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7.xml" ContentType="application/vnd.openxmlformats-officedocument.presentationml.notesSlide+xml"/>
  <Override PartName="/ppt/charts/chart4.xml" ContentType="application/vnd.openxmlformats-officedocument.drawingml.chart+xml"/>
  <Override PartName="/ppt/notesSlides/notesSlide38.xml" ContentType="application/vnd.openxmlformats-officedocument.presentationml.notesSlide+xml"/>
  <Override PartName="/ppt/charts/chart5.xml" ContentType="application/vnd.openxmlformats-officedocument.drawingml.chart+xml"/>
  <Override PartName="/ppt/notesSlides/notesSlide3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40.xml" ContentType="application/vnd.openxmlformats-officedocument.presentationml.notesSl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charts/chart9.xml" ContentType="application/vnd.openxmlformats-officedocument.drawingml.chart+xml"/>
  <Override PartName="/ppt/notesSlides/notesSlide42.xml" ContentType="application/vnd.openxmlformats-officedocument.presentationml.notesSlide+xml"/>
  <Override PartName="/ppt/charts/chart10.xml" ContentType="application/vnd.openxmlformats-officedocument.drawingml.chart+xml"/>
  <Override PartName="/ppt/notesSlides/notesSlide43.xml" ContentType="application/vnd.openxmlformats-officedocument.presentationml.notesSlide+xml"/>
  <Override PartName="/ppt/charts/chart11.xml" ContentType="application/vnd.openxmlformats-officedocument.drawingml.chart+xml"/>
  <Override PartName="/ppt/notesSlides/notesSlide44.xml" ContentType="application/vnd.openxmlformats-officedocument.presentationml.notesSlide+xml"/>
  <Override PartName="/ppt/charts/chart12.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7.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diagrams/data18.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diagrams/data14.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ata16.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358" r:id="rId3"/>
    <p:sldId id="258" r:id="rId4"/>
    <p:sldId id="360" r:id="rId5"/>
    <p:sldId id="361" r:id="rId6"/>
    <p:sldId id="370" r:id="rId7"/>
    <p:sldId id="372" r:id="rId8"/>
    <p:sldId id="363" r:id="rId9"/>
    <p:sldId id="364" r:id="rId10"/>
    <p:sldId id="405" r:id="rId11"/>
    <p:sldId id="407" r:id="rId12"/>
    <p:sldId id="406" r:id="rId13"/>
    <p:sldId id="369" r:id="rId14"/>
    <p:sldId id="381" r:id="rId15"/>
    <p:sldId id="420" r:id="rId16"/>
    <p:sldId id="382" r:id="rId17"/>
    <p:sldId id="423" r:id="rId18"/>
    <p:sldId id="390" r:id="rId19"/>
    <p:sldId id="424" r:id="rId20"/>
    <p:sldId id="425" r:id="rId21"/>
    <p:sldId id="391" r:id="rId22"/>
    <p:sldId id="427" r:id="rId23"/>
    <p:sldId id="409" r:id="rId24"/>
    <p:sldId id="384" r:id="rId25"/>
    <p:sldId id="426" r:id="rId26"/>
    <p:sldId id="410" r:id="rId27"/>
    <p:sldId id="428" r:id="rId28"/>
    <p:sldId id="446" r:id="rId29"/>
    <p:sldId id="430" r:id="rId30"/>
    <p:sldId id="411" r:id="rId31"/>
    <p:sldId id="412" r:id="rId32"/>
    <p:sldId id="429" r:id="rId33"/>
    <p:sldId id="388" r:id="rId34"/>
    <p:sldId id="447" r:id="rId35"/>
    <p:sldId id="413" r:id="rId36"/>
    <p:sldId id="393" r:id="rId37"/>
    <p:sldId id="375" r:id="rId38"/>
    <p:sldId id="396" r:id="rId39"/>
    <p:sldId id="398" r:id="rId40"/>
    <p:sldId id="418" r:id="rId41"/>
    <p:sldId id="417" r:id="rId42"/>
    <p:sldId id="432" r:id="rId43"/>
    <p:sldId id="433" r:id="rId44"/>
    <p:sldId id="431" r:id="rId45"/>
    <p:sldId id="397" r:id="rId46"/>
    <p:sldId id="419" r:id="rId47"/>
    <p:sldId id="438" r:id="rId48"/>
    <p:sldId id="439" r:id="rId49"/>
    <p:sldId id="401" r:id="rId50"/>
    <p:sldId id="448" r:id="rId51"/>
    <p:sldId id="376" r:id="rId52"/>
    <p:sldId id="441" r:id="rId53"/>
    <p:sldId id="442" r:id="rId54"/>
    <p:sldId id="443" r:id="rId55"/>
    <p:sldId id="444" r:id="rId56"/>
    <p:sldId id="394" r:id="rId5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7E7"/>
    <a:srgbClr val="00FFCC"/>
    <a:srgbClr val="66FF33"/>
    <a:srgbClr val="DE8400"/>
    <a:srgbClr val="FF66FF"/>
    <a:srgbClr val="76F0C7"/>
    <a:srgbClr val="FFFF00"/>
    <a:srgbClr val="6A6E4A"/>
    <a:srgbClr val="3AB503"/>
    <a:srgbClr val="635D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3790FE-A4BC-416A-A647-2FFB00CC6CB1}" v="201" dt="2022-02-25T05:58:52.44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4660"/>
  </p:normalViewPr>
  <p:slideViewPr>
    <p:cSldViewPr snapToGrid="0">
      <p:cViewPr varScale="1">
        <p:scale>
          <a:sx n="81" d="100"/>
          <a:sy n="81" d="100"/>
        </p:scale>
        <p:origin x="542" y="7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SUS%20TUF\Desktop\Celular%20Xiaomi\GNSS%20DEG,%20CARTESIANAS-XIAOMI.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ASUS%20TUF\Desktop\Celular%20Xiaomi\COPIA%20NAVEGACION%20FINAL%20ENU%20EPEC%202.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ASUS%20TUF\Desktop\Navegaci&#243;n\Navegacion%20Topocentricas\EPEC%20NAV\NAVEGACION%20FINAL%20ENU%20EPEC%202.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SUS%20TUF\Desktop\Navegaci&#243;n\Navegacion%20Topocentricas\EPEC%20NAV\NAVEGACION%20FINAL%20ENU%20EPEC%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SUS%20TUF\Desktop\Celular%20Xiaomi\DATOS%20XIAOMI%20CARTESIANAS-ENU.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SUS%20TUF\Desktop\XIAOMI\DATOS%20XIAOMI%20CARTESIANAS-ENU.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SUS%20TUF\Desktop\Celular%20Xiaomi\GNSS%20DEG,%20CARTESIANAS-XIAOM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SUS%20TUF\Desktop\HAWAEI\GNSS%20DEG,%20UTM,%20CARTESIANAS-HUAWE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SUS%20TUF\Desktop\HAWAEI\Estatico%20%20Cartesianas%20-%20Topocentrico%20GCP%20GNSS\DATOS%20HUAWEI%205%20MIN%20ENU-GCP%20GNS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ASUS%20TUF\Desktop\HAWAEI\Estatico%20%20Cartesianas%20-%20Topocentrico%20GCP%20GNSS\DATOS%20HUAWEI%205%20MIN%20ENU-GCP%20GNS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20TUF\Desktop\HAWAEI\GNSS%20DEG,%20UTM,%20CARTESIANAS-HUAWEI.xlsx" TargetMode="External"/><Relationship Id="rId2" Type="http://schemas.microsoft.com/office/2011/relationships/chartColorStyle" Target="colors1.xml"/><Relationship Id="rId1" Type="http://schemas.microsoft.com/office/2011/relationships/chartStyle" Target="style1.xml"/></Relationships>
</file>

<file path=ppt/charts/_rels/chart9.xml.rels><?xml version="1.0" encoding="UTF-8" standalone="yes"?>
<Relationships xmlns="http://schemas.openxmlformats.org/package/2006/relationships"><Relationship Id="rId1" Type="http://schemas.openxmlformats.org/officeDocument/2006/relationships/oleObject" Target="file:///C:\Users\ASUS%20TUF\Desktop\Celular%20Xiaomi\COPIA%20NAVEGACION%20FINAL%20ENU%20EPEC%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Desplazamiento</c:v>
          </c:tx>
          <c:spPr>
            <a:ln w="25400" cap="rnd">
              <a:noFill/>
              <a:round/>
            </a:ln>
            <a:effectLst/>
          </c:spPr>
          <c:marker>
            <c:symbol val="circle"/>
            <c:size val="4"/>
            <c:spPr>
              <a:solidFill>
                <a:schemeClr val="accent4">
                  <a:lumMod val="20000"/>
                  <a:lumOff val="80000"/>
                </a:schemeClr>
              </a:solidFill>
              <a:ln w="9525">
                <a:solidFill>
                  <a:srgbClr val="FF0000"/>
                </a:solidFill>
              </a:ln>
              <a:effectLst/>
            </c:spPr>
          </c:marker>
          <c:dLbls>
            <c:dLbl>
              <c:idx val="0"/>
              <c:layout>
                <c:manualLayout>
                  <c:x val="-4.710580278580837E-3"/>
                  <c:y val="-8.6758250275367021E-17"/>
                </c:manualLayout>
              </c:layout>
              <c:tx>
                <c:rich>
                  <a:bodyPr/>
                  <a:lstStyle/>
                  <a:p>
                    <a:fld id="{FBBDD1DA-34E4-49A5-80E4-54ECB039871D}"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5D3F-4F41-9104-718113A72713}"/>
                </c:ext>
              </c:extLst>
            </c:dLbl>
            <c:dLbl>
              <c:idx val="1"/>
              <c:layout>
                <c:manualLayout>
                  <c:x val="-2.5908191532194039E-2"/>
                  <c:y val="-2.3661614322021244E-2"/>
                </c:manualLayout>
              </c:layout>
              <c:tx>
                <c:rich>
                  <a:bodyPr/>
                  <a:lstStyle/>
                  <a:p>
                    <a:fld id="{C0F2AF46-05E8-4A74-B6A0-51AF2FDBA27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D3F-4F41-9104-718113A72713}"/>
                </c:ext>
              </c:extLst>
            </c:dLbl>
            <c:dLbl>
              <c:idx val="2"/>
              <c:layout>
                <c:manualLayout>
                  <c:x val="-9.4211605571615006E-3"/>
                  <c:y val="-1.8929291457616924E-2"/>
                </c:manualLayout>
              </c:layout>
              <c:tx>
                <c:rich>
                  <a:bodyPr/>
                  <a:lstStyle/>
                  <a:p>
                    <a:fld id="{392C815A-4F70-4707-A8D2-6D7EA221DB43}"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D3F-4F41-9104-718113A72713}"/>
                </c:ext>
              </c:extLst>
            </c:dLbl>
            <c:dLbl>
              <c:idx val="3"/>
              <c:tx>
                <c:rich>
                  <a:bodyPr/>
                  <a:lstStyle/>
                  <a:p>
                    <a:fld id="{D2C7DA09-F5C1-482F-B796-B1163F08A7F1}"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D3F-4F41-9104-718113A72713}"/>
                </c:ext>
              </c:extLst>
            </c:dLbl>
            <c:dLbl>
              <c:idx val="4"/>
              <c:tx>
                <c:rich>
                  <a:bodyPr/>
                  <a:lstStyle/>
                  <a:p>
                    <a:fld id="{E8872951-C634-4626-BBD0-EE02042F1EA5}"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5D3F-4F41-9104-718113A72713}"/>
                </c:ext>
              </c:extLst>
            </c:dLbl>
            <c:dLbl>
              <c:idx val="5"/>
              <c:layout>
                <c:manualLayout>
                  <c:x val="-3.2974061950065255E-2"/>
                  <c:y val="-2.1295452889819041E-2"/>
                </c:manualLayout>
              </c:layout>
              <c:tx>
                <c:rich>
                  <a:bodyPr/>
                  <a:lstStyle/>
                  <a:p>
                    <a:fld id="{C4E24D85-3FE1-4D7C-9771-D20D2C8F79D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D3F-4F41-9104-718113A72713}"/>
                </c:ext>
              </c:extLst>
            </c:dLbl>
            <c:dLbl>
              <c:idx val="6"/>
              <c:tx>
                <c:rich>
                  <a:bodyPr/>
                  <a:lstStyle/>
                  <a:p>
                    <a:fld id="{038CBBA7-D357-4755-A6F8-CC7212008A6E}"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D3F-4F41-9104-718113A72713}"/>
                </c:ext>
              </c:extLst>
            </c:dLbl>
            <c:dLbl>
              <c:idx val="7"/>
              <c:layout>
                <c:manualLayout>
                  <c:x val="-2.826348167148459E-2"/>
                  <c:y val="-2.602777575422336E-2"/>
                </c:manualLayout>
              </c:layout>
              <c:tx>
                <c:rich>
                  <a:bodyPr/>
                  <a:lstStyle/>
                  <a:p>
                    <a:fld id="{E8373D4E-C57C-44B0-BCC9-B1251437939F}"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D3F-4F41-9104-718113A72713}"/>
                </c:ext>
              </c:extLst>
            </c:dLbl>
            <c:dLbl>
              <c:idx val="8"/>
              <c:tx>
                <c:rich>
                  <a:bodyPr/>
                  <a:lstStyle/>
                  <a:p>
                    <a:fld id="{71964F4F-BB20-413E-BF97-19CB455D282F}"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5D3F-4F41-9104-718113A72713}"/>
                </c:ext>
              </c:extLst>
            </c:dLbl>
            <c:dLbl>
              <c:idx val="9"/>
              <c:layout>
                <c:manualLayout>
                  <c:x val="-7.3013994318001638E-2"/>
                  <c:y val="0"/>
                </c:manualLayout>
              </c:layout>
              <c:tx>
                <c:rich>
                  <a:bodyPr/>
                  <a:lstStyle/>
                  <a:p>
                    <a:fld id="{1236FF45-9B63-41EB-889D-5803E3C8E8C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D3F-4F41-9104-718113A72713}"/>
                </c:ext>
              </c:extLst>
            </c:dLbl>
            <c:dLbl>
              <c:idx val="10"/>
              <c:layout>
                <c:manualLayout>
                  <c:x val="-3.2974061950065296E-2"/>
                  <c:y val="-2.8393937186425387E-2"/>
                </c:manualLayout>
              </c:layout>
              <c:tx>
                <c:rich>
                  <a:bodyPr/>
                  <a:lstStyle/>
                  <a:p>
                    <a:fld id="{C2D53B96-1A9B-4B60-A485-4472CBD7E6AB}"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D3F-4F41-9104-718113A72713}"/>
                </c:ext>
              </c:extLst>
            </c:dLbl>
            <c:dLbl>
              <c:idx val="11"/>
              <c:layout>
                <c:manualLayout>
                  <c:x val="-1.8842321114323001E-2"/>
                  <c:y val="-1.6563130025414895E-2"/>
                </c:manualLayout>
              </c:layout>
              <c:tx>
                <c:rich>
                  <a:bodyPr/>
                  <a:lstStyle/>
                  <a:p>
                    <a:fld id="{54A3CDE3-0C4E-4ACE-866B-5B4FE63BCF54}"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5D3F-4F41-9104-718113A72713}"/>
                </c:ext>
              </c:extLst>
            </c:dLbl>
            <c:dLbl>
              <c:idx val="12"/>
              <c:layout>
                <c:manualLayout>
                  <c:x val="-1.8842321114323001E-2"/>
                  <c:y val="-2.1295452889819041E-2"/>
                </c:manualLayout>
              </c:layout>
              <c:tx>
                <c:rich>
                  <a:bodyPr/>
                  <a:lstStyle/>
                  <a:p>
                    <a:fld id="{DD8570AF-53A3-4053-A53C-7E017C793ECF}"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D3F-4F41-9104-718113A72713}"/>
                </c:ext>
              </c:extLst>
            </c:dLbl>
            <c:dLbl>
              <c:idx val="13"/>
              <c:tx>
                <c:rich>
                  <a:bodyPr/>
                  <a:lstStyle/>
                  <a:p>
                    <a:fld id="{517C13F2-F5E6-4420-A151-892CB0FCD63E}"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5D3F-4F41-9104-718113A72713}"/>
                </c:ext>
              </c:extLst>
            </c:dLbl>
            <c:dLbl>
              <c:idx val="14"/>
              <c:tx>
                <c:rich>
                  <a:bodyPr/>
                  <a:lstStyle/>
                  <a:p>
                    <a:fld id="{FBE5DC49-0606-4F66-95E4-DB15718EA945}"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5D3F-4F41-9104-718113A72713}"/>
                </c:ext>
              </c:extLst>
            </c:dLbl>
            <c:dLbl>
              <c:idx val="15"/>
              <c:layout>
                <c:manualLayout>
                  <c:x val="-3.5329352089355628E-2"/>
                  <c:y val="-2.1295452889819128E-2"/>
                </c:manualLayout>
              </c:layout>
              <c:tx>
                <c:rich>
                  <a:bodyPr/>
                  <a:lstStyle/>
                  <a:p>
                    <a:fld id="{5C05FAEA-074A-4BF7-A98E-0D53559C8CF3}"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5D3F-4F41-9104-718113A72713}"/>
                </c:ext>
              </c:extLst>
            </c:dLbl>
            <c:dLbl>
              <c:idx val="16"/>
              <c:tx>
                <c:rich>
                  <a:bodyPr/>
                  <a:lstStyle/>
                  <a:p>
                    <a:fld id="{A028C777-6A87-4BD3-8C18-FBFE6DA04972}"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5D3F-4F41-9104-718113A72713}"/>
                </c:ext>
              </c:extLst>
            </c:dLbl>
            <c:dLbl>
              <c:idx val="17"/>
              <c:layout>
                <c:manualLayout>
                  <c:x val="-6.8303414039420876E-2"/>
                  <c:y val="1.4196968593212693E-2"/>
                </c:manualLayout>
              </c:layout>
              <c:tx>
                <c:rich>
                  <a:bodyPr/>
                  <a:lstStyle/>
                  <a:p>
                    <a:fld id="{C0D169D6-4B3B-4114-8AE7-A89BCCD8C671}"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5D3F-4F41-9104-718113A72713}"/>
                </c:ext>
              </c:extLst>
            </c:dLbl>
            <c:dLbl>
              <c:idx val="18"/>
              <c:tx>
                <c:rich>
                  <a:bodyPr/>
                  <a:lstStyle/>
                  <a:p>
                    <a:fld id="{7D50EFE6-F1F8-4D25-8363-9A87A96ACBFE}"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5D3F-4F41-9104-718113A72713}"/>
                </c:ext>
              </c:extLst>
            </c:dLbl>
            <c:dLbl>
              <c:idx val="19"/>
              <c:layout>
                <c:manualLayout>
                  <c:x val="-2.3552901392903751E-3"/>
                  <c:y val="4.7323228644042311E-3"/>
                </c:manualLayout>
              </c:layout>
              <c:tx>
                <c:rich>
                  <a:bodyPr/>
                  <a:lstStyle/>
                  <a:p>
                    <a:fld id="{E0D81B9A-F572-4FD9-8A71-209EF33542C3}"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5D3F-4F41-9104-718113A72713}"/>
                </c:ext>
              </c:extLst>
            </c:dLbl>
            <c:dLbl>
              <c:idx val="20"/>
              <c:tx>
                <c:rich>
                  <a:bodyPr/>
                  <a:lstStyle/>
                  <a:p>
                    <a:fld id="{CFA15EEF-F7A2-4F30-8ED2-E6F056948672}"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5D3F-4F41-9104-718113A72713}"/>
                </c:ext>
              </c:extLst>
            </c:dLbl>
            <c:dLbl>
              <c:idx val="21"/>
              <c:tx>
                <c:rich>
                  <a:bodyPr/>
                  <a:lstStyle/>
                  <a:p>
                    <a:fld id="{47A6E1A8-FB8A-4D43-B66A-EE05156B951C}"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5D3F-4F41-9104-718113A72713}"/>
                </c:ext>
              </c:extLst>
            </c:dLbl>
            <c:dLbl>
              <c:idx val="22"/>
              <c:tx>
                <c:rich>
                  <a:bodyPr/>
                  <a:lstStyle/>
                  <a:p>
                    <a:fld id="{FEF5199B-E6AC-42FB-8050-B0587913AC97}"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5D3F-4F41-9104-718113A72713}"/>
                </c:ext>
              </c:extLst>
            </c:dLbl>
            <c:dLbl>
              <c:idx val="23"/>
              <c:tx>
                <c:rich>
                  <a:bodyPr/>
                  <a:lstStyle/>
                  <a:p>
                    <a:fld id="{BBC39AC5-45E6-43C8-81D1-B7F63D4A59BC}"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5D3F-4F41-9104-718113A72713}"/>
                </c:ext>
              </c:extLst>
            </c:dLbl>
            <c:dLbl>
              <c:idx val="24"/>
              <c:layout>
                <c:manualLayout>
                  <c:x val="-7.0658704178712117E-3"/>
                  <c:y val="-1.1830807161010579E-2"/>
                </c:manualLayout>
              </c:layout>
              <c:tx>
                <c:rich>
                  <a:bodyPr/>
                  <a:lstStyle/>
                  <a:p>
                    <a:fld id="{82B67774-40D9-419A-BDDC-26A0F485551F}"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5D3F-4F41-9104-718113A72713}"/>
                </c:ext>
              </c:extLst>
            </c:dLbl>
            <c:dLbl>
              <c:idx val="25"/>
              <c:tx>
                <c:rich>
                  <a:bodyPr/>
                  <a:lstStyle/>
                  <a:p>
                    <a:fld id="{8E34BD26-5018-49E7-BB1B-2DE87F3CD7F7}"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5D3F-4F41-9104-718113A72713}"/>
                </c:ext>
              </c:extLst>
            </c:dLbl>
            <c:dLbl>
              <c:idx val="26"/>
              <c:tx>
                <c:rich>
                  <a:bodyPr/>
                  <a:lstStyle/>
                  <a:p>
                    <a:fld id="{34D87B99-1274-4762-969B-78CE21C4E59C}"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5D3F-4F41-9104-718113A72713}"/>
                </c:ext>
              </c:extLst>
            </c:dLbl>
            <c:dLbl>
              <c:idx val="27"/>
              <c:layout>
                <c:manualLayout>
                  <c:x val="-2.1197611253613378E-2"/>
                  <c:y val="-2.1295452889819041E-2"/>
                </c:manualLayout>
              </c:layout>
              <c:tx>
                <c:rich>
                  <a:bodyPr/>
                  <a:lstStyle/>
                  <a:p>
                    <a:fld id="{96064EB8-4CF8-4994-AEF3-F9DE85BC132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5D3F-4F41-9104-718113A72713}"/>
                </c:ext>
              </c:extLst>
            </c:dLbl>
            <c:dLbl>
              <c:idx val="28"/>
              <c:layout>
                <c:manualLayout>
                  <c:x val="-4.7105802785807503E-3"/>
                  <c:y val="-4.7323228644042311E-3"/>
                </c:manualLayout>
              </c:layout>
              <c:tx>
                <c:rich>
                  <a:bodyPr/>
                  <a:lstStyle/>
                  <a:p>
                    <a:fld id="{0E4B25FD-7932-4E2C-9867-5CAE964FB74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5D3F-4F41-9104-718113A72713}"/>
                </c:ext>
              </c:extLst>
            </c:dLbl>
            <c:dLbl>
              <c:idx val="29"/>
              <c:layout>
                <c:manualLayout>
                  <c:x val="-7.3689523466332882E-2"/>
                  <c:y val="-4.7322834645669295E-3"/>
                </c:manualLayout>
              </c:layout>
              <c:tx>
                <c:rich>
                  <a:bodyPr/>
                  <a:lstStyle/>
                  <a:p>
                    <a:fld id="{18439C36-6626-4EE0-A888-5129F59F5FB4}"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5D3F-4F41-9104-718113A72713}"/>
                </c:ext>
              </c:extLst>
            </c:dLbl>
            <c:spPr>
              <a:noFill/>
              <a:ln>
                <a:noFill/>
              </a:ln>
              <a:effectLst/>
            </c:spPr>
            <c:txPr>
              <a:bodyPr wrap="square" lIns="38100" tIns="19050" rIns="38100" bIns="19050" anchor="ctr">
                <a:spAutoFit/>
              </a:bodyPr>
              <a:lstStyle/>
              <a:p>
                <a:pPr>
                  <a:defRPr sz="1000" b="0"/>
                </a:pPr>
                <a:endParaRPr lang="es-EC"/>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'Dif Topocentricas GCP GNSS'!$B$79:$B$108</c:f>
              <c:numCache>
                <c:formatCode>General</c:formatCode>
                <c:ptCount val="30"/>
                <c:pt idx="0">
                  <c:v>5.5964689655172215</c:v>
                </c:pt>
                <c:pt idx="1">
                  <c:v>5.5074927672956022</c:v>
                </c:pt>
                <c:pt idx="2">
                  <c:v>2.9558299999999349</c:v>
                </c:pt>
                <c:pt idx="3">
                  <c:v>3.0817578796557825</c:v>
                </c:pt>
                <c:pt idx="4">
                  <c:v>3.9677447457628148</c:v>
                </c:pt>
                <c:pt idx="5">
                  <c:v>1.9084010000001683</c:v>
                </c:pt>
                <c:pt idx="6">
                  <c:v>0.58377906249958755</c:v>
                </c:pt>
                <c:pt idx="7">
                  <c:v>1.384694294293638</c:v>
                </c:pt>
                <c:pt idx="8">
                  <c:v>2.762198142415059</c:v>
                </c:pt>
                <c:pt idx="9">
                  <c:v>1.6328387499989958</c:v>
                </c:pt>
                <c:pt idx="10">
                  <c:v>0.41331751592349519</c:v>
                </c:pt>
                <c:pt idx="11">
                  <c:v>3.625762619807972</c:v>
                </c:pt>
                <c:pt idx="12">
                  <c:v>4.2345518324607188</c:v>
                </c:pt>
                <c:pt idx="13">
                  <c:v>0.16368176291793146</c:v>
                </c:pt>
                <c:pt idx="14">
                  <c:v>0.74172839879165053</c:v>
                </c:pt>
                <c:pt idx="15">
                  <c:v>2.5397467136150453</c:v>
                </c:pt>
                <c:pt idx="16">
                  <c:v>-0.8996305031445786</c:v>
                </c:pt>
                <c:pt idx="17">
                  <c:v>2.3574480225988168</c:v>
                </c:pt>
                <c:pt idx="18">
                  <c:v>3.1812720496891984</c:v>
                </c:pt>
                <c:pt idx="19">
                  <c:v>2.4136344936705427</c:v>
                </c:pt>
                <c:pt idx="20">
                  <c:v>3.9867198380566151</c:v>
                </c:pt>
                <c:pt idx="21">
                  <c:v>4.2778481894148968</c:v>
                </c:pt>
                <c:pt idx="22">
                  <c:v>3.1145556250000652</c:v>
                </c:pt>
                <c:pt idx="23">
                  <c:v>0.806860311284197</c:v>
                </c:pt>
                <c:pt idx="24">
                  <c:v>4.2708395833340091</c:v>
                </c:pt>
                <c:pt idx="25">
                  <c:v>3.7779234939760613</c:v>
                </c:pt>
                <c:pt idx="26">
                  <c:v>3.1527707547169825</c:v>
                </c:pt>
                <c:pt idx="27">
                  <c:v>5.286232637075841</c:v>
                </c:pt>
                <c:pt idx="28">
                  <c:v>2.1780253086414803</c:v>
                </c:pt>
                <c:pt idx="29">
                  <c:v>2.4116546783623392</c:v>
                </c:pt>
              </c:numCache>
            </c:numRef>
          </c:xVal>
          <c:yVal>
            <c:numRef>
              <c:f>'Dif Topocentricas GCP GNSS'!$C$79:$C$108</c:f>
              <c:numCache>
                <c:formatCode>General</c:formatCode>
                <c:ptCount val="30"/>
                <c:pt idx="0">
                  <c:v>-1.0639968652033645</c:v>
                </c:pt>
                <c:pt idx="1">
                  <c:v>-0.90213647798782404</c:v>
                </c:pt>
                <c:pt idx="2">
                  <c:v>-0.64183181818179946</c:v>
                </c:pt>
                <c:pt idx="3">
                  <c:v>-1.5863590257882265</c:v>
                </c:pt>
                <c:pt idx="4">
                  <c:v>-0.94422711864410758</c:v>
                </c:pt>
                <c:pt idx="5">
                  <c:v>0.16424949999966998</c:v>
                </c:pt>
                <c:pt idx="6">
                  <c:v>-3.2221350000000939</c:v>
                </c:pt>
                <c:pt idx="7">
                  <c:v>-1.9379687687687408</c:v>
                </c:pt>
                <c:pt idx="8">
                  <c:v>-2.4450978328173463</c:v>
                </c:pt>
                <c:pt idx="9">
                  <c:v>0.10972999999999811</c:v>
                </c:pt>
                <c:pt idx="10">
                  <c:v>-1.4123904458598713</c:v>
                </c:pt>
                <c:pt idx="11">
                  <c:v>9.4755271565489352E-2</c:v>
                </c:pt>
                <c:pt idx="12">
                  <c:v>-0.71530890052353691</c:v>
                </c:pt>
                <c:pt idx="13">
                  <c:v>-2.8967656534952368</c:v>
                </c:pt>
                <c:pt idx="14">
                  <c:v>-2.4384966767366905</c:v>
                </c:pt>
                <c:pt idx="15">
                  <c:v>-1.9843920187801132</c:v>
                </c:pt>
                <c:pt idx="16">
                  <c:v>-1.3826402515720133</c:v>
                </c:pt>
                <c:pt idx="17">
                  <c:v>-0.41856045197729941</c:v>
                </c:pt>
                <c:pt idx="18">
                  <c:v>-3.5885534161490966</c:v>
                </c:pt>
                <c:pt idx="19">
                  <c:v>-3.9979382911390644</c:v>
                </c:pt>
                <c:pt idx="20">
                  <c:v>-1.2772775303644721</c:v>
                </c:pt>
                <c:pt idx="21">
                  <c:v>2.4239777158775837</c:v>
                </c:pt>
                <c:pt idx="22">
                  <c:v>-3.0181946875001699</c:v>
                </c:pt>
                <c:pt idx="23">
                  <c:v>0.53739066147852554</c:v>
                </c:pt>
                <c:pt idx="24">
                  <c:v>-3.6680872023807183</c:v>
                </c:pt>
                <c:pt idx="25">
                  <c:v>-2.2300141566265026</c:v>
                </c:pt>
                <c:pt idx="26">
                  <c:v>2.9793974842767312</c:v>
                </c:pt>
                <c:pt idx="27">
                  <c:v>-3.7971114882505645</c:v>
                </c:pt>
                <c:pt idx="28">
                  <c:v>8.9056172839420356E-2</c:v>
                </c:pt>
                <c:pt idx="29">
                  <c:v>-3.7273108187134554</c:v>
                </c:pt>
              </c:numCache>
            </c:numRef>
          </c:yVal>
          <c:smooth val="0"/>
          <c:extLst>
            <c:ext xmlns:c15="http://schemas.microsoft.com/office/drawing/2012/chart" uri="{02D57815-91ED-43cb-92C2-25804820EDAC}">
              <c15:datalabelsRange>
                <c15:f>'Dif Topocentricas GCP GNSS'!$A$79:$A$108</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E-5D3F-4F41-9104-718113A72713}"/>
            </c:ext>
          </c:extLst>
        </c:ser>
        <c:dLbls>
          <c:dLblPos val="t"/>
          <c:showLegendKey val="0"/>
          <c:showVal val="1"/>
          <c:showCatName val="0"/>
          <c:showSerName val="0"/>
          <c:showPercent val="0"/>
          <c:showBubbleSize val="0"/>
        </c:dLbls>
        <c:axId val="756327664"/>
        <c:axId val="756327336"/>
      </c:scatterChart>
      <c:valAx>
        <c:axId val="756327664"/>
        <c:scaling>
          <c:orientation val="minMax"/>
          <c:max val="8"/>
          <c:min val="-2"/>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5727511567795881"/>
              <c:y val="0.93339272457312561"/>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2"/>
      </c:valAx>
      <c:valAx>
        <c:axId val="756327336"/>
        <c:scaling>
          <c:orientation val="minMax"/>
          <c:max val="4"/>
          <c:min val="-5"/>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7.0555555555555554E-3"/>
              <c:y val="0.46709541666666665"/>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1"/>
      </c:valAx>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49493671305389E-2"/>
          <c:y val="8.2709921259842514E-2"/>
          <c:w val="0.8937706829557539"/>
          <c:h val="0.82414873167373248"/>
        </c:manualLayout>
      </c:layout>
      <c:scatterChart>
        <c:scatterStyle val="lineMarker"/>
        <c:varyColors val="0"/>
        <c:ser>
          <c:idx val="1"/>
          <c:order val="0"/>
          <c:tx>
            <c:v>Observación</c:v>
          </c:tx>
          <c:spPr>
            <a:ln w="25400" cap="rnd">
              <a:noFill/>
              <a:round/>
            </a:ln>
            <a:effectLst/>
          </c:spPr>
          <c:marker>
            <c:symbol val="circle"/>
            <c:size val="6"/>
            <c:spPr>
              <a:solidFill>
                <a:srgbClr val="FF0000"/>
              </a:solidFill>
              <a:ln w="9525">
                <a:noFill/>
              </a:ln>
              <a:effectLst/>
            </c:spPr>
          </c:marker>
          <c:dLbls>
            <c:delete val="1"/>
          </c:dLbls>
          <c:xVal>
            <c:numRef>
              <c:f>'XIAOMI proceso'!$AH$4:$AH$33</c:f>
              <c:numCache>
                <c:formatCode>General</c:formatCode>
                <c:ptCount val="30"/>
                <c:pt idx="0">
                  <c:v>-3.793099999999999</c:v>
                </c:pt>
                <c:pt idx="1">
                  <c:v>-4.077300000000001</c:v>
                </c:pt>
                <c:pt idx="2">
                  <c:v>-3.024799999999999</c:v>
                </c:pt>
                <c:pt idx="3">
                  <c:v>-3.4303999999999917</c:v>
                </c:pt>
                <c:pt idx="4">
                  <c:v>-4.7668000000000177</c:v>
                </c:pt>
                <c:pt idx="5">
                  <c:v>-5.4613999999999976</c:v>
                </c:pt>
                <c:pt idx="6">
                  <c:v>-2.4890000000000043</c:v>
                </c:pt>
                <c:pt idx="7">
                  <c:v>-4.4277999999999906</c:v>
                </c:pt>
                <c:pt idx="8">
                  <c:v>-1.1018000000000256</c:v>
                </c:pt>
                <c:pt idx="9">
                  <c:v>-3.8552999999999997</c:v>
                </c:pt>
                <c:pt idx="10">
                  <c:v>-4.5206000000000017</c:v>
                </c:pt>
                <c:pt idx="11">
                  <c:v>-3.7058000000000106</c:v>
                </c:pt>
                <c:pt idx="12">
                  <c:v>-3.986600000000001</c:v>
                </c:pt>
                <c:pt idx="13">
                  <c:v>-0.45910000000000029</c:v>
                </c:pt>
                <c:pt idx="14">
                  <c:v>-0.71240000000000236</c:v>
                </c:pt>
                <c:pt idx="15">
                  <c:v>-2.5549000000000035</c:v>
                </c:pt>
                <c:pt idx="16">
                  <c:v>-3.7387999999999835</c:v>
                </c:pt>
                <c:pt idx="17">
                  <c:v>-7.1177000000000135</c:v>
                </c:pt>
                <c:pt idx="18">
                  <c:v>-3.3781999999999925</c:v>
                </c:pt>
                <c:pt idx="19">
                  <c:v>-5.8616000000000099</c:v>
                </c:pt>
                <c:pt idx="20">
                  <c:v>-2.1272000000000162</c:v>
                </c:pt>
                <c:pt idx="21">
                  <c:v>-4.4412000000000091</c:v>
                </c:pt>
                <c:pt idx="22">
                  <c:v>-4.2323000000000093</c:v>
                </c:pt>
                <c:pt idx="23">
                  <c:v>-2.8181999999999903</c:v>
                </c:pt>
                <c:pt idx="24">
                  <c:v>-3.1580000000000155</c:v>
                </c:pt>
                <c:pt idx="25">
                  <c:v>-3.7837999999999852</c:v>
                </c:pt>
                <c:pt idx="26">
                  <c:v>-6.9806999999999562</c:v>
                </c:pt>
                <c:pt idx="27">
                  <c:v>-7.7982000000000085</c:v>
                </c:pt>
                <c:pt idx="28">
                  <c:v>-2.4221000000000004</c:v>
                </c:pt>
                <c:pt idx="29">
                  <c:v>-4.8281999999999954</c:v>
                </c:pt>
              </c:numCache>
            </c:numRef>
          </c:xVal>
          <c:yVal>
            <c:numRef>
              <c:f>'XIAOMI proceso'!$AI$4:$AI$33</c:f>
              <c:numCache>
                <c:formatCode>General</c:formatCode>
                <c:ptCount val="30"/>
                <c:pt idx="0">
                  <c:v>-0.60060000000004266</c:v>
                </c:pt>
                <c:pt idx="1">
                  <c:v>3.3734000000000037</c:v>
                </c:pt>
                <c:pt idx="2">
                  <c:v>0.3931999999999789</c:v>
                </c:pt>
                <c:pt idx="3">
                  <c:v>-1.0993000000000279</c:v>
                </c:pt>
                <c:pt idx="4">
                  <c:v>-0.7055000000000291</c:v>
                </c:pt>
                <c:pt idx="5">
                  <c:v>6.546999999999997</c:v>
                </c:pt>
                <c:pt idx="6">
                  <c:v>6.0164000000000044</c:v>
                </c:pt>
                <c:pt idx="7">
                  <c:v>9.0699999999998226E-2</c:v>
                </c:pt>
                <c:pt idx="8">
                  <c:v>2.2340000000000018</c:v>
                </c:pt>
                <c:pt idx="9">
                  <c:v>-0.59229999999999983</c:v>
                </c:pt>
                <c:pt idx="10">
                  <c:v>0.73090000000000011</c:v>
                </c:pt>
                <c:pt idx="11">
                  <c:v>-8.3099999999987517E-2</c:v>
                </c:pt>
                <c:pt idx="12">
                  <c:v>1.0799999999999699E-2</c:v>
                </c:pt>
                <c:pt idx="13">
                  <c:v>7.8101000000000056</c:v>
                </c:pt>
                <c:pt idx="14">
                  <c:v>2.4115999999999929</c:v>
                </c:pt>
                <c:pt idx="15">
                  <c:v>1.9662000000000148</c:v>
                </c:pt>
                <c:pt idx="16">
                  <c:v>1.8609000000000151</c:v>
                </c:pt>
                <c:pt idx="17">
                  <c:v>-1.6617999999999995</c:v>
                </c:pt>
                <c:pt idx="18">
                  <c:v>-7.1671000000000049</c:v>
                </c:pt>
                <c:pt idx="19">
                  <c:v>8.6809000000000083</c:v>
                </c:pt>
                <c:pt idx="20">
                  <c:v>-5.0885999999999854</c:v>
                </c:pt>
                <c:pt idx="21">
                  <c:v>-4.3388999999999669</c:v>
                </c:pt>
                <c:pt idx="22">
                  <c:v>3.4248999999999796</c:v>
                </c:pt>
                <c:pt idx="23">
                  <c:v>-5.188999999999993</c:v>
                </c:pt>
                <c:pt idx="24">
                  <c:v>9.2199999999991178E-2</c:v>
                </c:pt>
                <c:pt idx="25">
                  <c:v>2.2289999999999992</c:v>
                </c:pt>
                <c:pt idx="26">
                  <c:v>-2.9057999999999993</c:v>
                </c:pt>
                <c:pt idx="27">
                  <c:v>-1.6662999999999997</c:v>
                </c:pt>
                <c:pt idx="28">
                  <c:v>-0.28010000000000446</c:v>
                </c:pt>
                <c:pt idx="29">
                  <c:v>-1.3806000000000012</c:v>
                </c:pt>
              </c:numCache>
            </c:numRef>
          </c:yVal>
          <c:smooth val="0"/>
          <c:extLst>
            <c:ext xmlns:c16="http://schemas.microsoft.com/office/drawing/2014/chart" uri="{C3380CC4-5D6E-409C-BE32-E72D297353CC}">
              <c16:uniqueId val="{00000000-5E09-46FA-87A8-0B0D0BBEDDB0}"/>
            </c:ext>
          </c:extLst>
        </c:ser>
        <c:ser>
          <c:idx val="0"/>
          <c:order val="1"/>
          <c:tx>
            <c:v>Corrección</c:v>
          </c:tx>
          <c:spPr>
            <a:ln w="19050">
              <a:noFill/>
            </a:ln>
          </c:spPr>
          <c:marker>
            <c:symbol val="diamond"/>
            <c:size val="5"/>
            <c:spPr>
              <a:solidFill>
                <a:srgbClr val="92D050"/>
              </a:solidFill>
              <a:ln>
                <a:solidFill>
                  <a:schemeClr val="tx1"/>
                </a:solidFill>
              </a:ln>
            </c:spPr>
          </c:marker>
          <c:dLbls>
            <c:dLbl>
              <c:idx val="0"/>
              <c:layout>
                <c:manualLayout>
                  <c:x val="-3.106675191053369E-2"/>
                  <c:y val="-2.9831391076115585E-2"/>
                </c:manualLayout>
              </c:layout>
              <c:tx>
                <c:rich>
                  <a:bodyPr/>
                  <a:lstStyle/>
                  <a:p>
                    <a:fld id="{01744CF9-DD79-40DB-A495-72223E673C8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E09-46FA-87A8-0B0D0BBEDDB0}"/>
                </c:ext>
              </c:extLst>
            </c:dLbl>
            <c:dLbl>
              <c:idx val="1"/>
              <c:layout>
                <c:manualLayout>
                  <c:x val="-5.6134103665899885E-3"/>
                  <c:y val="-1.2417770233667793E-2"/>
                </c:manualLayout>
              </c:layout>
              <c:tx>
                <c:rich>
                  <a:bodyPr/>
                  <a:lstStyle/>
                  <a:p>
                    <a:fld id="{B8BF202B-816F-4255-BBBB-374B74B04381}"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E09-46FA-87A8-0B0D0BBEDDB0}"/>
                </c:ext>
              </c:extLst>
            </c:dLbl>
            <c:dLbl>
              <c:idx val="2"/>
              <c:layout>
                <c:manualLayout>
                  <c:x val="-5.6031719618704484E-3"/>
                  <c:y val="-5.3895333735384885E-3"/>
                </c:manualLayout>
              </c:layout>
              <c:tx>
                <c:rich>
                  <a:bodyPr/>
                  <a:lstStyle/>
                  <a:p>
                    <a:fld id="{51F6F0DF-D529-4B46-ADF0-3ED848FEA6AD}"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E09-46FA-87A8-0B0D0BBEDDB0}"/>
                </c:ext>
              </c:extLst>
            </c:dLbl>
            <c:dLbl>
              <c:idx val="3"/>
              <c:layout>
                <c:manualLayout>
                  <c:x val="-4.1939540897733786E-3"/>
                  <c:y val="2.9306036745405848E-3"/>
                </c:manualLayout>
              </c:layout>
              <c:tx>
                <c:rich>
                  <a:bodyPr/>
                  <a:lstStyle/>
                  <a:p>
                    <a:fld id="{26BD4DE6-FFA2-45B4-A2C0-1C557DFCE55D}"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E09-46FA-87A8-0B0D0BBEDDB0}"/>
                </c:ext>
              </c:extLst>
            </c:dLbl>
            <c:dLbl>
              <c:idx val="4"/>
              <c:layout>
                <c:manualLayout>
                  <c:x val="-8.5514836518384346E-2"/>
                  <c:y val="-8.863832020997376E-3"/>
                </c:manualLayout>
              </c:layout>
              <c:tx>
                <c:rich>
                  <a:bodyPr/>
                  <a:lstStyle/>
                  <a:p>
                    <a:fld id="{78D6F7FD-1E19-43F6-8137-BEABEE4EFDB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E09-46FA-87A8-0B0D0BBEDDB0}"/>
                </c:ext>
              </c:extLst>
            </c:dLbl>
            <c:dLbl>
              <c:idx val="5"/>
              <c:tx>
                <c:rich>
                  <a:bodyPr/>
                  <a:lstStyle/>
                  <a:p>
                    <a:fld id="{47231788-5CE3-4363-941C-D19A63BBBC23}"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5E09-46FA-87A8-0B0D0BBEDDB0}"/>
                </c:ext>
              </c:extLst>
            </c:dLbl>
            <c:dLbl>
              <c:idx val="6"/>
              <c:tx>
                <c:rich>
                  <a:bodyPr/>
                  <a:lstStyle/>
                  <a:p>
                    <a:fld id="{10CAC3DB-5616-4D32-B024-5BD9F6D4BC0E}"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5E09-46FA-87A8-0B0D0BBEDDB0}"/>
                </c:ext>
              </c:extLst>
            </c:dLbl>
            <c:dLbl>
              <c:idx val="7"/>
              <c:layout>
                <c:manualLayout>
                  <c:x val="-9.8960510668181623E-2"/>
                  <c:y val="-1.601795275590551E-2"/>
                </c:manualLayout>
              </c:layout>
              <c:tx>
                <c:rich>
                  <a:bodyPr wrap="square" lIns="38100" tIns="19050" rIns="38100" bIns="19050" anchor="ctr">
                    <a:noAutofit/>
                  </a:bodyPr>
                  <a:lstStyle/>
                  <a:p>
                    <a:pPr>
                      <a:defRPr sz="900"/>
                    </a:pPr>
                    <a:fld id="{D159E1A5-7A93-42BC-88D3-211671BA077D}" type="CELLRANGE">
                      <a:rPr lang="en-US"/>
                      <a:pPr>
                        <a:defRPr sz="900"/>
                      </a:pPr>
                      <a:t>[CELLRANGE]</a:t>
                    </a:fld>
                    <a:endParaRPr lang="es-EC"/>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5.2403546123258191E-2"/>
                      <c:h val="2.6040104986876637E-2"/>
                    </c:manualLayout>
                  </c15:layout>
                  <c15:dlblFieldTable/>
                  <c15:showDataLabelsRange val="1"/>
                </c:ext>
                <c:ext xmlns:c16="http://schemas.microsoft.com/office/drawing/2014/chart" uri="{C3380CC4-5D6E-409C-BE32-E72D297353CC}">
                  <c16:uniqueId val="{00000008-5E09-46FA-87A8-0B0D0BBEDDB0}"/>
                </c:ext>
              </c:extLst>
            </c:dLbl>
            <c:dLbl>
              <c:idx val="8"/>
              <c:layout>
                <c:manualLayout>
                  <c:x val="-2.8359795012289225E-2"/>
                  <c:y val="1.536785795060683E-2"/>
                </c:manualLayout>
              </c:layout>
              <c:tx>
                <c:rich>
                  <a:bodyPr/>
                  <a:lstStyle/>
                  <a:p>
                    <a:fld id="{BE4A6DF5-5BF2-4563-8A74-0AAF5DCA9E12}"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E09-46FA-87A8-0B0D0BBEDDB0}"/>
                </c:ext>
              </c:extLst>
            </c:dLbl>
            <c:dLbl>
              <c:idx val="9"/>
              <c:layout>
                <c:manualLayout>
                  <c:x val="-5.6234451551780681E-2"/>
                  <c:y val="1.6385721784776805E-2"/>
                </c:manualLayout>
              </c:layout>
              <c:tx>
                <c:rich>
                  <a:bodyPr/>
                  <a:lstStyle/>
                  <a:p>
                    <a:fld id="{2CB196CF-AD36-423C-9FDB-CF18C3A484CB}"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5E09-46FA-87A8-0B0D0BBEDDB0}"/>
                </c:ext>
              </c:extLst>
            </c:dLbl>
            <c:dLbl>
              <c:idx val="10"/>
              <c:tx>
                <c:rich>
                  <a:bodyPr/>
                  <a:lstStyle/>
                  <a:p>
                    <a:fld id="{729768E2-59EC-454E-A2F0-0EFF95F6E321}"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5E09-46FA-87A8-0B0D0BBEDDB0}"/>
                </c:ext>
              </c:extLst>
            </c:dLbl>
            <c:dLbl>
              <c:idx val="11"/>
              <c:layout>
                <c:manualLayout>
                  <c:x val="-1.8978292949432821E-2"/>
                  <c:y val="1.0244829396325459E-2"/>
                </c:manualLayout>
              </c:layout>
              <c:tx>
                <c:rich>
                  <a:bodyPr/>
                  <a:lstStyle/>
                  <a:p>
                    <a:fld id="{936DE13F-5272-45CB-9D39-BA73C341E917}"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E09-46FA-87A8-0B0D0BBEDDB0}"/>
                </c:ext>
              </c:extLst>
            </c:dLbl>
            <c:dLbl>
              <c:idx val="12"/>
              <c:layout>
                <c:manualLayout>
                  <c:x val="-4.7946560328027667E-2"/>
                  <c:y val="-2.7164724409448917E-2"/>
                </c:manualLayout>
              </c:layout>
              <c:tx>
                <c:rich>
                  <a:bodyPr/>
                  <a:lstStyle/>
                  <a:p>
                    <a:fld id="{0F915D0A-A84B-4DAA-A721-C042CF37956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5E09-46FA-87A8-0B0D0BBEDDB0}"/>
                </c:ext>
              </c:extLst>
            </c:dLbl>
            <c:dLbl>
              <c:idx val="13"/>
              <c:tx>
                <c:rich>
                  <a:bodyPr/>
                  <a:lstStyle/>
                  <a:p>
                    <a:fld id="{DF2DDFBA-30FC-495A-8E71-A837D5BF9CC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5E09-46FA-87A8-0B0D0BBEDDB0}"/>
                </c:ext>
              </c:extLst>
            </c:dLbl>
            <c:dLbl>
              <c:idx val="14"/>
              <c:layout>
                <c:manualLayout>
                  <c:x val="-1.2601902417423533E-2"/>
                  <c:y val="-1.7449219550600518E-2"/>
                </c:manualLayout>
              </c:layout>
              <c:tx>
                <c:rich>
                  <a:bodyPr/>
                  <a:lstStyle/>
                  <a:p>
                    <a:fld id="{B1B30A6A-64EE-45F2-A2C7-E6DC4F3D716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5E09-46FA-87A8-0B0D0BBEDDB0}"/>
                </c:ext>
              </c:extLst>
            </c:dLbl>
            <c:dLbl>
              <c:idx val="15"/>
              <c:tx>
                <c:rich>
                  <a:bodyPr/>
                  <a:lstStyle/>
                  <a:p>
                    <a:fld id="{359BADB1-CC3E-4947-B6DB-568AD7D1C4AC}"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5E09-46FA-87A8-0B0D0BBEDDB0}"/>
                </c:ext>
              </c:extLst>
            </c:dLbl>
            <c:dLbl>
              <c:idx val="16"/>
              <c:layout>
                <c:manualLayout>
                  <c:x val="-5.5983945974831025E-3"/>
                  <c:y val="8.4589995292999563E-3"/>
                </c:manualLayout>
              </c:layout>
              <c:tx>
                <c:rich>
                  <a:bodyPr/>
                  <a:lstStyle/>
                  <a:p>
                    <a:fld id="{801374C8-2053-4AC7-82C4-BF828A5D317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5E09-46FA-87A8-0B0D0BBEDDB0}"/>
                </c:ext>
              </c:extLst>
            </c:dLbl>
            <c:dLbl>
              <c:idx val="17"/>
              <c:tx>
                <c:rich>
                  <a:bodyPr/>
                  <a:lstStyle/>
                  <a:p>
                    <a:fld id="{E4CD6815-8E13-4E1E-918A-3CDF9B9CC040}"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5E09-46FA-87A8-0B0D0BBEDDB0}"/>
                </c:ext>
              </c:extLst>
            </c:dLbl>
            <c:dLbl>
              <c:idx val="18"/>
              <c:tx>
                <c:rich>
                  <a:bodyPr/>
                  <a:lstStyle/>
                  <a:p>
                    <a:fld id="{FA47E5CD-0C2D-467A-98A6-A34D73EEF08E}"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5E09-46FA-87A8-0B0D0BBEDDB0}"/>
                </c:ext>
              </c:extLst>
            </c:dLbl>
            <c:dLbl>
              <c:idx val="19"/>
              <c:layout>
                <c:manualLayout>
                  <c:x val="-4.7426582406812886E-3"/>
                  <c:y val="-5.0200524934383203E-3"/>
                </c:manualLayout>
              </c:layout>
              <c:tx>
                <c:rich>
                  <a:bodyPr/>
                  <a:lstStyle/>
                  <a:p>
                    <a:fld id="{12C15CB9-6F7C-4E6E-8915-30F498EE0D8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5E09-46FA-87A8-0B0D0BBEDDB0}"/>
                </c:ext>
              </c:extLst>
            </c:dLbl>
            <c:dLbl>
              <c:idx val="20"/>
              <c:tx>
                <c:rich>
                  <a:bodyPr/>
                  <a:lstStyle/>
                  <a:p>
                    <a:fld id="{557ED918-A14D-4D8A-829B-CB9AE36E7DE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5E09-46FA-87A8-0B0D0BBEDDB0}"/>
                </c:ext>
              </c:extLst>
            </c:dLbl>
            <c:dLbl>
              <c:idx val="21"/>
              <c:tx>
                <c:rich>
                  <a:bodyPr/>
                  <a:lstStyle/>
                  <a:p>
                    <a:fld id="{BECE272D-2D63-45D8-BDE1-655AC5CDF805}"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5E09-46FA-87A8-0B0D0BBEDDB0}"/>
                </c:ext>
              </c:extLst>
            </c:dLbl>
            <c:dLbl>
              <c:idx val="22"/>
              <c:layout>
                <c:manualLayout>
                  <c:x val="-7.4148220742793466E-2"/>
                  <c:y val="1.3065826771653544E-2"/>
                </c:manualLayout>
              </c:layout>
              <c:tx>
                <c:rich>
                  <a:bodyPr/>
                  <a:lstStyle/>
                  <a:p>
                    <a:fld id="{851E6710-BFE6-408A-B314-67C4A8AFEBF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5E09-46FA-87A8-0B0D0BBEDDB0}"/>
                </c:ext>
              </c:extLst>
            </c:dLbl>
            <c:dLbl>
              <c:idx val="23"/>
              <c:tx>
                <c:rich>
                  <a:bodyPr/>
                  <a:lstStyle/>
                  <a:p>
                    <a:fld id="{6A39DBFF-9953-43A4-A56F-6BF84D26243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5E09-46FA-87A8-0B0D0BBEDDB0}"/>
                </c:ext>
              </c:extLst>
            </c:dLbl>
            <c:dLbl>
              <c:idx val="24"/>
              <c:layout>
                <c:manualLayout>
                  <c:x val="-1.4364811489531152E-2"/>
                  <c:y val="1.1981938593351213E-2"/>
                </c:manualLayout>
              </c:layout>
              <c:tx>
                <c:rich>
                  <a:bodyPr/>
                  <a:lstStyle/>
                  <a:p>
                    <a:fld id="{81DB8D07-48F2-4839-BF23-41DC4B58EAD7}"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5E09-46FA-87A8-0B0D0BBEDDB0}"/>
                </c:ext>
              </c:extLst>
            </c:dLbl>
            <c:dLbl>
              <c:idx val="25"/>
              <c:layout>
                <c:manualLayout>
                  <c:x val="-3.4576373252776448E-4"/>
                  <c:y val="-7.0859319186402404E-3"/>
                </c:manualLayout>
              </c:layout>
              <c:tx>
                <c:rich>
                  <a:bodyPr/>
                  <a:lstStyle/>
                  <a:p>
                    <a:fld id="{67FC8397-8E1B-46FB-95F2-8A732FCE532B}"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5E09-46FA-87A8-0B0D0BBEDDB0}"/>
                </c:ext>
              </c:extLst>
            </c:dLbl>
            <c:dLbl>
              <c:idx val="26"/>
              <c:tx>
                <c:rich>
                  <a:bodyPr/>
                  <a:lstStyle/>
                  <a:p>
                    <a:fld id="{1684654C-9E26-4F89-9FEA-2A0AACA380FE}"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5E09-46FA-87A8-0B0D0BBEDDB0}"/>
                </c:ext>
              </c:extLst>
            </c:dLbl>
            <c:dLbl>
              <c:idx val="27"/>
              <c:tx>
                <c:rich>
                  <a:bodyPr/>
                  <a:lstStyle/>
                  <a:p>
                    <a:fld id="{89685980-C414-4283-B07A-2969FBE78DF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5E09-46FA-87A8-0B0D0BBEDDB0}"/>
                </c:ext>
              </c:extLst>
            </c:dLbl>
            <c:dLbl>
              <c:idx val="28"/>
              <c:layout>
                <c:manualLayout>
                  <c:x val="-7.3554998674025896E-3"/>
                  <c:y val="1.5590554132173921E-3"/>
                </c:manualLayout>
              </c:layout>
              <c:tx>
                <c:rich>
                  <a:bodyPr/>
                  <a:lstStyle/>
                  <a:p>
                    <a:fld id="{725E32EC-EC46-4709-9A9C-4B5AB1DF427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5E09-46FA-87A8-0B0D0BBEDDB0}"/>
                </c:ext>
              </c:extLst>
            </c:dLbl>
            <c:dLbl>
              <c:idx val="29"/>
              <c:tx>
                <c:rich>
                  <a:bodyPr/>
                  <a:lstStyle/>
                  <a:p>
                    <a:fld id="{E954905F-80A5-43BE-9A01-3FC24C5E04DB}" type="CELLRANGE">
                      <a:rPr lang="en-US"/>
                      <a:pPr/>
                      <a:t>[CELLRANGE]</a:t>
                    </a:fld>
                    <a:endParaRPr lang="es-EC"/>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5E09-46FA-87A8-0B0D0BBEDDB0}"/>
                </c:ext>
              </c:extLst>
            </c:dLbl>
            <c:spPr>
              <a:noFill/>
              <a:ln>
                <a:noFill/>
              </a:ln>
              <a:effectLst/>
            </c:spPr>
            <c:txPr>
              <a:bodyPr wrap="square" lIns="38100" tIns="19050" rIns="38100" bIns="19050" anchor="ctr">
                <a:spAutoFit/>
              </a:bodyPr>
              <a:lstStyle/>
              <a:p>
                <a:pPr>
                  <a:defRPr sz="900"/>
                </a:pPr>
                <a:endParaRPr lang="es-EC"/>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'XIAOMI proceso'!$Q$4:$Q$33</c:f>
              <c:numCache>
                <c:formatCode>General</c:formatCode>
                <c:ptCount val="30"/>
                <c:pt idx="0">
                  <c:v>-3.6304999999999978</c:v>
                </c:pt>
                <c:pt idx="1">
                  <c:v>-3.9229000000000021</c:v>
                </c:pt>
                <c:pt idx="2">
                  <c:v>-2.8094999999999999</c:v>
                </c:pt>
                <c:pt idx="3">
                  <c:v>-3.2193999999999789</c:v>
                </c:pt>
                <c:pt idx="4">
                  <c:v>-4.5869000000000142</c:v>
                </c:pt>
                <c:pt idx="5">
                  <c:v>-5.2755999999999972</c:v>
                </c:pt>
                <c:pt idx="6">
                  <c:v>-2.2753999999999905</c:v>
                </c:pt>
                <c:pt idx="7">
                  <c:v>-4.2217999999999734</c:v>
                </c:pt>
                <c:pt idx="8">
                  <c:v>-0.89510000000001355</c:v>
                </c:pt>
                <c:pt idx="9">
                  <c:v>-3.6639999999999873</c:v>
                </c:pt>
                <c:pt idx="10">
                  <c:v>-4.3839000000000112</c:v>
                </c:pt>
                <c:pt idx="11">
                  <c:v>-3.5466000000000122</c:v>
                </c:pt>
                <c:pt idx="12">
                  <c:v>-3.8693000000000008</c:v>
                </c:pt>
                <c:pt idx="13">
                  <c:v>-0.3573000000000004</c:v>
                </c:pt>
                <c:pt idx="14">
                  <c:v>-0.61959999999999127</c:v>
                </c:pt>
                <c:pt idx="15">
                  <c:v>-2.4710000000000036</c:v>
                </c:pt>
                <c:pt idx="16">
                  <c:v>-3.6560999999999808</c:v>
                </c:pt>
                <c:pt idx="17">
                  <c:v>-7.0472000000000179</c:v>
                </c:pt>
                <c:pt idx="18">
                  <c:v>-3.3132999999999697</c:v>
                </c:pt>
                <c:pt idx="19">
                  <c:v>-5.807200000000023</c:v>
                </c:pt>
                <c:pt idx="20">
                  <c:v>-2.0692999999999984</c:v>
                </c:pt>
                <c:pt idx="21">
                  <c:v>-4.3816000000000201</c:v>
                </c:pt>
                <c:pt idx="22">
                  <c:v>-4.1939000000000135</c:v>
                </c:pt>
                <c:pt idx="23">
                  <c:v>-2.7941999999999894</c:v>
                </c:pt>
                <c:pt idx="24">
                  <c:v>-3.1324999999999932</c:v>
                </c:pt>
                <c:pt idx="25">
                  <c:v>-3.7597000000000094</c:v>
                </c:pt>
                <c:pt idx="26">
                  <c:v>-6.95799999999997</c:v>
                </c:pt>
                <c:pt idx="27">
                  <c:v>-7.7723000000000297</c:v>
                </c:pt>
                <c:pt idx="28">
                  <c:v>-2.3978999999999928</c:v>
                </c:pt>
                <c:pt idx="29">
                  <c:v>-4.7976999999999919</c:v>
                </c:pt>
              </c:numCache>
            </c:numRef>
          </c:xVal>
          <c:yVal>
            <c:numRef>
              <c:f>'XIAOMI proceso'!$R$4:$R$33</c:f>
              <c:numCache>
                <c:formatCode>General</c:formatCode>
                <c:ptCount val="30"/>
                <c:pt idx="0">
                  <c:v>-0.22220000000004347</c:v>
                </c:pt>
                <c:pt idx="1">
                  <c:v>3.6872999999999934</c:v>
                </c:pt>
                <c:pt idx="2">
                  <c:v>0.21439999999995507</c:v>
                </c:pt>
                <c:pt idx="3">
                  <c:v>-1.2761000000000422</c:v>
                </c:pt>
                <c:pt idx="4">
                  <c:v>-0.76790000000005421</c:v>
                </c:pt>
                <c:pt idx="5">
                  <c:v>6.4288999999999987</c:v>
                </c:pt>
                <c:pt idx="6">
                  <c:v>5.8546000000000049</c:v>
                </c:pt>
                <c:pt idx="7">
                  <c:v>-8.5599999999999454E-2</c:v>
                </c:pt>
                <c:pt idx="8">
                  <c:v>2.0422000000000011</c:v>
                </c:pt>
                <c:pt idx="9">
                  <c:v>-0.78479999999999972</c:v>
                </c:pt>
                <c:pt idx="10">
                  <c:v>0.56150000000000011</c:v>
                </c:pt>
                <c:pt idx="11">
                  <c:v>-0.26619999999998356</c:v>
                </c:pt>
                <c:pt idx="12">
                  <c:v>-0.14409999999999989</c:v>
                </c:pt>
                <c:pt idx="13">
                  <c:v>7.6674000000000007</c:v>
                </c:pt>
                <c:pt idx="14">
                  <c:v>2.2892999999999972</c:v>
                </c:pt>
                <c:pt idx="15">
                  <c:v>1.8571000000000026</c:v>
                </c:pt>
                <c:pt idx="16">
                  <c:v>1.7599999999999909</c:v>
                </c:pt>
                <c:pt idx="17">
                  <c:v>-1.7633999999999901</c:v>
                </c:pt>
                <c:pt idx="18">
                  <c:v>-7.2622000000000071</c:v>
                </c:pt>
                <c:pt idx="19">
                  <c:v>8.5690000000000168</c:v>
                </c:pt>
                <c:pt idx="20">
                  <c:v>-5.2043999999999642</c:v>
                </c:pt>
                <c:pt idx="21">
                  <c:v>-4.4574999999999818</c:v>
                </c:pt>
                <c:pt idx="22">
                  <c:v>3.2758000000000038</c:v>
                </c:pt>
                <c:pt idx="23">
                  <c:v>-5.3452999999999804</c:v>
                </c:pt>
                <c:pt idx="24">
                  <c:v>-6.6900000000003956E-2</c:v>
                </c:pt>
                <c:pt idx="25">
                  <c:v>2.0570000000000022</c:v>
                </c:pt>
                <c:pt idx="26">
                  <c:v>-3.082499999999996</c:v>
                </c:pt>
                <c:pt idx="27">
                  <c:v>-1.8463999999999992</c:v>
                </c:pt>
                <c:pt idx="28">
                  <c:v>-0.45570000000000732</c:v>
                </c:pt>
                <c:pt idx="29">
                  <c:v>-1.5497000000000014</c:v>
                </c:pt>
              </c:numCache>
            </c:numRef>
          </c:yVal>
          <c:smooth val="0"/>
          <c:extLst>
            <c:ext xmlns:c15="http://schemas.microsoft.com/office/drawing/2012/chart" uri="{02D57815-91ED-43cb-92C2-25804820EDAC}">
              <c15:datalabelsRange>
                <c15:f>'XIAOMI proceso'!$A$4:$A$33</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F-5E09-46FA-87A8-0B0D0BBEDDB0}"/>
            </c:ext>
          </c:extLst>
        </c:ser>
        <c:dLbls>
          <c:dLblPos val="t"/>
          <c:showLegendKey val="0"/>
          <c:showVal val="1"/>
          <c:showCatName val="0"/>
          <c:showSerName val="0"/>
          <c:showPercent val="0"/>
          <c:showBubbleSize val="0"/>
        </c:dLbls>
        <c:axId val="756327664"/>
        <c:axId val="756327336"/>
      </c:scatterChart>
      <c:valAx>
        <c:axId val="756327664"/>
        <c:scaling>
          <c:orientation val="minMax"/>
          <c:max val="1"/>
          <c:min val="-10"/>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6708143241751426"/>
              <c:y val="0.9529333333333333"/>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2"/>
      </c:valAx>
      <c:valAx>
        <c:axId val="756327336"/>
        <c:scaling>
          <c:orientation val="minMax"/>
          <c:max val="10"/>
          <c:min val="-8"/>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1.4462748319690997E-3"/>
              <c:y val="0.46709543307086615"/>
            </c:manualLayout>
          </c:layout>
          <c:overlay val="0"/>
          <c:spPr>
            <a:noFill/>
            <a:ln>
              <a:noFill/>
            </a:ln>
            <a:effectLst/>
          </c:spPr>
        </c:title>
        <c:numFmt formatCode="General" sourceLinked="1"/>
        <c:majorTickMark val="cross"/>
        <c:minorTickMark val="none"/>
        <c:tickLblPos val="high"/>
        <c:spPr>
          <a:noFill/>
          <a:ln w="12700" cap="flat" cmpd="sng" algn="ctr">
            <a:solidFill>
              <a:srgbClr val="00B0F0"/>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2"/>
      </c:valAx>
    </c:plotArea>
    <c:legend>
      <c:legendPos val="t"/>
      <c:layout>
        <c:manualLayout>
          <c:xMode val="edge"/>
          <c:yMode val="edge"/>
          <c:x val="0.27174176850106613"/>
          <c:y val="2.8399999999999995E-2"/>
          <c:w val="0.53206959400883636"/>
          <c:h val="5.145511811023621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Observación</c:v>
          </c:tx>
          <c:spPr>
            <a:ln w="19050">
              <a:noFill/>
            </a:ln>
          </c:spPr>
          <c:marker>
            <c:symbol val="circle"/>
            <c:size val="6"/>
            <c:spPr>
              <a:solidFill>
                <a:srgbClr val="FF0000"/>
              </a:solidFill>
              <a:ln>
                <a:noFill/>
              </a:ln>
            </c:spPr>
          </c:marker>
          <c:dLbls>
            <c:delete val="1"/>
          </c:dLbls>
          <c:xVal>
            <c:numRef>
              <c:f>'HUAWEI proceso'!$AE$4:$AE$33</c:f>
              <c:numCache>
                <c:formatCode>General</c:formatCode>
                <c:ptCount val="30"/>
                <c:pt idx="0">
                  <c:v>5.709100000000003</c:v>
                </c:pt>
                <c:pt idx="1">
                  <c:v>-1.1349000000000018</c:v>
                </c:pt>
                <c:pt idx="2">
                  <c:v>-8.3085999999999984</c:v>
                </c:pt>
                <c:pt idx="3">
                  <c:v>-1.8926000000000158</c:v>
                </c:pt>
                <c:pt idx="4">
                  <c:v>-0.38620000000000232</c:v>
                </c:pt>
                <c:pt idx="5">
                  <c:v>-3.3044000000000153</c:v>
                </c:pt>
                <c:pt idx="6">
                  <c:v>-1.9689999999999941</c:v>
                </c:pt>
                <c:pt idx="7">
                  <c:v>-6.6626999999999725</c:v>
                </c:pt>
                <c:pt idx="8">
                  <c:v>-4.7522000000000162</c:v>
                </c:pt>
                <c:pt idx="9">
                  <c:v>-3.8772999999999911</c:v>
                </c:pt>
                <c:pt idx="10">
                  <c:v>2.4886999999999944</c:v>
                </c:pt>
                <c:pt idx="11">
                  <c:v>-9.0542000000000087</c:v>
                </c:pt>
                <c:pt idx="12">
                  <c:v>-6.8406000000000002</c:v>
                </c:pt>
                <c:pt idx="13">
                  <c:v>5.4999999999996163E-3</c:v>
                </c:pt>
                <c:pt idx="14">
                  <c:v>-1.3428000000000111</c:v>
                </c:pt>
                <c:pt idx="15">
                  <c:v>-1.4136999999999986</c:v>
                </c:pt>
                <c:pt idx="16">
                  <c:v>-3.9047999999999945</c:v>
                </c:pt>
                <c:pt idx="17">
                  <c:v>-4.6061000000000121</c:v>
                </c:pt>
                <c:pt idx="18">
                  <c:v>-3.5000999999999749</c:v>
                </c:pt>
                <c:pt idx="19">
                  <c:v>-4.5563000000000216</c:v>
                </c:pt>
                <c:pt idx="20">
                  <c:v>-4.759999999998854E-2</c:v>
                </c:pt>
                <c:pt idx="21">
                  <c:v>-1.2882999999999925</c:v>
                </c:pt>
                <c:pt idx="22">
                  <c:v>-4.3871000000000038</c:v>
                </c:pt>
                <c:pt idx="23">
                  <c:v>-0.56159999999999854</c:v>
                </c:pt>
                <c:pt idx="24">
                  <c:v>1.6999999999995907E-2</c:v>
                </c:pt>
                <c:pt idx="25">
                  <c:v>-1.9905999999999722</c:v>
                </c:pt>
                <c:pt idx="26">
                  <c:v>-6.0908999999999764</c:v>
                </c:pt>
                <c:pt idx="27">
                  <c:v>-4.8674000000000319</c:v>
                </c:pt>
                <c:pt idx="28">
                  <c:v>-1.8060999999999865</c:v>
                </c:pt>
                <c:pt idx="29">
                  <c:v>-6.7642999999999915</c:v>
                </c:pt>
              </c:numCache>
            </c:numRef>
          </c:xVal>
          <c:yVal>
            <c:numRef>
              <c:f>'HUAWEI proceso'!$AF$4:$AF$33</c:f>
              <c:numCache>
                <c:formatCode>General</c:formatCode>
                <c:ptCount val="30"/>
                <c:pt idx="0">
                  <c:v>-7.3387000000000171</c:v>
                </c:pt>
                <c:pt idx="1">
                  <c:v>3.6967000000000212</c:v>
                </c:pt>
                <c:pt idx="2">
                  <c:v>2.0915999999999713</c:v>
                </c:pt>
                <c:pt idx="3">
                  <c:v>-1.0541000000000054</c:v>
                </c:pt>
                <c:pt idx="4">
                  <c:v>-2.4198000000000093</c:v>
                </c:pt>
                <c:pt idx="5">
                  <c:v>-3.8763000000000147</c:v>
                </c:pt>
                <c:pt idx="6">
                  <c:v>-5.8984999999999985</c:v>
                </c:pt>
                <c:pt idx="7">
                  <c:v>-0.36660000000000537</c:v>
                </c:pt>
                <c:pt idx="8">
                  <c:v>3.3697999999999979</c:v>
                </c:pt>
                <c:pt idx="9">
                  <c:v>-0.54749999999999943</c:v>
                </c:pt>
                <c:pt idx="10">
                  <c:v>2.2565999999999997</c:v>
                </c:pt>
                <c:pt idx="11">
                  <c:v>-6.0399999999987131E-2</c:v>
                </c:pt>
                <c:pt idx="12">
                  <c:v>-3.4971999999999994</c:v>
                </c:pt>
                <c:pt idx="13">
                  <c:v>4.5919999999999987</c:v>
                </c:pt>
                <c:pt idx="14">
                  <c:v>5.8659999999999854</c:v>
                </c:pt>
                <c:pt idx="15">
                  <c:v>-5.6365000000000123</c:v>
                </c:pt>
                <c:pt idx="16">
                  <c:v>0.98039999999997463</c:v>
                </c:pt>
                <c:pt idx="17">
                  <c:v>3.0589999999999975</c:v>
                </c:pt>
                <c:pt idx="18">
                  <c:v>1.6979000000000042</c:v>
                </c:pt>
                <c:pt idx="19">
                  <c:v>5.7409999999999854</c:v>
                </c:pt>
                <c:pt idx="20">
                  <c:v>7.4952999999999861</c:v>
                </c:pt>
                <c:pt idx="21">
                  <c:v>8.4895000000000209</c:v>
                </c:pt>
                <c:pt idx="22">
                  <c:v>-3.0228000000000179</c:v>
                </c:pt>
                <c:pt idx="23">
                  <c:v>4.6224000000000274</c:v>
                </c:pt>
                <c:pt idx="24">
                  <c:v>-2.9899999999997817E-2</c:v>
                </c:pt>
                <c:pt idx="25">
                  <c:v>3.5397000000000034</c:v>
                </c:pt>
                <c:pt idx="26">
                  <c:v>-5.4527999999999963</c:v>
                </c:pt>
                <c:pt idx="27">
                  <c:v>5.7944000000000031</c:v>
                </c:pt>
                <c:pt idx="28">
                  <c:v>0.18769999999999953</c:v>
                </c:pt>
                <c:pt idx="29">
                  <c:v>0.99190000000000111</c:v>
                </c:pt>
              </c:numCache>
            </c:numRef>
          </c:yVal>
          <c:smooth val="0"/>
          <c:extLst>
            <c:ext xmlns:c16="http://schemas.microsoft.com/office/drawing/2014/chart" uri="{C3380CC4-5D6E-409C-BE32-E72D297353CC}">
              <c16:uniqueId val="{00000000-C44C-421C-B6A9-7A3FF40F89C7}"/>
            </c:ext>
          </c:extLst>
        </c:ser>
        <c:ser>
          <c:idx val="1"/>
          <c:order val="1"/>
          <c:tx>
            <c:v>Corrección</c:v>
          </c:tx>
          <c:spPr>
            <a:ln w="25400" cap="rnd">
              <a:noFill/>
              <a:round/>
            </a:ln>
            <a:effectLst/>
          </c:spPr>
          <c:marker>
            <c:symbol val="diamond"/>
            <c:size val="6"/>
            <c:spPr>
              <a:solidFill>
                <a:srgbClr val="92D050"/>
              </a:solidFill>
              <a:ln w="9525">
                <a:solidFill>
                  <a:schemeClr val="tx1"/>
                </a:solidFill>
              </a:ln>
              <a:effectLst/>
            </c:spPr>
          </c:marker>
          <c:dLbls>
            <c:dLbl>
              <c:idx val="0"/>
              <c:tx>
                <c:rich>
                  <a:bodyPr/>
                  <a:lstStyle/>
                  <a:p>
                    <a:fld id="{9BCAEB92-CF02-4AE6-807A-C2F76A43BB42}" type="CELLRANGE">
                      <a:rPr lang="en-US"/>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44C-421C-B6A9-7A3FF40F89C7}"/>
                </c:ext>
              </c:extLst>
            </c:dLbl>
            <c:dLbl>
              <c:idx val="1"/>
              <c:layout>
                <c:manualLayout>
                  <c:x val="-4.833473515173021E-3"/>
                  <c:y val="1.2793466164885211E-2"/>
                </c:manualLayout>
              </c:layout>
              <c:tx>
                <c:rich>
                  <a:bodyPr/>
                  <a:lstStyle/>
                  <a:p>
                    <a:fld id="{3A2C9DE7-302F-4442-8B30-D07AFE31BB6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44C-421C-B6A9-7A3FF40F89C7}"/>
                </c:ext>
              </c:extLst>
            </c:dLbl>
            <c:dLbl>
              <c:idx val="2"/>
              <c:tx>
                <c:rich>
                  <a:bodyPr/>
                  <a:lstStyle/>
                  <a:p>
                    <a:fld id="{F006F7E9-4F81-4CC7-8F9D-DD66F8CC514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44C-421C-B6A9-7A3FF40F89C7}"/>
                </c:ext>
              </c:extLst>
            </c:dLbl>
            <c:dLbl>
              <c:idx val="3"/>
              <c:tx>
                <c:rich>
                  <a:bodyPr/>
                  <a:lstStyle/>
                  <a:p>
                    <a:fld id="{240FC129-7315-40C8-9A84-46BF83339061}"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C44C-421C-B6A9-7A3FF40F89C7}"/>
                </c:ext>
              </c:extLst>
            </c:dLbl>
            <c:dLbl>
              <c:idx val="4"/>
              <c:layout>
                <c:manualLayout>
                  <c:x val="7.4586509663006357E-3"/>
                  <c:y val="-1.0420190221580197E-3"/>
                </c:manualLayout>
              </c:layout>
              <c:tx>
                <c:rich>
                  <a:bodyPr/>
                  <a:lstStyle/>
                  <a:p>
                    <a:fld id="{306CC9E9-E6FB-405B-B26D-D20F96F414B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44C-421C-B6A9-7A3FF40F89C7}"/>
                </c:ext>
              </c:extLst>
            </c:dLbl>
            <c:dLbl>
              <c:idx val="5"/>
              <c:layout>
                <c:manualLayout>
                  <c:x val="-1.3214379490375985E-3"/>
                  <c:y val="-1.0420190221580197E-3"/>
                </c:manualLayout>
              </c:layout>
              <c:tx>
                <c:rich>
                  <a:bodyPr/>
                  <a:lstStyle/>
                  <a:p>
                    <a:fld id="{0C2C60B0-B4F6-4FC6-AE39-44D9CB68322D}"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C44C-421C-B6A9-7A3FF40F89C7}"/>
                </c:ext>
              </c:extLst>
            </c:dLbl>
            <c:dLbl>
              <c:idx val="6"/>
              <c:tx>
                <c:rich>
                  <a:bodyPr/>
                  <a:lstStyle/>
                  <a:p>
                    <a:fld id="{C516BF3D-A743-48EE-A13A-98D1A1DB39D1}"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44C-421C-B6A9-7A3FF40F89C7}"/>
                </c:ext>
              </c:extLst>
            </c:dLbl>
            <c:dLbl>
              <c:idx val="7"/>
              <c:layout>
                <c:manualLayout>
                  <c:x val="-1.3214379490375985E-3"/>
                  <c:y val="2.4168522746027881E-3"/>
                </c:manualLayout>
              </c:layout>
              <c:tx>
                <c:rich>
                  <a:bodyPr/>
                  <a:lstStyle/>
                  <a:p>
                    <a:fld id="{312869AA-783F-481E-AE2E-2CE04F630D2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C44C-421C-B6A9-7A3FF40F89C7}"/>
                </c:ext>
              </c:extLst>
            </c:dLbl>
            <c:dLbl>
              <c:idx val="8"/>
              <c:layout>
                <c:manualLayout>
                  <c:x val="-1.3214379490375985E-3"/>
                  <c:y val="-1.4877504209201252E-2"/>
                </c:manualLayout>
              </c:layout>
              <c:tx>
                <c:rich>
                  <a:bodyPr/>
                  <a:lstStyle/>
                  <a:p>
                    <a:fld id="{D3CBBAF6-85F4-425C-94DE-B8DBFD4A3E6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C44C-421C-B6A9-7A3FF40F89C7}"/>
                </c:ext>
              </c:extLst>
            </c:dLbl>
            <c:dLbl>
              <c:idx val="9"/>
              <c:tx>
                <c:rich>
                  <a:bodyPr/>
                  <a:lstStyle/>
                  <a:p>
                    <a:fld id="{6A2FE669-7C09-4F27-928C-DD192B355AC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C44C-421C-B6A9-7A3FF40F89C7}"/>
                </c:ext>
              </c:extLst>
            </c:dLbl>
            <c:dLbl>
              <c:idx val="10"/>
              <c:tx>
                <c:rich>
                  <a:bodyPr/>
                  <a:lstStyle/>
                  <a:p>
                    <a:fld id="{538B189B-1B74-4A57-9C9C-A35A679BE5A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44C-421C-B6A9-7A3FF40F89C7}"/>
                </c:ext>
              </c:extLst>
            </c:dLbl>
            <c:dLbl>
              <c:idx val="11"/>
              <c:tx>
                <c:rich>
                  <a:bodyPr/>
                  <a:lstStyle/>
                  <a:p>
                    <a:fld id="{CC9BE293-7BD9-4EC5-8C58-1E59289FCF7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C44C-421C-B6A9-7A3FF40F89C7}"/>
                </c:ext>
              </c:extLst>
            </c:dLbl>
            <c:dLbl>
              <c:idx val="12"/>
              <c:tx>
                <c:rich>
                  <a:bodyPr/>
                  <a:lstStyle/>
                  <a:p>
                    <a:fld id="{2F67A0B9-73E6-4790-ACD0-A7C4076B7CD5}"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44C-421C-B6A9-7A3FF40F89C7}"/>
                </c:ext>
              </c:extLst>
            </c:dLbl>
            <c:dLbl>
              <c:idx val="13"/>
              <c:layout>
                <c:manualLayout>
                  <c:x val="-3.0774557321052456E-3"/>
                  <c:y val="-2.7714546705384238E-3"/>
                </c:manualLayout>
              </c:layout>
              <c:tx>
                <c:rich>
                  <a:bodyPr/>
                  <a:lstStyle/>
                  <a:p>
                    <a:fld id="{78042362-05B5-408D-B9C9-381DE43036F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C44C-421C-B6A9-7A3FF40F89C7}"/>
                </c:ext>
              </c:extLst>
            </c:dLbl>
            <c:dLbl>
              <c:idx val="14"/>
              <c:tx>
                <c:rich>
                  <a:bodyPr/>
                  <a:lstStyle/>
                  <a:p>
                    <a:fld id="{34634F75-18B2-4C1A-8513-6CFD7C4A4F9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44C-421C-B6A9-7A3FF40F89C7}"/>
                </c:ext>
              </c:extLst>
            </c:dLbl>
            <c:dLbl>
              <c:idx val="15"/>
              <c:layout>
                <c:manualLayout>
                  <c:x val="-3.0774557321052456E-3"/>
                  <c:y val="-1.0420190221581466E-3"/>
                </c:manualLayout>
              </c:layout>
              <c:tx>
                <c:rich>
                  <a:bodyPr/>
                  <a:lstStyle/>
                  <a:p>
                    <a:fld id="{1B5EBC1A-624C-489B-9596-E6D847FA4C6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C44C-421C-B6A9-7A3FF40F89C7}"/>
                </c:ext>
              </c:extLst>
            </c:dLbl>
            <c:dLbl>
              <c:idx val="16"/>
              <c:layout>
                <c:manualLayout>
                  <c:x val="-1.3214379490376629E-3"/>
                  <c:y val="2.4168522746028515E-3"/>
                </c:manualLayout>
              </c:layout>
              <c:tx>
                <c:rich>
                  <a:bodyPr/>
                  <a:lstStyle/>
                  <a:p>
                    <a:fld id="{BF6011D5-63FF-4C85-A21E-69825B93A8A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C44C-421C-B6A9-7A3FF40F89C7}"/>
                </c:ext>
              </c:extLst>
            </c:dLbl>
            <c:dLbl>
              <c:idx val="17"/>
              <c:layout>
                <c:manualLayout>
                  <c:x val="-4.8334735151728926E-3"/>
                  <c:y val="4.1462879229831918E-3"/>
                </c:manualLayout>
              </c:layout>
              <c:tx>
                <c:rich>
                  <a:bodyPr/>
                  <a:lstStyle/>
                  <a:p>
                    <a:fld id="{483D1F75-6EF4-4119-AE73-C832315EEC2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C44C-421C-B6A9-7A3FF40F89C7}"/>
                </c:ext>
              </c:extLst>
            </c:dLbl>
            <c:dLbl>
              <c:idx val="18"/>
              <c:layout>
                <c:manualLayout>
                  <c:x val="-3.0774557321052456E-3"/>
                  <c:y val="-2.7714546705384872E-3"/>
                </c:manualLayout>
              </c:layout>
              <c:tx>
                <c:rich>
                  <a:bodyPr/>
                  <a:lstStyle/>
                  <a:p>
                    <a:fld id="{478447C6-28EB-46EF-9E91-E78C78F7BDC8}"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C44C-421C-B6A9-7A3FF40F89C7}"/>
                </c:ext>
              </c:extLst>
            </c:dLbl>
            <c:dLbl>
              <c:idx val="19"/>
              <c:layout>
                <c:manualLayout>
                  <c:x val="-1.3214379490375985E-3"/>
                  <c:y val="2.4168522746027881E-3"/>
                </c:manualLayout>
              </c:layout>
              <c:tx>
                <c:rich>
                  <a:bodyPr/>
                  <a:lstStyle/>
                  <a:p>
                    <a:fld id="{3F0CF8F3-BDF6-4FDB-BDC3-D33DDF664DA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C44C-421C-B6A9-7A3FF40F89C7}"/>
                </c:ext>
              </c:extLst>
            </c:dLbl>
            <c:dLbl>
              <c:idx val="20"/>
              <c:layout>
                <c:manualLayout>
                  <c:x val="2.1905976170976953E-3"/>
                  <c:y val="-2.7714546705384238E-3"/>
                </c:manualLayout>
              </c:layout>
              <c:tx>
                <c:rich>
                  <a:bodyPr/>
                  <a:lstStyle/>
                  <a:p>
                    <a:fld id="{ABB53322-0C68-4485-8B08-9EB663ECC9F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C44C-421C-B6A9-7A3FF40F89C7}"/>
                </c:ext>
              </c:extLst>
            </c:dLbl>
            <c:dLbl>
              <c:idx val="21"/>
              <c:tx>
                <c:rich>
                  <a:bodyPr/>
                  <a:lstStyle/>
                  <a:p>
                    <a:fld id="{0C09DFA4-4885-4422-BB33-000F4FE4C95F}"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44C-421C-B6A9-7A3FF40F89C7}"/>
                </c:ext>
              </c:extLst>
            </c:dLbl>
            <c:dLbl>
              <c:idx val="22"/>
              <c:tx>
                <c:rich>
                  <a:bodyPr/>
                  <a:lstStyle/>
                  <a:p>
                    <a:fld id="{B52D9B5A-69BF-4D73-8C65-9D18EBF778A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C44C-421C-B6A9-7A3FF40F89C7}"/>
                </c:ext>
              </c:extLst>
            </c:dLbl>
            <c:dLbl>
              <c:idx val="23"/>
              <c:tx>
                <c:rich>
                  <a:bodyPr/>
                  <a:lstStyle/>
                  <a:p>
                    <a:fld id="{AB2666FD-D63F-45B1-9F08-3AB39D68C93F}"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44C-421C-B6A9-7A3FF40F89C7}"/>
                </c:ext>
              </c:extLst>
            </c:dLbl>
            <c:dLbl>
              <c:idx val="24"/>
              <c:layout>
                <c:manualLayout>
                  <c:x val="-3.0774557321052456E-3"/>
                  <c:y val="1.7981773110026425E-2"/>
                </c:manualLayout>
              </c:layout>
              <c:tx>
                <c:rich>
                  <a:bodyPr/>
                  <a:lstStyle/>
                  <a:p>
                    <a:fld id="{0ADB1440-7651-494E-8431-ED1847F792F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C44C-421C-B6A9-7A3FF40F89C7}"/>
                </c:ext>
              </c:extLst>
            </c:dLbl>
            <c:dLbl>
              <c:idx val="25"/>
              <c:tx>
                <c:rich>
                  <a:bodyPr/>
                  <a:lstStyle/>
                  <a:p>
                    <a:fld id="{D98CD482-728F-477B-BE5B-AECACB149F5F}"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44C-421C-B6A9-7A3FF40F89C7}"/>
                </c:ext>
              </c:extLst>
            </c:dLbl>
            <c:dLbl>
              <c:idx val="26"/>
              <c:tx>
                <c:rich>
                  <a:bodyPr/>
                  <a:lstStyle/>
                  <a:p>
                    <a:fld id="{AF1D4EC0-B29E-414E-A660-59AC18D3A111}"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C44C-421C-B6A9-7A3FF40F89C7}"/>
                </c:ext>
              </c:extLst>
            </c:dLbl>
            <c:dLbl>
              <c:idx val="27"/>
              <c:layout>
                <c:manualLayout>
                  <c:x val="-3.117374026118766E-2"/>
                  <c:y val="-3.2171860693005323E-2"/>
                </c:manualLayout>
              </c:layout>
              <c:tx>
                <c:rich>
                  <a:bodyPr/>
                  <a:lstStyle/>
                  <a:p>
                    <a:fld id="{C2597955-CD87-4AE7-A7D4-40C4D6BC94AF}"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C44C-421C-B6A9-7A3FF40F89C7}"/>
                </c:ext>
              </c:extLst>
            </c:dLbl>
            <c:dLbl>
              <c:idx val="28"/>
              <c:tx>
                <c:rich>
                  <a:bodyPr/>
                  <a:lstStyle/>
                  <a:p>
                    <a:fld id="{DE8258B1-FC02-4310-87D0-0F63DB37540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C44C-421C-B6A9-7A3FF40F89C7}"/>
                </c:ext>
              </c:extLst>
            </c:dLbl>
            <c:dLbl>
              <c:idx val="29"/>
              <c:tx>
                <c:rich>
                  <a:bodyPr/>
                  <a:lstStyle/>
                  <a:p>
                    <a:fld id="{3BE45B5B-7D8E-488E-ADCF-57302F47983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44C-421C-B6A9-7A3FF40F89C7}"/>
                </c:ext>
              </c:extLst>
            </c:dLbl>
            <c:spPr>
              <a:noFill/>
              <a:ln>
                <a:noFill/>
              </a:ln>
              <a:effectLst/>
            </c:spPr>
            <c:txPr>
              <a:bodyPr wrap="square" lIns="38100" tIns="19050" rIns="38100" bIns="19050" anchor="ctr">
                <a:spAutoFit/>
              </a:bodyPr>
              <a:lstStyle/>
              <a:p>
                <a:pPr>
                  <a:defRPr sz="800" b="0"/>
                </a:pPr>
                <a:endParaRPr lang="es-EC"/>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'HUAWEI proceso'!$N$4:$N$33</c:f>
              <c:numCache>
                <c:formatCode>General</c:formatCode>
                <c:ptCount val="30"/>
                <c:pt idx="0">
                  <c:v>5.8717000000000041</c:v>
                </c:pt>
                <c:pt idx="1">
                  <c:v>-0.98290000000000077</c:v>
                </c:pt>
                <c:pt idx="2">
                  <c:v>-8.1161999999999921</c:v>
                </c:pt>
                <c:pt idx="3">
                  <c:v>-1.6824000000000296</c:v>
                </c:pt>
                <c:pt idx="4">
                  <c:v>-0.19659999999998945</c:v>
                </c:pt>
                <c:pt idx="5">
                  <c:v>-3.1091000000000122</c:v>
                </c:pt>
                <c:pt idx="6">
                  <c:v>-1.7548999999999921</c:v>
                </c:pt>
                <c:pt idx="7">
                  <c:v>-6.4535999999999945</c:v>
                </c:pt>
                <c:pt idx="8">
                  <c:v>-4.5492000000000417</c:v>
                </c:pt>
                <c:pt idx="9">
                  <c:v>-3.6932999999999652</c:v>
                </c:pt>
                <c:pt idx="10">
                  <c:v>2.627600000000001</c:v>
                </c:pt>
                <c:pt idx="11">
                  <c:v>-8.9008000000000038</c:v>
                </c:pt>
                <c:pt idx="12">
                  <c:v>-6.7339000000000002</c:v>
                </c:pt>
                <c:pt idx="13">
                  <c:v>0.10939999999999994</c:v>
                </c:pt>
                <c:pt idx="14">
                  <c:v>-1.2461000000000126</c:v>
                </c:pt>
                <c:pt idx="15">
                  <c:v>-1.3275999999999968</c:v>
                </c:pt>
                <c:pt idx="16">
                  <c:v>-3.8172999999999888</c:v>
                </c:pt>
                <c:pt idx="17">
                  <c:v>-4.5441000000000145</c:v>
                </c:pt>
                <c:pt idx="18">
                  <c:v>-3.4241999999999848</c:v>
                </c:pt>
                <c:pt idx="19">
                  <c:v>-4.4949000000000296</c:v>
                </c:pt>
                <c:pt idx="20">
                  <c:v>2.0000000000095497E-3</c:v>
                </c:pt>
                <c:pt idx="21">
                  <c:v>-1.2365000000000066</c:v>
                </c:pt>
                <c:pt idx="22">
                  <c:v>-4.3429000000000144</c:v>
                </c:pt>
                <c:pt idx="23">
                  <c:v>-0.52780000000001337</c:v>
                </c:pt>
                <c:pt idx="24">
                  <c:v>5.0200000000018008E-2</c:v>
                </c:pt>
                <c:pt idx="25">
                  <c:v>-1.9666999999999462</c:v>
                </c:pt>
                <c:pt idx="26">
                  <c:v>-6.0657999999999674</c:v>
                </c:pt>
                <c:pt idx="27">
                  <c:v>-4.846300000000042</c:v>
                </c:pt>
                <c:pt idx="28">
                  <c:v>-1.7815999999999974</c:v>
                </c:pt>
                <c:pt idx="29">
                  <c:v>-6.733799999999988</c:v>
                </c:pt>
              </c:numCache>
            </c:numRef>
          </c:xVal>
          <c:yVal>
            <c:numRef>
              <c:f>'HUAWEI proceso'!$O$4:$O$33</c:f>
              <c:numCache>
                <c:formatCode>General</c:formatCode>
                <c:ptCount val="30"/>
                <c:pt idx="0">
                  <c:v>-6.9603000000000179</c:v>
                </c:pt>
                <c:pt idx="1">
                  <c:v>4.0418000000000234</c:v>
                </c:pt>
                <c:pt idx="2">
                  <c:v>1.9758999999999673</c:v>
                </c:pt>
                <c:pt idx="3">
                  <c:v>-1.2232000000000198</c:v>
                </c:pt>
                <c:pt idx="4">
                  <c:v>-2.5165000000000077</c:v>
                </c:pt>
                <c:pt idx="5">
                  <c:v>-3.9923000000000286</c:v>
                </c:pt>
                <c:pt idx="6">
                  <c:v>-6.0537999999999954</c:v>
                </c:pt>
                <c:pt idx="7">
                  <c:v>-0.53550000000001319</c:v>
                </c:pt>
                <c:pt idx="8">
                  <c:v>3.183099999999996</c:v>
                </c:pt>
                <c:pt idx="9">
                  <c:v>-0.73299999999999965</c:v>
                </c:pt>
                <c:pt idx="10">
                  <c:v>2.0802</c:v>
                </c:pt>
                <c:pt idx="11">
                  <c:v>-0.24059999999998638</c:v>
                </c:pt>
                <c:pt idx="12">
                  <c:v>-3.6617999999999995</c:v>
                </c:pt>
                <c:pt idx="13">
                  <c:v>4.4355999999999938</c:v>
                </c:pt>
                <c:pt idx="14">
                  <c:v>5.744199999999978</c:v>
                </c:pt>
                <c:pt idx="15">
                  <c:v>-5.7501000000000317</c:v>
                </c:pt>
                <c:pt idx="16">
                  <c:v>0.88839999999999009</c:v>
                </c:pt>
                <c:pt idx="17">
                  <c:v>2.9502999999999986</c:v>
                </c:pt>
                <c:pt idx="18">
                  <c:v>1.6050999999999931</c:v>
                </c:pt>
                <c:pt idx="19">
                  <c:v>5.6259000000000015</c:v>
                </c:pt>
                <c:pt idx="20">
                  <c:v>7.3707999999999743</c:v>
                </c:pt>
                <c:pt idx="21">
                  <c:v>8.3625000000000114</c:v>
                </c:pt>
                <c:pt idx="22">
                  <c:v>-3.165300000000002</c:v>
                </c:pt>
                <c:pt idx="23">
                  <c:v>4.4734000000000265</c:v>
                </c:pt>
                <c:pt idx="24">
                  <c:v>-0.18379999999999086</c:v>
                </c:pt>
                <c:pt idx="25">
                  <c:v>3.3726000000000056</c:v>
                </c:pt>
                <c:pt idx="26">
                  <c:v>-5.6347999999999985</c:v>
                </c:pt>
                <c:pt idx="27">
                  <c:v>5.6144000000000034</c:v>
                </c:pt>
                <c:pt idx="28">
                  <c:v>1.2999999999998124E-2</c:v>
                </c:pt>
                <c:pt idx="29">
                  <c:v>0.82280000000000086</c:v>
                </c:pt>
              </c:numCache>
            </c:numRef>
          </c:yVal>
          <c:smooth val="0"/>
          <c:extLst>
            <c:ext xmlns:c15="http://schemas.microsoft.com/office/drawing/2012/chart" uri="{02D57815-91ED-43cb-92C2-25804820EDAC}">
              <c15:datalabelsRange>
                <c15:f>'HUAWEI proceso'!$A$4:$A$33</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F-C44C-421C-B6A9-7A3FF40F89C7}"/>
            </c:ext>
          </c:extLst>
        </c:ser>
        <c:dLbls>
          <c:dLblPos val="t"/>
          <c:showLegendKey val="0"/>
          <c:showVal val="1"/>
          <c:showCatName val="0"/>
          <c:showSerName val="0"/>
          <c:showPercent val="0"/>
          <c:showBubbleSize val="0"/>
        </c:dLbls>
        <c:axId val="756327664"/>
        <c:axId val="756327336"/>
      </c:scatterChart>
      <c:valAx>
        <c:axId val="756327664"/>
        <c:scaling>
          <c:orientation val="minMax"/>
          <c:max val="6"/>
          <c:min val="-10"/>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670814779993297"/>
              <c:y val="0.94307481301679397"/>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2"/>
      </c:valAx>
      <c:valAx>
        <c:axId val="756327336"/>
        <c:scaling>
          <c:orientation val="minMax"/>
          <c:max val="10"/>
          <c:min val="-8"/>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7.0555555555555554E-3"/>
              <c:y val="0.46709541666666665"/>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2"/>
      </c:valAx>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Observación</c:v>
          </c:tx>
          <c:spPr>
            <a:ln w="19050">
              <a:noFill/>
            </a:ln>
          </c:spPr>
          <c:marker>
            <c:symbol val="circle"/>
            <c:size val="6"/>
            <c:spPr>
              <a:solidFill>
                <a:srgbClr val="FF0000"/>
              </a:solidFill>
              <a:ln>
                <a:noFill/>
              </a:ln>
            </c:spPr>
          </c:marker>
          <c:dLbls>
            <c:delete val="1"/>
          </c:dLbls>
          <c:xVal>
            <c:numRef>
              <c:f>'HUAWEI proceso'!$AE$4:$AE$33</c:f>
              <c:numCache>
                <c:formatCode>General</c:formatCode>
                <c:ptCount val="30"/>
                <c:pt idx="0">
                  <c:v>5.709100000000003</c:v>
                </c:pt>
                <c:pt idx="1">
                  <c:v>-1.1349000000000018</c:v>
                </c:pt>
                <c:pt idx="2">
                  <c:v>-8.3085999999999984</c:v>
                </c:pt>
                <c:pt idx="3">
                  <c:v>-1.8926000000000158</c:v>
                </c:pt>
                <c:pt idx="4">
                  <c:v>-0.38620000000000232</c:v>
                </c:pt>
                <c:pt idx="5">
                  <c:v>-3.3044000000000153</c:v>
                </c:pt>
                <c:pt idx="6">
                  <c:v>-1.9689999999999941</c:v>
                </c:pt>
                <c:pt idx="7">
                  <c:v>-6.6626999999999725</c:v>
                </c:pt>
                <c:pt idx="8">
                  <c:v>-4.7522000000000162</c:v>
                </c:pt>
                <c:pt idx="9">
                  <c:v>-3.8772999999999911</c:v>
                </c:pt>
                <c:pt idx="10">
                  <c:v>2.4886999999999944</c:v>
                </c:pt>
                <c:pt idx="11">
                  <c:v>-9.0542000000000087</c:v>
                </c:pt>
                <c:pt idx="12">
                  <c:v>-6.8406000000000002</c:v>
                </c:pt>
                <c:pt idx="13">
                  <c:v>5.4999999999996163E-3</c:v>
                </c:pt>
                <c:pt idx="14">
                  <c:v>-1.3428000000000111</c:v>
                </c:pt>
                <c:pt idx="15">
                  <c:v>-1.4136999999999986</c:v>
                </c:pt>
                <c:pt idx="16">
                  <c:v>-3.9047999999999945</c:v>
                </c:pt>
                <c:pt idx="17">
                  <c:v>-4.6061000000000121</c:v>
                </c:pt>
                <c:pt idx="18">
                  <c:v>-3.5000999999999749</c:v>
                </c:pt>
                <c:pt idx="19">
                  <c:v>-4.5563000000000216</c:v>
                </c:pt>
                <c:pt idx="20">
                  <c:v>-4.759999999998854E-2</c:v>
                </c:pt>
                <c:pt idx="21">
                  <c:v>-1.2882999999999925</c:v>
                </c:pt>
                <c:pt idx="22">
                  <c:v>-4.3871000000000038</c:v>
                </c:pt>
                <c:pt idx="23">
                  <c:v>-0.56159999999999854</c:v>
                </c:pt>
                <c:pt idx="24">
                  <c:v>1.6999999999995907E-2</c:v>
                </c:pt>
                <c:pt idx="25">
                  <c:v>-1.9905999999999722</c:v>
                </c:pt>
                <c:pt idx="26">
                  <c:v>-6.0908999999999764</c:v>
                </c:pt>
                <c:pt idx="27">
                  <c:v>-4.8674000000000319</c:v>
                </c:pt>
                <c:pt idx="28">
                  <c:v>-1.8060999999999865</c:v>
                </c:pt>
                <c:pt idx="29">
                  <c:v>-6.7642999999999915</c:v>
                </c:pt>
              </c:numCache>
            </c:numRef>
          </c:xVal>
          <c:yVal>
            <c:numRef>
              <c:f>'HUAWEI proceso'!$AF$4:$AF$33</c:f>
              <c:numCache>
                <c:formatCode>General</c:formatCode>
                <c:ptCount val="30"/>
                <c:pt idx="0">
                  <c:v>-7.3387000000000171</c:v>
                </c:pt>
                <c:pt idx="1">
                  <c:v>3.6967000000000212</c:v>
                </c:pt>
                <c:pt idx="2">
                  <c:v>2.0915999999999713</c:v>
                </c:pt>
                <c:pt idx="3">
                  <c:v>-1.0541000000000054</c:v>
                </c:pt>
                <c:pt idx="4">
                  <c:v>-2.4198000000000093</c:v>
                </c:pt>
                <c:pt idx="5">
                  <c:v>-3.8763000000000147</c:v>
                </c:pt>
                <c:pt idx="6">
                  <c:v>-5.8984999999999985</c:v>
                </c:pt>
                <c:pt idx="7">
                  <c:v>-0.36660000000000537</c:v>
                </c:pt>
                <c:pt idx="8">
                  <c:v>3.3697999999999979</c:v>
                </c:pt>
                <c:pt idx="9">
                  <c:v>-0.54749999999999943</c:v>
                </c:pt>
                <c:pt idx="10">
                  <c:v>2.2565999999999997</c:v>
                </c:pt>
                <c:pt idx="11">
                  <c:v>-6.0399999999987131E-2</c:v>
                </c:pt>
                <c:pt idx="12">
                  <c:v>-3.4971999999999994</c:v>
                </c:pt>
                <c:pt idx="13">
                  <c:v>4.5919999999999987</c:v>
                </c:pt>
                <c:pt idx="14">
                  <c:v>5.8659999999999854</c:v>
                </c:pt>
                <c:pt idx="15">
                  <c:v>-5.6365000000000123</c:v>
                </c:pt>
                <c:pt idx="16">
                  <c:v>0.98039999999997463</c:v>
                </c:pt>
                <c:pt idx="17">
                  <c:v>3.0589999999999975</c:v>
                </c:pt>
                <c:pt idx="18">
                  <c:v>1.6979000000000042</c:v>
                </c:pt>
                <c:pt idx="19">
                  <c:v>5.7409999999999854</c:v>
                </c:pt>
                <c:pt idx="20">
                  <c:v>7.4952999999999861</c:v>
                </c:pt>
                <c:pt idx="21">
                  <c:v>8.4895000000000209</c:v>
                </c:pt>
                <c:pt idx="22">
                  <c:v>-3.0228000000000179</c:v>
                </c:pt>
                <c:pt idx="23">
                  <c:v>4.6224000000000274</c:v>
                </c:pt>
                <c:pt idx="24">
                  <c:v>-2.9899999999997817E-2</c:v>
                </c:pt>
                <c:pt idx="25">
                  <c:v>3.5397000000000034</c:v>
                </c:pt>
                <c:pt idx="26">
                  <c:v>-5.4527999999999963</c:v>
                </c:pt>
                <c:pt idx="27">
                  <c:v>5.7944000000000031</c:v>
                </c:pt>
                <c:pt idx="28">
                  <c:v>0.18769999999999953</c:v>
                </c:pt>
                <c:pt idx="29">
                  <c:v>0.99190000000000111</c:v>
                </c:pt>
              </c:numCache>
            </c:numRef>
          </c:yVal>
          <c:smooth val="0"/>
          <c:extLst>
            <c:ext xmlns:c16="http://schemas.microsoft.com/office/drawing/2014/chart" uri="{C3380CC4-5D6E-409C-BE32-E72D297353CC}">
              <c16:uniqueId val="{00000000-0D79-4942-AB4E-33440DA570CA}"/>
            </c:ext>
          </c:extLst>
        </c:ser>
        <c:ser>
          <c:idx val="1"/>
          <c:order val="1"/>
          <c:tx>
            <c:v>Corrección</c:v>
          </c:tx>
          <c:spPr>
            <a:ln w="25400" cap="rnd">
              <a:noFill/>
              <a:round/>
            </a:ln>
            <a:effectLst/>
          </c:spPr>
          <c:marker>
            <c:symbol val="diamond"/>
            <c:size val="6"/>
            <c:spPr>
              <a:solidFill>
                <a:srgbClr val="92D050"/>
              </a:solidFill>
              <a:ln w="9525">
                <a:solidFill>
                  <a:schemeClr val="tx1"/>
                </a:solidFill>
              </a:ln>
              <a:effectLst/>
            </c:spPr>
          </c:marker>
          <c:dLbls>
            <c:dLbl>
              <c:idx val="0"/>
              <c:tx>
                <c:rich>
                  <a:bodyPr/>
                  <a:lstStyle/>
                  <a:p>
                    <a:fld id="{F845BE81-9538-4CDF-8876-07AF1D2A48C4}" type="CELLRANGE">
                      <a:rPr lang="en-US"/>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D79-4942-AB4E-33440DA570CA}"/>
                </c:ext>
              </c:extLst>
            </c:dLbl>
            <c:dLbl>
              <c:idx val="1"/>
              <c:layout>
                <c:manualLayout>
                  <c:x val="-4.833473515173021E-3"/>
                  <c:y val="1.2793466164885211E-2"/>
                </c:manualLayout>
              </c:layout>
              <c:tx>
                <c:rich>
                  <a:bodyPr/>
                  <a:lstStyle/>
                  <a:p>
                    <a:fld id="{398B9D50-E112-424D-972C-1392F18977F7}"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D79-4942-AB4E-33440DA570CA}"/>
                </c:ext>
              </c:extLst>
            </c:dLbl>
            <c:dLbl>
              <c:idx val="2"/>
              <c:tx>
                <c:rich>
                  <a:bodyPr/>
                  <a:lstStyle/>
                  <a:p>
                    <a:fld id="{FE98E0DF-7BFE-4F9B-B063-914254E040E8}"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D79-4942-AB4E-33440DA570CA}"/>
                </c:ext>
              </c:extLst>
            </c:dLbl>
            <c:dLbl>
              <c:idx val="3"/>
              <c:tx>
                <c:rich>
                  <a:bodyPr/>
                  <a:lstStyle/>
                  <a:p>
                    <a:fld id="{E7407164-B3C1-4C79-ACD3-6AC14A7B52D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0D79-4942-AB4E-33440DA570CA}"/>
                </c:ext>
              </c:extLst>
            </c:dLbl>
            <c:dLbl>
              <c:idx val="4"/>
              <c:layout>
                <c:manualLayout>
                  <c:x val="7.4586509663006357E-3"/>
                  <c:y val="-1.0420190221580197E-3"/>
                </c:manualLayout>
              </c:layout>
              <c:tx>
                <c:rich>
                  <a:bodyPr/>
                  <a:lstStyle/>
                  <a:p>
                    <a:fld id="{CFD41788-309C-485F-9FC9-71E0EF40A7B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D79-4942-AB4E-33440DA570CA}"/>
                </c:ext>
              </c:extLst>
            </c:dLbl>
            <c:dLbl>
              <c:idx val="5"/>
              <c:layout>
                <c:manualLayout>
                  <c:x val="-1.3214379490375985E-3"/>
                  <c:y val="-1.0420190221580197E-3"/>
                </c:manualLayout>
              </c:layout>
              <c:tx>
                <c:rich>
                  <a:bodyPr/>
                  <a:lstStyle/>
                  <a:p>
                    <a:fld id="{3F0C021D-CC95-4B75-996A-7D752A85FC6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D79-4942-AB4E-33440DA570CA}"/>
                </c:ext>
              </c:extLst>
            </c:dLbl>
            <c:dLbl>
              <c:idx val="6"/>
              <c:tx>
                <c:rich>
                  <a:bodyPr/>
                  <a:lstStyle/>
                  <a:p>
                    <a:fld id="{58D40D26-C54F-4AEB-9781-771A9E0C3966}"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0D79-4942-AB4E-33440DA570CA}"/>
                </c:ext>
              </c:extLst>
            </c:dLbl>
            <c:dLbl>
              <c:idx val="7"/>
              <c:layout>
                <c:manualLayout>
                  <c:x val="-1.3214379490375985E-3"/>
                  <c:y val="2.4168522746027881E-3"/>
                </c:manualLayout>
              </c:layout>
              <c:tx>
                <c:rich>
                  <a:bodyPr/>
                  <a:lstStyle/>
                  <a:p>
                    <a:fld id="{0EC7D15B-4B56-47DC-8630-55AB875BE941}"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D79-4942-AB4E-33440DA570CA}"/>
                </c:ext>
              </c:extLst>
            </c:dLbl>
            <c:dLbl>
              <c:idx val="8"/>
              <c:layout>
                <c:manualLayout>
                  <c:x val="-1.3214379490375985E-3"/>
                  <c:y val="-1.4877504209201252E-2"/>
                </c:manualLayout>
              </c:layout>
              <c:tx>
                <c:rich>
                  <a:bodyPr/>
                  <a:lstStyle/>
                  <a:p>
                    <a:fld id="{DA34A29C-392F-4273-8BE3-D3B1FA428CB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D79-4942-AB4E-33440DA570CA}"/>
                </c:ext>
              </c:extLst>
            </c:dLbl>
            <c:dLbl>
              <c:idx val="9"/>
              <c:tx>
                <c:rich>
                  <a:bodyPr/>
                  <a:lstStyle/>
                  <a:p>
                    <a:fld id="{6658BCF1-4916-46C9-ACD8-EFC6E9FF872A}"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0D79-4942-AB4E-33440DA570CA}"/>
                </c:ext>
              </c:extLst>
            </c:dLbl>
            <c:dLbl>
              <c:idx val="10"/>
              <c:tx>
                <c:rich>
                  <a:bodyPr/>
                  <a:lstStyle/>
                  <a:p>
                    <a:fld id="{162F8645-51CC-4618-84AF-A1F5F9FD9B22}"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0D79-4942-AB4E-33440DA570CA}"/>
                </c:ext>
              </c:extLst>
            </c:dLbl>
            <c:dLbl>
              <c:idx val="11"/>
              <c:tx>
                <c:rich>
                  <a:bodyPr/>
                  <a:lstStyle/>
                  <a:p>
                    <a:fld id="{2A87C9E1-515C-48BD-B55E-81246A988EB2}"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0D79-4942-AB4E-33440DA570CA}"/>
                </c:ext>
              </c:extLst>
            </c:dLbl>
            <c:dLbl>
              <c:idx val="12"/>
              <c:tx>
                <c:rich>
                  <a:bodyPr/>
                  <a:lstStyle/>
                  <a:p>
                    <a:fld id="{0B47110D-D052-405E-AC0C-024CA9A202B8}"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0D79-4942-AB4E-33440DA570CA}"/>
                </c:ext>
              </c:extLst>
            </c:dLbl>
            <c:dLbl>
              <c:idx val="13"/>
              <c:layout>
                <c:manualLayout>
                  <c:x val="-3.0774557321052456E-3"/>
                  <c:y val="-2.7714546705384238E-3"/>
                </c:manualLayout>
              </c:layout>
              <c:tx>
                <c:rich>
                  <a:bodyPr/>
                  <a:lstStyle/>
                  <a:p>
                    <a:fld id="{86914685-8B8F-422C-AD7C-4C6591B3AFC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D79-4942-AB4E-33440DA570CA}"/>
                </c:ext>
              </c:extLst>
            </c:dLbl>
            <c:dLbl>
              <c:idx val="14"/>
              <c:tx>
                <c:rich>
                  <a:bodyPr/>
                  <a:lstStyle/>
                  <a:p>
                    <a:fld id="{0EB08296-BF1A-47DD-8853-189EA8BFB899}"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0D79-4942-AB4E-33440DA570CA}"/>
                </c:ext>
              </c:extLst>
            </c:dLbl>
            <c:dLbl>
              <c:idx val="15"/>
              <c:layout>
                <c:manualLayout>
                  <c:x val="-3.0774557321052456E-3"/>
                  <c:y val="-1.0420190221581466E-3"/>
                </c:manualLayout>
              </c:layout>
              <c:tx>
                <c:rich>
                  <a:bodyPr/>
                  <a:lstStyle/>
                  <a:p>
                    <a:fld id="{F39A870A-CD4A-4D78-AC39-35C3BE15575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D79-4942-AB4E-33440DA570CA}"/>
                </c:ext>
              </c:extLst>
            </c:dLbl>
            <c:dLbl>
              <c:idx val="16"/>
              <c:layout>
                <c:manualLayout>
                  <c:x val="-1.3214379490376629E-3"/>
                  <c:y val="2.4168522746028515E-3"/>
                </c:manualLayout>
              </c:layout>
              <c:tx>
                <c:rich>
                  <a:bodyPr/>
                  <a:lstStyle/>
                  <a:p>
                    <a:fld id="{23DA53F0-5F86-4537-9711-0AA1A55C1C8B}"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0D79-4942-AB4E-33440DA570CA}"/>
                </c:ext>
              </c:extLst>
            </c:dLbl>
            <c:dLbl>
              <c:idx val="17"/>
              <c:layout>
                <c:manualLayout>
                  <c:x val="-4.8334735151728926E-3"/>
                  <c:y val="4.1462879229831918E-3"/>
                </c:manualLayout>
              </c:layout>
              <c:tx>
                <c:rich>
                  <a:bodyPr/>
                  <a:lstStyle/>
                  <a:p>
                    <a:fld id="{CED16498-9CCC-4A1E-9EA2-8907D05C4C4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0D79-4942-AB4E-33440DA570CA}"/>
                </c:ext>
              </c:extLst>
            </c:dLbl>
            <c:dLbl>
              <c:idx val="18"/>
              <c:layout>
                <c:manualLayout>
                  <c:x val="-3.0774557321052456E-3"/>
                  <c:y val="-2.7714546705384872E-3"/>
                </c:manualLayout>
              </c:layout>
              <c:tx>
                <c:rich>
                  <a:bodyPr/>
                  <a:lstStyle/>
                  <a:p>
                    <a:fld id="{DC31E61C-ED32-4091-BD52-3635FE3EE88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0D79-4942-AB4E-33440DA570CA}"/>
                </c:ext>
              </c:extLst>
            </c:dLbl>
            <c:dLbl>
              <c:idx val="19"/>
              <c:layout>
                <c:manualLayout>
                  <c:x val="-1.3214379490375985E-3"/>
                  <c:y val="2.4168522746027881E-3"/>
                </c:manualLayout>
              </c:layout>
              <c:tx>
                <c:rich>
                  <a:bodyPr/>
                  <a:lstStyle/>
                  <a:p>
                    <a:fld id="{A875EBE6-F185-4366-A70B-4C021D988B2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0D79-4942-AB4E-33440DA570CA}"/>
                </c:ext>
              </c:extLst>
            </c:dLbl>
            <c:dLbl>
              <c:idx val="20"/>
              <c:layout>
                <c:manualLayout>
                  <c:x val="2.1905976170976953E-3"/>
                  <c:y val="-2.7714546705384238E-3"/>
                </c:manualLayout>
              </c:layout>
              <c:tx>
                <c:rich>
                  <a:bodyPr/>
                  <a:lstStyle/>
                  <a:p>
                    <a:fld id="{1B052CF6-1001-4067-A8B5-7181901DFD4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0D79-4942-AB4E-33440DA570CA}"/>
                </c:ext>
              </c:extLst>
            </c:dLbl>
            <c:dLbl>
              <c:idx val="21"/>
              <c:tx>
                <c:rich>
                  <a:bodyPr/>
                  <a:lstStyle/>
                  <a:p>
                    <a:fld id="{58400A04-3953-4E15-AC37-33AE60992DFF}"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0D79-4942-AB4E-33440DA570CA}"/>
                </c:ext>
              </c:extLst>
            </c:dLbl>
            <c:dLbl>
              <c:idx val="22"/>
              <c:tx>
                <c:rich>
                  <a:bodyPr/>
                  <a:lstStyle/>
                  <a:p>
                    <a:fld id="{45F7F56A-6ABD-407D-AF9B-68A041D2077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0D79-4942-AB4E-33440DA570CA}"/>
                </c:ext>
              </c:extLst>
            </c:dLbl>
            <c:dLbl>
              <c:idx val="23"/>
              <c:tx>
                <c:rich>
                  <a:bodyPr/>
                  <a:lstStyle/>
                  <a:p>
                    <a:fld id="{1980BD06-81B2-49AC-9D9C-67102A0E9CD3}"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0D79-4942-AB4E-33440DA570CA}"/>
                </c:ext>
              </c:extLst>
            </c:dLbl>
            <c:dLbl>
              <c:idx val="24"/>
              <c:layout>
                <c:manualLayout>
                  <c:x val="-3.0774557321052456E-3"/>
                  <c:y val="1.7981773110026425E-2"/>
                </c:manualLayout>
              </c:layout>
              <c:tx>
                <c:rich>
                  <a:bodyPr/>
                  <a:lstStyle/>
                  <a:p>
                    <a:fld id="{612C5B90-1212-48A1-A320-08847C7C158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0D79-4942-AB4E-33440DA570CA}"/>
                </c:ext>
              </c:extLst>
            </c:dLbl>
            <c:dLbl>
              <c:idx val="25"/>
              <c:tx>
                <c:rich>
                  <a:bodyPr/>
                  <a:lstStyle/>
                  <a:p>
                    <a:fld id="{363BE4BA-E3C7-4655-A5E9-51A48DC27F7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0D79-4942-AB4E-33440DA570CA}"/>
                </c:ext>
              </c:extLst>
            </c:dLbl>
            <c:dLbl>
              <c:idx val="26"/>
              <c:tx>
                <c:rich>
                  <a:bodyPr/>
                  <a:lstStyle/>
                  <a:p>
                    <a:fld id="{91497F5C-DC8B-464D-999D-3163A731324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0D79-4942-AB4E-33440DA570CA}"/>
                </c:ext>
              </c:extLst>
            </c:dLbl>
            <c:dLbl>
              <c:idx val="27"/>
              <c:layout>
                <c:manualLayout>
                  <c:x val="-3.117374026118766E-2"/>
                  <c:y val="-3.2171860693005323E-2"/>
                </c:manualLayout>
              </c:layout>
              <c:tx>
                <c:rich>
                  <a:bodyPr/>
                  <a:lstStyle/>
                  <a:p>
                    <a:fld id="{E3DDDC77-869F-4209-A59D-8816BF6B89C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0D79-4942-AB4E-33440DA570CA}"/>
                </c:ext>
              </c:extLst>
            </c:dLbl>
            <c:dLbl>
              <c:idx val="28"/>
              <c:tx>
                <c:rich>
                  <a:bodyPr/>
                  <a:lstStyle/>
                  <a:p>
                    <a:fld id="{248692AB-D521-486C-8EFF-5D3AD250019D}"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0D79-4942-AB4E-33440DA570CA}"/>
                </c:ext>
              </c:extLst>
            </c:dLbl>
            <c:dLbl>
              <c:idx val="29"/>
              <c:tx>
                <c:rich>
                  <a:bodyPr/>
                  <a:lstStyle/>
                  <a:p>
                    <a:fld id="{6993E80C-1683-4A79-B886-514AAAB25656}"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0D79-4942-AB4E-33440DA570CA}"/>
                </c:ext>
              </c:extLst>
            </c:dLbl>
            <c:spPr>
              <a:noFill/>
              <a:ln>
                <a:noFill/>
              </a:ln>
              <a:effectLst/>
            </c:spPr>
            <c:txPr>
              <a:bodyPr wrap="square" lIns="38100" tIns="19050" rIns="38100" bIns="19050" anchor="ctr">
                <a:spAutoFit/>
              </a:bodyPr>
              <a:lstStyle/>
              <a:p>
                <a:pPr>
                  <a:defRPr sz="800" b="0"/>
                </a:pPr>
                <a:endParaRPr lang="es-EC"/>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'HUAWEI proceso'!$N$4:$N$33</c:f>
              <c:numCache>
                <c:formatCode>General</c:formatCode>
                <c:ptCount val="30"/>
                <c:pt idx="0">
                  <c:v>5.8717000000000041</c:v>
                </c:pt>
                <c:pt idx="1">
                  <c:v>-0.98290000000000077</c:v>
                </c:pt>
                <c:pt idx="2">
                  <c:v>-8.1161999999999921</c:v>
                </c:pt>
                <c:pt idx="3">
                  <c:v>-1.6824000000000296</c:v>
                </c:pt>
                <c:pt idx="4">
                  <c:v>-0.19659999999998945</c:v>
                </c:pt>
                <c:pt idx="5">
                  <c:v>-3.1091000000000122</c:v>
                </c:pt>
                <c:pt idx="6">
                  <c:v>-1.7548999999999921</c:v>
                </c:pt>
                <c:pt idx="7">
                  <c:v>-6.4535999999999945</c:v>
                </c:pt>
                <c:pt idx="8">
                  <c:v>-4.5492000000000417</c:v>
                </c:pt>
                <c:pt idx="9">
                  <c:v>-3.6932999999999652</c:v>
                </c:pt>
                <c:pt idx="10">
                  <c:v>2.627600000000001</c:v>
                </c:pt>
                <c:pt idx="11">
                  <c:v>-8.9008000000000038</c:v>
                </c:pt>
                <c:pt idx="12">
                  <c:v>-6.7339000000000002</c:v>
                </c:pt>
                <c:pt idx="13">
                  <c:v>0.10939999999999994</c:v>
                </c:pt>
                <c:pt idx="14">
                  <c:v>-1.2461000000000126</c:v>
                </c:pt>
                <c:pt idx="15">
                  <c:v>-1.3275999999999968</c:v>
                </c:pt>
                <c:pt idx="16">
                  <c:v>-3.8172999999999888</c:v>
                </c:pt>
                <c:pt idx="17">
                  <c:v>-4.5441000000000145</c:v>
                </c:pt>
                <c:pt idx="18">
                  <c:v>-3.4241999999999848</c:v>
                </c:pt>
                <c:pt idx="19">
                  <c:v>-4.4949000000000296</c:v>
                </c:pt>
                <c:pt idx="20">
                  <c:v>2.0000000000095497E-3</c:v>
                </c:pt>
                <c:pt idx="21">
                  <c:v>-1.2365000000000066</c:v>
                </c:pt>
                <c:pt idx="22">
                  <c:v>-4.3429000000000144</c:v>
                </c:pt>
                <c:pt idx="23">
                  <c:v>-0.52780000000001337</c:v>
                </c:pt>
                <c:pt idx="24">
                  <c:v>5.0200000000018008E-2</c:v>
                </c:pt>
                <c:pt idx="25">
                  <c:v>-1.9666999999999462</c:v>
                </c:pt>
                <c:pt idx="26">
                  <c:v>-6.0657999999999674</c:v>
                </c:pt>
                <c:pt idx="27">
                  <c:v>-4.846300000000042</c:v>
                </c:pt>
                <c:pt idx="28">
                  <c:v>-1.7815999999999974</c:v>
                </c:pt>
                <c:pt idx="29">
                  <c:v>-6.733799999999988</c:v>
                </c:pt>
              </c:numCache>
            </c:numRef>
          </c:xVal>
          <c:yVal>
            <c:numRef>
              <c:f>'HUAWEI proceso'!$O$4:$O$33</c:f>
              <c:numCache>
                <c:formatCode>General</c:formatCode>
                <c:ptCount val="30"/>
                <c:pt idx="0">
                  <c:v>-6.9603000000000179</c:v>
                </c:pt>
                <c:pt idx="1">
                  <c:v>4.0418000000000234</c:v>
                </c:pt>
                <c:pt idx="2">
                  <c:v>1.9758999999999673</c:v>
                </c:pt>
                <c:pt idx="3">
                  <c:v>-1.2232000000000198</c:v>
                </c:pt>
                <c:pt idx="4">
                  <c:v>-2.5165000000000077</c:v>
                </c:pt>
                <c:pt idx="5">
                  <c:v>-3.9923000000000286</c:v>
                </c:pt>
                <c:pt idx="6">
                  <c:v>-6.0537999999999954</c:v>
                </c:pt>
                <c:pt idx="7">
                  <c:v>-0.53550000000001319</c:v>
                </c:pt>
                <c:pt idx="8">
                  <c:v>3.183099999999996</c:v>
                </c:pt>
                <c:pt idx="9">
                  <c:v>-0.73299999999999965</c:v>
                </c:pt>
                <c:pt idx="10">
                  <c:v>2.0802</c:v>
                </c:pt>
                <c:pt idx="11">
                  <c:v>-0.24059999999998638</c:v>
                </c:pt>
                <c:pt idx="12">
                  <c:v>-3.6617999999999995</c:v>
                </c:pt>
                <c:pt idx="13">
                  <c:v>4.4355999999999938</c:v>
                </c:pt>
                <c:pt idx="14">
                  <c:v>5.744199999999978</c:v>
                </c:pt>
                <c:pt idx="15">
                  <c:v>-5.7501000000000317</c:v>
                </c:pt>
                <c:pt idx="16">
                  <c:v>0.88839999999999009</c:v>
                </c:pt>
                <c:pt idx="17">
                  <c:v>2.9502999999999986</c:v>
                </c:pt>
                <c:pt idx="18">
                  <c:v>1.6050999999999931</c:v>
                </c:pt>
                <c:pt idx="19">
                  <c:v>5.6259000000000015</c:v>
                </c:pt>
                <c:pt idx="20">
                  <c:v>7.3707999999999743</c:v>
                </c:pt>
                <c:pt idx="21">
                  <c:v>8.3625000000000114</c:v>
                </c:pt>
                <c:pt idx="22">
                  <c:v>-3.165300000000002</c:v>
                </c:pt>
                <c:pt idx="23">
                  <c:v>4.4734000000000265</c:v>
                </c:pt>
                <c:pt idx="24">
                  <c:v>-0.18379999999999086</c:v>
                </c:pt>
                <c:pt idx="25">
                  <c:v>3.3726000000000056</c:v>
                </c:pt>
                <c:pt idx="26">
                  <c:v>-5.6347999999999985</c:v>
                </c:pt>
                <c:pt idx="27">
                  <c:v>5.6144000000000034</c:v>
                </c:pt>
                <c:pt idx="28">
                  <c:v>1.2999999999998124E-2</c:v>
                </c:pt>
                <c:pt idx="29">
                  <c:v>0.82280000000000086</c:v>
                </c:pt>
              </c:numCache>
            </c:numRef>
          </c:yVal>
          <c:smooth val="0"/>
          <c:extLst>
            <c:ext xmlns:c15="http://schemas.microsoft.com/office/drawing/2012/chart" uri="{02D57815-91ED-43cb-92C2-25804820EDAC}">
              <c15:datalabelsRange>
                <c15:f>'HUAWEI proceso'!$A$4:$A$33</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F-0D79-4942-AB4E-33440DA570CA}"/>
            </c:ext>
          </c:extLst>
        </c:ser>
        <c:dLbls>
          <c:dLblPos val="t"/>
          <c:showLegendKey val="0"/>
          <c:showVal val="1"/>
          <c:showCatName val="0"/>
          <c:showSerName val="0"/>
          <c:showPercent val="0"/>
          <c:showBubbleSize val="0"/>
        </c:dLbls>
        <c:axId val="756327664"/>
        <c:axId val="756327336"/>
      </c:scatterChart>
      <c:valAx>
        <c:axId val="756327664"/>
        <c:scaling>
          <c:orientation val="minMax"/>
          <c:max val="6"/>
          <c:min val="-10"/>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670814779993297"/>
              <c:y val="0.94307481301679397"/>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2"/>
      </c:valAx>
      <c:valAx>
        <c:axId val="756327336"/>
        <c:scaling>
          <c:orientation val="minMax"/>
          <c:max val="10"/>
          <c:min val="-8"/>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7.0555555555555554E-3"/>
              <c:y val="0.46709541666666665"/>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2"/>
      </c:valAx>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'P28'!$AO$2</c:f>
              <c:strCache>
                <c:ptCount val="1"/>
                <c:pt idx="0">
                  <c:v>e</c:v>
                </c:pt>
              </c:strCache>
            </c:strRef>
          </c:tx>
          <c:spPr>
            <a:ln w="12700" cap="rnd">
              <a:noFill/>
              <a:round/>
            </a:ln>
            <a:effectLst/>
          </c:spPr>
          <c:marker>
            <c:symbol val="diamond"/>
            <c:size val="4"/>
            <c:spPr>
              <a:solidFill>
                <a:srgbClr val="002060"/>
              </a:solidFill>
              <a:ln w="9525">
                <a:noFill/>
              </a:ln>
              <a:effectLst/>
            </c:spPr>
          </c:marker>
          <c:cat>
            <c:numRef>
              <c:f>'P28'!$AN$3:$AN$321</c:f>
              <c:numCache>
                <c:formatCode>mm:ss</c:formatCode>
                <c:ptCount val="319"/>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pt idx="260">
                  <c:v>3.0092592592590901E-3</c:v>
                </c:pt>
                <c:pt idx="261">
                  <c:v>3.0208333333331598E-3</c:v>
                </c:pt>
                <c:pt idx="262">
                  <c:v>3.0324074074072299E-3</c:v>
                </c:pt>
                <c:pt idx="263">
                  <c:v>3.04398148148131E-3</c:v>
                </c:pt>
                <c:pt idx="264">
                  <c:v>3.0555555555553801E-3</c:v>
                </c:pt>
                <c:pt idx="265">
                  <c:v>3.0671296296294502E-3</c:v>
                </c:pt>
                <c:pt idx="266">
                  <c:v>3.0787037037035298E-3</c:v>
                </c:pt>
                <c:pt idx="267">
                  <c:v>3.0902777777775999E-3</c:v>
                </c:pt>
                <c:pt idx="268">
                  <c:v>3.10185185185167E-3</c:v>
                </c:pt>
                <c:pt idx="269">
                  <c:v>3.1134259259257501E-3</c:v>
                </c:pt>
                <c:pt idx="270">
                  <c:v>3.1249999999998202E-3</c:v>
                </c:pt>
                <c:pt idx="271">
                  <c:v>3.1365740740738899E-3</c:v>
                </c:pt>
                <c:pt idx="272">
                  <c:v>3.1481481481479699E-3</c:v>
                </c:pt>
                <c:pt idx="273">
                  <c:v>3.15972222222204E-3</c:v>
                </c:pt>
                <c:pt idx="274">
                  <c:v>3.1712962962961101E-3</c:v>
                </c:pt>
                <c:pt idx="275">
                  <c:v>3.1828703703701902E-3</c:v>
                </c:pt>
                <c:pt idx="276">
                  <c:v>3.1944444444442599E-3</c:v>
                </c:pt>
                <c:pt idx="277">
                  <c:v>3.20601851851833E-3</c:v>
                </c:pt>
                <c:pt idx="278">
                  <c:v>3.2175925925924101E-3</c:v>
                </c:pt>
                <c:pt idx="279">
                  <c:v>3.2291666666664802E-3</c:v>
                </c:pt>
                <c:pt idx="280">
                  <c:v>3.2407407407405498E-3</c:v>
                </c:pt>
                <c:pt idx="281">
                  <c:v>3.2523148148146299E-3</c:v>
                </c:pt>
                <c:pt idx="282">
                  <c:v>3.2638888888887E-3</c:v>
                </c:pt>
                <c:pt idx="283">
                  <c:v>3.2754629629627701E-3</c:v>
                </c:pt>
                <c:pt idx="284">
                  <c:v>3.2870370370368502E-3</c:v>
                </c:pt>
                <c:pt idx="285">
                  <c:v>3.2986111111109198E-3</c:v>
                </c:pt>
                <c:pt idx="286">
                  <c:v>3.3101851851849899E-3</c:v>
                </c:pt>
                <c:pt idx="287">
                  <c:v>3.32175925925907E-3</c:v>
                </c:pt>
                <c:pt idx="288">
                  <c:v>3.3333333333331401E-3</c:v>
                </c:pt>
                <c:pt idx="289">
                  <c:v>3.3449074074072098E-3</c:v>
                </c:pt>
                <c:pt idx="290">
                  <c:v>3.3564814814812899E-3</c:v>
                </c:pt>
                <c:pt idx="291">
                  <c:v>3.36805555555536E-3</c:v>
                </c:pt>
                <c:pt idx="292">
                  <c:v>3.3796296296294301E-3</c:v>
                </c:pt>
                <c:pt idx="293">
                  <c:v>3.3912037037035101E-3</c:v>
                </c:pt>
                <c:pt idx="294">
                  <c:v>3.4027777777775798E-3</c:v>
                </c:pt>
                <c:pt idx="295">
                  <c:v>3.4143518518516499E-3</c:v>
                </c:pt>
                <c:pt idx="296">
                  <c:v>3.42592592592573E-3</c:v>
                </c:pt>
                <c:pt idx="297">
                  <c:v>3.4374999999998001E-3</c:v>
                </c:pt>
                <c:pt idx="298">
                  <c:v>3.4490740740738702E-3</c:v>
                </c:pt>
                <c:pt idx="299">
                  <c:v>3.4606481481479498E-3</c:v>
                </c:pt>
                <c:pt idx="300">
                  <c:v>3.4722222222220199E-3</c:v>
                </c:pt>
                <c:pt idx="301">
                  <c:v>3.48379629629609E-3</c:v>
                </c:pt>
                <c:pt idx="302">
                  <c:v>3.4953703703701701E-3</c:v>
                </c:pt>
                <c:pt idx="303">
                  <c:v>3.5069444444442402E-3</c:v>
                </c:pt>
                <c:pt idx="304">
                  <c:v>3.5185185185183099E-3</c:v>
                </c:pt>
                <c:pt idx="305">
                  <c:v>3.53009259259239E-3</c:v>
                </c:pt>
                <c:pt idx="306">
                  <c:v>3.5416666666664601E-3</c:v>
                </c:pt>
                <c:pt idx="307">
                  <c:v>3.5532407407405401E-3</c:v>
                </c:pt>
                <c:pt idx="308">
                  <c:v>3.5648148148146098E-3</c:v>
                </c:pt>
                <c:pt idx="309">
                  <c:v>3.5763888888886799E-3</c:v>
                </c:pt>
                <c:pt idx="310">
                  <c:v>3.58796296296275E-3</c:v>
                </c:pt>
                <c:pt idx="311">
                  <c:v>3.5995370370368301E-3</c:v>
                </c:pt>
                <c:pt idx="312">
                  <c:v>3.6111111111109002E-3</c:v>
                </c:pt>
                <c:pt idx="313">
                  <c:v>3.6226851851849798E-3</c:v>
                </c:pt>
                <c:pt idx="314">
                  <c:v>3.6342592592590499E-3</c:v>
                </c:pt>
                <c:pt idx="315">
                  <c:v>3.64583333333312E-3</c:v>
                </c:pt>
                <c:pt idx="316">
                  <c:v>3.6574074074072001E-3</c:v>
                </c:pt>
                <c:pt idx="317">
                  <c:v>3.6689814814812702E-3</c:v>
                </c:pt>
                <c:pt idx="318">
                  <c:v>3.6805555555553399E-3</c:v>
                </c:pt>
              </c:numCache>
            </c:numRef>
          </c:cat>
          <c:val>
            <c:numRef>
              <c:f>'P28'!$AO$3:$AO$321</c:f>
              <c:numCache>
                <c:formatCode>General</c:formatCode>
                <c:ptCount val="319"/>
                <c:pt idx="0">
                  <c:v>11.045199999999999</c:v>
                </c:pt>
                <c:pt idx="1">
                  <c:v>6.4029999999999996</c:v>
                </c:pt>
                <c:pt idx="2">
                  <c:v>5.2229999999999999</c:v>
                </c:pt>
                <c:pt idx="3">
                  <c:v>5.8221999999999996</c:v>
                </c:pt>
                <c:pt idx="4">
                  <c:v>5.7927</c:v>
                </c:pt>
                <c:pt idx="5">
                  <c:v>5.7188999999999997</c:v>
                </c:pt>
                <c:pt idx="6">
                  <c:v>5.7169999999999996</c:v>
                </c:pt>
                <c:pt idx="7">
                  <c:v>5.9253999999999998</c:v>
                </c:pt>
                <c:pt idx="8">
                  <c:v>5.7724000000000002</c:v>
                </c:pt>
                <c:pt idx="9">
                  <c:v>5.5068999999999999</c:v>
                </c:pt>
                <c:pt idx="10">
                  <c:v>5.5327999999999999</c:v>
                </c:pt>
                <c:pt idx="11">
                  <c:v>5.4939999999999998</c:v>
                </c:pt>
                <c:pt idx="12">
                  <c:v>5.5087999999999999</c:v>
                </c:pt>
                <c:pt idx="13">
                  <c:v>5.4828999999999999</c:v>
                </c:pt>
                <c:pt idx="14">
                  <c:v>5.4737999999999998</c:v>
                </c:pt>
                <c:pt idx="15">
                  <c:v>5.4904000000000002</c:v>
                </c:pt>
                <c:pt idx="16">
                  <c:v>5.5327999999999999</c:v>
                </c:pt>
                <c:pt idx="17">
                  <c:v>5.5457000000000001</c:v>
                </c:pt>
                <c:pt idx="18">
                  <c:v>5.5235000000000003</c:v>
                </c:pt>
                <c:pt idx="19">
                  <c:v>5.4572000000000003</c:v>
                </c:pt>
                <c:pt idx="20">
                  <c:v>5.4608999999999996</c:v>
                </c:pt>
                <c:pt idx="21">
                  <c:v>5.4903000000000004</c:v>
                </c:pt>
                <c:pt idx="22">
                  <c:v>5.4939999999999998</c:v>
                </c:pt>
                <c:pt idx="23">
                  <c:v>5.4461000000000004</c:v>
                </c:pt>
                <c:pt idx="24">
                  <c:v>5.4351000000000003</c:v>
                </c:pt>
                <c:pt idx="25">
                  <c:v>5.3575999999999997</c:v>
                </c:pt>
                <c:pt idx="26">
                  <c:v>5.3760000000000003</c:v>
                </c:pt>
                <c:pt idx="27">
                  <c:v>5.3742000000000001</c:v>
                </c:pt>
                <c:pt idx="28">
                  <c:v>5.3779000000000003</c:v>
                </c:pt>
                <c:pt idx="29">
                  <c:v>5.3779000000000003</c:v>
                </c:pt>
                <c:pt idx="30">
                  <c:v>5.3834</c:v>
                </c:pt>
                <c:pt idx="31">
                  <c:v>5.3834</c:v>
                </c:pt>
                <c:pt idx="32">
                  <c:v>5.3815999999999997</c:v>
                </c:pt>
                <c:pt idx="33">
                  <c:v>5.3796999999999997</c:v>
                </c:pt>
                <c:pt idx="34">
                  <c:v>5.3777999999999997</c:v>
                </c:pt>
                <c:pt idx="35">
                  <c:v>5.3760000000000003</c:v>
                </c:pt>
                <c:pt idx="36">
                  <c:v>5.3742000000000001</c:v>
                </c:pt>
                <c:pt idx="37">
                  <c:v>5.3723000000000001</c:v>
                </c:pt>
                <c:pt idx="38">
                  <c:v>5.3723000000000001</c:v>
                </c:pt>
                <c:pt idx="39">
                  <c:v>5.3667999999999996</c:v>
                </c:pt>
                <c:pt idx="40">
                  <c:v>5.3742000000000001</c:v>
                </c:pt>
                <c:pt idx="41">
                  <c:v>5.3704999999999998</c:v>
                </c:pt>
                <c:pt idx="42">
                  <c:v>5.3631000000000002</c:v>
                </c:pt>
                <c:pt idx="43">
                  <c:v>5.3667999999999996</c:v>
                </c:pt>
                <c:pt idx="44">
                  <c:v>5.3685999999999998</c:v>
                </c:pt>
                <c:pt idx="45">
                  <c:v>5.3723999999999998</c:v>
                </c:pt>
                <c:pt idx="46">
                  <c:v>5.3686999999999996</c:v>
                </c:pt>
                <c:pt idx="47">
                  <c:v>5.3685999999999998</c:v>
                </c:pt>
                <c:pt idx="48">
                  <c:v>5.3667999999999996</c:v>
                </c:pt>
                <c:pt idx="49">
                  <c:v>5.3648999999999996</c:v>
                </c:pt>
                <c:pt idx="50">
                  <c:v>5.3613</c:v>
                </c:pt>
                <c:pt idx="51">
                  <c:v>5.3593999999999999</c:v>
                </c:pt>
                <c:pt idx="52">
                  <c:v>5.3593999999999999</c:v>
                </c:pt>
                <c:pt idx="53">
                  <c:v>5.3556999999999997</c:v>
                </c:pt>
                <c:pt idx="54">
                  <c:v>5.3556999999999997</c:v>
                </c:pt>
                <c:pt idx="55">
                  <c:v>5.3558000000000003</c:v>
                </c:pt>
                <c:pt idx="56">
                  <c:v>5.3521000000000001</c:v>
                </c:pt>
                <c:pt idx="57">
                  <c:v>5.3521000000000001</c:v>
                </c:pt>
                <c:pt idx="58">
                  <c:v>5.3521000000000001</c:v>
                </c:pt>
                <c:pt idx="59">
                  <c:v>5.3521000000000001</c:v>
                </c:pt>
                <c:pt idx="60">
                  <c:v>5.3521000000000001</c:v>
                </c:pt>
                <c:pt idx="61">
                  <c:v>5.3521000000000001</c:v>
                </c:pt>
                <c:pt idx="62">
                  <c:v>5.3521000000000001</c:v>
                </c:pt>
                <c:pt idx="63">
                  <c:v>5.3502000000000001</c:v>
                </c:pt>
                <c:pt idx="64">
                  <c:v>5.3521000000000001</c:v>
                </c:pt>
                <c:pt idx="65">
                  <c:v>5.3521000000000001</c:v>
                </c:pt>
                <c:pt idx="66">
                  <c:v>5.3521000000000001</c:v>
                </c:pt>
                <c:pt idx="67">
                  <c:v>5.3502000000000001</c:v>
                </c:pt>
                <c:pt idx="68">
                  <c:v>5.3521000000000001</c:v>
                </c:pt>
                <c:pt idx="69">
                  <c:v>5.3521000000000001</c:v>
                </c:pt>
                <c:pt idx="70">
                  <c:v>5.3521000000000001</c:v>
                </c:pt>
                <c:pt idx="71">
                  <c:v>5.3521000000000001</c:v>
                </c:pt>
                <c:pt idx="72">
                  <c:v>5.3539000000000003</c:v>
                </c:pt>
                <c:pt idx="73">
                  <c:v>5.3539000000000003</c:v>
                </c:pt>
                <c:pt idx="74">
                  <c:v>5.3521000000000001</c:v>
                </c:pt>
                <c:pt idx="75">
                  <c:v>5.3521000000000001</c:v>
                </c:pt>
                <c:pt idx="76">
                  <c:v>5.3502000000000001</c:v>
                </c:pt>
                <c:pt idx="77">
                  <c:v>5.3502000000000001</c:v>
                </c:pt>
                <c:pt idx="78">
                  <c:v>5.3483999999999998</c:v>
                </c:pt>
                <c:pt idx="79">
                  <c:v>5.3483999999999998</c:v>
                </c:pt>
                <c:pt idx="80">
                  <c:v>5.3502000000000001</c:v>
                </c:pt>
                <c:pt idx="81">
                  <c:v>5.3483999999999998</c:v>
                </c:pt>
                <c:pt idx="82">
                  <c:v>5.3464999999999998</c:v>
                </c:pt>
                <c:pt idx="83">
                  <c:v>5.3446999999999996</c:v>
                </c:pt>
                <c:pt idx="84">
                  <c:v>5.3410000000000002</c:v>
                </c:pt>
                <c:pt idx="85">
                  <c:v>5.3391999999999999</c:v>
                </c:pt>
                <c:pt idx="86">
                  <c:v>5.3372999999999999</c:v>
                </c:pt>
                <c:pt idx="87">
                  <c:v>5.3372999999999999</c:v>
                </c:pt>
                <c:pt idx="88">
                  <c:v>5.3354999999999997</c:v>
                </c:pt>
                <c:pt idx="89">
                  <c:v>5.3335999999999997</c:v>
                </c:pt>
                <c:pt idx="90">
                  <c:v>5.3335999999999997</c:v>
                </c:pt>
                <c:pt idx="91">
                  <c:v>5.3207000000000004</c:v>
                </c:pt>
                <c:pt idx="92">
                  <c:v>5.3224999999999998</c:v>
                </c:pt>
                <c:pt idx="93">
                  <c:v>5.3224999999999998</c:v>
                </c:pt>
                <c:pt idx="94">
                  <c:v>5.3224999999999998</c:v>
                </c:pt>
                <c:pt idx="95">
                  <c:v>5.3207000000000004</c:v>
                </c:pt>
                <c:pt idx="96">
                  <c:v>5.3224999999999998</c:v>
                </c:pt>
                <c:pt idx="97">
                  <c:v>5.3224999999999998</c:v>
                </c:pt>
                <c:pt idx="98">
                  <c:v>5.3188000000000004</c:v>
                </c:pt>
                <c:pt idx="99">
                  <c:v>5.3188000000000004</c:v>
                </c:pt>
                <c:pt idx="100">
                  <c:v>5.3188000000000004</c:v>
                </c:pt>
                <c:pt idx="101">
                  <c:v>5.3170000000000002</c:v>
                </c:pt>
                <c:pt idx="102">
                  <c:v>5.3170000000000002</c:v>
                </c:pt>
                <c:pt idx="103">
                  <c:v>5.3151999999999999</c:v>
                </c:pt>
                <c:pt idx="104">
                  <c:v>5.3132999999999999</c:v>
                </c:pt>
                <c:pt idx="105">
                  <c:v>5.3114999999999997</c:v>
                </c:pt>
                <c:pt idx="106">
                  <c:v>5.3114999999999997</c:v>
                </c:pt>
                <c:pt idx="107">
                  <c:v>5.3114999999999997</c:v>
                </c:pt>
                <c:pt idx="108">
                  <c:v>5.3132999999999999</c:v>
                </c:pt>
                <c:pt idx="109">
                  <c:v>5.3132999999999999</c:v>
                </c:pt>
                <c:pt idx="110">
                  <c:v>5.3114999999999997</c:v>
                </c:pt>
                <c:pt idx="111">
                  <c:v>5.3114999999999997</c:v>
                </c:pt>
                <c:pt idx="112">
                  <c:v>5.3078000000000003</c:v>
                </c:pt>
                <c:pt idx="113">
                  <c:v>5.3059000000000003</c:v>
                </c:pt>
                <c:pt idx="114">
                  <c:v>5.3003999999999998</c:v>
                </c:pt>
                <c:pt idx="115">
                  <c:v>5.2986000000000004</c:v>
                </c:pt>
                <c:pt idx="116">
                  <c:v>5.2967000000000004</c:v>
                </c:pt>
                <c:pt idx="117">
                  <c:v>5.2949000000000002</c:v>
                </c:pt>
                <c:pt idx="118">
                  <c:v>5.3022999999999998</c:v>
                </c:pt>
                <c:pt idx="119">
                  <c:v>5.3003999999999998</c:v>
                </c:pt>
                <c:pt idx="120">
                  <c:v>5.3003999999999998</c:v>
                </c:pt>
                <c:pt idx="121">
                  <c:v>5.3003999999999998</c:v>
                </c:pt>
                <c:pt idx="122">
                  <c:v>5.3003999999999998</c:v>
                </c:pt>
                <c:pt idx="123">
                  <c:v>5.3003999999999998</c:v>
                </c:pt>
                <c:pt idx="124">
                  <c:v>5.3022999999999998</c:v>
                </c:pt>
                <c:pt idx="125">
                  <c:v>5.3022999999999998</c:v>
                </c:pt>
                <c:pt idx="126">
                  <c:v>5.3003999999999998</c:v>
                </c:pt>
                <c:pt idx="127">
                  <c:v>5.3003999999999998</c:v>
                </c:pt>
                <c:pt idx="128">
                  <c:v>5.3003999999999998</c:v>
                </c:pt>
                <c:pt idx="129">
                  <c:v>5.3003999999999998</c:v>
                </c:pt>
                <c:pt idx="130">
                  <c:v>5.3003999999999998</c:v>
                </c:pt>
                <c:pt idx="131">
                  <c:v>5.3003999999999998</c:v>
                </c:pt>
                <c:pt idx="132">
                  <c:v>5.2986000000000004</c:v>
                </c:pt>
                <c:pt idx="133">
                  <c:v>5.2986000000000004</c:v>
                </c:pt>
                <c:pt idx="134">
                  <c:v>5.2986000000000004</c:v>
                </c:pt>
                <c:pt idx="135">
                  <c:v>5.2986000000000004</c:v>
                </c:pt>
                <c:pt idx="136">
                  <c:v>5.2986000000000004</c:v>
                </c:pt>
                <c:pt idx="137">
                  <c:v>5.2986000000000004</c:v>
                </c:pt>
                <c:pt idx="138">
                  <c:v>5.2967000000000004</c:v>
                </c:pt>
                <c:pt idx="139">
                  <c:v>5.2967000000000004</c:v>
                </c:pt>
                <c:pt idx="140">
                  <c:v>5.2949000000000002</c:v>
                </c:pt>
                <c:pt idx="141">
                  <c:v>5.2949000000000002</c:v>
                </c:pt>
                <c:pt idx="142">
                  <c:v>5.2930000000000001</c:v>
                </c:pt>
                <c:pt idx="143">
                  <c:v>5.2911999999999999</c:v>
                </c:pt>
                <c:pt idx="144">
                  <c:v>5.2911999999999999</c:v>
                </c:pt>
                <c:pt idx="145">
                  <c:v>5.2893999999999997</c:v>
                </c:pt>
                <c:pt idx="146">
                  <c:v>5.2893999999999997</c:v>
                </c:pt>
                <c:pt idx="147">
                  <c:v>5.2893999999999997</c:v>
                </c:pt>
                <c:pt idx="148">
                  <c:v>5.2893999999999997</c:v>
                </c:pt>
                <c:pt idx="149">
                  <c:v>5.2893999999999997</c:v>
                </c:pt>
                <c:pt idx="150">
                  <c:v>5.2874999999999996</c:v>
                </c:pt>
                <c:pt idx="151">
                  <c:v>5.2874999999999996</c:v>
                </c:pt>
                <c:pt idx="152">
                  <c:v>5.2857000000000003</c:v>
                </c:pt>
                <c:pt idx="153">
                  <c:v>5.2857000000000003</c:v>
                </c:pt>
                <c:pt idx="154">
                  <c:v>5.2857000000000003</c:v>
                </c:pt>
                <c:pt idx="155">
                  <c:v>5.2838000000000003</c:v>
                </c:pt>
                <c:pt idx="156">
                  <c:v>5.2839</c:v>
                </c:pt>
                <c:pt idx="157">
                  <c:v>5.2839</c:v>
                </c:pt>
                <c:pt idx="158">
                  <c:v>5.2839</c:v>
                </c:pt>
                <c:pt idx="159">
                  <c:v>5.2839</c:v>
                </c:pt>
                <c:pt idx="160">
                  <c:v>5.282</c:v>
                </c:pt>
                <c:pt idx="161">
                  <c:v>5.2801999999999998</c:v>
                </c:pt>
                <c:pt idx="162">
                  <c:v>5.2801999999999998</c:v>
                </c:pt>
                <c:pt idx="163">
                  <c:v>5.2801999999999998</c:v>
                </c:pt>
                <c:pt idx="164">
                  <c:v>5.2801999999999998</c:v>
                </c:pt>
                <c:pt idx="165">
                  <c:v>5.2801999999999998</c:v>
                </c:pt>
                <c:pt idx="166">
                  <c:v>5.2801999999999998</c:v>
                </c:pt>
                <c:pt idx="167">
                  <c:v>5.2801999999999998</c:v>
                </c:pt>
                <c:pt idx="168">
                  <c:v>5.2801999999999998</c:v>
                </c:pt>
                <c:pt idx="169">
                  <c:v>5.2801999999999998</c:v>
                </c:pt>
                <c:pt idx="170">
                  <c:v>5.2801999999999998</c:v>
                </c:pt>
                <c:pt idx="171">
                  <c:v>5.2801999999999998</c:v>
                </c:pt>
                <c:pt idx="172">
                  <c:v>5.2801999999999998</c:v>
                </c:pt>
                <c:pt idx="173">
                  <c:v>5.2801999999999998</c:v>
                </c:pt>
                <c:pt idx="174">
                  <c:v>5.2801999999999998</c:v>
                </c:pt>
                <c:pt idx="175">
                  <c:v>5.2782999999999998</c:v>
                </c:pt>
                <c:pt idx="176">
                  <c:v>5.2782999999999998</c:v>
                </c:pt>
                <c:pt idx="177">
                  <c:v>5.2782999999999998</c:v>
                </c:pt>
                <c:pt idx="178">
                  <c:v>5.2782999999999998</c:v>
                </c:pt>
                <c:pt idx="179">
                  <c:v>5.2782999999999998</c:v>
                </c:pt>
                <c:pt idx="180">
                  <c:v>5.2765000000000004</c:v>
                </c:pt>
                <c:pt idx="181">
                  <c:v>5.2765000000000004</c:v>
                </c:pt>
                <c:pt idx="182">
                  <c:v>5.2746000000000004</c:v>
                </c:pt>
                <c:pt idx="183">
                  <c:v>5.2746000000000004</c:v>
                </c:pt>
                <c:pt idx="184">
                  <c:v>5.2728000000000002</c:v>
                </c:pt>
                <c:pt idx="185">
                  <c:v>5.2728000000000002</c:v>
                </c:pt>
                <c:pt idx="186">
                  <c:v>5.2728000000000002</c:v>
                </c:pt>
                <c:pt idx="187">
                  <c:v>5.2728000000000002</c:v>
                </c:pt>
                <c:pt idx="188">
                  <c:v>5.2728000000000002</c:v>
                </c:pt>
                <c:pt idx="189">
                  <c:v>5.2728000000000002</c:v>
                </c:pt>
                <c:pt idx="190">
                  <c:v>5.2728000000000002</c:v>
                </c:pt>
                <c:pt idx="191">
                  <c:v>5.2728000000000002</c:v>
                </c:pt>
                <c:pt idx="192">
                  <c:v>5.2728000000000002</c:v>
                </c:pt>
                <c:pt idx="193">
                  <c:v>5.2728000000000002</c:v>
                </c:pt>
                <c:pt idx="194">
                  <c:v>5.2728000000000002</c:v>
                </c:pt>
                <c:pt idx="195">
                  <c:v>5.2728000000000002</c:v>
                </c:pt>
                <c:pt idx="196">
                  <c:v>5.2728000000000002</c:v>
                </c:pt>
                <c:pt idx="197">
                  <c:v>5.2728000000000002</c:v>
                </c:pt>
                <c:pt idx="198">
                  <c:v>5.2709999999999999</c:v>
                </c:pt>
                <c:pt idx="199">
                  <c:v>5.2690999999999999</c:v>
                </c:pt>
                <c:pt idx="200">
                  <c:v>5.2709999999999999</c:v>
                </c:pt>
                <c:pt idx="201">
                  <c:v>5.2709999999999999</c:v>
                </c:pt>
                <c:pt idx="202">
                  <c:v>5.2709999999999999</c:v>
                </c:pt>
                <c:pt idx="203">
                  <c:v>5.2690999999999999</c:v>
                </c:pt>
                <c:pt idx="204">
                  <c:v>5.2690999999999999</c:v>
                </c:pt>
                <c:pt idx="205">
                  <c:v>5.2672999999999996</c:v>
                </c:pt>
                <c:pt idx="206">
                  <c:v>5.2672999999999996</c:v>
                </c:pt>
                <c:pt idx="207">
                  <c:v>5.2653999999999996</c:v>
                </c:pt>
                <c:pt idx="208">
                  <c:v>5.2636000000000003</c:v>
                </c:pt>
                <c:pt idx="209">
                  <c:v>5.2636000000000003</c:v>
                </c:pt>
                <c:pt idx="210">
                  <c:v>5.2636000000000003</c:v>
                </c:pt>
                <c:pt idx="211">
                  <c:v>5.2636000000000003</c:v>
                </c:pt>
                <c:pt idx="212">
                  <c:v>5.2636000000000003</c:v>
                </c:pt>
                <c:pt idx="213">
                  <c:v>5.2636000000000003</c:v>
                </c:pt>
                <c:pt idx="214">
                  <c:v>5.2636000000000003</c:v>
                </c:pt>
                <c:pt idx="215">
                  <c:v>5.2636000000000003</c:v>
                </c:pt>
                <c:pt idx="216">
                  <c:v>5.2636000000000003</c:v>
                </c:pt>
                <c:pt idx="217">
                  <c:v>5.2636000000000003</c:v>
                </c:pt>
                <c:pt idx="218">
                  <c:v>5.2617000000000003</c:v>
                </c:pt>
                <c:pt idx="219">
                  <c:v>5.2617000000000003</c:v>
                </c:pt>
                <c:pt idx="220">
                  <c:v>5.2617000000000003</c:v>
                </c:pt>
                <c:pt idx="221">
                  <c:v>5.2617000000000003</c:v>
                </c:pt>
                <c:pt idx="222">
                  <c:v>5.2617000000000003</c:v>
                </c:pt>
                <c:pt idx="223">
                  <c:v>5.2617000000000003</c:v>
                </c:pt>
                <c:pt idx="224">
                  <c:v>5.2617000000000003</c:v>
                </c:pt>
                <c:pt idx="225">
                  <c:v>5.2617000000000003</c:v>
                </c:pt>
                <c:pt idx="226">
                  <c:v>5.2599</c:v>
                </c:pt>
                <c:pt idx="227">
                  <c:v>5.2599</c:v>
                </c:pt>
                <c:pt idx="228">
                  <c:v>5.2599</c:v>
                </c:pt>
                <c:pt idx="229">
                  <c:v>5.2599</c:v>
                </c:pt>
                <c:pt idx="230">
                  <c:v>5.2599</c:v>
                </c:pt>
                <c:pt idx="231">
                  <c:v>5.2599</c:v>
                </c:pt>
                <c:pt idx="232">
                  <c:v>5.2599</c:v>
                </c:pt>
                <c:pt idx="233">
                  <c:v>5.2599</c:v>
                </c:pt>
                <c:pt idx="234">
                  <c:v>5.2599</c:v>
                </c:pt>
                <c:pt idx="235">
                  <c:v>5.2599</c:v>
                </c:pt>
                <c:pt idx="236">
                  <c:v>5.2599</c:v>
                </c:pt>
                <c:pt idx="237">
                  <c:v>5.2580999999999998</c:v>
                </c:pt>
                <c:pt idx="238">
                  <c:v>5.2580999999999998</c:v>
                </c:pt>
                <c:pt idx="239">
                  <c:v>5.2580999999999998</c:v>
                </c:pt>
                <c:pt idx="240">
                  <c:v>5.2580999999999998</c:v>
                </c:pt>
                <c:pt idx="241">
                  <c:v>5.2561999999999998</c:v>
                </c:pt>
                <c:pt idx="242">
                  <c:v>5.2544000000000004</c:v>
                </c:pt>
                <c:pt idx="243">
                  <c:v>5.2544000000000004</c:v>
                </c:pt>
                <c:pt idx="244">
                  <c:v>5.2525000000000004</c:v>
                </c:pt>
                <c:pt idx="245">
                  <c:v>5.2525000000000004</c:v>
                </c:pt>
                <c:pt idx="246">
                  <c:v>5.2525000000000004</c:v>
                </c:pt>
                <c:pt idx="247">
                  <c:v>5.2507000000000001</c:v>
                </c:pt>
                <c:pt idx="248">
                  <c:v>5.2507000000000001</c:v>
                </c:pt>
                <c:pt idx="249">
                  <c:v>5.2507000000000001</c:v>
                </c:pt>
                <c:pt idx="250">
                  <c:v>5.2507000000000001</c:v>
                </c:pt>
                <c:pt idx="251">
                  <c:v>5.2469999999999999</c:v>
                </c:pt>
                <c:pt idx="252">
                  <c:v>5.2451999999999996</c:v>
                </c:pt>
                <c:pt idx="253">
                  <c:v>5.2451999999999996</c:v>
                </c:pt>
                <c:pt idx="254">
                  <c:v>5.2451999999999996</c:v>
                </c:pt>
                <c:pt idx="255">
                  <c:v>5.2451999999999996</c:v>
                </c:pt>
                <c:pt idx="256">
                  <c:v>5.2451999999999996</c:v>
                </c:pt>
                <c:pt idx="257">
                  <c:v>5.2451999999999996</c:v>
                </c:pt>
                <c:pt idx="258">
                  <c:v>5.2451999999999996</c:v>
                </c:pt>
                <c:pt idx="259">
                  <c:v>5.2451999999999996</c:v>
                </c:pt>
                <c:pt idx="260">
                  <c:v>5.2451999999999996</c:v>
                </c:pt>
                <c:pt idx="261">
                  <c:v>5.2451999999999996</c:v>
                </c:pt>
                <c:pt idx="262">
                  <c:v>5.2451999999999996</c:v>
                </c:pt>
                <c:pt idx="263">
                  <c:v>5.2432999999999996</c:v>
                </c:pt>
                <c:pt idx="264">
                  <c:v>5.2432999999999996</c:v>
                </c:pt>
                <c:pt idx="265">
                  <c:v>5.2415000000000003</c:v>
                </c:pt>
                <c:pt idx="266">
                  <c:v>5.2415000000000003</c:v>
                </c:pt>
                <c:pt idx="267">
                  <c:v>5.2415000000000003</c:v>
                </c:pt>
                <c:pt idx="268">
                  <c:v>5.2415000000000003</c:v>
                </c:pt>
                <c:pt idx="269">
                  <c:v>5.2415000000000003</c:v>
                </c:pt>
                <c:pt idx="270">
                  <c:v>5.2415000000000003</c:v>
                </c:pt>
                <c:pt idx="271">
                  <c:v>5.2415000000000003</c:v>
                </c:pt>
                <c:pt idx="272">
                  <c:v>5.2396000000000003</c:v>
                </c:pt>
                <c:pt idx="273">
                  <c:v>5.2359</c:v>
                </c:pt>
                <c:pt idx="274">
                  <c:v>5.2340999999999998</c:v>
                </c:pt>
                <c:pt idx="275">
                  <c:v>5.2340999999999998</c:v>
                </c:pt>
                <c:pt idx="276">
                  <c:v>5.2321999999999997</c:v>
                </c:pt>
                <c:pt idx="277">
                  <c:v>5.2304000000000004</c:v>
                </c:pt>
                <c:pt idx="278">
                  <c:v>5.2286000000000001</c:v>
                </c:pt>
                <c:pt idx="279">
                  <c:v>5.2267000000000001</c:v>
                </c:pt>
                <c:pt idx="280">
                  <c:v>5.2248999999999999</c:v>
                </c:pt>
                <c:pt idx="281">
                  <c:v>5.2248999999999999</c:v>
                </c:pt>
                <c:pt idx="282">
                  <c:v>5.2229999999999999</c:v>
                </c:pt>
                <c:pt idx="283">
                  <c:v>5.2229999999999999</c:v>
                </c:pt>
                <c:pt idx="284">
                  <c:v>5.2211999999999996</c:v>
                </c:pt>
                <c:pt idx="285">
                  <c:v>5.2192999999999996</c:v>
                </c:pt>
                <c:pt idx="286">
                  <c:v>5.2192999999999996</c:v>
                </c:pt>
                <c:pt idx="287">
                  <c:v>5.2192999999999996</c:v>
                </c:pt>
                <c:pt idx="288">
                  <c:v>5.2192999999999996</c:v>
                </c:pt>
                <c:pt idx="289">
                  <c:v>5.2175000000000002</c:v>
                </c:pt>
                <c:pt idx="290">
                  <c:v>5.2175000000000002</c:v>
                </c:pt>
                <c:pt idx="291">
                  <c:v>5.2175000000000002</c:v>
                </c:pt>
                <c:pt idx="292">
                  <c:v>5.2157</c:v>
                </c:pt>
                <c:pt idx="293">
                  <c:v>5.2157</c:v>
                </c:pt>
                <c:pt idx="294">
                  <c:v>5.2138</c:v>
                </c:pt>
                <c:pt idx="295">
                  <c:v>5.2138</c:v>
                </c:pt>
                <c:pt idx="296">
                  <c:v>5.2138</c:v>
                </c:pt>
                <c:pt idx="297">
                  <c:v>5.2138</c:v>
                </c:pt>
                <c:pt idx="298">
                  <c:v>5.2119999999999997</c:v>
                </c:pt>
                <c:pt idx="299">
                  <c:v>5.2119999999999997</c:v>
                </c:pt>
                <c:pt idx="300">
                  <c:v>5.2100999999999997</c:v>
                </c:pt>
                <c:pt idx="301">
                  <c:v>5.2083000000000004</c:v>
                </c:pt>
                <c:pt idx="302">
                  <c:v>5.2083000000000004</c:v>
                </c:pt>
                <c:pt idx="303">
                  <c:v>5.2083000000000004</c:v>
                </c:pt>
                <c:pt idx="304">
                  <c:v>5.2083000000000004</c:v>
                </c:pt>
                <c:pt idx="305">
                  <c:v>5.2064000000000004</c:v>
                </c:pt>
                <c:pt idx="306">
                  <c:v>5.2064000000000004</c:v>
                </c:pt>
                <c:pt idx="307">
                  <c:v>5.2064000000000004</c:v>
                </c:pt>
                <c:pt idx="308">
                  <c:v>5.2046000000000001</c:v>
                </c:pt>
                <c:pt idx="309">
                  <c:v>5.2027000000000001</c:v>
                </c:pt>
                <c:pt idx="310">
                  <c:v>5.2027000000000001</c:v>
                </c:pt>
                <c:pt idx="311">
                  <c:v>5.2027000000000001</c:v>
                </c:pt>
                <c:pt idx="312">
                  <c:v>5.2008999999999999</c:v>
                </c:pt>
                <c:pt idx="313">
                  <c:v>5.2008999999999999</c:v>
                </c:pt>
                <c:pt idx="314">
                  <c:v>5.1990999999999996</c:v>
                </c:pt>
                <c:pt idx="315">
                  <c:v>5.1971999999999996</c:v>
                </c:pt>
                <c:pt idx="316">
                  <c:v>5.1971999999999996</c:v>
                </c:pt>
                <c:pt idx="317">
                  <c:v>5.1954000000000002</c:v>
                </c:pt>
                <c:pt idx="318">
                  <c:v>5.1954000000000002</c:v>
                </c:pt>
              </c:numCache>
            </c:numRef>
          </c:val>
          <c:smooth val="1"/>
          <c:extLst>
            <c:ext xmlns:c16="http://schemas.microsoft.com/office/drawing/2014/chart" uri="{C3380CC4-5D6E-409C-BE32-E72D297353CC}">
              <c16:uniqueId val="{00000000-726B-4957-B703-2C4D7029F49B}"/>
            </c:ext>
          </c:extLst>
        </c:ser>
        <c:ser>
          <c:idx val="1"/>
          <c:order val="1"/>
          <c:tx>
            <c:strRef>
              <c:f>'P28'!$AP$2</c:f>
              <c:strCache>
                <c:ptCount val="1"/>
                <c:pt idx="0">
                  <c:v>n</c:v>
                </c:pt>
              </c:strCache>
            </c:strRef>
          </c:tx>
          <c:spPr>
            <a:ln w="28575" cap="rnd">
              <a:noFill/>
              <a:round/>
            </a:ln>
            <a:effectLst/>
          </c:spPr>
          <c:marker>
            <c:symbol val="diamond"/>
            <c:size val="4"/>
            <c:spPr>
              <a:solidFill>
                <a:schemeClr val="accent2"/>
              </a:solidFill>
              <a:ln w="9525">
                <a:noFill/>
              </a:ln>
              <a:effectLst/>
            </c:spPr>
          </c:marker>
          <c:cat>
            <c:numRef>
              <c:f>'P28'!$AN$3:$AN$321</c:f>
              <c:numCache>
                <c:formatCode>mm:ss</c:formatCode>
                <c:ptCount val="319"/>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pt idx="260">
                  <c:v>3.0092592592590901E-3</c:v>
                </c:pt>
                <c:pt idx="261">
                  <c:v>3.0208333333331598E-3</c:v>
                </c:pt>
                <c:pt idx="262">
                  <c:v>3.0324074074072299E-3</c:v>
                </c:pt>
                <c:pt idx="263">
                  <c:v>3.04398148148131E-3</c:v>
                </c:pt>
                <c:pt idx="264">
                  <c:v>3.0555555555553801E-3</c:v>
                </c:pt>
                <c:pt idx="265">
                  <c:v>3.0671296296294502E-3</c:v>
                </c:pt>
                <c:pt idx="266">
                  <c:v>3.0787037037035298E-3</c:v>
                </c:pt>
                <c:pt idx="267">
                  <c:v>3.0902777777775999E-3</c:v>
                </c:pt>
                <c:pt idx="268">
                  <c:v>3.10185185185167E-3</c:v>
                </c:pt>
                <c:pt idx="269">
                  <c:v>3.1134259259257501E-3</c:v>
                </c:pt>
                <c:pt idx="270">
                  <c:v>3.1249999999998202E-3</c:v>
                </c:pt>
                <c:pt idx="271">
                  <c:v>3.1365740740738899E-3</c:v>
                </c:pt>
                <c:pt idx="272">
                  <c:v>3.1481481481479699E-3</c:v>
                </c:pt>
                <c:pt idx="273">
                  <c:v>3.15972222222204E-3</c:v>
                </c:pt>
                <c:pt idx="274">
                  <c:v>3.1712962962961101E-3</c:v>
                </c:pt>
                <c:pt idx="275">
                  <c:v>3.1828703703701902E-3</c:v>
                </c:pt>
                <c:pt idx="276">
                  <c:v>3.1944444444442599E-3</c:v>
                </c:pt>
                <c:pt idx="277">
                  <c:v>3.20601851851833E-3</c:v>
                </c:pt>
                <c:pt idx="278">
                  <c:v>3.2175925925924101E-3</c:v>
                </c:pt>
                <c:pt idx="279">
                  <c:v>3.2291666666664802E-3</c:v>
                </c:pt>
                <c:pt idx="280">
                  <c:v>3.2407407407405498E-3</c:v>
                </c:pt>
                <c:pt idx="281">
                  <c:v>3.2523148148146299E-3</c:v>
                </c:pt>
                <c:pt idx="282">
                  <c:v>3.2638888888887E-3</c:v>
                </c:pt>
                <c:pt idx="283">
                  <c:v>3.2754629629627701E-3</c:v>
                </c:pt>
                <c:pt idx="284">
                  <c:v>3.2870370370368502E-3</c:v>
                </c:pt>
                <c:pt idx="285">
                  <c:v>3.2986111111109198E-3</c:v>
                </c:pt>
                <c:pt idx="286">
                  <c:v>3.3101851851849899E-3</c:v>
                </c:pt>
                <c:pt idx="287">
                  <c:v>3.32175925925907E-3</c:v>
                </c:pt>
                <c:pt idx="288">
                  <c:v>3.3333333333331401E-3</c:v>
                </c:pt>
                <c:pt idx="289">
                  <c:v>3.3449074074072098E-3</c:v>
                </c:pt>
                <c:pt idx="290">
                  <c:v>3.3564814814812899E-3</c:v>
                </c:pt>
                <c:pt idx="291">
                  <c:v>3.36805555555536E-3</c:v>
                </c:pt>
                <c:pt idx="292">
                  <c:v>3.3796296296294301E-3</c:v>
                </c:pt>
                <c:pt idx="293">
                  <c:v>3.3912037037035101E-3</c:v>
                </c:pt>
                <c:pt idx="294">
                  <c:v>3.4027777777775798E-3</c:v>
                </c:pt>
                <c:pt idx="295">
                  <c:v>3.4143518518516499E-3</c:v>
                </c:pt>
                <c:pt idx="296">
                  <c:v>3.42592592592573E-3</c:v>
                </c:pt>
                <c:pt idx="297">
                  <c:v>3.4374999999998001E-3</c:v>
                </c:pt>
                <c:pt idx="298">
                  <c:v>3.4490740740738702E-3</c:v>
                </c:pt>
                <c:pt idx="299">
                  <c:v>3.4606481481479498E-3</c:v>
                </c:pt>
                <c:pt idx="300">
                  <c:v>3.4722222222220199E-3</c:v>
                </c:pt>
                <c:pt idx="301">
                  <c:v>3.48379629629609E-3</c:v>
                </c:pt>
                <c:pt idx="302">
                  <c:v>3.4953703703701701E-3</c:v>
                </c:pt>
                <c:pt idx="303">
                  <c:v>3.5069444444442402E-3</c:v>
                </c:pt>
                <c:pt idx="304">
                  <c:v>3.5185185185183099E-3</c:v>
                </c:pt>
                <c:pt idx="305">
                  <c:v>3.53009259259239E-3</c:v>
                </c:pt>
                <c:pt idx="306">
                  <c:v>3.5416666666664601E-3</c:v>
                </c:pt>
                <c:pt idx="307">
                  <c:v>3.5532407407405401E-3</c:v>
                </c:pt>
                <c:pt idx="308">
                  <c:v>3.5648148148146098E-3</c:v>
                </c:pt>
                <c:pt idx="309">
                  <c:v>3.5763888888886799E-3</c:v>
                </c:pt>
                <c:pt idx="310">
                  <c:v>3.58796296296275E-3</c:v>
                </c:pt>
                <c:pt idx="311">
                  <c:v>3.5995370370368301E-3</c:v>
                </c:pt>
                <c:pt idx="312">
                  <c:v>3.6111111111109002E-3</c:v>
                </c:pt>
                <c:pt idx="313">
                  <c:v>3.6226851851849798E-3</c:v>
                </c:pt>
                <c:pt idx="314">
                  <c:v>3.6342592592590499E-3</c:v>
                </c:pt>
                <c:pt idx="315">
                  <c:v>3.64583333333312E-3</c:v>
                </c:pt>
                <c:pt idx="316">
                  <c:v>3.6574074074072001E-3</c:v>
                </c:pt>
                <c:pt idx="317">
                  <c:v>3.6689814814812702E-3</c:v>
                </c:pt>
                <c:pt idx="318">
                  <c:v>3.6805555555553399E-3</c:v>
                </c:pt>
              </c:numCache>
            </c:numRef>
          </c:cat>
          <c:val>
            <c:numRef>
              <c:f>'P28'!$AP$3:$AP$321</c:f>
              <c:numCache>
                <c:formatCode>General</c:formatCode>
                <c:ptCount val="319"/>
                <c:pt idx="0">
                  <c:v>-9.8687000000000005</c:v>
                </c:pt>
                <c:pt idx="1">
                  <c:v>-7.1054000000000004</c:v>
                </c:pt>
                <c:pt idx="2">
                  <c:v>-6.8883000000000001</c:v>
                </c:pt>
                <c:pt idx="3">
                  <c:v>-6.1452</c:v>
                </c:pt>
                <c:pt idx="4">
                  <c:v>-5.7099000000000002</c:v>
                </c:pt>
                <c:pt idx="5">
                  <c:v>-5.548</c:v>
                </c:pt>
                <c:pt idx="6">
                  <c:v>-5.1326000000000001</c:v>
                </c:pt>
                <c:pt idx="7">
                  <c:v>-5.0427999999999997</c:v>
                </c:pt>
                <c:pt idx="8">
                  <c:v>-4.4044999999999996</c:v>
                </c:pt>
                <c:pt idx="9">
                  <c:v>-4.4287000000000001</c:v>
                </c:pt>
                <c:pt idx="10">
                  <c:v>-4.2489999999999997</c:v>
                </c:pt>
                <c:pt idx="11">
                  <c:v>-4.0906000000000002</c:v>
                </c:pt>
                <c:pt idx="12">
                  <c:v>-3.8997000000000002</c:v>
                </c:pt>
                <c:pt idx="13">
                  <c:v>-3.9169</c:v>
                </c:pt>
                <c:pt idx="14">
                  <c:v>-3.9270999999999998</c:v>
                </c:pt>
                <c:pt idx="15">
                  <c:v>-3.9996999999999998</c:v>
                </c:pt>
                <c:pt idx="16">
                  <c:v>-4.0223000000000004</c:v>
                </c:pt>
                <c:pt idx="17">
                  <c:v>-4.0263999999999998</c:v>
                </c:pt>
                <c:pt idx="18">
                  <c:v>-3.9782999999999999</c:v>
                </c:pt>
                <c:pt idx="19">
                  <c:v>-3.9241999999999999</c:v>
                </c:pt>
                <c:pt idx="20">
                  <c:v>-3.9384999999999999</c:v>
                </c:pt>
                <c:pt idx="21">
                  <c:v>-3.92</c:v>
                </c:pt>
                <c:pt idx="22">
                  <c:v>-3.9037999999999999</c:v>
                </c:pt>
                <c:pt idx="23">
                  <c:v>-3.8628</c:v>
                </c:pt>
                <c:pt idx="24">
                  <c:v>-3.8668999999999998</c:v>
                </c:pt>
                <c:pt idx="25">
                  <c:v>-3.8054000000000001</c:v>
                </c:pt>
                <c:pt idx="26">
                  <c:v>-3.8054000000000001</c:v>
                </c:pt>
                <c:pt idx="27">
                  <c:v>-3.8054000000000001</c:v>
                </c:pt>
                <c:pt idx="28">
                  <c:v>-3.7863000000000002</c:v>
                </c:pt>
                <c:pt idx="29">
                  <c:v>-3.7863000000000002</c:v>
                </c:pt>
                <c:pt idx="30">
                  <c:v>-3.7770000000000001</c:v>
                </c:pt>
                <c:pt idx="31">
                  <c:v>-3.7719</c:v>
                </c:pt>
                <c:pt idx="32">
                  <c:v>-3.7759</c:v>
                </c:pt>
                <c:pt idx="33">
                  <c:v>-3.7770999999999999</c:v>
                </c:pt>
                <c:pt idx="34">
                  <c:v>-3.7770999999999999</c:v>
                </c:pt>
                <c:pt idx="35">
                  <c:v>-3.7770999999999999</c:v>
                </c:pt>
                <c:pt idx="36">
                  <c:v>-3.7770999999999999</c:v>
                </c:pt>
                <c:pt idx="37">
                  <c:v>-3.7770999999999999</c:v>
                </c:pt>
                <c:pt idx="38">
                  <c:v>-3.7759</c:v>
                </c:pt>
                <c:pt idx="39">
                  <c:v>-3.7738999999999998</c:v>
                </c:pt>
                <c:pt idx="40">
                  <c:v>-3.7658999999999998</c:v>
                </c:pt>
                <c:pt idx="41">
                  <c:v>-3.7658999999999998</c:v>
                </c:pt>
                <c:pt idx="42">
                  <c:v>-3.7883</c:v>
                </c:pt>
                <c:pt idx="43">
                  <c:v>-3.7850999999999999</c:v>
                </c:pt>
                <c:pt idx="44">
                  <c:v>-3.7831999999999999</c:v>
                </c:pt>
                <c:pt idx="45">
                  <c:v>-3.7831000000000001</c:v>
                </c:pt>
                <c:pt idx="46">
                  <c:v>-3.7812000000000001</c:v>
                </c:pt>
                <c:pt idx="47">
                  <c:v>-3.7974999999999999</c:v>
                </c:pt>
                <c:pt idx="48">
                  <c:v>-3.7974999999999999</c:v>
                </c:pt>
                <c:pt idx="49">
                  <c:v>-3.7974999999999999</c:v>
                </c:pt>
                <c:pt idx="50">
                  <c:v>-3.7942999999999998</c:v>
                </c:pt>
                <c:pt idx="51">
                  <c:v>-3.7924000000000002</c:v>
                </c:pt>
                <c:pt idx="52">
                  <c:v>-3.7942999999999998</c:v>
                </c:pt>
                <c:pt idx="53">
                  <c:v>-3.8016000000000001</c:v>
                </c:pt>
                <c:pt idx="54">
                  <c:v>-3.7993999999999999</c:v>
                </c:pt>
                <c:pt idx="55">
                  <c:v>-3.8106</c:v>
                </c:pt>
                <c:pt idx="56">
                  <c:v>-3.8087</c:v>
                </c:pt>
                <c:pt idx="57">
                  <c:v>-3.8148</c:v>
                </c:pt>
                <c:pt idx="58">
                  <c:v>-3.8148</c:v>
                </c:pt>
                <c:pt idx="59">
                  <c:v>-3.8148</c:v>
                </c:pt>
                <c:pt idx="60">
                  <c:v>-3.8148</c:v>
                </c:pt>
                <c:pt idx="61">
                  <c:v>-3.8148</c:v>
                </c:pt>
                <c:pt idx="62">
                  <c:v>-3.8148</c:v>
                </c:pt>
                <c:pt idx="63">
                  <c:v>-3.8106</c:v>
                </c:pt>
                <c:pt idx="64">
                  <c:v>-3.8128000000000002</c:v>
                </c:pt>
                <c:pt idx="65">
                  <c:v>-3.8087</c:v>
                </c:pt>
                <c:pt idx="66">
                  <c:v>-3.8067000000000002</c:v>
                </c:pt>
                <c:pt idx="67">
                  <c:v>-3.8054999999999999</c:v>
                </c:pt>
                <c:pt idx="68">
                  <c:v>-3.8054999999999999</c:v>
                </c:pt>
                <c:pt idx="69">
                  <c:v>-3.8035999999999999</c:v>
                </c:pt>
                <c:pt idx="70">
                  <c:v>-3.7995000000000001</c:v>
                </c:pt>
                <c:pt idx="71">
                  <c:v>-3.7995000000000001</c:v>
                </c:pt>
                <c:pt idx="72">
                  <c:v>-3.8035999999999999</c:v>
                </c:pt>
                <c:pt idx="73">
                  <c:v>-3.7995000000000001</c:v>
                </c:pt>
                <c:pt idx="74">
                  <c:v>-3.7995000000000001</c:v>
                </c:pt>
                <c:pt idx="75">
                  <c:v>-3.7995000000000001</c:v>
                </c:pt>
                <c:pt idx="76">
                  <c:v>-3.8014000000000001</c:v>
                </c:pt>
                <c:pt idx="77">
                  <c:v>-3.7995000000000001</c:v>
                </c:pt>
                <c:pt idx="78">
                  <c:v>-3.7995000000000001</c:v>
                </c:pt>
                <c:pt idx="79">
                  <c:v>-3.7974999999999999</c:v>
                </c:pt>
                <c:pt idx="80">
                  <c:v>-3.7944</c:v>
                </c:pt>
                <c:pt idx="81">
                  <c:v>-3.7924000000000002</c:v>
                </c:pt>
                <c:pt idx="82">
                  <c:v>-3.7924000000000002</c:v>
                </c:pt>
                <c:pt idx="83">
                  <c:v>-3.7883</c:v>
                </c:pt>
                <c:pt idx="84">
                  <c:v>-3.7860999999999998</c:v>
                </c:pt>
                <c:pt idx="85">
                  <c:v>-3.7860999999999998</c:v>
                </c:pt>
                <c:pt idx="86">
                  <c:v>-3.7831999999999999</c:v>
                </c:pt>
                <c:pt idx="87">
                  <c:v>-3.7831999999999999</c:v>
                </c:pt>
                <c:pt idx="88">
                  <c:v>-3.7810000000000001</c:v>
                </c:pt>
                <c:pt idx="89">
                  <c:v>-3.7810000000000001</c:v>
                </c:pt>
                <c:pt idx="90">
                  <c:v>-3.7770999999999999</c:v>
                </c:pt>
                <c:pt idx="91">
                  <c:v>-3.7974999999999999</c:v>
                </c:pt>
                <c:pt idx="92">
                  <c:v>-3.7963</c:v>
                </c:pt>
                <c:pt idx="93">
                  <c:v>-3.7942999999999998</c:v>
                </c:pt>
                <c:pt idx="94">
                  <c:v>-3.7921999999999998</c:v>
                </c:pt>
                <c:pt idx="95">
                  <c:v>-3.7921999999999998</c:v>
                </c:pt>
                <c:pt idx="96">
                  <c:v>-3.7921999999999998</c:v>
                </c:pt>
                <c:pt idx="97">
                  <c:v>-3.7921999999999998</c:v>
                </c:pt>
                <c:pt idx="98">
                  <c:v>-3.7921999999999998</c:v>
                </c:pt>
                <c:pt idx="99">
                  <c:v>-3.7921999999999998</c:v>
                </c:pt>
                <c:pt idx="100">
                  <c:v>-3.7883</c:v>
                </c:pt>
                <c:pt idx="101">
                  <c:v>-3.7860999999999998</c:v>
                </c:pt>
                <c:pt idx="102">
                  <c:v>-3.7860999999999998</c:v>
                </c:pt>
                <c:pt idx="103">
                  <c:v>-3.7860999999999998</c:v>
                </c:pt>
                <c:pt idx="104">
                  <c:v>-3.7831999999999999</c:v>
                </c:pt>
                <c:pt idx="105">
                  <c:v>-3.7850999999999999</c:v>
                </c:pt>
                <c:pt idx="106">
                  <c:v>-3.7831999999999999</c:v>
                </c:pt>
                <c:pt idx="107">
                  <c:v>-3.7831999999999999</c:v>
                </c:pt>
                <c:pt idx="108">
                  <c:v>-3.7831999999999999</c:v>
                </c:pt>
                <c:pt idx="109">
                  <c:v>-3.7850999999999999</c:v>
                </c:pt>
                <c:pt idx="110">
                  <c:v>-3.7850999999999999</c:v>
                </c:pt>
                <c:pt idx="111">
                  <c:v>-3.7860999999999998</c:v>
                </c:pt>
                <c:pt idx="112">
                  <c:v>-3.7860999999999998</c:v>
                </c:pt>
                <c:pt idx="113">
                  <c:v>-3.7860999999999998</c:v>
                </c:pt>
                <c:pt idx="114">
                  <c:v>-3.7860999999999998</c:v>
                </c:pt>
                <c:pt idx="115">
                  <c:v>-3.7829999999999999</c:v>
                </c:pt>
                <c:pt idx="116">
                  <c:v>-3.7768999999999999</c:v>
                </c:pt>
                <c:pt idx="117">
                  <c:v>-3.7768999999999999</c:v>
                </c:pt>
                <c:pt idx="118">
                  <c:v>-3.7646999999999999</c:v>
                </c:pt>
                <c:pt idx="119">
                  <c:v>-3.7606000000000002</c:v>
                </c:pt>
                <c:pt idx="120">
                  <c:v>-3.7606000000000002</c:v>
                </c:pt>
                <c:pt idx="121">
                  <c:v>-3.7585999999999999</c:v>
                </c:pt>
                <c:pt idx="122">
                  <c:v>-3.7585999999999999</c:v>
                </c:pt>
                <c:pt idx="123">
                  <c:v>-3.7565</c:v>
                </c:pt>
                <c:pt idx="124">
                  <c:v>-3.7565</c:v>
                </c:pt>
                <c:pt idx="125">
                  <c:v>-3.7565</c:v>
                </c:pt>
                <c:pt idx="126">
                  <c:v>-3.7555000000000001</c:v>
                </c:pt>
                <c:pt idx="127">
                  <c:v>-3.7555000000000001</c:v>
                </c:pt>
                <c:pt idx="128">
                  <c:v>-3.7555000000000001</c:v>
                </c:pt>
                <c:pt idx="129">
                  <c:v>-3.7534999999999998</c:v>
                </c:pt>
                <c:pt idx="130">
                  <c:v>-3.7534999999999998</c:v>
                </c:pt>
                <c:pt idx="131">
                  <c:v>-3.7534999999999998</c:v>
                </c:pt>
                <c:pt idx="132">
                  <c:v>-3.7513999999999998</c:v>
                </c:pt>
                <c:pt idx="133">
                  <c:v>-3.7513999999999998</c:v>
                </c:pt>
                <c:pt idx="134">
                  <c:v>-3.7513999999999998</c:v>
                </c:pt>
                <c:pt idx="135">
                  <c:v>-3.7534999999999998</c:v>
                </c:pt>
                <c:pt idx="136">
                  <c:v>-3.7534999999999998</c:v>
                </c:pt>
                <c:pt idx="137">
                  <c:v>-3.7534999999999998</c:v>
                </c:pt>
                <c:pt idx="138">
                  <c:v>-3.7534999999999998</c:v>
                </c:pt>
                <c:pt idx="139">
                  <c:v>-3.7534999999999998</c:v>
                </c:pt>
                <c:pt idx="140">
                  <c:v>-3.7534999999999998</c:v>
                </c:pt>
                <c:pt idx="141">
                  <c:v>-3.7534999999999998</c:v>
                </c:pt>
                <c:pt idx="142">
                  <c:v>-3.7534999999999998</c:v>
                </c:pt>
                <c:pt idx="143">
                  <c:v>-3.7513999999999998</c:v>
                </c:pt>
                <c:pt idx="144">
                  <c:v>-3.7494000000000001</c:v>
                </c:pt>
                <c:pt idx="145">
                  <c:v>-3.7494000000000001</c:v>
                </c:pt>
                <c:pt idx="146">
                  <c:v>-3.7494000000000001</c:v>
                </c:pt>
                <c:pt idx="147">
                  <c:v>-3.7494000000000001</c:v>
                </c:pt>
                <c:pt idx="148">
                  <c:v>-3.7494000000000001</c:v>
                </c:pt>
                <c:pt idx="149">
                  <c:v>-3.7494000000000001</c:v>
                </c:pt>
                <c:pt idx="150">
                  <c:v>-3.7494000000000001</c:v>
                </c:pt>
                <c:pt idx="151">
                  <c:v>-3.7494000000000001</c:v>
                </c:pt>
                <c:pt idx="152">
                  <c:v>-3.7494000000000001</c:v>
                </c:pt>
                <c:pt idx="153">
                  <c:v>-3.7494000000000001</c:v>
                </c:pt>
                <c:pt idx="154">
                  <c:v>-3.7494000000000001</c:v>
                </c:pt>
                <c:pt idx="155">
                  <c:v>-3.7473000000000001</c:v>
                </c:pt>
                <c:pt idx="156">
                  <c:v>-3.7473000000000001</c:v>
                </c:pt>
                <c:pt idx="157">
                  <c:v>-3.7473000000000001</c:v>
                </c:pt>
                <c:pt idx="158">
                  <c:v>-3.7473000000000001</c:v>
                </c:pt>
                <c:pt idx="159">
                  <c:v>-3.7473000000000001</c:v>
                </c:pt>
                <c:pt idx="160">
                  <c:v>-3.7473000000000001</c:v>
                </c:pt>
                <c:pt idx="161">
                  <c:v>-3.7452999999999999</c:v>
                </c:pt>
                <c:pt idx="162">
                  <c:v>-3.7452999999999999</c:v>
                </c:pt>
                <c:pt idx="163">
                  <c:v>-3.7452999999999999</c:v>
                </c:pt>
                <c:pt idx="164">
                  <c:v>-3.7452999999999999</c:v>
                </c:pt>
                <c:pt idx="165">
                  <c:v>-3.7452999999999999</c:v>
                </c:pt>
                <c:pt idx="166">
                  <c:v>-3.7473000000000001</c:v>
                </c:pt>
                <c:pt idx="167">
                  <c:v>-3.7452999999999999</c:v>
                </c:pt>
                <c:pt idx="168">
                  <c:v>-3.7473000000000001</c:v>
                </c:pt>
                <c:pt idx="169">
                  <c:v>-3.7452999999999999</c:v>
                </c:pt>
                <c:pt idx="170">
                  <c:v>-3.7452999999999999</c:v>
                </c:pt>
                <c:pt idx="171">
                  <c:v>-3.7444000000000002</c:v>
                </c:pt>
                <c:pt idx="172">
                  <c:v>-3.7444000000000002</c:v>
                </c:pt>
                <c:pt idx="173">
                  <c:v>-3.7444000000000002</c:v>
                </c:pt>
                <c:pt idx="174">
                  <c:v>-3.7444000000000002</c:v>
                </c:pt>
                <c:pt idx="175">
                  <c:v>-3.7444000000000002</c:v>
                </c:pt>
                <c:pt idx="176">
                  <c:v>-3.7422</c:v>
                </c:pt>
                <c:pt idx="177">
                  <c:v>-3.7422</c:v>
                </c:pt>
                <c:pt idx="178">
                  <c:v>-3.7422</c:v>
                </c:pt>
                <c:pt idx="179">
                  <c:v>-3.7422</c:v>
                </c:pt>
                <c:pt idx="180">
                  <c:v>-3.7422</c:v>
                </c:pt>
                <c:pt idx="181">
                  <c:v>-3.7422</c:v>
                </c:pt>
                <c:pt idx="182">
                  <c:v>-3.7444000000000002</c:v>
                </c:pt>
                <c:pt idx="183">
                  <c:v>-3.7444000000000002</c:v>
                </c:pt>
                <c:pt idx="184">
                  <c:v>-3.7422</c:v>
                </c:pt>
                <c:pt idx="185">
                  <c:v>-3.7422</c:v>
                </c:pt>
                <c:pt idx="186">
                  <c:v>-3.7422</c:v>
                </c:pt>
                <c:pt idx="187">
                  <c:v>-3.7422</c:v>
                </c:pt>
                <c:pt idx="188">
                  <c:v>-3.7422</c:v>
                </c:pt>
                <c:pt idx="189">
                  <c:v>-3.7422</c:v>
                </c:pt>
                <c:pt idx="190">
                  <c:v>-3.7422</c:v>
                </c:pt>
                <c:pt idx="191">
                  <c:v>-3.7444000000000002</c:v>
                </c:pt>
                <c:pt idx="192">
                  <c:v>-3.7444000000000002</c:v>
                </c:pt>
                <c:pt idx="193">
                  <c:v>-3.7444000000000002</c:v>
                </c:pt>
                <c:pt idx="194">
                  <c:v>-3.7444000000000002</c:v>
                </c:pt>
                <c:pt idx="195">
                  <c:v>-3.7444000000000002</c:v>
                </c:pt>
                <c:pt idx="196">
                  <c:v>-3.7444000000000002</c:v>
                </c:pt>
                <c:pt idx="197">
                  <c:v>-3.7444000000000002</c:v>
                </c:pt>
                <c:pt idx="198">
                  <c:v>-3.7444000000000002</c:v>
                </c:pt>
                <c:pt idx="199">
                  <c:v>-3.7422</c:v>
                </c:pt>
                <c:pt idx="200">
                  <c:v>-3.7444000000000002</c:v>
                </c:pt>
                <c:pt idx="201">
                  <c:v>-3.7444000000000002</c:v>
                </c:pt>
                <c:pt idx="202">
                  <c:v>-3.7422</c:v>
                </c:pt>
                <c:pt idx="203">
                  <c:v>-3.7442000000000002</c:v>
                </c:pt>
                <c:pt idx="204">
                  <c:v>-3.7442000000000002</c:v>
                </c:pt>
                <c:pt idx="205">
                  <c:v>-3.7442000000000002</c:v>
                </c:pt>
                <c:pt idx="206">
                  <c:v>-3.7442000000000002</c:v>
                </c:pt>
                <c:pt idx="207">
                  <c:v>-3.7442000000000002</c:v>
                </c:pt>
                <c:pt idx="208">
                  <c:v>-3.7442000000000002</c:v>
                </c:pt>
                <c:pt idx="209">
                  <c:v>-3.7442000000000002</c:v>
                </c:pt>
                <c:pt idx="210">
                  <c:v>-3.7473000000000001</c:v>
                </c:pt>
                <c:pt idx="211">
                  <c:v>-3.7463000000000002</c:v>
                </c:pt>
                <c:pt idx="212">
                  <c:v>-3.7442000000000002</c:v>
                </c:pt>
                <c:pt idx="213">
                  <c:v>-3.7442000000000002</c:v>
                </c:pt>
                <c:pt idx="214">
                  <c:v>-3.7473000000000001</c:v>
                </c:pt>
                <c:pt idx="215">
                  <c:v>-3.7473000000000001</c:v>
                </c:pt>
                <c:pt idx="216">
                  <c:v>-3.7463000000000002</c:v>
                </c:pt>
                <c:pt idx="217">
                  <c:v>-3.7442000000000002</c:v>
                </c:pt>
                <c:pt idx="218">
                  <c:v>-3.7442000000000002</c:v>
                </c:pt>
                <c:pt idx="219">
                  <c:v>-3.7422</c:v>
                </c:pt>
                <c:pt idx="220">
                  <c:v>-3.7422</c:v>
                </c:pt>
                <c:pt idx="221">
                  <c:v>-3.7422</c:v>
                </c:pt>
                <c:pt idx="222">
                  <c:v>-3.7422</c:v>
                </c:pt>
                <c:pt idx="223">
                  <c:v>-3.7422</c:v>
                </c:pt>
                <c:pt idx="224">
                  <c:v>-3.7402000000000002</c:v>
                </c:pt>
                <c:pt idx="225">
                  <c:v>-3.7402000000000002</c:v>
                </c:pt>
                <c:pt idx="226">
                  <c:v>-3.7402000000000002</c:v>
                </c:pt>
                <c:pt idx="227">
                  <c:v>-3.7402000000000002</c:v>
                </c:pt>
                <c:pt idx="228">
                  <c:v>-3.7402000000000002</c:v>
                </c:pt>
                <c:pt idx="229">
                  <c:v>-3.7381000000000002</c:v>
                </c:pt>
                <c:pt idx="230">
                  <c:v>-3.7381000000000002</c:v>
                </c:pt>
                <c:pt idx="231">
                  <c:v>-3.7361</c:v>
                </c:pt>
                <c:pt idx="232">
                  <c:v>-3.7381000000000002</c:v>
                </c:pt>
                <c:pt idx="233">
                  <c:v>-3.7381000000000002</c:v>
                </c:pt>
                <c:pt idx="234">
                  <c:v>-3.7361</c:v>
                </c:pt>
                <c:pt idx="235">
                  <c:v>-3.7361</c:v>
                </c:pt>
                <c:pt idx="236">
                  <c:v>-3.7381000000000002</c:v>
                </c:pt>
                <c:pt idx="237">
                  <c:v>-3.7381000000000002</c:v>
                </c:pt>
                <c:pt idx="238">
                  <c:v>-3.7361</c:v>
                </c:pt>
                <c:pt idx="239">
                  <c:v>-3.7361</c:v>
                </c:pt>
                <c:pt idx="240">
                  <c:v>-3.7381000000000002</c:v>
                </c:pt>
                <c:pt idx="241">
                  <c:v>-3.7361</c:v>
                </c:pt>
                <c:pt idx="242">
                  <c:v>-3.7361</c:v>
                </c:pt>
                <c:pt idx="243">
                  <c:v>-3.7361</c:v>
                </c:pt>
                <c:pt idx="244">
                  <c:v>-3.7361</c:v>
                </c:pt>
                <c:pt idx="245">
                  <c:v>-3.7361</c:v>
                </c:pt>
                <c:pt idx="246">
                  <c:v>-3.7381000000000002</c:v>
                </c:pt>
                <c:pt idx="247">
                  <c:v>-3.7381000000000002</c:v>
                </c:pt>
                <c:pt idx="248">
                  <c:v>-3.7381000000000002</c:v>
                </c:pt>
                <c:pt idx="249">
                  <c:v>-3.7381000000000002</c:v>
                </c:pt>
                <c:pt idx="250">
                  <c:v>-3.7381000000000002</c:v>
                </c:pt>
                <c:pt idx="251">
                  <c:v>-3.7330000000000001</c:v>
                </c:pt>
                <c:pt idx="252">
                  <c:v>-3.7330000000000001</c:v>
                </c:pt>
                <c:pt idx="253">
                  <c:v>-3.7330000000000001</c:v>
                </c:pt>
                <c:pt idx="254">
                  <c:v>-3.7330000000000001</c:v>
                </c:pt>
                <c:pt idx="255">
                  <c:v>-3.7330000000000001</c:v>
                </c:pt>
                <c:pt idx="256">
                  <c:v>-3.7330000000000001</c:v>
                </c:pt>
                <c:pt idx="257">
                  <c:v>-3.7309999999999999</c:v>
                </c:pt>
                <c:pt idx="258">
                  <c:v>-3.7309999999999999</c:v>
                </c:pt>
                <c:pt idx="259">
                  <c:v>-3.7309999999999999</c:v>
                </c:pt>
                <c:pt idx="260">
                  <c:v>-3.7309999999999999</c:v>
                </c:pt>
                <c:pt idx="261">
                  <c:v>-3.7309999999999999</c:v>
                </c:pt>
                <c:pt idx="262">
                  <c:v>-3.7330000000000001</c:v>
                </c:pt>
                <c:pt idx="263">
                  <c:v>-3.7288999999999999</c:v>
                </c:pt>
                <c:pt idx="264">
                  <c:v>-3.7288999999999999</c:v>
                </c:pt>
                <c:pt idx="265">
                  <c:v>-3.7288999999999999</c:v>
                </c:pt>
                <c:pt idx="266">
                  <c:v>-3.7288999999999999</c:v>
                </c:pt>
                <c:pt idx="267">
                  <c:v>-3.7288999999999999</c:v>
                </c:pt>
                <c:pt idx="268">
                  <c:v>-3.7288999999999999</c:v>
                </c:pt>
                <c:pt idx="269">
                  <c:v>-3.7309999999999999</c:v>
                </c:pt>
                <c:pt idx="270">
                  <c:v>-3.7309999999999999</c:v>
                </c:pt>
                <c:pt idx="271">
                  <c:v>-3.7330000000000001</c:v>
                </c:pt>
                <c:pt idx="272">
                  <c:v>-3.7330000000000001</c:v>
                </c:pt>
                <c:pt idx="273">
                  <c:v>-3.7309999999999999</c:v>
                </c:pt>
                <c:pt idx="274">
                  <c:v>-3.7309999999999999</c:v>
                </c:pt>
                <c:pt idx="275">
                  <c:v>-3.7309999999999999</c:v>
                </c:pt>
                <c:pt idx="276">
                  <c:v>-3.7309999999999999</c:v>
                </c:pt>
                <c:pt idx="277">
                  <c:v>-3.7309999999999999</c:v>
                </c:pt>
                <c:pt idx="278">
                  <c:v>-3.7269000000000001</c:v>
                </c:pt>
                <c:pt idx="279">
                  <c:v>-3.7269000000000001</c:v>
                </c:pt>
                <c:pt idx="280">
                  <c:v>-3.7259000000000002</c:v>
                </c:pt>
                <c:pt idx="281">
                  <c:v>-3.7259000000000002</c:v>
                </c:pt>
                <c:pt idx="282">
                  <c:v>-3.7218</c:v>
                </c:pt>
                <c:pt idx="283">
                  <c:v>-3.7218</c:v>
                </c:pt>
                <c:pt idx="284">
                  <c:v>-3.7218</c:v>
                </c:pt>
                <c:pt idx="285">
                  <c:v>-3.7218</c:v>
                </c:pt>
                <c:pt idx="286">
                  <c:v>-3.7218</c:v>
                </c:pt>
                <c:pt idx="287">
                  <c:v>-3.7218</c:v>
                </c:pt>
                <c:pt idx="288">
                  <c:v>-3.7218</c:v>
                </c:pt>
                <c:pt idx="289">
                  <c:v>-3.7218</c:v>
                </c:pt>
                <c:pt idx="290">
                  <c:v>-3.7218</c:v>
                </c:pt>
                <c:pt idx="291">
                  <c:v>-3.7218</c:v>
                </c:pt>
                <c:pt idx="292">
                  <c:v>-3.7195999999999998</c:v>
                </c:pt>
                <c:pt idx="293">
                  <c:v>-3.7195999999999998</c:v>
                </c:pt>
                <c:pt idx="294">
                  <c:v>-3.7195999999999998</c:v>
                </c:pt>
                <c:pt idx="295">
                  <c:v>-3.7176999999999998</c:v>
                </c:pt>
                <c:pt idx="296">
                  <c:v>-3.7157</c:v>
                </c:pt>
                <c:pt idx="297">
                  <c:v>-3.7176999999999998</c:v>
                </c:pt>
                <c:pt idx="298">
                  <c:v>-3.7157</c:v>
                </c:pt>
                <c:pt idx="299">
                  <c:v>-3.7157</c:v>
                </c:pt>
                <c:pt idx="300">
                  <c:v>-3.7157</c:v>
                </c:pt>
                <c:pt idx="301">
                  <c:v>-3.7157</c:v>
                </c:pt>
                <c:pt idx="302">
                  <c:v>-3.7157</c:v>
                </c:pt>
                <c:pt idx="303">
                  <c:v>-3.7157</c:v>
                </c:pt>
                <c:pt idx="304">
                  <c:v>-3.7157</c:v>
                </c:pt>
                <c:pt idx="305">
                  <c:v>-3.7157</c:v>
                </c:pt>
                <c:pt idx="306">
                  <c:v>-3.7157</c:v>
                </c:pt>
                <c:pt idx="307">
                  <c:v>-3.7145000000000001</c:v>
                </c:pt>
                <c:pt idx="308">
                  <c:v>-3.7157</c:v>
                </c:pt>
                <c:pt idx="309">
                  <c:v>-3.7145000000000001</c:v>
                </c:pt>
                <c:pt idx="310">
                  <c:v>-3.7145000000000001</c:v>
                </c:pt>
                <c:pt idx="311">
                  <c:v>-3.7145000000000001</c:v>
                </c:pt>
                <c:pt idx="312">
                  <c:v>-3.7126000000000001</c:v>
                </c:pt>
                <c:pt idx="313">
                  <c:v>-3.7126000000000001</c:v>
                </c:pt>
                <c:pt idx="314">
                  <c:v>-3.7126000000000001</c:v>
                </c:pt>
                <c:pt idx="315">
                  <c:v>-3.7126000000000001</c:v>
                </c:pt>
                <c:pt idx="316">
                  <c:v>-3.7103999999999999</c:v>
                </c:pt>
                <c:pt idx="317">
                  <c:v>-3.7103999999999999</c:v>
                </c:pt>
                <c:pt idx="318">
                  <c:v>-3.7103999999999999</c:v>
                </c:pt>
              </c:numCache>
            </c:numRef>
          </c:val>
          <c:smooth val="0"/>
          <c:extLst>
            <c:ext xmlns:c16="http://schemas.microsoft.com/office/drawing/2014/chart" uri="{C3380CC4-5D6E-409C-BE32-E72D297353CC}">
              <c16:uniqueId val="{00000001-726B-4957-B703-2C4D7029F49B}"/>
            </c:ext>
          </c:extLst>
        </c:ser>
        <c:ser>
          <c:idx val="2"/>
          <c:order val="2"/>
          <c:tx>
            <c:strRef>
              <c:f>'P28'!$AQ$2</c:f>
              <c:strCache>
                <c:ptCount val="1"/>
                <c:pt idx="0">
                  <c:v>u</c:v>
                </c:pt>
              </c:strCache>
            </c:strRef>
          </c:tx>
          <c:spPr>
            <a:ln w="28575" cap="rnd">
              <a:noFill/>
              <a:round/>
            </a:ln>
            <a:effectLst/>
          </c:spPr>
          <c:marker>
            <c:symbol val="diamond"/>
            <c:size val="3"/>
            <c:spPr>
              <a:solidFill>
                <a:srgbClr val="36EE32"/>
              </a:solidFill>
              <a:ln w="9525">
                <a:solidFill>
                  <a:srgbClr val="92D050"/>
                </a:solidFill>
              </a:ln>
              <a:effectLst/>
            </c:spPr>
          </c:marker>
          <c:cat>
            <c:numRef>
              <c:f>'P28'!$AN$3:$AN$321</c:f>
              <c:numCache>
                <c:formatCode>mm:ss</c:formatCode>
                <c:ptCount val="319"/>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pt idx="260">
                  <c:v>3.0092592592590901E-3</c:v>
                </c:pt>
                <c:pt idx="261">
                  <c:v>3.0208333333331598E-3</c:v>
                </c:pt>
                <c:pt idx="262">
                  <c:v>3.0324074074072299E-3</c:v>
                </c:pt>
                <c:pt idx="263">
                  <c:v>3.04398148148131E-3</c:v>
                </c:pt>
                <c:pt idx="264">
                  <c:v>3.0555555555553801E-3</c:v>
                </c:pt>
                <c:pt idx="265">
                  <c:v>3.0671296296294502E-3</c:v>
                </c:pt>
                <c:pt idx="266">
                  <c:v>3.0787037037035298E-3</c:v>
                </c:pt>
                <c:pt idx="267">
                  <c:v>3.0902777777775999E-3</c:v>
                </c:pt>
                <c:pt idx="268">
                  <c:v>3.10185185185167E-3</c:v>
                </c:pt>
                <c:pt idx="269">
                  <c:v>3.1134259259257501E-3</c:v>
                </c:pt>
                <c:pt idx="270">
                  <c:v>3.1249999999998202E-3</c:v>
                </c:pt>
                <c:pt idx="271">
                  <c:v>3.1365740740738899E-3</c:v>
                </c:pt>
                <c:pt idx="272">
                  <c:v>3.1481481481479699E-3</c:v>
                </c:pt>
                <c:pt idx="273">
                  <c:v>3.15972222222204E-3</c:v>
                </c:pt>
                <c:pt idx="274">
                  <c:v>3.1712962962961101E-3</c:v>
                </c:pt>
                <c:pt idx="275">
                  <c:v>3.1828703703701902E-3</c:v>
                </c:pt>
                <c:pt idx="276">
                  <c:v>3.1944444444442599E-3</c:v>
                </c:pt>
                <c:pt idx="277">
                  <c:v>3.20601851851833E-3</c:v>
                </c:pt>
                <c:pt idx="278">
                  <c:v>3.2175925925924101E-3</c:v>
                </c:pt>
                <c:pt idx="279">
                  <c:v>3.2291666666664802E-3</c:v>
                </c:pt>
                <c:pt idx="280">
                  <c:v>3.2407407407405498E-3</c:v>
                </c:pt>
                <c:pt idx="281">
                  <c:v>3.2523148148146299E-3</c:v>
                </c:pt>
                <c:pt idx="282">
                  <c:v>3.2638888888887E-3</c:v>
                </c:pt>
                <c:pt idx="283">
                  <c:v>3.2754629629627701E-3</c:v>
                </c:pt>
                <c:pt idx="284">
                  <c:v>3.2870370370368502E-3</c:v>
                </c:pt>
                <c:pt idx="285">
                  <c:v>3.2986111111109198E-3</c:v>
                </c:pt>
                <c:pt idx="286">
                  <c:v>3.3101851851849899E-3</c:v>
                </c:pt>
                <c:pt idx="287">
                  <c:v>3.32175925925907E-3</c:v>
                </c:pt>
                <c:pt idx="288">
                  <c:v>3.3333333333331401E-3</c:v>
                </c:pt>
                <c:pt idx="289">
                  <c:v>3.3449074074072098E-3</c:v>
                </c:pt>
                <c:pt idx="290">
                  <c:v>3.3564814814812899E-3</c:v>
                </c:pt>
                <c:pt idx="291">
                  <c:v>3.36805555555536E-3</c:v>
                </c:pt>
                <c:pt idx="292">
                  <c:v>3.3796296296294301E-3</c:v>
                </c:pt>
                <c:pt idx="293">
                  <c:v>3.3912037037035101E-3</c:v>
                </c:pt>
                <c:pt idx="294">
                  <c:v>3.4027777777775798E-3</c:v>
                </c:pt>
                <c:pt idx="295">
                  <c:v>3.4143518518516499E-3</c:v>
                </c:pt>
                <c:pt idx="296">
                  <c:v>3.42592592592573E-3</c:v>
                </c:pt>
                <c:pt idx="297">
                  <c:v>3.4374999999998001E-3</c:v>
                </c:pt>
                <c:pt idx="298">
                  <c:v>3.4490740740738702E-3</c:v>
                </c:pt>
                <c:pt idx="299">
                  <c:v>3.4606481481479498E-3</c:v>
                </c:pt>
                <c:pt idx="300">
                  <c:v>3.4722222222220199E-3</c:v>
                </c:pt>
                <c:pt idx="301">
                  <c:v>3.48379629629609E-3</c:v>
                </c:pt>
                <c:pt idx="302">
                  <c:v>3.4953703703701701E-3</c:v>
                </c:pt>
                <c:pt idx="303">
                  <c:v>3.5069444444442402E-3</c:v>
                </c:pt>
                <c:pt idx="304">
                  <c:v>3.5185185185183099E-3</c:v>
                </c:pt>
                <c:pt idx="305">
                  <c:v>3.53009259259239E-3</c:v>
                </c:pt>
                <c:pt idx="306">
                  <c:v>3.5416666666664601E-3</c:v>
                </c:pt>
                <c:pt idx="307">
                  <c:v>3.5532407407405401E-3</c:v>
                </c:pt>
                <c:pt idx="308">
                  <c:v>3.5648148148146098E-3</c:v>
                </c:pt>
                <c:pt idx="309">
                  <c:v>3.5763888888886799E-3</c:v>
                </c:pt>
                <c:pt idx="310">
                  <c:v>3.58796296296275E-3</c:v>
                </c:pt>
                <c:pt idx="311">
                  <c:v>3.5995370370368301E-3</c:v>
                </c:pt>
                <c:pt idx="312">
                  <c:v>3.6111111111109002E-3</c:v>
                </c:pt>
                <c:pt idx="313">
                  <c:v>3.6226851851849798E-3</c:v>
                </c:pt>
                <c:pt idx="314">
                  <c:v>3.6342592592590499E-3</c:v>
                </c:pt>
                <c:pt idx="315">
                  <c:v>3.64583333333312E-3</c:v>
                </c:pt>
                <c:pt idx="316">
                  <c:v>3.6574074074072001E-3</c:v>
                </c:pt>
                <c:pt idx="317">
                  <c:v>3.6689814814812702E-3</c:v>
                </c:pt>
                <c:pt idx="318">
                  <c:v>3.6805555555553399E-3</c:v>
                </c:pt>
              </c:numCache>
            </c:numRef>
          </c:cat>
          <c:val>
            <c:numRef>
              <c:f>'P28'!$AQ$3:$AQ$321</c:f>
              <c:numCache>
                <c:formatCode>General</c:formatCode>
                <c:ptCount val="319"/>
                <c:pt idx="0">
                  <c:v>4.8958000000000004</c:v>
                </c:pt>
                <c:pt idx="1">
                  <c:v>11.795299999999999</c:v>
                </c:pt>
                <c:pt idx="2">
                  <c:v>14.3949</c:v>
                </c:pt>
                <c:pt idx="3">
                  <c:v>14.7956</c:v>
                </c:pt>
                <c:pt idx="4">
                  <c:v>13.2956</c:v>
                </c:pt>
                <c:pt idx="5">
                  <c:v>11.694900000000001</c:v>
                </c:pt>
                <c:pt idx="6">
                  <c:v>11.795199999999999</c:v>
                </c:pt>
                <c:pt idx="7">
                  <c:v>10.595700000000001</c:v>
                </c:pt>
                <c:pt idx="8">
                  <c:v>10.1952</c:v>
                </c:pt>
                <c:pt idx="9">
                  <c:v>9.8957999999999995</c:v>
                </c:pt>
                <c:pt idx="10">
                  <c:v>9.5954999999999995</c:v>
                </c:pt>
                <c:pt idx="11">
                  <c:v>9.2954000000000008</c:v>
                </c:pt>
                <c:pt idx="12">
                  <c:v>8.8954000000000004</c:v>
                </c:pt>
                <c:pt idx="13">
                  <c:v>8.7950999999999997</c:v>
                </c:pt>
                <c:pt idx="14">
                  <c:v>8.8950999999999993</c:v>
                </c:pt>
                <c:pt idx="15">
                  <c:v>8.8955000000000002</c:v>
                </c:pt>
                <c:pt idx="16">
                  <c:v>8.8957999999999995</c:v>
                </c:pt>
                <c:pt idx="17">
                  <c:v>8.8958999999999993</c:v>
                </c:pt>
                <c:pt idx="18">
                  <c:v>8.8956</c:v>
                </c:pt>
                <c:pt idx="19">
                  <c:v>8.8957999999999995</c:v>
                </c:pt>
                <c:pt idx="20">
                  <c:v>8.8958999999999993</c:v>
                </c:pt>
                <c:pt idx="21">
                  <c:v>8.7954000000000008</c:v>
                </c:pt>
                <c:pt idx="22">
                  <c:v>8.8956999999999997</c:v>
                </c:pt>
                <c:pt idx="23">
                  <c:v>8.7950999999999997</c:v>
                </c:pt>
                <c:pt idx="24">
                  <c:v>8.6952999999999996</c:v>
                </c:pt>
                <c:pt idx="25">
                  <c:v>8.5950000000000006</c:v>
                </c:pt>
                <c:pt idx="26">
                  <c:v>8.5949000000000009</c:v>
                </c:pt>
                <c:pt idx="27">
                  <c:v>8.5949000000000009</c:v>
                </c:pt>
                <c:pt idx="28">
                  <c:v>8.6958000000000002</c:v>
                </c:pt>
                <c:pt idx="29">
                  <c:v>8.6958000000000002</c:v>
                </c:pt>
                <c:pt idx="30">
                  <c:v>8.6956000000000007</c:v>
                </c:pt>
                <c:pt idx="31">
                  <c:v>8.6956000000000007</c:v>
                </c:pt>
                <c:pt idx="32">
                  <c:v>8.6949000000000005</c:v>
                </c:pt>
                <c:pt idx="33">
                  <c:v>8.7957000000000001</c:v>
                </c:pt>
                <c:pt idx="34">
                  <c:v>8.7957000000000001</c:v>
                </c:pt>
                <c:pt idx="35">
                  <c:v>8.7957000000000001</c:v>
                </c:pt>
                <c:pt idx="36">
                  <c:v>8.7957000000000001</c:v>
                </c:pt>
                <c:pt idx="37">
                  <c:v>8.7957000000000001</c:v>
                </c:pt>
                <c:pt idx="38">
                  <c:v>8.7949000000000002</c:v>
                </c:pt>
                <c:pt idx="39">
                  <c:v>8.7954000000000008</c:v>
                </c:pt>
                <c:pt idx="40">
                  <c:v>8.6959</c:v>
                </c:pt>
                <c:pt idx="41">
                  <c:v>8.6959</c:v>
                </c:pt>
                <c:pt idx="42">
                  <c:v>8.7955000000000005</c:v>
                </c:pt>
                <c:pt idx="43">
                  <c:v>8.7950999999999997</c:v>
                </c:pt>
                <c:pt idx="44">
                  <c:v>8.7955000000000005</c:v>
                </c:pt>
                <c:pt idx="45">
                  <c:v>8.6954999999999991</c:v>
                </c:pt>
                <c:pt idx="46">
                  <c:v>8.6959</c:v>
                </c:pt>
                <c:pt idx="47">
                  <c:v>8.7956000000000003</c:v>
                </c:pt>
                <c:pt idx="48">
                  <c:v>8.7956000000000003</c:v>
                </c:pt>
                <c:pt idx="49">
                  <c:v>8.7957000000000001</c:v>
                </c:pt>
                <c:pt idx="50">
                  <c:v>8.7952999999999992</c:v>
                </c:pt>
                <c:pt idx="51">
                  <c:v>8.7957000000000001</c:v>
                </c:pt>
                <c:pt idx="52">
                  <c:v>8.7952999999999992</c:v>
                </c:pt>
                <c:pt idx="53">
                  <c:v>8.7958999999999996</c:v>
                </c:pt>
                <c:pt idx="54">
                  <c:v>8.7952999999999992</c:v>
                </c:pt>
                <c:pt idx="55">
                  <c:v>8.8950999999999993</c:v>
                </c:pt>
                <c:pt idx="56">
                  <c:v>8.8955000000000002</c:v>
                </c:pt>
                <c:pt idx="57">
                  <c:v>8.8953000000000007</c:v>
                </c:pt>
                <c:pt idx="58">
                  <c:v>8.8953000000000007</c:v>
                </c:pt>
                <c:pt idx="59">
                  <c:v>8.8953000000000007</c:v>
                </c:pt>
                <c:pt idx="60">
                  <c:v>8.8953000000000007</c:v>
                </c:pt>
                <c:pt idx="61">
                  <c:v>8.8953000000000007</c:v>
                </c:pt>
                <c:pt idx="62">
                  <c:v>8.8953000000000007</c:v>
                </c:pt>
                <c:pt idx="63">
                  <c:v>8.8950999999999993</c:v>
                </c:pt>
                <c:pt idx="64">
                  <c:v>8.8956999999999997</c:v>
                </c:pt>
                <c:pt idx="65">
                  <c:v>8.8955000000000002</c:v>
                </c:pt>
                <c:pt idx="66">
                  <c:v>8.8958999999999993</c:v>
                </c:pt>
                <c:pt idx="67">
                  <c:v>8.8950999999999993</c:v>
                </c:pt>
                <c:pt idx="68">
                  <c:v>8.8950999999999993</c:v>
                </c:pt>
                <c:pt idx="69">
                  <c:v>8.8955000000000002</c:v>
                </c:pt>
                <c:pt idx="70">
                  <c:v>8.8954000000000004</c:v>
                </c:pt>
                <c:pt idx="71">
                  <c:v>8.8954000000000004</c:v>
                </c:pt>
                <c:pt idx="72">
                  <c:v>8.8955000000000002</c:v>
                </c:pt>
                <c:pt idx="73">
                  <c:v>8.8953000000000007</c:v>
                </c:pt>
                <c:pt idx="74">
                  <c:v>8.8954000000000004</c:v>
                </c:pt>
                <c:pt idx="75">
                  <c:v>8.8954000000000004</c:v>
                </c:pt>
                <c:pt idx="76">
                  <c:v>8.8949999999999996</c:v>
                </c:pt>
                <c:pt idx="77">
                  <c:v>8.8954000000000004</c:v>
                </c:pt>
                <c:pt idx="78">
                  <c:v>8.8954000000000004</c:v>
                </c:pt>
                <c:pt idx="79">
                  <c:v>8.8957999999999995</c:v>
                </c:pt>
                <c:pt idx="80">
                  <c:v>8.8954000000000004</c:v>
                </c:pt>
                <c:pt idx="81">
                  <c:v>8.8957999999999995</c:v>
                </c:pt>
                <c:pt idx="82">
                  <c:v>8.8957999999999995</c:v>
                </c:pt>
                <c:pt idx="83">
                  <c:v>8.8956</c:v>
                </c:pt>
                <c:pt idx="84">
                  <c:v>8.8950999999999993</c:v>
                </c:pt>
                <c:pt idx="85">
                  <c:v>8.8950999999999993</c:v>
                </c:pt>
                <c:pt idx="86">
                  <c:v>8.8956999999999997</c:v>
                </c:pt>
                <c:pt idx="87">
                  <c:v>8.8956999999999997</c:v>
                </c:pt>
                <c:pt idx="88">
                  <c:v>8.8950999999999993</c:v>
                </c:pt>
                <c:pt idx="89">
                  <c:v>8.8950999999999993</c:v>
                </c:pt>
                <c:pt idx="90">
                  <c:v>8.8958999999999993</c:v>
                </c:pt>
                <c:pt idx="91">
                  <c:v>8.7958999999999996</c:v>
                </c:pt>
                <c:pt idx="92">
                  <c:v>8.7950999999999997</c:v>
                </c:pt>
                <c:pt idx="93">
                  <c:v>8.7955000000000005</c:v>
                </c:pt>
                <c:pt idx="94">
                  <c:v>8.7949000000000002</c:v>
                </c:pt>
                <c:pt idx="95">
                  <c:v>8.7949000000000002</c:v>
                </c:pt>
                <c:pt idx="96">
                  <c:v>8.7949000000000002</c:v>
                </c:pt>
                <c:pt idx="97">
                  <c:v>8.7949000000000002</c:v>
                </c:pt>
                <c:pt idx="98">
                  <c:v>8.7949999999999999</c:v>
                </c:pt>
                <c:pt idx="99">
                  <c:v>8.7949999999999999</c:v>
                </c:pt>
                <c:pt idx="100">
                  <c:v>8.7957999999999998</c:v>
                </c:pt>
                <c:pt idx="101">
                  <c:v>8.7951999999999995</c:v>
                </c:pt>
                <c:pt idx="102">
                  <c:v>8.7951999999999995</c:v>
                </c:pt>
                <c:pt idx="103">
                  <c:v>8.7951999999999995</c:v>
                </c:pt>
                <c:pt idx="104">
                  <c:v>8.7957999999999998</c:v>
                </c:pt>
                <c:pt idx="105">
                  <c:v>8.7954000000000008</c:v>
                </c:pt>
                <c:pt idx="106">
                  <c:v>8.7957999999999998</c:v>
                </c:pt>
                <c:pt idx="107">
                  <c:v>8.7957999999999998</c:v>
                </c:pt>
                <c:pt idx="108">
                  <c:v>8.7957999999999998</c:v>
                </c:pt>
                <c:pt idx="109">
                  <c:v>8.7954000000000008</c:v>
                </c:pt>
                <c:pt idx="110">
                  <c:v>8.7954000000000008</c:v>
                </c:pt>
                <c:pt idx="111">
                  <c:v>8.7951999999999995</c:v>
                </c:pt>
                <c:pt idx="112">
                  <c:v>8.7951999999999995</c:v>
                </c:pt>
                <c:pt idx="113">
                  <c:v>8.7951999999999995</c:v>
                </c:pt>
                <c:pt idx="114">
                  <c:v>8.7952999999999992</c:v>
                </c:pt>
                <c:pt idx="115">
                  <c:v>8.7949000000000002</c:v>
                </c:pt>
                <c:pt idx="116">
                  <c:v>8.7950999999999997</c:v>
                </c:pt>
                <c:pt idx="117">
                  <c:v>8.7951999999999995</c:v>
                </c:pt>
                <c:pt idx="118">
                  <c:v>8.7956000000000003</c:v>
                </c:pt>
                <c:pt idx="119">
                  <c:v>8.7954000000000008</c:v>
                </c:pt>
                <c:pt idx="120">
                  <c:v>8.7954000000000008</c:v>
                </c:pt>
                <c:pt idx="121">
                  <c:v>8.7957999999999998</c:v>
                </c:pt>
                <c:pt idx="122">
                  <c:v>8.7957999999999998</c:v>
                </c:pt>
                <c:pt idx="123">
                  <c:v>8.7951999999999995</c:v>
                </c:pt>
                <c:pt idx="124">
                  <c:v>8.7951999999999995</c:v>
                </c:pt>
                <c:pt idx="125">
                  <c:v>8.7951999999999995</c:v>
                </c:pt>
                <c:pt idx="126">
                  <c:v>8.7954000000000008</c:v>
                </c:pt>
                <c:pt idx="127">
                  <c:v>8.7954000000000008</c:v>
                </c:pt>
                <c:pt idx="128">
                  <c:v>8.7954000000000008</c:v>
                </c:pt>
                <c:pt idx="129">
                  <c:v>8.7957999999999998</c:v>
                </c:pt>
                <c:pt idx="130">
                  <c:v>8.7957999999999998</c:v>
                </c:pt>
                <c:pt idx="131">
                  <c:v>8.7957999999999998</c:v>
                </c:pt>
                <c:pt idx="132">
                  <c:v>8.7951999999999995</c:v>
                </c:pt>
                <c:pt idx="133">
                  <c:v>8.7951999999999995</c:v>
                </c:pt>
                <c:pt idx="134">
                  <c:v>8.7951999999999995</c:v>
                </c:pt>
                <c:pt idx="135">
                  <c:v>8.7957999999999998</c:v>
                </c:pt>
                <c:pt idx="136">
                  <c:v>8.7957999999999998</c:v>
                </c:pt>
                <c:pt idx="137">
                  <c:v>8.7957999999999998</c:v>
                </c:pt>
                <c:pt idx="138">
                  <c:v>8.7957999999999998</c:v>
                </c:pt>
                <c:pt idx="139">
                  <c:v>8.7957999999999998</c:v>
                </c:pt>
                <c:pt idx="140">
                  <c:v>8.7957999999999998</c:v>
                </c:pt>
                <c:pt idx="141">
                  <c:v>8.7957999999999998</c:v>
                </c:pt>
                <c:pt idx="142">
                  <c:v>8.7958999999999996</c:v>
                </c:pt>
                <c:pt idx="143">
                  <c:v>8.7952999999999992</c:v>
                </c:pt>
                <c:pt idx="144">
                  <c:v>8.7957000000000001</c:v>
                </c:pt>
                <c:pt idx="145">
                  <c:v>8.7957000000000001</c:v>
                </c:pt>
                <c:pt idx="146">
                  <c:v>8.7957000000000001</c:v>
                </c:pt>
                <c:pt idx="147">
                  <c:v>8.7957000000000001</c:v>
                </c:pt>
                <c:pt idx="148">
                  <c:v>8.7957000000000001</c:v>
                </c:pt>
                <c:pt idx="149">
                  <c:v>8.7957000000000001</c:v>
                </c:pt>
                <c:pt idx="150">
                  <c:v>8.7957000000000001</c:v>
                </c:pt>
                <c:pt idx="151">
                  <c:v>8.7957000000000001</c:v>
                </c:pt>
                <c:pt idx="152">
                  <c:v>8.7957000000000001</c:v>
                </c:pt>
                <c:pt idx="153">
                  <c:v>8.7957000000000001</c:v>
                </c:pt>
                <c:pt idx="154">
                  <c:v>8.7957000000000001</c:v>
                </c:pt>
                <c:pt idx="155">
                  <c:v>8.7950999999999997</c:v>
                </c:pt>
                <c:pt idx="156">
                  <c:v>8.8952000000000009</c:v>
                </c:pt>
                <c:pt idx="157">
                  <c:v>8.8952000000000009</c:v>
                </c:pt>
                <c:pt idx="158">
                  <c:v>8.8952000000000009</c:v>
                </c:pt>
                <c:pt idx="159">
                  <c:v>8.8952000000000009</c:v>
                </c:pt>
                <c:pt idx="160">
                  <c:v>8.8952000000000009</c:v>
                </c:pt>
                <c:pt idx="161">
                  <c:v>8.8956</c:v>
                </c:pt>
                <c:pt idx="162">
                  <c:v>8.8956</c:v>
                </c:pt>
                <c:pt idx="163">
                  <c:v>8.8956</c:v>
                </c:pt>
                <c:pt idx="164">
                  <c:v>8.8956</c:v>
                </c:pt>
                <c:pt idx="165">
                  <c:v>8.8956</c:v>
                </c:pt>
                <c:pt idx="166">
                  <c:v>8.8952000000000009</c:v>
                </c:pt>
                <c:pt idx="167">
                  <c:v>8.8956</c:v>
                </c:pt>
                <c:pt idx="168">
                  <c:v>8.8952000000000009</c:v>
                </c:pt>
                <c:pt idx="169">
                  <c:v>8.8956</c:v>
                </c:pt>
                <c:pt idx="170">
                  <c:v>8.8956</c:v>
                </c:pt>
                <c:pt idx="171">
                  <c:v>8.8957999999999995</c:v>
                </c:pt>
                <c:pt idx="172">
                  <c:v>8.8957999999999995</c:v>
                </c:pt>
                <c:pt idx="173">
                  <c:v>8.8957999999999995</c:v>
                </c:pt>
                <c:pt idx="174">
                  <c:v>8.8957999999999995</c:v>
                </c:pt>
                <c:pt idx="175">
                  <c:v>8.8957999999999995</c:v>
                </c:pt>
                <c:pt idx="176">
                  <c:v>8.8952000000000009</c:v>
                </c:pt>
                <c:pt idx="177">
                  <c:v>8.8952000000000009</c:v>
                </c:pt>
                <c:pt idx="178">
                  <c:v>8.8952000000000009</c:v>
                </c:pt>
                <c:pt idx="179">
                  <c:v>8.8952000000000009</c:v>
                </c:pt>
                <c:pt idx="180">
                  <c:v>8.8952000000000009</c:v>
                </c:pt>
                <c:pt idx="181">
                  <c:v>8.8952000000000009</c:v>
                </c:pt>
                <c:pt idx="182">
                  <c:v>8.8957999999999995</c:v>
                </c:pt>
                <c:pt idx="183">
                  <c:v>8.8957999999999995</c:v>
                </c:pt>
                <c:pt idx="184">
                  <c:v>8.8952000000000009</c:v>
                </c:pt>
                <c:pt idx="185">
                  <c:v>8.8952000000000009</c:v>
                </c:pt>
                <c:pt idx="186">
                  <c:v>8.8952000000000009</c:v>
                </c:pt>
                <c:pt idx="187">
                  <c:v>8.8952000000000009</c:v>
                </c:pt>
                <c:pt idx="188">
                  <c:v>8.8952000000000009</c:v>
                </c:pt>
                <c:pt idx="189">
                  <c:v>8.8952000000000009</c:v>
                </c:pt>
                <c:pt idx="190">
                  <c:v>8.8952000000000009</c:v>
                </c:pt>
                <c:pt idx="191">
                  <c:v>8.8957999999999995</c:v>
                </c:pt>
                <c:pt idx="192">
                  <c:v>8.8957999999999995</c:v>
                </c:pt>
                <c:pt idx="193">
                  <c:v>8.8957999999999995</c:v>
                </c:pt>
                <c:pt idx="194">
                  <c:v>8.8957999999999995</c:v>
                </c:pt>
                <c:pt idx="195">
                  <c:v>8.8957999999999995</c:v>
                </c:pt>
                <c:pt idx="196">
                  <c:v>8.8957999999999995</c:v>
                </c:pt>
                <c:pt idx="197">
                  <c:v>8.8957999999999995</c:v>
                </c:pt>
                <c:pt idx="198">
                  <c:v>8.8957999999999995</c:v>
                </c:pt>
                <c:pt idx="199">
                  <c:v>8.8953000000000007</c:v>
                </c:pt>
                <c:pt idx="200">
                  <c:v>8.8957999999999995</c:v>
                </c:pt>
                <c:pt idx="201">
                  <c:v>8.8957999999999995</c:v>
                </c:pt>
                <c:pt idx="202">
                  <c:v>8.8953000000000007</c:v>
                </c:pt>
                <c:pt idx="203">
                  <c:v>8.8948999999999998</c:v>
                </c:pt>
                <c:pt idx="204">
                  <c:v>8.8948999999999998</c:v>
                </c:pt>
                <c:pt idx="205">
                  <c:v>8.8948999999999998</c:v>
                </c:pt>
                <c:pt idx="206">
                  <c:v>8.8948999999999998</c:v>
                </c:pt>
                <c:pt idx="207">
                  <c:v>8.8948999999999998</c:v>
                </c:pt>
                <c:pt idx="208">
                  <c:v>8.8948999999999998</c:v>
                </c:pt>
                <c:pt idx="209">
                  <c:v>8.8948999999999998</c:v>
                </c:pt>
                <c:pt idx="210">
                  <c:v>8.8953000000000007</c:v>
                </c:pt>
                <c:pt idx="211">
                  <c:v>8.8955000000000002</c:v>
                </c:pt>
                <c:pt idx="212">
                  <c:v>8.8948999999999998</c:v>
                </c:pt>
                <c:pt idx="213">
                  <c:v>8.8948999999999998</c:v>
                </c:pt>
                <c:pt idx="214">
                  <c:v>8.8953000000000007</c:v>
                </c:pt>
                <c:pt idx="215">
                  <c:v>8.8953000000000007</c:v>
                </c:pt>
                <c:pt idx="216">
                  <c:v>8.8955000000000002</c:v>
                </c:pt>
                <c:pt idx="217">
                  <c:v>8.8948999999999998</c:v>
                </c:pt>
                <c:pt idx="218">
                  <c:v>8.8948999999999998</c:v>
                </c:pt>
                <c:pt idx="219">
                  <c:v>8.8953000000000007</c:v>
                </c:pt>
                <c:pt idx="220">
                  <c:v>8.8953000000000007</c:v>
                </c:pt>
                <c:pt idx="221">
                  <c:v>8.8953000000000007</c:v>
                </c:pt>
                <c:pt idx="222">
                  <c:v>8.8953000000000007</c:v>
                </c:pt>
                <c:pt idx="223">
                  <c:v>8.8953000000000007</c:v>
                </c:pt>
                <c:pt idx="224">
                  <c:v>8.8956999999999997</c:v>
                </c:pt>
                <c:pt idx="225">
                  <c:v>8.8956999999999997</c:v>
                </c:pt>
                <c:pt idx="226">
                  <c:v>8.8956999999999997</c:v>
                </c:pt>
                <c:pt idx="227">
                  <c:v>8.8956999999999997</c:v>
                </c:pt>
                <c:pt idx="228">
                  <c:v>8.8956999999999997</c:v>
                </c:pt>
                <c:pt idx="229">
                  <c:v>8.8950999999999993</c:v>
                </c:pt>
                <c:pt idx="230">
                  <c:v>8.8950999999999993</c:v>
                </c:pt>
                <c:pt idx="231">
                  <c:v>8.8955000000000002</c:v>
                </c:pt>
                <c:pt idx="232">
                  <c:v>8.8950999999999993</c:v>
                </c:pt>
                <c:pt idx="233">
                  <c:v>8.8950999999999993</c:v>
                </c:pt>
                <c:pt idx="234">
                  <c:v>8.8955000000000002</c:v>
                </c:pt>
                <c:pt idx="235">
                  <c:v>8.8955000000000002</c:v>
                </c:pt>
                <c:pt idx="236">
                  <c:v>8.8950999999999993</c:v>
                </c:pt>
                <c:pt idx="237">
                  <c:v>8.8952000000000009</c:v>
                </c:pt>
                <c:pt idx="238">
                  <c:v>8.8956</c:v>
                </c:pt>
                <c:pt idx="239">
                  <c:v>8.8956</c:v>
                </c:pt>
                <c:pt idx="240">
                  <c:v>8.8952000000000009</c:v>
                </c:pt>
                <c:pt idx="241">
                  <c:v>8.8956</c:v>
                </c:pt>
                <c:pt idx="242">
                  <c:v>8.8956</c:v>
                </c:pt>
                <c:pt idx="243">
                  <c:v>8.8956</c:v>
                </c:pt>
                <c:pt idx="244">
                  <c:v>8.8956</c:v>
                </c:pt>
                <c:pt idx="245">
                  <c:v>8.8956</c:v>
                </c:pt>
                <c:pt idx="246">
                  <c:v>8.8952000000000009</c:v>
                </c:pt>
                <c:pt idx="247">
                  <c:v>8.8952000000000009</c:v>
                </c:pt>
                <c:pt idx="248">
                  <c:v>8.8952000000000009</c:v>
                </c:pt>
                <c:pt idx="249">
                  <c:v>8.8952000000000009</c:v>
                </c:pt>
                <c:pt idx="250">
                  <c:v>8.8952000000000009</c:v>
                </c:pt>
                <c:pt idx="251">
                  <c:v>8.8952000000000009</c:v>
                </c:pt>
                <c:pt idx="252">
                  <c:v>8.8952000000000009</c:v>
                </c:pt>
                <c:pt idx="253">
                  <c:v>8.8952000000000009</c:v>
                </c:pt>
                <c:pt idx="254">
                  <c:v>8.8952000000000009</c:v>
                </c:pt>
                <c:pt idx="255">
                  <c:v>8.8952000000000009</c:v>
                </c:pt>
                <c:pt idx="256">
                  <c:v>8.8952000000000009</c:v>
                </c:pt>
                <c:pt idx="257">
                  <c:v>8.8956</c:v>
                </c:pt>
                <c:pt idx="258">
                  <c:v>8.8956</c:v>
                </c:pt>
                <c:pt idx="259">
                  <c:v>8.8956</c:v>
                </c:pt>
                <c:pt idx="260">
                  <c:v>8.8956</c:v>
                </c:pt>
                <c:pt idx="261">
                  <c:v>8.8956</c:v>
                </c:pt>
                <c:pt idx="262">
                  <c:v>8.8952000000000009</c:v>
                </c:pt>
                <c:pt idx="263">
                  <c:v>8.8950999999999993</c:v>
                </c:pt>
                <c:pt idx="264">
                  <c:v>8.8950999999999993</c:v>
                </c:pt>
                <c:pt idx="265">
                  <c:v>8.8950999999999993</c:v>
                </c:pt>
                <c:pt idx="266">
                  <c:v>8.8950999999999993</c:v>
                </c:pt>
                <c:pt idx="267">
                  <c:v>8.8950999999999993</c:v>
                </c:pt>
                <c:pt idx="268">
                  <c:v>8.8950999999999993</c:v>
                </c:pt>
                <c:pt idx="269">
                  <c:v>8.8956999999999997</c:v>
                </c:pt>
                <c:pt idx="270">
                  <c:v>8.8956999999999997</c:v>
                </c:pt>
                <c:pt idx="271">
                  <c:v>8.8953000000000007</c:v>
                </c:pt>
                <c:pt idx="272">
                  <c:v>8.8953000000000007</c:v>
                </c:pt>
                <c:pt idx="273">
                  <c:v>8.8956999999999997</c:v>
                </c:pt>
                <c:pt idx="274">
                  <c:v>8.8956999999999997</c:v>
                </c:pt>
                <c:pt idx="275">
                  <c:v>8.8956999999999997</c:v>
                </c:pt>
                <c:pt idx="276">
                  <c:v>8.8956999999999997</c:v>
                </c:pt>
                <c:pt idx="277">
                  <c:v>8.8956999999999997</c:v>
                </c:pt>
                <c:pt idx="278">
                  <c:v>8.8956</c:v>
                </c:pt>
                <c:pt idx="279">
                  <c:v>8.8956</c:v>
                </c:pt>
                <c:pt idx="280">
                  <c:v>8.8957999999999995</c:v>
                </c:pt>
                <c:pt idx="281">
                  <c:v>8.8957999999999995</c:v>
                </c:pt>
                <c:pt idx="282">
                  <c:v>8.8956</c:v>
                </c:pt>
                <c:pt idx="283">
                  <c:v>8.8956</c:v>
                </c:pt>
                <c:pt idx="284">
                  <c:v>8.8956</c:v>
                </c:pt>
                <c:pt idx="285">
                  <c:v>8.8956</c:v>
                </c:pt>
                <c:pt idx="286">
                  <c:v>8.8956</c:v>
                </c:pt>
                <c:pt idx="287">
                  <c:v>8.8956</c:v>
                </c:pt>
                <c:pt idx="288">
                  <c:v>8.8956</c:v>
                </c:pt>
                <c:pt idx="289">
                  <c:v>8.8956</c:v>
                </c:pt>
                <c:pt idx="290">
                  <c:v>8.8956</c:v>
                </c:pt>
                <c:pt idx="291">
                  <c:v>8.8956</c:v>
                </c:pt>
                <c:pt idx="292">
                  <c:v>8.8950999999999993</c:v>
                </c:pt>
                <c:pt idx="293">
                  <c:v>8.8950999999999993</c:v>
                </c:pt>
                <c:pt idx="294">
                  <c:v>8.8950999999999993</c:v>
                </c:pt>
                <c:pt idx="295">
                  <c:v>8.8955000000000002</c:v>
                </c:pt>
                <c:pt idx="296">
                  <c:v>8.8958999999999993</c:v>
                </c:pt>
                <c:pt idx="297">
                  <c:v>8.8955000000000002</c:v>
                </c:pt>
                <c:pt idx="298">
                  <c:v>8.8958999999999993</c:v>
                </c:pt>
                <c:pt idx="299">
                  <c:v>8.8958999999999993</c:v>
                </c:pt>
                <c:pt idx="300">
                  <c:v>8.8958999999999993</c:v>
                </c:pt>
                <c:pt idx="301">
                  <c:v>8.8958999999999993</c:v>
                </c:pt>
                <c:pt idx="302">
                  <c:v>8.8958999999999993</c:v>
                </c:pt>
                <c:pt idx="303">
                  <c:v>8.8958999999999993</c:v>
                </c:pt>
                <c:pt idx="304">
                  <c:v>8.8958999999999993</c:v>
                </c:pt>
                <c:pt idx="305">
                  <c:v>8.8958999999999993</c:v>
                </c:pt>
                <c:pt idx="306">
                  <c:v>8.8958999999999993</c:v>
                </c:pt>
                <c:pt idx="307">
                  <c:v>8.8950999999999993</c:v>
                </c:pt>
                <c:pt idx="308">
                  <c:v>8.8958999999999993</c:v>
                </c:pt>
                <c:pt idx="309">
                  <c:v>8.8952000000000009</c:v>
                </c:pt>
                <c:pt idx="310">
                  <c:v>8.8952000000000009</c:v>
                </c:pt>
                <c:pt idx="311">
                  <c:v>8.8952000000000009</c:v>
                </c:pt>
                <c:pt idx="312">
                  <c:v>8.8956</c:v>
                </c:pt>
                <c:pt idx="313">
                  <c:v>8.8956</c:v>
                </c:pt>
                <c:pt idx="314">
                  <c:v>8.8956</c:v>
                </c:pt>
                <c:pt idx="315">
                  <c:v>8.8956</c:v>
                </c:pt>
                <c:pt idx="316">
                  <c:v>8.8949999999999996</c:v>
                </c:pt>
                <c:pt idx="317">
                  <c:v>8.8949999999999996</c:v>
                </c:pt>
                <c:pt idx="318">
                  <c:v>8.8949999999999996</c:v>
                </c:pt>
              </c:numCache>
            </c:numRef>
          </c:val>
          <c:smooth val="0"/>
          <c:extLst>
            <c:ext xmlns:c16="http://schemas.microsoft.com/office/drawing/2014/chart" uri="{C3380CC4-5D6E-409C-BE32-E72D297353CC}">
              <c16:uniqueId val="{00000002-726B-4957-B703-2C4D7029F49B}"/>
            </c:ext>
          </c:extLst>
        </c:ser>
        <c:dLbls>
          <c:showLegendKey val="0"/>
          <c:showVal val="0"/>
          <c:showCatName val="0"/>
          <c:showSerName val="0"/>
          <c:showPercent val="0"/>
          <c:showBubbleSize val="0"/>
        </c:dLbls>
        <c:marker val="1"/>
        <c:smooth val="0"/>
        <c:axId val="744113760"/>
        <c:axId val="744107856"/>
      </c:lineChart>
      <c:catAx>
        <c:axId val="744113760"/>
        <c:scaling>
          <c:orientation val="minMax"/>
        </c:scaling>
        <c:delete val="0"/>
        <c:axPos val="b"/>
        <c:title>
          <c:tx>
            <c:rich>
              <a:bodyPr rot="0" vert="horz"/>
              <a:lstStyle/>
              <a:p>
                <a:pPr>
                  <a:defRPr sz="1200"/>
                </a:pPr>
                <a:r>
                  <a:rPr lang="es-EC" sz="1200"/>
                  <a:t>Tiempo (</a:t>
                </a:r>
                <a:r>
                  <a:rPr lang="es-EC" sz="1200" err="1"/>
                  <a:t>mm:ss</a:t>
                </a:r>
                <a:r>
                  <a:rPr lang="es-EC" sz="1200"/>
                  <a:t>)</a:t>
                </a:r>
              </a:p>
            </c:rich>
          </c:tx>
          <c:overlay val="0"/>
          <c:spPr>
            <a:noFill/>
            <a:ln>
              <a:noFill/>
            </a:ln>
            <a:effectLst/>
          </c:spPr>
        </c:title>
        <c:numFmt formatCode="mm:ss" sourceLinked="1"/>
        <c:majorTickMark val="out"/>
        <c:minorTickMark val="none"/>
        <c:tickLblPos val="nextTo"/>
        <c:spPr>
          <a:noFill/>
          <a:ln w="0" cap="flat" cmpd="dbl" algn="ctr">
            <a:solidFill>
              <a:schemeClr val="accent1"/>
            </a:solidFill>
            <a:round/>
          </a:ln>
          <a:effectLst/>
        </c:spPr>
        <c:txPr>
          <a:bodyPr rot="0"/>
          <a:lstStyle/>
          <a:p>
            <a:pPr>
              <a:defRPr sz="1100"/>
            </a:pPr>
            <a:endParaRPr lang="es-EC"/>
          </a:p>
        </c:txPr>
        <c:crossAx val="744107856"/>
        <c:crossesAt val="0"/>
        <c:auto val="1"/>
        <c:lblAlgn val="ctr"/>
        <c:lblOffset val="50"/>
        <c:tickLblSkip val="30"/>
        <c:tickMarkSkip val="30"/>
        <c:noMultiLvlLbl val="0"/>
      </c:catAx>
      <c:valAx>
        <c:axId val="744107856"/>
        <c:scaling>
          <c:orientation val="minMax"/>
          <c:max val="15"/>
          <c:min val="-10"/>
        </c:scaling>
        <c:delete val="0"/>
        <c:axPos val="l"/>
        <c:majorGridlines>
          <c:spPr>
            <a:ln w="9525" cap="flat" cmpd="sng" algn="ctr">
              <a:gradFill>
                <a:gsLst>
                  <a:gs pos="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a:outerShdw blurRad="50800" dist="50800" dir="5400000" algn="ctr" rotWithShape="0">
                <a:schemeClr val="bg1"/>
              </a:outerShdw>
            </a:effectLst>
          </c:spPr>
        </c:majorGridlines>
        <c:title>
          <c:tx>
            <c:rich>
              <a:bodyPr rot="-5400000" vert="horz"/>
              <a:lstStyle/>
              <a:p>
                <a:pPr>
                  <a:defRPr sz="1400"/>
                </a:pPr>
                <a:r>
                  <a:rPr lang="es-EC" sz="1400" dirty="0"/>
                  <a:t>Coordenadas Topocéntricas (m) </a:t>
                </a:r>
              </a:p>
            </c:rich>
          </c:tx>
          <c:overlay val="0"/>
          <c:spPr>
            <a:solidFill>
              <a:schemeClr val="bg1"/>
            </a:solidFill>
            <a:ln>
              <a:solidFill>
                <a:schemeClr val="bg1"/>
              </a:solidFill>
            </a:ln>
            <a:effectLst/>
          </c:spPr>
        </c:title>
        <c:numFmt formatCode="General" sourceLinked="1"/>
        <c:majorTickMark val="out"/>
        <c:minorTickMark val="none"/>
        <c:tickLblPos val="nextTo"/>
        <c:spPr>
          <a:noFill/>
          <a:ln w="0">
            <a:solidFill>
              <a:schemeClr val="accent1"/>
            </a:solidFill>
          </a:ln>
          <a:effectLst/>
        </c:spPr>
        <c:txPr>
          <a:bodyPr rot="-60000000" vert="horz"/>
          <a:lstStyle/>
          <a:p>
            <a:pPr>
              <a:defRPr sz="1100"/>
            </a:pPr>
            <a:endParaRPr lang="es-EC"/>
          </a:p>
        </c:txPr>
        <c:crossAx val="744113760"/>
        <c:crossesAt val="0"/>
        <c:crossBetween val="midCat"/>
        <c:majorUnit val="2.5"/>
      </c:valAx>
    </c:plotArea>
    <c:legend>
      <c:legendPos val="t"/>
      <c:legendEntry>
        <c:idx val="0"/>
        <c:txPr>
          <a:bodyPr rot="0" vert="horz"/>
          <a:lstStyle/>
          <a:p>
            <a:pPr>
              <a:defRPr sz="1200" b="1"/>
            </a:pPr>
            <a:endParaRPr lang="es-EC"/>
          </a:p>
        </c:txPr>
      </c:legendEntry>
      <c:legendEntry>
        <c:idx val="1"/>
        <c:txPr>
          <a:bodyPr rot="0" vert="horz"/>
          <a:lstStyle/>
          <a:p>
            <a:pPr>
              <a:defRPr sz="1200" b="1"/>
            </a:pPr>
            <a:endParaRPr lang="es-EC"/>
          </a:p>
        </c:txPr>
      </c:legendEntry>
      <c:legendEntry>
        <c:idx val="2"/>
        <c:txPr>
          <a:bodyPr rot="0" vert="horz"/>
          <a:lstStyle/>
          <a:p>
            <a:pPr>
              <a:defRPr sz="1200" b="1"/>
            </a:pPr>
            <a:endParaRPr lang="es-EC"/>
          </a:p>
        </c:txPr>
      </c:legendEntry>
      <c:overlay val="0"/>
      <c:spPr>
        <a:noFill/>
        <a:ln>
          <a:noFill/>
        </a:ln>
        <a:effectLst/>
      </c:spPr>
      <c:txPr>
        <a:bodyPr rot="0" vert="horz"/>
        <a:lstStyle/>
        <a:p>
          <a:pPr>
            <a:defRPr sz="1200" b="1"/>
          </a:pPr>
          <a:endParaRPr lang="es-EC"/>
        </a:p>
      </c:txPr>
    </c:legend>
    <c:plotVisOnly val="1"/>
    <c:dispBlanksAs val="gap"/>
    <c:showDLblsOverMax val="0"/>
  </c:chart>
  <c:txPr>
    <a:bodyPr/>
    <a:lstStyle/>
    <a:p>
      <a:pPr>
        <a:defRPr sz="1200"/>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'P24'!$AO$2</c:f>
              <c:strCache>
                <c:ptCount val="1"/>
                <c:pt idx="0">
                  <c:v>e</c:v>
                </c:pt>
              </c:strCache>
            </c:strRef>
          </c:tx>
          <c:spPr>
            <a:ln w="12700" cap="rnd">
              <a:noFill/>
              <a:round/>
            </a:ln>
            <a:effectLst/>
          </c:spPr>
          <c:marker>
            <c:symbol val="diamond"/>
            <c:size val="4"/>
            <c:spPr>
              <a:solidFill>
                <a:srgbClr val="002060"/>
              </a:solidFill>
              <a:ln w="9525">
                <a:noFill/>
              </a:ln>
              <a:effectLst/>
            </c:spPr>
          </c:marker>
          <c:cat>
            <c:numRef>
              <c:f>'P24'!$AN$3:$AN$262</c:f>
              <c:numCache>
                <c:formatCode>mm:ss</c:formatCode>
                <c:ptCount val="260"/>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numCache>
            </c:numRef>
          </c:cat>
          <c:val>
            <c:numRef>
              <c:f>'P24'!$AO$3:$AO$262</c:f>
              <c:numCache>
                <c:formatCode>General</c:formatCode>
                <c:ptCount val="260"/>
                <c:pt idx="0">
                  <c:v>-12.1592</c:v>
                </c:pt>
                <c:pt idx="1">
                  <c:v>-10.9663</c:v>
                </c:pt>
                <c:pt idx="2">
                  <c:v>-6.9417</c:v>
                </c:pt>
                <c:pt idx="3">
                  <c:v>-4.4694000000000003</c:v>
                </c:pt>
                <c:pt idx="4">
                  <c:v>-3.1013999999999999</c:v>
                </c:pt>
                <c:pt idx="5">
                  <c:v>-1.7279</c:v>
                </c:pt>
                <c:pt idx="6">
                  <c:v>-0.33779999999999999</c:v>
                </c:pt>
                <c:pt idx="7">
                  <c:v>-8.1500000000000003E-2</c:v>
                </c:pt>
                <c:pt idx="8">
                  <c:v>-0.61429999999999996</c:v>
                </c:pt>
                <c:pt idx="9">
                  <c:v>-0.49819999999999998</c:v>
                </c:pt>
                <c:pt idx="10">
                  <c:v>-0.29530000000000001</c:v>
                </c:pt>
                <c:pt idx="11">
                  <c:v>-0.2253</c:v>
                </c:pt>
                <c:pt idx="12">
                  <c:v>-8.8900000000000007E-2</c:v>
                </c:pt>
                <c:pt idx="13">
                  <c:v>-0.14419999999999999</c:v>
                </c:pt>
                <c:pt idx="14">
                  <c:v>-0.20319999999999999</c:v>
                </c:pt>
                <c:pt idx="15">
                  <c:v>-0.253</c:v>
                </c:pt>
                <c:pt idx="16">
                  <c:v>-0.40229999999999999</c:v>
                </c:pt>
                <c:pt idx="17">
                  <c:v>-0.2843</c:v>
                </c:pt>
                <c:pt idx="18">
                  <c:v>-0.27700000000000002</c:v>
                </c:pt>
                <c:pt idx="19">
                  <c:v>-0.2087</c:v>
                </c:pt>
                <c:pt idx="20">
                  <c:v>-0.18290000000000001</c:v>
                </c:pt>
                <c:pt idx="21">
                  <c:v>-0.17730000000000001</c:v>
                </c:pt>
                <c:pt idx="22">
                  <c:v>-0.18099999999999999</c:v>
                </c:pt>
                <c:pt idx="23">
                  <c:v>-0.18110000000000001</c:v>
                </c:pt>
                <c:pt idx="24">
                  <c:v>-0.2271</c:v>
                </c:pt>
                <c:pt idx="25">
                  <c:v>-0.2437</c:v>
                </c:pt>
                <c:pt idx="26">
                  <c:v>-0.17</c:v>
                </c:pt>
                <c:pt idx="27">
                  <c:v>0.1195</c:v>
                </c:pt>
                <c:pt idx="28">
                  <c:v>0.1268</c:v>
                </c:pt>
                <c:pt idx="29">
                  <c:v>2.7300000000000001E-2</c:v>
                </c:pt>
                <c:pt idx="30">
                  <c:v>5.5E-2</c:v>
                </c:pt>
                <c:pt idx="31">
                  <c:v>4.5699999999999998E-2</c:v>
                </c:pt>
                <c:pt idx="32">
                  <c:v>5.3100000000000001E-2</c:v>
                </c:pt>
                <c:pt idx="33">
                  <c:v>6.2300000000000001E-2</c:v>
                </c:pt>
                <c:pt idx="34">
                  <c:v>6.7799999999999999E-2</c:v>
                </c:pt>
                <c:pt idx="35">
                  <c:v>7.5200000000000003E-2</c:v>
                </c:pt>
                <c:pt idx="36">
                  <c:v>7.5200000000000003E-2</c:v>
                </c:pt>
                <c:pt idx="37">
                  <c:v>8.0799999999999997E-2</c:v>
                </c:pt>
                <c:pt idx="38">
                  <c:v>8.8099999999999998E-2</c:v>
                </c:pt>
                <c:pt idx="39">
                  <c:v>9.5500000000000002E-2</c:v>
                </c:pt>
                <c:pt idx="40">
                  <c:v>0.1618</c:v>
                </c:pt>
                <c:pt idx="41">
                  <c:v>0.16739999999999999</c:v>
                </c:pt>
                <c:pt idx="42">
                  <c:v>0.19689999999999999</c:v>
                </c:pt>
                <c:pt idx="43">
                  <c:v>0.20050000000000001</c:v>
                </c:pt>
                <c:pt idx="44">
                  <c:v>0.19689999999999999</c:v>
                </c:pt>
                <c:pt idx="45">
                  <c:v>0.2006</c:v>
                </c:pt>
                <c:pt idx="46">
                  <c:v>0.22270000000000001</c:v>
                </c:pt>
                <c:pt idx="47">
                  <c:v>0.2263</c:v>
                </c:pt>
                <c:pt idx="48">
                  <c:v>0.24660000000000001</c:v>
                </c:pt>
                <c:pt idx="49">
                  <c:v>0.25590000000000002</c:v>
                </c:pt>
                <c:pt idx="50">
                  <c:v>0.2596</c:v>
                </c:pt>
                <c:pt idx="51">
                  <c:v>0.26140000000000002</c:v>
                </c:pt>
                <c:pt idx="52">
                  <c:v>0.254</c:v>
                </c:pt>
                <c:pt idx="53">
                  <c:v>0.25769999999999998</c:v>
                </c:pt>
                <c:pt idx="54">
                  <c:v>0.26700000000000002</c:v>
                </c:pt>
                <c:pt idx="55">
                  <c:v>0.37019999999999997</c:v>
                </c:pt>
                <c:pt idx="56">
                  <c:v>0.45319999999999999</c:v>
                </c:pt>
                <c:pt idx="57">
                  <c:v>0.45500000000000002</c:v>
                </c:pt>
                <c:pt idx="58">
                  <c:v>0.45500000000000002</c:v>
                </c:pt>
                <c:pt idx="59">
                  <c:v>0.45500000000000002</c:v>
                </c:pt>
                <c:pt idx="60">
                  <c:v>0.60440000000000005</c:v>
                </c:pt>
                <c:pt idx="61">
                  <c:v>0.61360000000000003</c:v>
                </c:pt>
                <c:pt idx="62">
                  <c:v>0.62090000000000001</c:v>
                </c:pt>
                <c:pt idx="63">
                  <c:v>0.62639999999999996</c:v>
                </c:pt>
                <c:pt idx="64">
                  <c:v>0.63380000000000003</c:v>
                </c:pt>
                <c:pt idx="65">
                  <c:v>0.63749999999999996</c:v>
                </c:pt>
                <c:pt idx="66">
                  <c:v>0.64119999999999999</c:v>
                </c:pt>
                <c:pt idx="67">
                  <c:v>0.64300000000000002</c:v>
                </c:pt>
                <c:pt idx="68">
                  <c:v>0.64670000000000005</c:v>
                </c:pt>
                <c:pt idx="69">
                  <c:v>0.65039999999999998</c:v>
                </c:pt>
                <c:pt idx="70">
                  <c:v>0.65229999999999999</c:v>
                </c:pt>
                <c:pt idx="71">
                  <c:v>0.65600000000000003</c:v>
                </c:pt>
                <c:pt idx="72">
                  <c:v>0.65969999999999995</c:v>
                </c:pt>
                <c:pt idx="73">
                  <c:v>0.65410000000000001</c:v>
                </c:pt>
                <c:pt idx="74">
                  <c:v>0.65780000000000005</c:v>
                </c:pt>
                <c:pt idx="75">
                  <c:v>0.66339999999999999</c:v>
                </c:pt>
                <c:pt idx="76">
                  <c:v>0.66149999999999998</c:v>
                </c:pt>
                <c:pt idx="77">
                  <c:v>0.67620000000000002</c:v>
                </c:pt>
                <c:pt idx="78">
                  <c:v>0.68169999999999997</c:v>
                </c:pt>
                <c:pt idx="79">
                  <c:v>0.64859999999999995</c:v>
                </c:pt>
                <c:pt idx="80">
                  <c:v>0.66149999999999998</c:v>
                </c:pt>
                <c:pt idx="81">
                  <c:v>0.76290000000000002</c:v>
                </c:pt>
                <c:pt idx="82">
                  <c:v>0.76470000000000005</c:v>
                </c:pt>
                <c:pt idx="83">
                  <c:v>0.77029999999999998</c:v>
                </c:pt>
                <c:pt idx="84">
                  <c:v>0.75729999999999997</c:v>
                </c:pt>
                <c:pt idx="85">
                  <c:v>0.76290000000000002</c:v>
                </c:pt>
                <c:pt idx="86">
                  <c:v>0.76649999999999996</c:v>
                </c:pt>
                <c:pt idx="87">
                  <c:v>0.77580000000000005</c:v>
                </c:pt>
                <c:pt idx="88">
                  <c:v>0.78129999999999999</c:v>
                </c:pt>
                <c:pt idx="89">
                  <c:v>0.78680000000000005</c:v>
                </c:pt>
                <c:pt idx="90">
                  <c:v>0.79790000000000005</c:v>
                </c:pt>
                <c:pt idx="91">
                  <c:v>0.80349999999999999</c:v>
                </c:pt>
                <c:pt idx="92">
                  <c:v>0.80720000000000003</c:v>
                </c:pt>
                <c:pt idx="93">
                  <c:v>0.89380000000000004</c:v>
                </c:pt>
                <c:pt idx="94">
                  <c:v>0.89749999999999996</c:v>
                </c:pt>
                <c:pt idx="95">
                  <c:v>0.90300000000000002</c:v>
                </c:pt>
                <c:pt idx="96">
                  <c:v>0.9012</c:v>
                </c:pt>
                <c:pt idx="97">
                  <c:v>0.90300000000000002</c:v>
                </c:pt>
                <c:pt idx="98">
                  <c:v>0.91039999999999999</c:v>
                </c:pt>
                <c:pt idx="99">
                  <c:v>0.91410000000000002</c:v>
                </c:pt>
                <c:pt idx="100">
                  <c:v>0.91959999999999997</c:v>
                </c:pt>
                <c:pt idx="101">
                  <c:v>0.92879999999999996</c:v>
                </c:pt>
                <c:pt idx="102">
                  <c:v>0.93620000000000003</c:v>
                </c:pt>
                <c:pt idx="103">
                  <c:v>0.93620000000000003</c:v>
                </c:pt>
                <c:pt idx="104">
                  <c:v>0.94169999999999998</c:v>
                </c:pt>
                <c:pt idx="105">
                  <c:v>0.94910000000000005</c:v>
                </c:pt>
                <c:pt idx="106">
                  <c:v>0.95640000000000003</c:v>
                </c:pt>
                <c:pt idx="107">
                  <c:v>0.97489999999999999</c:v>
                </c:pt>
                <c:pt idx="108">
                  <c:v>0.97309999999999997</c:v>
                </c:pt>
                <c:pt idx="109">
                  <c:v>0.96940000000000004</c:v>
                </c:pt>
                <c:pt idx="110">
                  <c:v>0.97309999999999997</c:v>
                </c:pt>
                <c:pt idx="111">
                  <c:v>0.97309999999999997</c:v>
                </c:pt>
                <c:pt idx="112">
                  <c:v>0.97309999999999997</c:v>
                </c:pt>
                <c:pt idx="113">
                  <c:v>0.97309999999999997</c:v>
                </c:pt>
                <c:pt idx="114">
                  <c:v>0.9768</c:v>
                </c:pt>
                <c:pt idx="115">
                  <c:v>0.97860000000000003</c:v>
                </c:pt>
                <c:pt idx="116">
                  <c:v>0.98219999999999996</c:v>
                </c:pt>
                <c:pt idx="117">
                  <c:v>0.98780000000000001</c:v>
                </c:pt>
                <c:pt idx="118">
                  <c:v>0.94730000000000003</c:v>
                </c:pt>
                <c:pt idx="119">
                  <c:v>0.95099999999999996</c:v>
                </c:pt>
                <c:pt idx="120">
                  <c:v>0.95279999999999998</c:v>
                </c:pt>
                <c:pt idx="121">
                  <c:v>0.95650000000000002</c:v>
                </c:pt>
                <c:pt idx="122">
                  <c:v>0.96379999999999999</c:v>
                </c:pt>
                <c:pt idx="123">
                  <c:v>0.97119999999999995</c:v>
                </c:pt>
                <c:pt idx="124">
                  <c:v>0.97299999999999998</c:v>
                </c:pt>
                <c:pt idx="125">
                  <c:v>0.97860000000000003</c:v>
                </c:pt>
                <c:pt idx="126">
                  <c:v>0.98409999999999997</c:v>
                </c:pt>
                <c:pt idx="127">
                  <c:v>0.98780000000000001</c:v>
                </c:pt>
                <c:pt idx="128">
                  <c:v>0.99150000000000005</c:v>
                </c:pt>
                <c:pt idx="129">
                  <c:v>0.997</c:v>
                </c:pt>
                <c:pt idx="130">
                  <c:v>1.0025999999999999</c:v>
                </c:pt>
                <c:pt idx="131">
                  <c:v>0.997</c:v>
                </c:pt>
                <c:pt idx="132">
                  <c:v>1.0006999999999999</c:v>
                </c:pt>
                <c:pt idx="133">
                  <c:v>1.0190999999999999</c:v>
                </c:pt>
                <c:pt idx="134">
                  <c:v>1.0246</c:v>
                </c:pt>
                <c:pt idx="135">
                  <c:v>1.0283</c:v>
                </c:pt>
                <c:pt idx="136">
                  <c:v>1.0339</c:v>
                </c:pt>
                <c:pt idx="137">
                  <c:v>1.0412999999999999</c:v>
                </c:pt>
                <c:pt idx="138">
                  <c:v>1.0394000000000001</c:v>
                </c:pt>
                <c:pt idx="139">
                  <c:v>1.0357000000000001</c:v>
                </c:pt>
                <c:pt idx="140">
                  <c:v>1.0394000000000001</c:v>
                </c:pt>
                <c:pt idx="141">
                  <c:v>1.0394000000000001</c:v>
                </c:pt>
                <c:pt idx="142">
                  <c:v>1.0394000000000001</c:v>
                </c:pt>
                <c:pt idx="143">
                  <c:v>1.0412999999999999</c:v>
                </c:pt>
                <c:pt idx="144">
                  <c:v>1.0412999999999999</c:v>
                </c:pt>
                <c:pt idx="145">
                  <c:v>1.0727</c:v>
                </c:pt>
                <c:pt idx="146">
                  <c:v>1.08</c:v>
                </c:pt>
                <c:pt idx="147">
                  <c:v>1.0855999999999999</c:v>
                </c:pt>
                <c:pt idx="148">
                  <c:v>1.0911</c:v>
                </c:pt>
                <c:pt idx="149">
                  <c:v>1.0966</c:v>
                </c:pt>
                <c:pt idx="150">
                  <c:v>1.1003000000000001</c:v>
                </c:pt>
                <c:pt idx="151">
                  <c:v>1.1021000000000001</c:v>
                </c:pt>
                <c:pt idx="152">
                  <c:v>1.1057999999999999</c:v>
                </c:pt>
                <c:pt idx="153">
                  <c:v>1.1057999999999999</c:v>
                </c:pt>
                <c:pt idx="154">
                  <c:v>1.1076999999999999</c:v>
                </c:pt>
                <c:pt idx="155">
                  <c:v>1.1076999999999999</c:v>
                </c:pt>
                <c:pt idx="156">
                  <c:v>1.1113999999999999</c:v>
                </c:pt>
                <c:pt idx="157">
                  <c:v>1.1169</c:v>
                </c:pt>
                <c:pt idx="158">
                  <c:v>1.1224000000000001</c:v>
                </c:pt>
                <c:pt idx="159">
                  <c:v>1.1796</c:v>
                </c:pt>
                <c:pt idx="160">
                  <c:v>1.2201</c:v>
                </c:pt>
                <c:pt idx="161">
                  <c:v>1.2201</c:v>
                </c:pt>
                <c:pt idx="162">
                  <c:v>1.2238</c:v>
                </c:pt>
                <c:pt idx="163">
                  <c:v>1.2219</c:v>
                </c:pt>
                <c:pt idx="164">
                  <c:v>1.222</c:v>
                </c:pt>
                <c:pt idx="165">
                  <c:v>1.222</c:v>
                </c:pt>
                <c:pt idx="166">
                  <c:v>1.2238</c:v>
                </c:pt>
                <c:pt idx="167">
                  <c:v>1.2257</c:v>
                </c:pt>
                <c:pt idx="168">
                  <c:v>1.2403999999999999</c:v>
                </c:pt>
                <c:pt idx="169">
                  <c:v>1.2403999999999999</c:v>
                </c:pt>
                <c:pt idx="170">
                  <c:v>1.2441</c:v>
                </c:pt>
                <c:pt idx="171">
                  <c:v>1.2459</c:v>
                </c:pt>
                <c:pt idx="172">
                  <c:v>1.2496</c:v>
                </c:pt>
                <c:pt idx="173">
                  <c:v>1.2551000000000001</c:v>
                </c:pt>
                <c:pt idx="174">
                  <c:v>1.2569999999999999</c:v>
                </c:pt>
                <c:pt idx="175">
                  <c:v>1.2644</c:v>
                </c:pt>
                <c:pt idx="176">
                  <c:v>1.2681</c:v>
                </c:pt>
                <c:pt idx="177">
                  <c:v>1.2717000000000001</c:v>
                </c:pt>
                <c:pt idx="178">
                  <c:v>1.2736000000000001</c:v>
                </c:pt>
                <c:pt idx="179">
                  <c:v>1.2771999999999999</c:v>
                </c:pt>
                <c:pt idx="180">
                  <c:v>1.2827</c:v>
                </c:pt>
                <c:pt idx="181">
                  <c:v>1.2901</c:v>
                </c:pt>
                <c:pt idx="182">
                  <c:v>1.2901</c:v>
                </c:pt>
                <c:pt idx="183">
                  <c:v>1.2938000000000001</c:v>
                </c:pt>
                <c:pt idx="184">
                  <c:v>1.2957000000000001</c:v>
                </c:pt>
                <c:pt idx="185">
                  <c:v>1.292</c:v>
                </c:pt>
                <c:pt idx="186">
                  <c:v>1.2754000000000001</c:v>
                </c:pt>
                <c:pt idx="187">
                  <c:v>1.2790999999999999</c:v>
                </c:pt>
                <c:pt idx="188">
                  <c:v>1.1002000000000001</c:v>
                </c:pt>
                <c:pt idx="189">
                  <c:v>1.1002000000000001</c:v>
                </c:pt>
                <c:pt idx="190">
                  <c:v>1.1003000000000001</c:v>
                </c:pt>
                <c:pt idx="191">
                  <c:v>1.1003000000000001</c:v>
                </c:pt>
                <c:pt idx="192">
                  <c:v>1.1076999999999999</c:v>
                </c:pt>
                <c:pt idx="193">
                  <c:v>1.1076999999999999</c:v>
                </c:pt>
                <c:pt idx="194">
                  <c:v>1.1113999999999999</c:v>
                </c:pt>
                <c:pt idx="195">
                  <c:v>1.1187</c:v>
                </c:pt>
                <c:pt idx="196">
                  <c:v>1.1224000000000001</c:v>
                </c:pt>
                <c:pt idx="197">
                  <c:v>1.1261000000000001</c:v>
                </c:pt>
                <c:pt idx="198">
                  <c:v>1.1297999999999999</c:v>
                </c:pt>
                <c:pt idx="199">
                  <c:v>1.1334</c:v>
                </c:pt>
                <c:pt idx="200">
                  <c:v>1.1353</c:v>
                </c:pt>
                <c:pt idx="201">
                  <c:v>1.1408</c:v>
                </c:pt>
                <c:pt idx="202">
                  <c:v>1.1426000000000001</c:v>
                </c:pt>
                <c:pt idx="203">
                  <c:v>1.1611</c:v>
                </c:pt>
                <c:pt idx="204">
                  <c:v>1.163</c:v>
                </c:pt>
                <c:pt idx="205">
                  <c:v>1.1685000000000001</c:v>
                </c:pt>
                <c:pt idx="206">
                  <c:v>1.1720999999999999</c:v>
                </c:pt>
                <c:pt idx="207">
                  <c:v>1.1777</c:v>
                </c:pt>
                <c:pt idx="208">
                  <c:v>1.1850000000000001</c:v>
                </c:pt>
                <c:pt idx="209">
                  <c:v>1.1869000000000001</c:v>
                </c:pt>
                <c:pt idx="210">
                  <c:v>1.1906000000000001</c:v>
                </c:pt>
                <c:pt idx="211">
                  <c:v>1.1960999999999999</c:v>
                </c:pt>
                <c:pt idx="212">
                  <c:v>1.2035</c:v>
                </c:pt>
                <c:pt idx="213">
                  <c:v>1.2072000000000001</c:v>
                </c:pt>
                <c:pt idx="214">
                  <c:v>1.2330000000000001</c:v>
                </c:pt>
                <c:pt idx="215">
                  <c:v>1.292</c:v>
                </c:pt>
                <c:pt idx="216">
                  <c:v>1.2957000000000001</c:v>
                </c:pt>
                <c:pt idx="217">
                  <c:v>1.3048999999999999</c:v>
                </c:pt>
                <c:pt idx="218">
                  <c:v>1.3011999999999999</c:v>
                </c:pt>
                <c:pt idx="219">
                  <c:v>1.3011999999999999</c:v>
                </c:pt>
                <c:pt idx="220">
                  <c:v>1.2994000000000001</c:v>
                </c:pt>
                <c:pt idx="221">
                  <c:v>1.2975000000000001</c:v>
                </c:pt>
                <c:pt idx="222">
                  <c:v>1.2883</c:v>
                </c:pt>
                <c:pt idx="223">
                  <c:v>1.2865</c:v>
                </c:pt>
                <c:pt idx="224">
                  <c:v>1.2902</c:v>
                </c:pt>
                <c:pt idx="225">
                  <c:v>1.292</c:v>
                </c:pt>
                <c:pt idx="226">
                  <c:v>1.2957000000000001</c:v>
                </c:pt>
                <c:pt idx="227">
                  <c:v>1.2976000000000001</c:v>
                </c:pt>
                <c:pt idx="228">
                  <c:v>1.292</c:v>
                </c:pt>
                <c:pt idx="229">
                  <c:v>1.2901</c:v>
                </c:pt>
                <c:pt idx="230">
                  <c:v>1.292</c:v>
                </c:pt>
                <c:pt idx="231">
                  <c:v>1.2938000000000001</c:v>
                </c:pt>
                <c:pt idx="232">
                  <c:v>1.2957000000000001</c:v>
                </c:pt>
                <c:pt idx="233">
                  <c:v>1.3029999999999999</c:v>
                </c:pt>
                <c:pt idx="234">
                  <c:v>1.3104</c:v>
                </c:pt>
                <c:pt idx="235">
                  <c:v>1.3160000000000001</c:v>
                </c:pt>
                <c:pt idx="236">
                  <c:v>1.3160000000000001</c:v>
                </c:pt>
                <c:pt idx="237">
                  <c:v>1.3160000000000001</c:v>
                </c:pt>
                <c:pt idx="238">
                  <c:v>1.3233999999999999</c:v>
                </c:pt>
                <c:pt idx="239">
                  <c:v>1.3233999999999999</c:v>
                </c:pt>
                <c:pt idx="240">
                  <c:v>1.3270999999999999</c:v>
                </c:pt>
                <c:pt idx="241">
                  <c:v>1.3289</c:v>
                </c:pt>
                <c:pt idx="242">
                  <c:v>1.2771999999999999</c:v>
                </c:pt>
                <c:pt idx="243">
                  <c:v>1.3011999999999999</c:v>
                </c:pt>
                <c:pt idx="244">
                  <c:v>1.2994000000000001</c:v>
                </c:pt>
                <c:pt idx="245">
                  <c:v>1.3048999999999999</c:v>
                </c:pt>
                <c:pt idx="246">
                  <c:v>1.3105</c:v>
                </c:pt>
                <c:pt idx="247">
                  <c:v>1.3142</c:v>
                </c:pt>
                <c:pt idx="248">
                  <c:v>1.3178000000000001</c:v>
                </c:pt>
                <c:pt idx="249">
                  <c:v>1.3214999999999999</c:v>
                </c:pt>
                <c:pt idx="250">
                  <c:v>1.3233999999999999</c:v>
                </c:pt>
                <c:pt idx="251">
                  <c:v>1.3289</c:v>
                </c:pt>
                <c:pt idx="252">
                  <c:v>1.3307</c:v>
                </c:pt>
                <c:pt idx="253">
                  <c:v>1.3289</c:v>
                </c:pt>
                <c:pt idx="254">
                  <c:v>1.3326</c:v>
                </c:pt>
                <c:pt idx="255">
                  <c:v>1.3363</c:v>
                </c:pt>
                <c:pt idx="256">
                  <c:v>1.3381000000000001</c:v>
                </c:pt>
                <c:pt idx="257">
                  <c:v>1.34</c:v>
                </c:pt>
                <c:pt idx="258">
                  <c:v>1.34</c:v>
                </c:pt>
                <c:pt idx="259">
                  <c:v>1.3436999999999999</c:v>
                </c:pt>
              </c:numCache>
            </c:numRef>
          </c:val>
          <c:smooth val="1"/>
          <c:extLst>
            <c:ext xmlns:c16="http://schemas.microsoft.com/office/drawing/2014/chart" uri="{C3380CC4-5D6E-409C-BE32-E72D297353CC}">
              <c16:uniqueId val="{00000000-8895-45FA-AB7B-7C5DB347EDEF}"/>
            </c:ext>
          </c:extLst>
        </c:ser>
        <c:ser>
          <c:idx val="1"/>
          <c:order val="1"/>
          <c:tx>
            <c:strRef>
              <c:f>'P24'!$AP$2</c:f>
              <c:strCache>
                <c:ptCount val="1"/>
                <c:pt idx="0">
                  <c:v>n</c:v>
                </c:pt>
              </c:strCache>
            </c:strRef>
          </c:tx>
          <c:spPr>
            <a:ln w="28575" cap="rnd">
              <a:noFill/>
              <a:round/>
            </a:ln>
            <a:effectLst/>
          </c:spPr>
          <c:marker>
            <c:symbol val="diamond"/>
            <c:size val="4"/>
            <c:spPr>
              <a:solidFill>
                <a:schemeClr val="accent2"/>
              </a:solidFill>
              <a:ln w="9525">
                <a:noFill/>
              </a:ln>
              <a:effectLst/>
            </c:spPr>
          </c:marker>
          <c:cat>
            <c:numRef>
              <c:f>'P24'!$AN$3:$AN$262</c:f>
              <c:numCache>
                <c:formatCode>mm:ss</c:formatCode>
                <c:ptCount val="260"/>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numCache>
            </c:numRef>
          </c:cat>
          <c:val>
            <c:numRef>
              <c:f>'P24'!$AP$3:$AP$262</c:f>
              <c:numCache>
                <c:formatCode>General</c:formatCode>
                <c:ptCount val="260"/>
                <c:pt idx="0">
                  <c:v>19.606400000000001</c:v>
                </c:pt>
                <c:pt idx="1">
                  <c:v>6.3525999999999998</c:v>
                </c:pt>
                <c:pt idx="2">
                  <c:v>3.6631999999999998</c:v>
                </c:pt>
                <c:pt idx="3">
                  <c:v>3.7597</c:v>
                </c:pt>
                <c:pt idx="4">
                  <c:v>3.1638000000000002</c:v>
                </c:pt>
                <c:pt idx="5">
                  <c:v>2.1966000000000001</c:v>
                </c:pt>
                <c:pt idx="6">
                  <c:v>1.4791000000000001</c:v>
                </c:pt>
                <c:pt idx="7">
                  <c:v>1.056</c:v>
                </c:pt>
                <c:pt idx="8">
                  <c:v>0.79590000000000005</c:v>
                </c:pt>
                <c:pt idx="9">
                  <c:v>0.88619999999999999</c:v>
                </c:pt>
                <c:pt idx="10">
                  <c:v>1.0318000000000001</c:v>
                </c:pt>
                <c:pt idx="11">
                  <c:v>1.0838000000000001</c:v>
                </c:pt>
                <c:pt idx="12">
                  <c:v>1.0366</c:v>
                </c:pt>
                <c:pt idx="13">
                  <c:v>1.0109999999999999</c:v>
                </c:pt>
                <c:pt idx="14">
                  <c:v>0.88660000000000005</c:v>
                </c:pt>
                <c:pt idx="15">
                  <c:v>0.88149999999999995</c:v>
                </c:pt>
                <c:pt idx="16">
                  <c:v>0.751</c:v>
                </c:pt>
                <c:pt idx="17">
                  <c:v>0.78249999999999997</c:v>
                </c:pt>
                <c:pt idx="18">
                  <c:v>0.80300000000000005</c:v>
                </c:pt>
                <c:pt idx="19">
                  <c:v>0.81110000000000004</c:v>
                </c:pt>
                <c:pt idx="20">
                  <c:v>0.79569999999999996</c:v>
                </c:pt>
                <c:pt idx="21">
                  <c:v>0.79159999999999997</c:v>
                </c:pt>
                <c:pt idx="22">
                  <c:v>0.78139999999999998</c:v>
                </c:pt>
                <c:pt idx="23">
                  <c:v>0.7792</c:v>
                </c:pt>
                <c:pt idx="24">
                  <c:v>0.77110000000000001</c:v>
                </c:pt>
                <c:pt idx="25">
                  <c:v>0.78639999999999999</c:v>
                </c:pt>
                <c:pt idx="26">
                  <c:v>0.79349999999999998</c:v>
                </c:pt>
                <c:pt idx="27">
                  <c:v>0.75129999999999997</c:v>
                </c:pt>
                <c:pt idx="28">
                  <c:v>0.75539999999999996</c:v>
                </c:pt>
                <c:pt idx="29">
                  <c:v>0.81059999999999999</c:v>
                </c:pt>
                <c:pt idx="30">
                  <c:v>0.7923</c:v>
                </c:pt>
                <c:pt idx="31">
                  <c:v>0.7923</c:v>
                </c:pt>
                <c:pt idx="32">
                  <c:v>0.78620000000000001</c:v>
                </c:pt>
                <c:pt idx="33">
                  <c:v>0.78600000000000003</c:v>
                </c:pt>
                <c:pt idx="34">
                  <c:v>0.78090000000000004</c:v>
                </c:pt>
                <c:pt idx="35">
                  <c:v>0.77700000000000002</c:v>
                </c:pt>
                <c:pt idx="36">
                  <c:v>0.77159999999999995</c:v>
                </c:pt>
                <c:pt idx="37">
                  <c:v>0.76770000000000005</c:v>
                </c:pt>
                <c:pt idx="38">
                  <c:v>0.75849999999999995</c:v>
                </c:pt>
                <c:pt idx="39">
                  <c:v>0.74929999999999997</c:v>
                </c:pt>
                <c:pt idx="40">
                  <c:v>0.77680000000000005</c:v>
                </c:pt>
                <c:pt idx="41">
                  <c:v>0.77359999999999995</c:v>
                </c:pt>
                <c:pt idx="42">
                  <c:v>0.78280000000000005</c:v>
                </c:pt>
                <c:pt idx="43">
                  <c:v>0.77580000000000005</c:v>
                </c:pt>
                <c:pt idx="44">
                  <c:v>0.75829999999999997</c:v>
                </c:pt>
                <c:pt idx="45">
                  <c:v>0.75319999999999998</c:v>
                </c:pt>
                <c:pt idx="46">
                  <c:v>0.74590000000000001</c:v>
                </c:pt>
                <c:pt idx="47">
                  <c:v>0.74390000000000001</c:v>
                </c:pt>
                <c:pt idx="48">
                  <c:v>0.73470000000000002</c:v>
                </c:pt>
                <c:pt idx="49">
                  <c:v>0.72760000000000002</c:v>
                </c:pt>
                <c:pt idx="50">
                  <c:v>0.72130000000000005</c:v>
                </c:pt>
                <c:pt idx="51">
                  <c:v>0.71630000000000005</c:v>
                </c:pt>
                <c:pt idx="52">
                  <c:v>0.72150000000000003</c:v>
                </c:pt>
                <c:pt idx="53">
                  <c:v>0.72130000000000005</c:v>
                </c:pt>
                <c:pt idx="54">
                  <c:v>0.71630000000000005</c:v>
                </c:pt>
                <c:pt idx="55">
                  <c:v>0.71020000000000005</c:v>
                </c:pt>
                <c:pt idx="56">
                  <c:v>0.75480000000000003</c:v>
                </c:pt>
                <c:pt idx="57">
                  <c:v>0.75890000000000002</c:v>
                </c:pt>
                <c:pt idx="58">
                  <c:v>0.75690000000000002</c:v>
                </c:pt>
                <c:pt idx="59">
                  <c:v>0.75480000000000003</c:v>
                </c:pt>
                <c:pt idx="60">
                  <c:v>0.71079999999999999</c:v>
                </c:pt>
                <c:pt idx="61">
                  <c:v>0.70669999999999999</c:v>
                </c:pt>
                <c:pt idx="62">
                  <c:v>0.69940000000000002</c:v>
                </c:pt>
                <c:pt idx="63">
                  <c:v>0.69330000000000003</c:v>
                </c:pt>
                <c:pt idx="64">
                  <c:v>0.68820000000000003</c:v>
                </c:pt>
                <c:pt idx="65">
                  <c:v>0.68620000000000003</c:v>
                </c:pt>
                <c:pt idx="66">
                  <c:v>0.68410000000000004</c:v>
                </c:pt>
                <c:pt idx="67">
                  <c:v>0.67900000000000005</c:v>
                </c:pt>
                <c:pt idx="68">
                  <c:v>0.67700000000000005</c:v>
                </c:pt>
                <c:pt idx="69">
                  <c:v>0.67279999999999995</c:v>
                </c:pt>
                <c:pt idx="70">
                  <c:v>0.67279999999999995</c:v>
                </c:pt>
                <c:pt idx="71">
                  <c:v>0.66969999999999996</c:v>
                </c:pt>
                <c:pt idx="72">
                  <c:v>0.66559999999999997</c:v>
                </c:pt>
                <c:pt idx="73">
                  <c:v>0.66359999999999997</c:v>
                </c:pt>
                <c:pt idx="74">
                  <c:v>0.66359999999999997</c:v>
                </c:pt>
                <c:pt idx="75">
                  <c:v>0.65849999999999997</c:v>
                </c:pt>
                <c:pt idx="76">
                  <c:v>0.65849999999999997</c:v>
                </c:pt>
                <c:pt idx="77">
                  <c:v>0.66049999999999998</c:v>
                </c:pt>
                <c:pt idx="78">
                  <c:v>0.65439999999999998</c:v>
                </c:pt>
                <c:pt idx="79">
                  <c:v>0.67889999999999995</c:v>
                </c:pt>
                <c:pt idx="80">
                  <c:v>0.69510000000000005</c:v>
                </c:pt>
                <c:pt idx="81">
                  <c:v>0.67349999999999999</c:v>
                </c:pt>
                <c:pt idx="82">
                  <c:v>0.71030000000000004</c:v>
                </c:pt>
                <c:pt idx="83">
                  <c:v>0.71030000000000004</c:v>
                </c:pt>
                <c:pt idx="84">
                  <c:v>0.7379</c:v>
                </c:pt>
                <c:pt idx="85">
                  <c:v>0.74180000000000001</c:v>
                </c:pt>
                <c:pt idx="86">
                  <c:v>0.7399</c:v>
                </c:pt>
                <c:pt idx="87">
                  <c:v>0.74390000000000001</c:v>
                </c:pt>
                <c:pt idx="88">
                  <c:v>0.74180000000000001</c:v>
                </c:pt>
                <c:pt idx="89">
                  <c:v>0.74180000000000001</c:v>
                </c:pt>
                <c:pt idx="90">
                  <c:v>0.749</c:v>
                </c:pt>
                <c:pt idx="91">
                  <c:v>0.75290000000000001</c:v>
                </c:pt>
                <c:pt idx="92">
                  <c:v>0.75290000000000001</c:v>
                </c:pt>
                <c:pt idx="93">
                  <c:v>0.72740000000000005</c:v>
                </c:pt>
                <c:pt idx="94">
                  <c:v>0.72740000000000005</c:v>
                </c:pt>
                <c:pt idx="95">
                  <c:v>0.72519999999999996</c:v>
                </c:pt>
                <c:pt idx="96">
                  <c:v>0.72319999999999995</c:v>
                </c:pt>
                <c:pt idx="97">
                  <c:v>0.71809999999999996</c:v>
                </c:pt>
                <c:pt idx="98">
                  <c:v>0.71399999999999997</c:v>
                </c:pt>
                <c:pt idx="99">
                  <c:v>0.70989999999999998</c:v>
                </c:pt>
                <c:pt idx="100">
                  <c:v>0.70989999999999998</c:v>
                </c:pt>
                <c:pt idx="101">
                  <c:v>0.70479999999999998</c:v>
                </c:pt>
                <c:pt idx="102">
                  <c:v>0.69969999999999999</c:v>
                </c:pt>
                <c:pt idx="103">
                  <c:v>0.68630000000000002</c:v>
                </c:pt>
                <c:pt idx="104">
                  <c:v>0.68240000000000001</c:v>
                </c:pt>
                <c:pt idx="105">
                  <c:v>0.69140000000000001</c:v>
                </c:pt>
                <c:pt idx="106">
                  <c:v>0.68440000000000001</c:v>
                </c:pt>
                <c:pt idx="107">
                  <c:v>0.67510000000000003</c:v>
                </c:pt>
                <c:pt idx="108">
                  <c:v>0.68830000000000002</c:v>
                </c:pt>
                <c:pt idx="109">
                  <c:v>0.69040000000000001</c:v>
                </c:pt>
                <c:pt idx="110">
                  <c:v>0.68220000000000003</c:v>
                </c:pt>
                <c:pt idx="111">
                  <c:v>0.67710000000000004</c:v>
                </c:pt>
                <c:pt idx="112">
                  <c:v>0.66390000000000005</c:v>
                </c:pt>
                <c:pt idx="113">
                  <c:v>0.65880000000000005</c:v>
                </c:pt>
                <c:pt idx="114">
                  <c:v>0.65880000000000005</c:v>
                </c:pt>
                <c:pt idx="115">
                  <c:v>0.65880000000000005</c:v>
                </c:pt>
                <c:pt idx="116">
                  <c:v>0.65469999999999995</c:v>
                </c:pt>
                <c:pt idx="117">
                  <c:v>0.64959999999999996</c:v>
                </c:pt>
                <c:pt idx="118">
                  <c:v>0.6159</c:v>
                </c:pt>
                <c:pt idx="119">
                  <c:v>0.6139</c:v>
                </c:pt>
                <c:pt idx="120">
                  <c:v>0.61180000000000001</c:v>
                </c:pt>
                <c:pt idx="121">
                  <c:v>0.60880000000000001</c:v>
                </c:pt>
                <c:pt idx="122">
                  <c:v>0.60250000000000004</c:v>
                </c:pt>
                <c:pt idx="123">
                  <c:v>0.59350000000000003</c:v>
                </c:pt>
                <c:pt idx="124">
                  <c:v>0.58940000000000003</c:v>
                </c:pt>
                <c:pt idx="125">
                  <c:v>0.58620000000000005</c:v>
                </c:pt>
                <c:pt idx="126">
                  <c:v>0.58020000000000005</c:v>
                </c:pt>
                <c:pt idx="127">
                  <c:v>0.57699999999999996</c:v>
                </c:pt>
                <c:pt idx="128">
                  <c:v>0.57089999999999996</c:v>
                </c:pt>
                <c:pt idx="129">
                  <c:v>0.56889999999999996</c:v>
                </c:pt>
                <c:pt idx="130">
                  <c:v>0.55969999999999998</c:v>
                </c:pt>
                <c:pt idx="131">
                  <c:v>0.56379999999999997</c:v>
                </c:pt>
                <c:pt idx="132">
                  <c:v>0.5585</c:v>
                </c:pt>
                <c:pt idx="133">
                  <c:v>0.5454</c:v>
                </c:pt>
                <c:pt idx="134">
                  <c:v>0.53810000000000002</c:v>
                </c:pt>
                <c:pt idx="135">
                  <c:v>0.53620000000000001</c:v>
                </c:pt>
                <c:pt idx="136">
                  <c:v>0.53</c:v>
                </c:pt>
                <c:pt idx="137">
                  <c:v>0.52690000000000003</c:v>
                </c:pt>
                <c:pt idx="138">
                  <c:v>0.34300000000000003</c:v>
                </c:pt>
                <c:pt idx="139">
                  <c:v>0.34300000000000003</c:v>
                </c:pt>
                <c:pt idx="140">
                  <c:v>0.33689999999999998</c:v>
                </c:pt>
                <c:pt idx="141">
                  <c:v>0.33589999999999998</c:v>
                </c:pt>
                <c:pt idx="142">
                  <c:v>0.33589999999999998</c:v>
                </c:pt>
                <c:pt idx="143">
                  <c:v>0.33179999999999998</c:v>
                </c:pt>
                <c:pt idx="144">
                  <c:v>0.32990000000000003</c:v>
                </c:pt>
                <c:pt idx="145">
                  <c:v>0.34300000000000003</c:v>
                </c:pt>
                <c:pt idx="146">
                  <c:v>0.34489999999999998</c:v>
                </c:pt>
                <c:pt idx="147">
                  <c:v>0.34300000000000003</c:v>
                </c:pt>
                <c:pt idx="148">
                  <c:v>0.34100000000000003</c:v>
                </c:pt>
                <c:pt idx="149">
                  <c:v>0.33779999999999999</c:v>
                </c:pt>
                <c:pt idx="150">
                  <c:v>0.3357</c:v>
                </c:pt>
                <c:pt idx="151">
                  <c:v>0.33779999999999999</c:v>
                </c:pt>
                <c:pt idx="152">
                  <c:v>0.33779999999999999</c:v>
                </c:pt>
                <c:pt idx="153">
                  <c:v>0.33779999999999999</c:v>
                </c:pt>
                <c:pt idx="154">
                  <c:v>0.34089999999999998</c:v>
                </c:pt>
                <c:pt idx="155">
                  <c:v>0.34089999999999998</c:v>
                </c:pt>
                <c:pt idx="156">
                  <c:v>0.33779999999999999</c:v>
                </c:pt>
                <c:pt idx="157">
                  <c:v>0.33779999999999999</c:v>
                </c:pt>
                <c:pt idx="158">
                  <c:v>0.3377</c:v>
                </c:pt>
                <c:pt idx="159">
                  <c:v>0.36320000000000002</c:v>
                </c:pt>
                <c:pt idx="160">
                  <c:v>0.34060000000000001</c:v>
                </c:pt>
                <c:pt idx="161">
                  <c:v>0.34260000000000002</c:v>
                </c:pt>
                <c:pt idx="162">
                  <c:v>0.34060000000000001</c:v>
                </c:pt>
                <c:pt idx="163">
                  <c:v>0.34060000000000001</c:v>
                </c:pt>
                <c:pt idx="164">
                  <c:v>0.34060000000000001</c:v>
                </c:pt>
                <c:pt idx="165">
                  <c:v>0.34060000000000001</c:v>
                </c:pt>
                <c:pt idx="166">
                  <c:v>0.34060000000000001</c:v>
                </c:pt>
                <c:pt idx="167">
                  <c:v>0.33550000000000002</c:v>
                </c:pt>
                <c:pt idx="168">
                  <c:v>0.36709999999999998</c:v>
                </c:pt>
                <c:pt idx="169">
                  <c:v>0.36</c:v>
                </c:pt>
                <c:pt idx="170">
                  <c:v>0.36099999999999999</c:v>
                </c:pt>
                <c:pt idx="171">
                  <c:v>0.36099999999999999</c:v>
                </c:pt>
                <c:pt idx="172">
                  <c:v>0.36</c:v>
                </c:pt>
                <c:pt idx="173">
                  <c:v>0.35370000000000001</c:v>
                </c:pt>
                <c:pt idx="174">
                  <c:v>0.35370000000000001</c:v>
                </c:pt>
                <c:pt idx="175">
                  <c:v>0.3518</c:v>
                </c:pt>
                <c:pt idx="176">
                  <c:v>0.3508</c:v>
                </c:pt>
                <c:pt idx="177">
                  <c:v>0.34860000000000002</c:v>
                </c:pt>
                <c:pt idx="178">
                  <c:v>0.34860000000000002</c:v>
                </c:pt>
                <c:pt idx="179">
                  <c:v>0.34860000000000002</c:v>
                </c:pt>
                <c:pt idx="180">
                  <c:v>0.34250000000000003</c:v>
                </c:pt>
                <c:pt idx="181">
                  <c:v>0.33939999999999998</c:v>
                </c:pt>
                <c:pt idx="182">
                  <c:v>0.33539999999999998</c:v>
                </c:pt>
                <c:pt idx="183">
                  <c:v>0.33539999999999998</c:v>
                </c:pt>
                <c:pt idx="184">
                  <c:v>0.33129999999999998</c:v>
                </c:pt>
                <c:pt idx="185">
                  <c:v>0.33329999999999999</c:v>
                </c:pt>
                <c:pt idx="186">
                  <c:v>0.3211</c:v>
                </c:pt>
                <c:pt idx="187">
                  <c:v>0.317</c:v>
                </c:pt>
                <c:pt idx="188">
                  <c:v>0.41520000000000001</c:v>
                </c:pt>
                <c:pt idx="189">
                  <c:v>0.4113</c:v>
                </c:pt>
                <c:pt idx="190">
                  <c:v>0.40810000000000002</c:v>
                </c:pt>
                <c:pt idx="191">
                  <c:v>0.40400000000000003</c:v>
                </c:pt>
                <c:pt idx="192">
                  <c:v>0.40620000000000001</c:v>
                </c:pt>
                <c:pt idx="193">
                  <c:v>0.40620000000000001</c:v>
                </c:pt>
                <c:pt idx="194">
                  <c:v>0.40200000000000002</c:v>
                </c:pt>
                <c:pt idx="195">
                  <c:v>0.43049999999999999</c:v>
                </c:pt>
                <c:pt idx="196">
                  <c:v>0.4244</c:v>
                </c:pt>
                <c:pt idx="197">
                  <c:v>0.4244</c:v>
                </c:pt>
                <c:pt idx="198">
                  <c:v>0.4224</c:v>
                </c:pt>
                <c:pt idx="199">
                  <c:v>0.41930000000000001</c:v>
                </c:pt>
                <c:pt idx="200">
                  <c:v>0.41320000000000001</c:v>
                </c:pt>
                <c:pt idx="201">
                  <c:v>0.41320000000000001</c:v>
                </c:pt>
                <c:pt idx="202">
                  <c:v>0.41120000000000001</c:v>
                </c:pt>
                <c:pt idx="203">
                  <c:v>0.40389999999999998</c:v>
                </c:pt>
                <c:pt idx="204">
                  <c:v>0.40200000000000002</c:v>
                </c:pt>
                <c:pt idx="205">
                  <c:v>0.39879999999999999</c:v>
                </c:pt>
                <c:pt idx="206">
                  <c:v>0.39660000000000001</c:v>
                </c:pt>
                <c:pt idx="207">
                  <c:v>0.3947</c:v>
                </c:pt>
                <c:pt idx="208">
                  <c:v>0.3947</c:v>
                </c:pt>
                <c:pt idx="209">
                  <c:v>0.39269999999999999</c:v>
                </c:pt>
                <c:pt idx="210">
                  <c:v>0.39269999999999999</c:v>
                </c:pt>
                <c:pt idx="211">
                  <c:v>0.3876</c:v>
                </c:pt>
                <c:pt idx="212">
                  <c:v>0.38540000000000002</c:v>
                </c:pt>
                <c:pt idx="213">
                  <c:v>0.38129999999999997</c:v>
                </c:pt>
                <c:pt idx="214">
                  <c:v>0.36499999999999999</c:v>
                </c:pt>
                <c:pt idx="215">
                  <c:v>0.34239999999999998</c:v>
                </c:pt>
                <c:pt idx="216">
                  <c:v>0.33729999999999999</c:v>
                </c:pt>
                <c:pt idx="217">
                  <c:v>0.3322</c:v>
                </c:pt>
                <c:pt idx="218">
                  <c:v>0.33</c:v>
                </c:pt>
                <c:pt idx="219">
                  <c:v>0.3281</c:v>
                </c:pt>
                <c:pt idx="220">
                  <c:v>0.3261</c:v>
                </c:pt>
                <c:pt idx="221">
                  <c:v>0.32400000000000001</c:v>
                </c:pt>
                <c:pt idx="222">
                  <c:v>0.14219999999999999</c:v>
                </c:pt>
                <c:pt idx="223">
                  <c:v>0.1351</c:v>
                </c:pt>
                <c:pt idx="224">
                  <c:v>0.129</c:v>
                </c:pt>
                <c:pt idx="225">
                  <c:v>0.1186</c:v>
                </c:pt>
                <c:pt idx="226">
                  <c:v>0.11260000000000001</c:v>
                </c:pt>
                <c:pt idx="227">
                  <c:v>0.1055</c:v>
                </c:pt>
                <c:pt idx="228">
                  <c:v>9.9400000000000002E-2</c:v>
                </c:pt>
                <c:pt idx="229">
                  <c:v>9.6199999999999994E-2</c:v>
                </c:pt>
                <c:pt idx="230">
                  <c:v>9.8199999999999996E-2</c:v>
                </c:pt>
                <c:pt idx="231">
                  <c:v>9.4100000000000003E-2</c:v>
                </c:pt>
                <c:pt idx="232">
                  <c:v>9.4100000000000003E-2</c:v>
                </c:pt>
                <c:pt idx="233">
                  <c:v>9.2100000000000001E-2</c:v>
                </c:pt>
                <c:pt idx="234">
                  <c:v>8.8999999999999996E-2</c:v>
                </c:pt>
                <c:pt idx="235">
                  <c:v>8.6999999999999994E-2</c:v>
                </c:pt>
                <c:pt idx="236">
                  <c:v>8.5099999999999995E-2</c:v>
                </c:pt>
                <c:pt idx="237">
                  <c:v>8.2900000000000001E-2</c:v>
                </c:pt>
                <c:pt idx="238">
                  <c:v>7.8799999999999995E-2</c:v>
                </c:pt>
                <c:pt idx="239">
                  <c:v>7.7799999999999994E-2</c:v>
                </c:pt>
                <c:pt idx="240">
                  <c:v>7.5800000000000006E-2</c:v>
                </c:pt>
                <c:pt idx="241">
                  <c:v>6.9500000000000006E-2</c:v>
                </c:pt>
                <c:pt idx="242">
                  <c:v>9.0200000000000002E-2</c:v>
                </c:pt>
                <c:pt idx="243">
                  <c:v>7.8799999999999995E-2</c:v>
                </c:pt>
                <c:pt idx="244">
                  <c:v>7.5800000000000006E-2</c:v>
                </c:pt>
                <c:pt idx="245">
                  <c:v>7.3700000000000002E-2</c:v>
                </c:pt>
                <c:pt idx="246">
                  <c:v>7.17E-2</c:v>
                </c:pt>
                <c:pt idx="247">
                  <c:v>6.8599999999999994E-2</c:v>
                </c:pt>
                <c:pt idx="248">
                  <c:v>6.4399999999999999E-2</c:v>
                </c:pt>
                <c:pt idx="249">
                  <c:v>6.8599999999999994E-2</c:v>
                </c:pt>
                <c:pt idx="250">
                  <c:v>6.6600000000000006E-2</c:v>
                </c:pt>
                <c:pt idx="251">
                  <c:v>6.4399999999999999E-2</c:v>
                </c:pt>
                <c:pt idx="252">
                  <c:v>6.4399999999999999E-2</c:v>
                </c:pt>
                <c:pt idx="253">
                  <c:v>6.0499999999999998E-2</c:v>
                </c:pt>
                <c:pt idx="254">
                  <c:v>5.74E-2</c:v>
                </c:pt>
                <c:pt idx="255">
                  <c:v>5.33E-2</c:v>
                </c:pt>
                <c:pt idx="256">
                  <c:v>5.33E-2</c:v>
                </c:pt>
                <c:pt idx="257">
                  <c:v>5.33E-2</c:v>
                </c:pt>
                <c:pt idx="258">
                  <c:v>5.1299999999999998E-2</c:v>
                </c:pt>
                <c:pt idx="259">
                  <c:v>4.82E-2</c:v>
                </c:pt>
              </c:numCache>
            </c:numRef>
          </c:val>
          <c:smooth val="0"/>
          <c:extLst>
            <c:ext xmlns:c16="http://schemas.microsoft.com/office/drawing/2014/chart" uri="{C3380CC4-5D6E-409C-BE32-E72D297353CC}">
              <c16:uniqueId val="{00000001-8895-45FA-AB7B-7C5DB347EDEF}"/>
            </c:ext>
          </c:extLst>
        </c:ser>
        <c:ser>
          <c:idx val="2"/>
          <c:order val="2"/>
          <c:tx>
            <c:strRef>
              <c:f>'P24'!$AQ$2</c:f>
              <c:strCache>
                <c:ptCount val="1"/>
                <c:pt idx="0">
                  <c:v>u</c:v>
                </c:pt>
              </c:strCache>
            </c:strRef>
          </c:tx>
          <c:spPr>
            <a:ln w="28575" cap="rnd">
              <a:noFill/>
              <a:round/>
            </a:ln>
            <a:effectLst/>
          </c:spPr>
          <c:marker>
            <c:symbol val="diamond"/>
            <c:size val="3"/>
            <c:spPr>
              <a:solidFill>
                <a:srgbClr val="36EE32"/>
              </a:solidFill>
              <a:ln w="9525">
                <a:solidFill>
                  <a:srgbClr val="92D050"/>
                </a:solidFill>
              </a:ln>
              <a:effectLst/>
            </c:spPr>
          </c:marker>
          <c:cat>
            <c:numRef>
              <c:f>'P24'!$AN$3:$AN$262</c:f>
              <c:numCache>
                <c:formatCode>mm:ss</c:formatCode>
                <c:ptCount val="260"/>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1.96759259259254E-4</c:v>
                </c:pt>
                <c:pt idx="18">
                  <c:v>2.08333333333327E-4</c:v>
                </c:pt>
                <c:pt idx="19">
                  <c:v>2.1990740740740001E-4</c:v>
                </c:pt>
                <c:pt idx="20">
                  <c:v>2.3148148148147401E-4</c:v>
                </c:pt>
                <c:pt idx="21">
                  <c:v>2.4305555555554701E-4</c:v>
                </c:pt>
                <c:pt idx="22">
                  <c:v>2.5462962962962099E-4</c:v>
                </c:pt>
                <c:pt idx="23">
                  <c:v>2.6620370370369402E-4</c:v>
                </c:pt>
                <c:pt idx="24">
                  <c:v>2.7777777777776699E-4</c:v>
                </c:pt>
                <c:pt idx="25">
                  <c:v>2.8935185185184099E-4</c:v>
                </c:pt>
                <c:pt idx="26">
                  <c:v>3.0092592592591402E-4</c:v>
                </c:pt>
                <c:pt idx="27">
                  <c:v>3.12499999999987E-4</c:v>
                </c:pt>
                <c:pt idx="28">
                  <c:v>3.24074074074061E-4</c:v>
                </c:pt>
                <c:pt idx="29">
                  <c:v>3.3564814814813397E-4</c:v>
                </c:pt>
                <c:pt idx="30">
                  <c:v>3.4722222222220798E-4</c:v>
                </c:pt>
                <c:pt idx="31">
                  <c:v>3.5879629629628101E-4</c:v>
                </c:pt>
                <c:pt idx="32">
                  <c:v>3.7037037037035398E-4</c:v>
                </c:pt>
                <c:pt idx="33">
                  <c:v>3.8194444444442798E-4</c:v>
                </c:pt>
                <c:pt idx="34">
                  <c:v>3.9351851851850101E-4</c:v>
                </c:pt>
                <c:pt idx="35">
                  <c:v>4.0509259259257502E-4</c:v>
                </c:pt>
                <c:pt idx="36">
                  <c:v>4.1666666666664799E-4</c:v>
                </c:pt>
                <c:pt idx="37">
                  <c:v>4.2824074074072102E-4</c:v>
                </c:pt>
                <c:pt idx="38">
                  <c:v>4.3981481481479502E-4</c:v>
                </c:pt>
                <c:pt idx="39">
                  <c:v>4.51388888888868E-4</c:v>
                </c:pt>
                <c:pt idx="40">
                  <c:v>4.62962962962942E-4</c:v>
                </c:pt>
                <c:pt idx="41">
                  <c:v>4.7453703703701498E-4</c:v>
                </c:pt>
                <c:pt idx="42">
                  <c:v>4.86111111111088E-4</c:v>
                </c:pt>
                <c:pt idx="43">
                  <c:v>4.9768518518516201E-4</c:v>
                </c:pt>
                <c:pt idx="44">
                  <c:v>5.0925925925923504E-4</c:v>
                </c:pt>
                <c:pt idx="45">
                  <c:v>5.2083333333330904E-4</c:v>
                </c:pt>
                <c:pt idx="46">
                  <c:v>5.3240740740738196E-4</c:v>
                </c:pt>
                <c:pt idx="47">
                  <c:v>5.4398148148145499E-4</c:v>
                </c:pt>
                <c:pt idx="48">
                  <c:v>5.5555555555552899E-4</c:v>
                </c:pt>
                <c:pt idx="49">
                  <c:v>5.6712962962960202E-4</c:v>
                </c:pt>
                <c:pt idx="50">
                  <c:v>5.7870370370367602E-4</c:v>
                </c:pt>
                <c:pt idx="51">
                  <c:v>5.9027777777774905E-4</c:v>
                </c:pt>
                <c:pt idx="52">
                  <c:v>6.0185185185182197E-4</c:v>
                </c:pt>
                <c:pt idx="53">
                  <c:v>6.1342592592589598E-4</c:v>
                </c:pt>
                <c:pt idx="54">
                  <c:v>6.24999999999969E-4</c:v>
                </c:pt>
                <c:pt idx="55">
                  <c:v>6.3657407407404301E-4</c:v>
                </c:pt>
                <c:pt idx="56">
                  <c:v>6.4814814814811604E-4</c:v>
                </c:pt>
                <c:pt idx="57">
                  <c:v>6.5972222222218896E-4</c:v>
                </c:pt>
                <c:pt idx="58">
                  <c:v>6.7129629629626296E-4</c:v>
                </c:pt>
                <c:pt idx="59">
                  <c:v>6.8287037037033599E-4</c:v>
                </c:pt>
                <c:pt idx="60">
                  <c:v>6.9444444444440999E-4</c:v>
                </c:pt>
                <c:pt idx="61">
                  <c:v>7.0601851851848302E-4</c:v>
                </c:pt>
                <c:pt idx="62">
                  <c:v>7.1759259259255605E-4</c:v>
                </c:pt>
                <c:pt idx="63">
                  <c:v>7.2916666666663005E-4</c:v>
                </c:pt>
                <c:pt idx="64">
                  <c:v>7.4074074074070297E-4</c:v>
                </c:pt>
                <c:pt idx="65">
                  <c:v>7.52314814814776E-4</c:v>
                </c:pt>
                <c:pt idx="66">
                  <c:v>7.6388888888885001E-4</c:v>
                </c:pt>
                <c:pt idx="67">
                  <c:v>7.7546296296292303E-4</c:v>
                </c:pt>
                <c:pt idx="68">
                  <c:v>7.8703703703699704E-4</c:v>
                </c:pt>
                <c:pt idx="69">
                  <c:v>7.9861111111106996E-4</c:v>
                </c:pt>
                <c:pt idx="70">
                  <c:v>8.1018518518514299E-4</c:v>
                </c:pt>
                <c:pt idx="71">
                  <c:v>8.2175925925921699E-4</c:v>
                </c:pt>
                <c:pt idx="72">
                  <c:v>8.3333333333329002E-4</c:v>
                </c:pt>
                <c:pt idx="73">
                  <c:v>8.4490740740736402E-4</c:v>
                </c:pt>
                <c:pt idx="74">
                  <c:v>8.5648148148143705E-4</c:v>
                </c:pt>
                <c:pt idx="75">
                  <c:v>8.6805555555550997E-4</c:v>
                </c:pt>
                <c:pt idx="76">
                  <c:v>8.7962962962958397E-4</c:v>
                </c:pt>
                <c:pt idx="77">
                  <c:v>8.91203703703657E-4</c:v>
                </c:pt>
                <c:pt idx="78">
                  <c:v>9.0277777777773101E-4</c:v>
                </c:pt>
                <c:pt idx="79">
                  <c:v>9.1435185185180404E-4</c:v>
                </c:pt>
                <c:pt idx="80">
                  <c:v>9.2592592592587696E-4</c:v>
                </c:pt>
                <c:pt idx="81">
                  <c:v>9.3749999999995096E-4</c:v>
                </c:pt>
                <c:pt idx="82">
                  <c:v>9.4907407407402399E-4</c:v>
                </c:pt>
                <c:pt idx="83">
                  <c:v>9.6064814814809799E-4</c:v>
                </c:pt>
                <c:pt idx="84">
                  <c:v>9.7222222222217102E-4</c:v>
                </c:pt>
                <c:pt idx="85">
                  <c:v>9.8379629629624394E-4</c:v>
                </c:pt>
                <c:pt idx="86">
                  <c:v>9.9537037037031794E-4</c:v>
                </c:pt>
                <c:pt idx="87">
                  <c:v>1.00694444444439E-3</c:v>
                </c:pt>
                <c:pt idx="88">
                  <c:v>1.0185185185184601E-3</c:v>
                </c:pt>
                <c:pt idx="89">
                  <c:v>1.03009259259254E-3</c:v>
                </c:pt>
                <c:pt idx="90">
                  <c:v>1.0416666666666101E-3</c:v>
                </c:pt>
                <c:pt idx="91">
                  <c:v>1.0532407407406799E-3</c:v>
                </c:pt>
                <c:pt idx="92">
                  <c:v>1.06481481481476E-3</c:v>
                </c:pt>
                <c:pt idx="93">
                  <c:v>1.0763888888888299E-3</c:v>
                </c:pt>
                <c:pt idx="94">
                  <c:v>1.0879629629629E-3</c:v>
                </c:pt>
                <c:pt idx="95">
                  <c:v>1.0995370370369801E-3</c:v>
                </c:pt>
                <c:pt idx="96">
                  <c:v>1.11111111111105E-3</c:v>
                </c:pt>
                <c:pt idx="97">
                  <c:v>1.1226851851851201E-3</c:v>
                </c:pt>
                <c:pt idx="98">
                  <c:v>1.1342592592591999E-3</c:v>
                </c:pt>
                <c:pt idx="99">
                  <c:v>1.14583333333327E-3</c:v>
                </c:pt>
                <c:pt idx="100">
                  <c:v>1.1574074074073399E-3</c:v>
                </c:pt>
                <c:pt idx="101">
                  <c:v>1.16898148148142E-3</c:v>
                </c:pt>
                <c:pt idx="102">
                  <c:v>1.1805555555554901E-3</c:v>
                </c:pt>
                <c:pt idx="103">
                  <c:v>1.19212962962956E-3</c:v>
                </c:pt>
                <c:pt idx="104">
                  <c:v>1.20370370370364E-3</c:v>
                </c:pt>
                <c:pt idx="105">
                  <c:v>1.2152777777777099E-3</c:v>
                </c:pt>
                <c:pt idx="106">
                  <c:v>1.22685185185178E-3</c:v>
                </c:pt>
                <c:pt idx="107">
                  <c:v>1.2384259259258601E-3</c:v>
                </c:pt>
                <c:pt idx="108">
                  <c:v>1.24999999999993E-3</c:v>
                </c:pt>
                <c:pt idx="109">
                  <c:v>1.2615740740740001E-3</c:v>
                </c:pt>
                <c:pt idx="110">
                  <c:v>1.2731481481480799E-3</c:v>
                </c:pt>
                <c:pt idx="111">
                  <c:v>1.28472222222215E-3</c:v>
                </c:pt>
                <c:pt idx="112">
                  <c:v>1.2962962962962199E-3</c:v>
                </c:pt>
                <c:pt idx="113">
                  <c:v>1.3078703703703E-3</c:v>
                </c:pt>
                <c:pt idx="114">
                  <c:v>1.3194444444443701E-3</c:v>
                </c:pt>
                <c:pt idx="115">
                  <c:v>1.33101851851844E-3</c:v>
                </c:pt>
                <c:pt idx="116">
                  <c:v>1.3425925925925201E-3</c:v>
                </c:pt>
                <c:pt idx="117">
                  <c:v>1.35416666666659E-3</c:v>
                </c:pt>
                <c:pt idx="118">
                  <c:v>1.3657407407406601E-3</c:v>
                </c:pt>
                <c:pt idx="119">
                  <c:v>1.3773148148147399E-3</c:v>
                </c:pt>
                <c:pt idx="120">
                  <c:v>1.38888888888881E-3</c:v>
                </c:pt>
                <c:pt idx="121">
                  <c:v>1.4004629629628799E-3</c:v>
                </c:pt>
                <c:pt idx="122">
                  <c:v>1.41203703703696E-3</c:v>
                </c:pt>
                <c:pt idx="123">
                  <c:v>1.4236111111110301E-3</c:v>
                </c:pt>
                <c:pt idx="124">
                  <c:v>1.4351851851851E-3</c:v>
                </c:pt>
                <c:pt idx="125">
                  <c:v>1.44675925925918E-3</c:v>
                </c:pt>
                <c:pt idx="126">
                  <c:v>1.4583333333332499E-3</c:v>
                </c:pt>
                <c:pt idx="127">
                  <c:v>1.46990740740732E-3</c:v>
                </c:pt>
                <c:pt idx="128">
                  <c:v>1.4814814814814001E-3</c:v>
                </c:pt>
                <c:pt idx="129">
                  <c:v>1.49305555555547E-3</c:v>
                </c:pt>
                <c:pt idx="130">
                  <c:v>1.5046296296295401E-3</c:v>
                </c:pt>
                <c:pt idx="131">
                  <c:v>1.5162037037036199E-3</c:v>
                </c:pt>
                <c:pt idx="132">
                  <c:v>1.52777777777769E-3</c:v>
                </c:pt>
                <c:pt idx="133">
                  <c:v>1.5393518518517599E-3</c:v>
                </c:pt>
                <c:pt idx="134">
                  <c:v>1.55092592592584E-3</c:v>
                </c:pt>
                <c:pt idx="135">
                  <c:v>1.5624999999999101E-3</c:v>
                </c:pt>
                <c:pt idx="136">
                  <c:v>1.57407407407398E-3</c:v>
                </c:pt>
                <c:pt idx="137">
                  <c:v>1.5856481481480601E-3</c:v>
                </c:pt>
                <c:pt idx="138">
                  <c:v>1.5972222222221299E-3</c:v>
                </c:pt>
                <c:pt idx="139">
                  <c:v>1.6087962962962E-3</c:v>
                </c:pt>
                <c:pt idx="140">
                  <c:v>1.6203703703702799E-3</c:v>
                </c:pt>
                <c:pt idx="141">
                  <c:v>1.63194444444435E-3</c:v>
                </c:pt>
                <c:pt idx="142">
                  <c:v>1.6435185185184201E-3</c:v>
                </c:pt>
                <c:pt idx="143">
                  <c:v>1.6550925925925E-3</c:v>
                </c:pt>
                <c:pt idx="144">
                  <c:v>1.6666666666665701E-3</c:v>
                </c:pt>
                <c:pt idx="145">
                  <c:v>1.6782407407406499E-3</c:v>
                </c:pt>
                <c:pt idx="146">
                  <c:v>1.68981481481472E-3</c:v>
                </c:pt>
                <c:pt idx="147">
                  <c:v>1.7013888888887899E-3</c:v>
                </c:pt>
                <c:pt idx="148">
                  <c:v>1.71296296296287E-3</c:v>
                </c:pt>
                <c:pt idx="149">
                  <c:v>1.7245370370369401E-3</c:v>
                </c:pt>
                <c:pt idx="150">
                  <c:v>1.73611111111101E-3</c:v>
                </c:pt>
                <c:pt idx="151">
                  <c:v>1.74768518518509E-3</c:v>
                </c:pt>
                <c:pt idx="152">
                  <c:v>1.7592592592591599E-3</c:v>
                </c:pt>
                <c:pt idx="153">
                  <c:v>1.77083333333323E-3</c:v>
                </c:pt>
                <c:pt idx="154">
                  <c:v>1.7824074074073101E-3</c:v>
                </c:pt>
                <c:pt idx="155">
                  <c:v>1.79398148148138E-3</c:v>
                </c:pt>
                <c:pt idx="156">
                  <c:v>1.8055555555554501E-3</c:v>
                </c:pt>
                <c:pt idx="157">
                  <c:v>1.8171296296295299E-3</c:v>
                </c:pt>
                <c:pt idx="158">
                  <c:v>1.8287037037036E-3</c:v>
                </c:pt>
                <c:pt idx="159">
                  <c:v>1.8402777777776699E-3</c:v>
                </c:pt>
                <c:pt idx="160">
                  <c:v>1.85185185185175E-3</c:v>
                </c:pt>
                <c:pt idx="161">
                  <c:v>1.8634259259258201E-3</c:v>
                </c:pt>
                <c:pt idx="162">
                  <c:v>1.87499999999989E-3</c:v>
                </c:pt>
                <c:pt idx="163">
                  <c:v>1.8865740740739701E-3</c:v>
                </c:pt>
                <c:pt idx="164">
                  <c:v>1.89814814814804E-3</c:v>
                </c:pt>
                <c:pt idx="165">
                  <c:v>1.9097222222221101E-3</c:v>
                </c:pt>
                <c:pt idx="166">
                  <c:v>1.9212962962961899E-3</c:v>
                </c:pt>
                <c:pt idx="167">
                  <c:v>1.93287037037026E-3</c:v>
                </c:pt>
                <c:pt idx="168">
                  <c:v>1.9444444444443299E-3</c:v>
                </c:pt>
                <c:pt idx="169">
                  <c:v>1.95601851851841E-3</c:v>
                </c:pt>
                <c:pt idx="170">
                  <c:v>1.9675925925924801E-3</c:v>
                </c:pt>
                <c:pt idx="171">
                  <c:v>1.9791666666665502E-3</c:v>
                </c:pt>
                <c:pt idx="172">
                  <c:v>1.9907407407406298E-3</c:v>
                </c:pt>
                <c:pt idx="173">
                  <c:v>2.0023148148146999E-3</c:v>
                </c:pt>
                <c:pt idx="174">
                  <c:v>2.01388888888877E-3</c:v>
                </c:pt>
                <c:pt idx="175">
                  <c:v>2.0254629629628501E-3</c:v>
                </c:pt>
                <c:pt idx="176">
                  <c:v>2.0370370370369202E-3</c:v>
                </c:pt>
                <c:pt idx="177">
                  <c:v>2.0486111111109899E-3</c:v>
                </c:pt>
                <c:pt idx="178">
                  <c:v>2.0601851851850699E-3</c:v>
                </c:pt>
                <c:pt idx="179">
                  <c:v>2.07175925925914E-3</c:v>
                </c:pt>
                <c:pt idx="180">
                  <c:v>2.0833333333332101E-3</c:v>
                </c:pt>
                <c:pt idx="181">
                  <c:v>2.0949074074072902E-3</c:v>
                </c:pt>
                <c:pt idx="182">
                  <c:v>2.1064814814813599E-3</c:v>
                </c:pt>
                <c:pt idx="183">
                  <c:v>2.11805555555543E-3</c:v>
                </c:pt>
                <c:pt idx="184">
                  <c:v>2.1296296296295101E-3</c:v>
                </c:pt>
                <c:pt idx="185">
                  <c:v>2.1412037037035802E-3</c:v>
                </c:pt>
                <c:pt idx="186">
                  <c:v>2.1527777777776498E-3</c:v>
                </c:pt>
                <c:pt idx="187">
                  <c:v>2.1643518518517299E-3</c:v>
                </c:pt>
                <c:pt idx="188">
                  <c:v>2.1759259259258E-3</c:v>
                </c:pt>
                <c:pt idx="189">
                  <c:v>2.1874999999998701E-3</c:v>
                </c:pt>
                <c:pt idx="190">
                  <c:v>2.1990740740739502E-3</c:v>
                </c:pt>
                <c:pt idx="191">
                  <c:v>2.2106481481480198E-3</c:v>
                </c:pt>
                <c:pt idx="192">
                  <c:v>2.2222222222220899E-3</c:v>
                </c:pt>
                <c:pt idx="193">
                  <c:v>2.23379629629617E-3</c:v>
                </c:pt>
                <c:pt idx="194">
                  <c:v>2.2453703703702401E-3</c:v>
                </c:pt>
                <c:pt idx="195">
                  <c:v>2.2569444444443098E-3</c:v>
                </c:pt>
                <c:pt idx="196">
                  <c:v>2.2685185185183899E-3</c:v>
                </c:pt>
                <c:pt idx="197">
                  <c:v>2.28009259259246E-3</c:v>
                </c:pt>
                <c:pt idx="198">
                  <c:v>2.2916666666665301E-3</c:v>
                </c:pt>
                <c:pt idx="199">
                  <c:v>2.3032407407406101E-3</c:v>
                </c:pt>
                <c:pt idx="200">
                  <c:v>2.3148148148146798E-3</c:v>
                </c:pt>
                <c:pt idx="201">
                  <c:v>2.3263888888887599E-3</c:v>
                </c:pt>
                <c:pt idx="202">
                  <c:v>2.33796296296283E-3</c:v>
                </c:pt>
                <c:pt idx="203">
                  <c:v>2.3495370370369001E-3</c:v>
                </c:pt>
                <c:pt idx="204">
                  <c:v>2.3611111111109802E-3</c:v>
                </c:pt>
                <c:pt idx="205">
                  <c:v>2.3726851851850498E-3</c:v>
                </c:pt>
                <c:pt idx="206">
                  <c:v>2.3842592592591199E-3</c:v>
                </c:pt>
                <c:pt idx="207">
                  <c:v>2.3958333333332E-3</c:v>
                </c:pt>
                <c:pt idx="208">
                  <c:v>2.4074074074072701E-3</c:v>
                </c:pt>
                <c:pt idx="209">
                  <c:v>2.4189814814813402E-3</c:v>
                </c:pt>
                <c:pt idx="210">
                  <c:v>2.4305555555554199E-3</c:v>
                </c:pt>
                <c:pt idx="211">
                  <c:v>2.44212962962949E-3</c:v>
                </c:pt>
                <c:pt idx="212">
                  <c:v>2.4537037037035601E-3</c:v>
                </c:pt>
                <c:pt idx="213">
                  <c:v>2.4652777777776401E-3</c:v>
                </c:pt>
                <c:pt idx="214">
                  <c:v>2.4768518518517098E-3</c:v>
                </c:pt>
                <c:pt idx="215">
                  <c:v>2.4884259259257799E-3</c:v>
                </c:pt>
                <c:pt idx="216">
                  <c:v>2.49999999999986E-3</c:v>
                </c:pt>
                <c:pt idx="217">
                  <c:v>2.5115740740739301E-3</c:v>
                </c:pt>
                <c:pt idx="218">
                  <c:v>2.5231481481480002E-3</c:v>
                </c:pt>
                <c:pt idx="219">
                  <c:v>2.5347222222220798E-3</c:v>
                </c:pt>
                <c:pt idx="220">
                  <c:v>2.5462962962961499E-3</c:v>
                </c:pt>
                <c:pt idx="221">
                  <c:v>2.55787037037022E-3</c:v>
                </c:pt>
                <c:pt idx="222">
                  <c:v>2.5694444444443001E-3</c:v>
                </c:pt>
                <c:pt idx="223">
                  <c:v>2.5810185185183702E-3</c:v>
                </c:pt>
                <c:pt idx="224">
                  <c:v>2.5925925925924399E-3</c:v>
                </c:pt>
                <c:pt idx="225">
                  <c:v>2.6041666666665199E-3</c:v>
                </c:pt>
                <c:pt idx="226">
                  <c:v>2.61574074074059E-3</c:v>
                </c:pt>
                <c:pt idx="227">
                  <c:v>2.6273148148146601E-3</c:v>
                </c:pt>
                <c:pt idx="228">
                  <c:v>2.6388888888887402E-3</c:v>
                </c:pt>
                <c:pt idx="229">
                  <c:v>2.6504629629628099E-3</c:v>
                </c:pt>
                <c:pt idx="230">
                  <c:v>2.66203703703688E-3</c:v>
                </c:pt>
                <c:pt idx="231">
                  <c:v>2.6736111111109601E-3</c:v>
                </c:pt>
                <c:pt idx="232">
                  <c:v>2.6851851851850302E-3</c:v>
                </c:pt>
                <c:pt idx="233">
                  <c:v>2.6967592592590998E-3</c:v>
                </c:pt>
                <c:pt idx="234">
                  <c:v>2.7083333333331799E-3</c:v>
                </c:pt>
                <c:pt idx="235">
                  <c:v>2.71990740740725E-3</c:v>
                </c:pt>
                <c:pt idx="236">
                  <c:v>2.7314814814813201E-3</c:v>
                </c:pt>
                <c:pt idx="237">
                  <c:v>2.7430555555554002E-3</c:v>
                </c:pt>
                <c:pt idx="238">
                  <c:v>2.7546296296294698E-3</c:v>
                </c:pt>
                <c:pt idx="239">
                  <c:v>2.7662037037035399E-3</c:v>
                </c:pt>
                <c:pt idx="240">
                  <c:v>2.77777777777762E-3</c:v>
                </c:pt>
                <c:pt idx="241">
                  <c:v>2.7893518518516901E-3</c:v>
                </c:pt>
                <c:pt idx="242">
                  <c:v>2.8009259259257598E-3</c:v>
                </c:pt>
                <c:pt idx="243">
                  <c:v>2.8124999999998399E-3</c:v>
                </c:pt>
                <c:pt idx="244">
                  <c:v>2.82407407407391E-3</c:v>
                </c:pt>
                <c:pt idx="245">
                  <c:v>2.8356481481479801E-3</c:v>
                </c:pt>
                <c:pt idx="246">
                  <c:v>2.8472222222220601E-3</c:v>
                </c:pt>
                <c:pt idx="247">
                  <c:v>2.8587962962961298E-3</c:v>
                </c:pt>
                <c:pt idx="248">
                  <c:v>2.8703703703701999E-3</c:v>
                </c:pt>
                <c:pt idx="249">
                  <c:v>2.88194444444428E-3</c:v>
                </c:pt>
                <c:pt idx="250">
                  <c:v>2.8935185185183501E-3</c:v>
                </c:pt>
                <c:pt idx="251">
                  <c:v>2.9050925925924202E-3</c:v>
                </c:pt>
                <c:pt idx="252">
                  <c:v>2.9166666666664998E-3</c:v>
                </c:pt>
                <c:pt idx="253">
                  <c:v>2.9282407407405699E-3</c:v>
                </c:pt>
                <c:pt idx="254">
                  <c:v>2.93981481481464E-3</c:v>
                </c:pt>
                <c:pt idx="255">
                  <c:v>2.9513888888887201E-3</c:v>
                </c:pt>
                <c:pt idx="256">
                  <c:v>2.9629629629627902E-3</c:v>
                </c:pt>
                <c:pt idx="257">
                  <c:v>2.9745370370368699E-3</c:v>
                </c:pt>
                <c:pt idx="258">
                  <c:v>2.98611111111094E-3</c:v>
                </c:pt>
                <c:pt idx="259">
                  <c:v>2.9976851851850101E-3</c:v>
                </c:pt>
              </c:numCache>
            </c:numRef>
          </c:cat>
          <c:val>
            <c:numRef>
              <c:f>'P24'!$AQ$3:$AQ$262</c:f>
              <c:numCache>
                <c:formatCode>General</c:formatCode>
                <c:ptCount val="260"/>
                <c:pt idx="0">
                  <c:v>-2.3441000000000001</c:v>
                </c:pt>
                <c:pt idx="1">
                  <c:v>-2.4445999999999999</c:v>
                </c:pt>
                <c:pt idx="2">
                  <c:v>-4.1445999999999996</c:v>
                </c:pt>
                <c:pt idx="3">
                  <c:v>-12.043900000000001</c:v>
                </c:pt>
                <c:pt idx="4">
                  <c:v>-14.144299999999999</c:v>
                </c:pt>
                <c:pt idx="5">
                  <c:v>-13.8444</c:v>
                </c:pt>
                <c:pt idx="6">
                  <c:v>-12.5443</c:v>
                </c:pt>
                <c:pt idx="7">
                  <c:v>-11.8443</c:v>
                </c:pt>
                <c:pt idx="8">
                  <c:v>-10.5441</c:v>
                </c:pt>
                <c:pt idx="9">
                  <c:v>-9.2443000000000008</c:v>
                </c:pt>
                <c:pt idx="10">
                  <c:v>-8.9441000000000006</c:v>
                </c:pt>
                <c:pt idx="11">
                  <c:v>-8.8440999999999992</c:v>
                </c:pt>
                <c:pt idx="12">
                  <c:v>-8.4442000000000004</c:v>
                </c:pt>
                <c:pt idx="13">
                  <c:v>-8.2439</c:v>
                </c:pt>
                <c:pt idx="14">
                  <c:v>-8.1445000000000007</c:v>
                </c:pt>
                <c:pt idx="15">
                  <c:v>-8.1441999999999997</c:v>
                </c:pt>
                <c:pt idx="16">
                  <c:v>-7.9444999999999997</c:v>
                </c:pt>
                <c:pt idx="17">
                  <c:v>-8.1439000000000004</c:v>
                </c:pt>
                <c:pt idx="18">
                  <c:v>-8.0448000000000004</c:v>
                </c:pt>
                <c:pt idx="19">
                  <c:v>-8.0446000000000009</c:v>
                </c:pt>
                <c:pt idx="20">
                  <c:v>-7.9447999999999999</c:v>
                </c:pt>
                <c:pt idx="21">
                  <c:v>-7.8445999999999998</c:v>
                </c:pt>
                <c:pt idx="22">
                  <c:v>-7.8445999999999998</c:v>
                </c:pt>
                <c:pt idx="23">
                  <c:v>-7.7439999999999998</c:v>
                </c:pt>
                <c:pt idx="24">
                  <c:v>-7.6444000000000001</c:v>
                </c:pt>
                <c:pt idx="25">
                  <c:v>-7.6441999999999997</c:v>
                </c:pt>
                <c:pt idx="26">
                  <c:v>-7.7442000000000002</c:v>
                </c:pt>
                <c:pt idx="27">
                  <c:v>-7.6441999999999997</c:v>
                </c:pt>
                <c:pt idx="28">
                  <c:v>-7.5444000000000004</c:v>
                </c:pt>
                <c:pt idx="29">
                  <c:v>-7.7438000000000002</c:v>
                </c:pt>
                <c:pt idx="30">
                  <c:v>-7.6445999999999996</c:v>
                </c:pt>
                <c:pt idx="31">
                  <c:v>-7.5446</c:v>
                </c:pt>
                <c:pt idx="32">
                  <c:v>-7.5448000000000004</c:v>
                </c:pt>
                <c:pt idx="33">
                  <c:v>-7.5438999999999998</c:v>
                </c:pt>
                <c:pt idx="34">
                  <c:v>-7.5439999999999996</c:v>
                </c:pt>
                <c:pt idx="35">
                  <c:v>-7.5448000000000004</c:v>
                </c:pt>
                <c:pt idx="36">
                  <c:v>-7.4438000000000004</c:v>
                </c:pt>
                <c:pt idx="37">
                  <c:v>-7.4447000000000001</c:v>
                </c:pt>
                <c:pt idx="38">
                  <c:v>-7.4444999999999997</c:v>
                </c:pt>
                <c:pt idx="39">
                  <c:v>-7.4443999999999999</c:v>
                </c:pt>
                <c:pt idx="40">
                  <c:v>-7.5442999999999998</c:v>
                </c:pt>
                <c:pt idx="41">
                  <c:v>-7.5439999999999996</c:v>
                </c:pt>
                <c:pt idx="42">
                  <c:v>-7.5442999999999998</c:v>
                </c:pt>
                <c:pt idx="43">
                  <c:v>-7.5446999999999997</c:v>
                </c:pt>
                <c:pt idx="44">
                  <c:v>-7.4442000000000004</c:v>
                </c:pt>
                <c:pt idx="45">
                  <c:v>-7.4442000000000004</c:v>
                </c:pt>
                <c:pt idx="46">
                  <c:v>-7.3437000000000001</c:v>
                </c:pt>
                <c:pt idx="47">
                  <c:v>-7.3441999999999998</c:v>
                </c:pt>
                <c:pt idx="48">
                  <c:v>-7.3441000000000001</c:v>
                </c:pt>
                <c:pt idx="49">
                  <c:v>-7.2446000000000002</c:v>
                </c:pt>
                <c:pt idx="50">
                  <c:v>-7.2438000000000002</c:v>
                </c:pt>
                <c:pt idx="51">
                  <c:v>-7.2439</c:v>
                </c:pt>
                <c:pt idx="52">
                  <c:v>-7.2447999999999997</c:v>
                </c:pt>
                <c:pt idx="53">
                  <c:v>-7.2438000000000002</c:v>
                </c:pt>
                <c:pt idx="54">
                  <c:v>-7.2439</c:v>
                </c:pt>
                <c:pt idx="55">
                  <c:v>-7.2446999999999999</c:v>
                </c:pt>
                <c:pt idx="56">
                  <c:v>-6.9440999999999997</c:v>
                </c:pt>
                <c:pt idx="57">
                  <c:v>-6.9443000000000001</c:v>
                </c:pt>
                <c:pt idx="58">
                  <c:v>-6.9447000000000001</c:v>
                </c:pt>
                <c:pt idx="59">
                  <c:v>-6.9440999999999997</c:v>
                </c:pt>
                <c:pt idx="60">
                  <c:v>-6.7446999999999999</c:v>
                </c:pt>
                <c:pt idx="61">
                  <c:v>-6.7446000000000002</c:v>
                </c:pt>
                <c:pt idx="62">
                  <c:v>-6.6440000000000001</c:v>
                </c:pt>
                <c:pt idx="63">
                  <c:v>-6.6443000000000003</c:v>
                </c:pt>
                <c:pt idx="64">
                  <c:v>-6.6444000000000001</c:v>
                </c:pt>
                <c:pt idx="65">
                  <c:v>-6.6448</c:v>
                </c:pt>
                <c:pt idx="66">
                  <c:v>-6.6441999999999997</c:v>
                </c:pt>
                <c:pt idx="67">
                  <c:v>-6.6441999999999997</c:v>
                </c:pt>
                <c:pt idx="68">
                  <c:v>-6.6447000000000003</c:v>
                </c:pt>
                <c:pt idx="69">
                  <c:v>-6.5445000000000002</c:v>
                </c:pt>
                <c:pt idx="70">
                  <c:v>-6.5445000000000002</c:v>
                </c:pt>
                <c:pt idx="71">
                  <c:v>-6.5441000000000003</c:v>
                </c:pt>
                <c:pt idx="72">
                  <c:v>-6.5439999999999996</c:v>
                </c:pt>
                <c:pt idx="73">
                  <c:v>-6.5444000000000004</c:v>
                </c:pt>
                <c:pt idx="74">
                  <c:v>-6.5444000000000004</c:v>
                </c:pt>
                <c:pt idx="75">
                  <c:v>-6.5444000000000004</c:v>
                </c:pt>
                <c:pt idx="76">
                  <c:v>-6.5444000000000004</c:v>
                </c:pt>
                <c:pt idx="77">
                  <c:v>-6.4440999999999997</c:v>
                </c:pt>
                <c:pt idx="78">
                  <c:v>-6.4443000000000001</c:v>
                </c:pt>
                <c:pt idx="79">
                  <c:v>-6.3441999999999998</c:v>
                </c:pt>
                <c:pt idx="80">
                  <c:v>-6.3440000000000003</c:v>
                </c:pt>
                <c:pt idx="81">
                  <c:v>-6.1437999999999997</c:v>
                </c:pt>
                <c:pt idx="82">
                  <c:v>-5.9443999999999999</c:v>
                </c:pt>
                <c:pt idx="83">
                  <c:v>-5.9444999999999997</c:v>
                </c:pt>
                <c:pt idx="84">
                  <c:v>-5.8448000000000002</c:v>
                </c:pt>
                <c:pt idx="85">
                  <c:v>-5.8441000000000001</c:v>
                </c:pt>
                <c:pt idx="86">
                  <c:v>-5.8445</c:v>
                </c:pt>
                <c:pt idx="87">
                  <c:v>-5.7446999999999999</c:v>
                </c:pt>
                <c:pt idx="88">
                  <c:v>-5.7442000000000002</c:v>
                </c:pt>
                <c:pt idx="89">
                  <c:v>-5.7442000000000002</c:v>
                </c:pt>
                <c:pt idx="90">
                  <c:v>-5.7447999999999997</c:v>
                </c:pt>
                <c:pt idx="91">
                  <c:v>-5.6440000000000001</c:v>
                </c:pt>
                <c:pt idx="92">
                  <c:v>-5.6440000000000001</c:v>
                </c:pt>
                <c:pt idx="93">
                  <c:v>-5.5446</c:v>
                </c:pt>
                <c:pt idx="94">
                  <c:v>-5.5446</c:v>
                </c:pt>
                <c:pt idx="95">
                  <c:v>-5.4440999999999997</c:v>
                </c:pt>
                <c:pt idx="96">
                  <c:v>-5.4443999999999999</c:v>
                </c:pt>
                <c:pt idx="97">
                  <c:v>-5.4444999999999997</c:v>
                </c:pt>
                <c:pt idx="98">
                  <c:v>-5.4443000000000001</c:v>
                </c:pt>
                <c:pt idx="99">
                  <c:v>-5.4442000000000004</c:v>
                </c:pt>
                <c:pt idx="100">
                  <c:v>-5.4442000000000004</c:v>
                </c:pt>
                <c:pt idx="101">
                  <c:v>-5.3442999999999996</c:v>
                </c:pt>
                <c:pt idx="102">
                  <c:v>-5.3442999999999996</c:v>
                </c:pt>
                <c:pt idx="103">
                  <c:v>-5.3440000000000003</c:v>
                </c:pt>
                <c:pt idx="104">
                  <c:v>-5.3448000000000002</c:v>
                </c:pt>
                <c:pt idx="105">
                  <c:v>-5.3440000000000003</c:v>
                </c:pt>
                <c:pt idx="106">
                  <c:v>-5.3445</c:v>
                </c:pt>
                <c:pt idx="107">
                  <c:v>-5.2443999999999997</c:v>
                </c:pt>
                <c:pt idx="108">
                  <c:v>-5.2438000000000002</c:v>
                </c:pt>
                <c:pt idx="109">
                  <c:v>-5.2443</c:v>
                </c:pt>
                <c:pt idx="110">
                  <c:v>-5.2439999999999998</c:v>
                </c:pt>
                <c:pt idx="111">
                  <c:v>-5.2439999999999998</c:v>
                </c:pt>
                <c:pt idx="112">
                  <c:v>-5.2446999999999999</c:v>
                </c:pt>
                <c:pt idx="113">
                  <c:v>-5.2446999999999999</c:v>
                </c:pt>
                <c:pt idx="114">
                  <c:v>-5.2446999999999999</c:v>
                </c:pt>
                <c:pt idx="115">
                  <c:v>-5.1447000000000003</c:v>
                </c:pt>
                <c:pt idx="116">
                  <c:v>-5.1444999999999999</c:v>
                </c:pt>
                <c:pt idx="117">
                  <c:v>-5.1445999999999996</c:v>
                </c:pt>
                <c:pt idx="118">
                  <c:v>-5.2441000000000004</c:v>
                </c:pt>
                <c:pt idx="119">
                  <c:v>-5.2446000000000002</c:v>
                </c:pt>
                <c:pt idx="120">
                  <c:v>-5.2439999999999998</c:v>
                </c:pt>
                <c:pt idx="121">
                  <c:v>-5.2446000000000002</c:v>
                </c:pt>
                <c:pt idx="122">
                  <c:v>-5.1439000000000004</c:v>
                </c:pt>
                <c:pt idx="123">
                  <c:v>-5.1447000000000003</c:v>
                </c:pt>
                <c:pt idx="124">
                  <c:v>-5.1445999999999996</c:v>
                </c:pt>
                <c:pt idx="125">
                  <c:v>-5.1441999999999997</c:v>
                </c:pt>
                <c:pt idx="126">
                  <c:v>-5.1444999999999999</c:v>
                </c:pt>
                <c:pt idx="127">
                  <c:v>-5.1440999999999999</c:v>
                </c:pt>
                <c:pt idx="128">
                  <c:v>-5.1444000000000001</c:v>
                </c:pt>
                <c:pt idx="129">
                  <c:v>-5.0448000000000004</c:v>
                </c:pt>
                <c:pt idx="130">
                  <c:v>-5.0446</c:v>
                </c:pt>
                <c:pt idx="131">
                  <c:v>-5.0448000000000004</c:v>
                </c:pt>
                <c:pt idx="132">
                  <c:v>-5.0438000000000001</c:v>
                </c:pt>
                <c:pt idx="133">
                  <c:v>-4.9446000000000003</c:v>
                </c:pt>
                <c:pt idx="134">
                  <c:v>-4.944</c:v>
                </c:pt>
                <c:pt idx="135">
                  <c:v>-4.9444999999999997</c:v>
                </c:pt>
                <c:pt idx="136">
                  <c:v>-4.8446999999999996</c:v>
                </c:pt>
                <c:pt idx="137">
                  <c:v>-4.8444000000000003</c:v>
                </c:pt>
                <c:pt idx="138">
                  <c:v>-4.4440999999999997</c:v>
                </c:pt>
                <c:pt idx="139">
                  <c:v>-4.4440999999999997</c:v>
                </c:pt>
                <c:pt idx="140">
                  <c:v>-4.4443000000000001</c:v>
                </c:pt>
                <c:pt idx="141">
                  <c:v>-4.4444999999999997</c:v>
                </c:pt>
                <c:pt idx="142">
                  <c:v>-4.4444999999999997</c:v>
                </c:pt>
                <c:pt idx="143">
                  <c:v>-4.4443000000000001</c:v>
                </c:pt>
                <c:pt idx="144">
                  <c:v>-4.4447000000000001</c:v>
                </c:pt>
                <c:pt idx="145">
                  <c:v>-4.3441999999999998</c:v>
                </c:pt>
                <c:pt idx="146">
                  <c:v>-4.3438999999999997</c:v>
                </c:pt>
                <c:pt idx="147">
                  <c:v>-4.3442999999999996</c:v>
                </c:pt>
                <c:pt idx="148">
                  <c:v>-4.3446999999999996</c:v>
                </c:pt>
                <c:pt idx="149">
                  <c:v>-4.2443999999999997</c:v>
                </c:pt>
                <c:pt idx="150">
                  <c:v>-4.2438000000000002</c:v>
                </c:pt>
                <c:pt idx="151">
                  <c:v>-4.2443999999999997</c:v>
                </c:pt>
                <c:pt idx="152">
                  <c:v>-4.2443999999999997</c:v>
                </c:pt>
                <c:pt idx="153">
                  <c:v>-4.1444000000000001</c:v>
                </c:pt>
                <c:pt idx="154">
                  <c:v>-4.1448</c:v>
                </c:pt>
                <c:pt idx="155">
                  <c:v>-4.1448</c:v>
                </c:pt>
                <c:pt idx="156">
                  <c:v>-4.1444000000000001</c:v>
                </c:pt>
                <c:pt idx="157">
                  <c:v>-4.1444999999999999</c:v>
                </c:pt>
                <c:pt idx="158">
                  <c:v>-4.0445000000000002</c:v>
                </c:pt>
                <c:pt idx="159">
                  <c:v>-3.9447000000000001</c:v>
                </c:pt>
                <c:pt idx="160">
                  <c:v>-3.8443999999999998</c:v>
                </c:pt>
                <c:pt idx="161">
                  <c:v>-3.8439999999999999</c:v>
                </c:pt>
                <c:pt idx="162">
                  <c:v>-3.8443999999999998</c:v>
                </c:pt>
                <c:pt idx="163">
                  <c:v>-3.8443999999999998</c:v>
                </c:pt>
                <c:pt idx="164">
                  <c:v>-3.7444000000000002</c:v>
                </c:pt>
                <c:pt idx="165">
                  <c:v>-3.7444000000000002</c:v>
                </c:pt>
                <c:pt idx="166">
                  <c:v>-3.7444000000000002</c:v>
                </c:pt>
                <c:pt idx="167">
                  <c:v>-3.7444000000000002</c:v>
                </c:pt>
                <c:pt idx="168">
                  <c:v>-3.8441999999999998</c:v>
                </c:pt>
                <c:pt idx="169">
                  <c:v>-3.7446000000000002</c:v>
                </c:pt>
                <c:pt idx="170">
                  <c:v>-3.7444000000000002</c:v>
                </c:pt>
                <c:pt idx="171">
                  <c:v>-3.7444000000000002</c:v>
                </c:pt>
                <c:pt idx="172">
                  <c:v>-3.7446000000000002</c:v>
                </c:pt>
                <c:pt idx="173">
                  <c:v>-3.7439</c:v>
                </c:pt>
                <c:pt idx="174">
                  <c:v>-3.7439</c:v>
                </c:pt>
                <c:pt idx="175">
                  <c:v>-3.7443</c:v>
                </c:pt>
                <c:pt idx="176">
                  <c:v>-3.7446000000000002</c:v>
                </c:pt>
                <c:pt idx="177">
                  <c:v>-3.7440000000000002</c:v>
                </c:pt>
                <c:pt idx="178">
                  <c:v>-3.7440000000000002</c:v>
                </c:pt>
                <c:pt idx="179">
                  <c:v>-3.6440000000000001</c:v>
                </c:pt>
                <c:pt idx="180">
                  <c:v>-3.6442999999999999</c:v>
                </c:pt>
                <c:pt idx="181">
                  <c:v>-3.6438999999999999</c:v>
                </c:pt>
                <c:pt idx="182">
                  <c:v>-3.6446999999999998</c:v>
                </c:pt>
                <c:pt idx="183">
                  <c:v>-3.6448</c:v>
                </c:pt>
                <c:pt idx="184">
                  <c:v>-3.6446000000000001</c:v>
                </c:pt>
                <c:pt idx="185">
                  <c:v>-3.6442000000000001</c:v>
                </c:pt>
                <c:pt idx="186">
                  <c:v>-3.6444999999999999</c:v>
                </c:pt>
                <c:pt idx="187">
                  <c:v>-3.6444000000000001</c:v>
                </c:pt>
                <c:pt idx="188">
                  <c:v>-4.0438000000000001</c:v>
                </c:pt>
                <c:pt idx="189">
                  <c:v>-4.0446</c:v>
                </c:pt>
                <c:pt idx="190">
                  <c:v>-3.9441999999999999</c:v>
                </c:pt>
                <c:pt idx="191">
                  <c:v>-3.944</c:v>
                </c:pt>
                <c:pt idx="192">
                  <c:v>-3.9447000000000001</c:v>
                </c:pt>
                <c:pt idx="193">
                  <c:v>-3.9447000000000001</c:v>
                </c:pt>
                <c:pt idx="194">
                  <c:v>-3.9445000000000001</c:v>
                </c:pt>
                <c:pt idx="195">
                  <c:v>-3.9438</c:v>
                </c:pt>
                <c:pt idx="196">
                  <c:v>-3.9441000000000002</c:v>
                </c:pt>
                <c:pt idx="197">
                  <c:v>-3.9441000000000002</c:v>
                </c:pt>
                <c:pt idx="198">
                  <c:v>-3.9445000000000001</c:v>
                </c:pt>
                <c:pt idx="199">
                  <c:v>-3.8441000000000001</c:v>
                </c:pt>
                <c:pt idx="200">
                  <c:v>-3.8443999999999998</c:v>
                </c:pt>
                <c:pt idx="201">
                  <c:v>-3.8443999999999998</c:v>
                </c:pt>
                <c:pt idx="202">
                  <c:v>-3.8448000000000002</c:v>
                </c:pt>
                <c:pt idx="203">
                  <c:v>-3.7443</c:v>
                </c:pt>
                <c:pt idx="204">
                  <c:v>-3.7446999999999999</c:v>
                </c:pt>
                <c:pt idx="205">
                  <c:v>-3.7444000000000002</c:v>
                </c:pt>
                <c:pt idx="206">
                  <c:v>-3.6438000000000001</c:v>
                </c:pt>
                <c:pt idx="207">
                  <c:v>-3.6442000000000001</c:v>
                </c:pt>
                <c:pt idx="208">
                  <c:v>-3.6442999999999999</c:v>
                </c:pt>
                <c:pt idx="209">
                  <c:v>-3.6446999999999998</c:v>
                </c:pt>
                <c:pt idx="210">
                  <c:v>-3.5447000000000002</c:v>
                </c:pt>
                <c:pt idx="211">
                  <c:v>-3.5448</c:v>
                </c:pt>
                <c:pt idx="212">
                  <c:v>-3.5442</c:v>
                </c:pt>
                <c:pt idx="213">
                  <c:v>-3.5440999999999998</c:v>
                </c:pt>
                <c:pt idx="214">
                  <c:v>-3.4443999999999999</c:v>
                </c:pt>
                <c:pt idx="215">
                  <c:v>-3.3443000000000001</c:v>
                </c:pt>
                <c:pt idx="216">
                  <c:v>-3.3443000000000001</c:v>
                </c:pt>
                <c:pt idx="217">
                  <c:v>-3.3443999999999998</c:v>
                </c:pt>
                <c:pt idx="218">
                  <c:v>-3.3437999999999999</c:v>
                </c:pt>
                <c:pt idx="219">
                  <c:v>-3.3441999999999998</c:v>
                </c:pt>
                <c:pt idx="220">
                  <c:v>-3.3445999999999998</c:v>
                </c:pt>
                <c:pt idx="221">
                  <c:v>-3.3439999999999999</c:v>
                </c:pt>
                <c:pt idx="222">
                  <c:v>-2.9441999999999999</c:v>
                </c:pt>
                <c:pt idx="223">
                  <c:v>-2.8445999999999998</c:v>
                </c:pt>
                <c:pt idx="224">
                  <c:v>-2.8449</c:v>
                </c:pt>
                <c:pt idx="225">
                  <c:v>-2.8439000000000001</c:v>
                </c:pt>
                <c:pt idx="226">
                  <c:v>-2.8441999999999998</c:v>
                </c:pt>
                <c:pt idx="227">
                  <c:v>-2.8445999999999998</c:v>
                </c:pt>
                <c:pt idx="228">
                  <c:v>-2.7448000000000001</c:v>
                </c:pt>
                <c:pt idx="229">
                  <c:v>-2.7444000000000002</c:v>
                </c:pt>
                <c:pt idx="230">
                  <c:v>-2.7440000000000002</c:v>
                </c:pt>
                <c:pt idx="231">
                  <c:v>-2.7437999999999998</c:v>
                </c:pt>
                <c:pt idx="232">
                  <c:v>-2.7437999999999998</c:v>
                </c:pt>
                <c:pt idx="233">
                  <c:v>-2.7443</c:v>
                </c:pt>
                <c:pt idx="234">
                  <c:v>-2.7439</c:v>
                </c:pt>
                <c:pt idx="235">
                  <c:v>-2.7444000000000002</c:v>
                </c:pt>
                <c:pt idx="236">
                  <c:v>-2.7448000000000001</c:v>
                </c:pt>
                <c:pt idx="237">
                  <c:v>-2.6442000000000001</c:v>
                </c:pt>
                <c:pt idx="238">
                  <c:v>-2.6440000000000001</c:v>
                </c:pt>
                <c:pt idx="239">
                  <c:v>-2.6442000000000001</c:v>
                </c:pt>
                <c:pt idx="240">
                  <c:v>-2.6446999999999998</c:v>
                </c:pt>
                <c:pt idx="241">
                  <c:v>-2.6438999999999999</c:v>
                </c:pt>
                <c:pt idx="242">
                  <c:v>-2.7444999999999999</c:v>
                </c:pt>
                <c:pt idx="243">
                  <c:v>-2.7439</c:v>
                </c:pt>
                <c:pt idx="244">
                  <c:v>-2.6444999999999999</c:v>
                </c:pt>
                <c:pt idx="245">
                  <c:v>-2.7440000000000002</c:v>
                </c:pt>
                <c:pt idx="246">
                  <c:v>-2.6444000000000001</c:v>
                </c:pt>
                <c:pt idx="247">
                  <c:v>-2.6440000000000001</c:v>
                </c:pt>
                <c:pt idx="248">
                  <c:v>-2.6438999999999999</c:v>
                </c:pt>
                <c:pt idx="249">
                  <c:v>-2.6440999999999999</c:v>
                </c:pt>
                <c:pt idx="250">
                  <c:v>-2.6444999999999999</c:v>
                </c:pt>
                <c:pt idx="251">
                  <c:v>-2.6438999999999999</c:v>
                </c:pt>
                <c:pt idx="252">
                  <c:v>-2.6438999999999999</c:v>
                </c:pt>
                <c:pt idx="253">
                  <c:v>-2.6446999999999998</c:v>
                </c:pt>
                <c:pt idx="254">
                  <c:v>-2.6444000000000001</c:v>
                </c:pt>
                <c:pt idx="255">
                  <c:v>-2.6442000000000001</c:v>
                </c:pt>
                <c:pt idx="256">
                  <c:v>-2.6442000000000001</c:v>
                </c:pt>
                <c:pt idx="257">
                  <c:v>-2.6442000000000001</c:v>
                </c:pt>
                <c:pt idx="258">
                  <c:v>-2.6446000000000001</c:v>
                </c:pt>
                <c:pt idx="259">
                  <c:v>-2.6442999999999999</c:v>
                </c:pt>
              </c:numCache>
            </c:numRef>
          </c:val>
          <c:smooth val="0"/>
          <c:extLst>
            <c:ext xmlns:c16="http://schemas.microsoft.com/office/drawing/2014/chart" uri="{C3380CC4-5D6E-409C-BE32-E72D297353CC}">
              <c16:uniqueId val="{00000002-8895-45FA-AB7B-7C5DB347EDEF}"/>
            </c:ext>
          </c:extLst>
        </c:ser>
        <c:dLbls>
          <c:showLegendKey val="0"/>
          <c:showVal val="0"/>
          <c:showCatName val="0"/>
          <c:showSerName val="0"/>
          <c:showPercent val="0"/>
          <c:showBubbleSize val="0"/>
        </c:dLbls>
        <c:marker val="1"/>
        <c:smooth val="0"/>
        <c:axId val="744113760"/>
        <c:axId val="744107856"/>
      </c:lineChart>
      <c:catAx>
        <c:axId val="744113760"/>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s-EC" sz="1200" b="1">
                    <a:solidFill>
                      <a:sysClr val="windowText" lastClr="000000"/>
                    </a:solidFill>
                  </a:rPr>
                  <a:t>Tiempo</a:t>
                </a:r>
                <a:r>
                  <a:rPr lang="es-EC" sz="1200" b="1" baseline="0">
                    <a:solidFill>
                      <a:sysClr val="windowText" lastClr="000000"/>
                    </a:solidFill>
                  </a:rPr>
                  <a:t> (</a:t>
                </a:r>
                <a:r>
                  <a:rPr lang="es-EC" sz="1200" b="1" baseline="0" err="1">
                    <a:solidFill>
                      <a:sysClr val="windowText" lastClr="000000"/>
                    </a:solidFill>
                  </a:rPr>
                  <a:t>mm:ss</a:t>
                </a:r>
                <a:r>
                  <a:rPr lang="es-EC" sz="1200" b="1" baseline="0">
                    <a:solidFill>
                      <a:sysClr val="windowText" lastClr="000000"/>
                    </a:solidFill>
                  </a:rPr>
                  <a:t>)</a:t>
                </a:r>
                <a:endParaRPr lang="es-EC" sz="1200" b="1">
                  <a:solidFill>
                    <a:sysClr val="windowText" lastClr="000000"/>
                  </a:solidFill>
                </a:endParaRPr>
              </a:p>
            </c:rich>
          </c:tx>
          <c:overlay val="0"/>
          <c:spPr>
            <a:noFill/>
            <a:ln>
              <a:noFill/>
            </a:ln>
            <a:effectLst/>
          </c:spPr>
        </c:title>
        <c:numFmt formatCode="mm:ss" sourceLinked="1"/>
        <c:majorTickMark val="none"/>
        <c:minorTickMark val="none"/>
        <c:tickLblPos val="low"/>
        <c:spPr>
          <a:noFill/>
          <a:ln w="0" cap="flat" cmpd="dbl" algn="ctr">
            <a:solidFill>
              <a:schemeClr val="accent1"/>
            </a:solidFill>
            <a:round/>
          </a:ln>
          <a:effectLst/>
        </c:spPr>
        <c:txPr>
          <a:bodyPr rot="0" spcFirstLastPara="1" vertOverflow="ellipsis" wrap="square" anchor="t" anchorCtr="1"/>
          <a:lstStyle/>
          <a:p>
            <a:pPr>
              <a:defRPr sz="1100" b="0" i="0" u="none" strike="noStrike" kern="1200" baseline="0">
                <a:solidFill>
                  <a:schemeClr val="tx1"/>
                </a:solidFill>
                <a:latin typeface="+mn-lt"/>
                <a:ea typeface="+mn-ea"/>
                <a:cs typeface="+mn-cs"/>
              </a:defRPr>
            </a:pPr>
            <a:endParaRPr lang="es-EC"/>
          </a:p>
        </c:txPr>
        <c:crossAx val="744107856"/>
        <c:crossesAt val="0"/>
        <c:auto val="1"/>
        <c:lblAlgn val="ctr"/>
        <c:lblOffset val="50"/>
        <c:tickLblSkip val="30"/>
        <c:tickMarkSkip val="30"/>
        <c:noMultiLvlLbl val="0"/>
      </c:catAx>
      <c:valAx>
        <c:axId val="744107856"/>
        <c:scaling>
          <c:orientation val="minMax"/>
          <c:max val="20"/>
          <c:min val="-15"/>
        </c:scaling>
        <c:delete val="0"/>
        <c:axPos val="l"/>
        <c:majorGridlines>
          <c:spPr>
            <a:ln w="9525" cap="flat" cmpd="sng" algn="ctr">
              <a:gradFill>
                <a:gsLst>
                  <a:gs pos="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a:outerShdw blurRad="50800" dist="50800" dir="5400000" algn="ctr" rotWithShape="0">
                <a:schemeClr val="bg1"/>
              </a:outerShdw>
            </a:effectLst>
          </c:spPr>
        </c:majorGridlines>
        <c:title>
          <c:tx>
            <c:rich>
              <a:bodyPr rot="-5400000" spcFirstLastPara="1" vertOverflow="ellipsis" vert="horz" wrap="square" anchor="ctr" anchorCtr="0"/>
              <a:lstStyle/>
              <a:p>
                <a:pPr>
                  <a:defRPr sz="1400" b="1" i="0" u="none" strike="noStrike" kern="1200" baseline="0">
                    <a:ln w="3175">
                      <a:noFill/>
                    </a:ln>
                    <a:solidFill>
                      <a:sysClr val="windowText" lastClr="000000"/>
                    </a:solidFill>
                    <a:latin typeface="+mn-lt"/>
                    <a:ea typeface="+mn-ea"/>
                    <a:cs typeface="+mn-cs"/>
                  </a:defRPr>
                </a:pPr>
                <a:r>
                  <a:rPr lang="es-EC" sz="1400" b="1" dirty="0">
                    <a:ln w="3175">
                      <a:noFill/>
                    </a:ln>
                    <a:solidFill>
                      <a:sysClr val="windowText" lastClr="000000"/>
                    </a:solidFill>
                  </a:rPr>
                  <a:t>Coordenadas Topocéntricas (m) </a:t>
                </a:r>
              </a:p>
            </c:rich>
          </c:tx>
          <c:overlay val="0"/>
          <c:spPr>
            <a:solidFill>
              <a:schemeClr val="bg1"/>
            </a:solidFill>
            <a:ln>
              <a:solidFill>
                <a:schemeClr val="bg1"/>
              </a:solidFill>
            </a:ln>
            <a:effectLst/>
          </c:spPr>
        </c:title>
        <c:numFmt formatCode="General" sourceLinked="1"/>
        <c:majorTickMark val="out"/>
        <c:minorTickMark val="none"/>
        <c:tickLblPos val="nextTo"/>
        <c:spPr>
          <a:noFill/>
          <a:ln w="0">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s-EC"/>
          </a:p>
        </c:txPr>
        <c:crossAx val="744113760"/>
        <c:crossesAt val="0"/>
        <c:crossBetween val="midCat"/>
        <c:majorUnit val="5"/>
      </c:valAx>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w="25400">
              <a:solidFill>
                <a:schemeClr val="accent1">
                  <a:lumMod val="75000"/>
                </a:schemeClr>
              </a:solidFill>
            </a:ln>
            <a:effectLst/>
          </c:spPr>
          <c:invertIfNegative val="0"/>
          <c:cat>
            <c:strRef>
              <c:f>'Dif Topocentricas EPEC'!$O$129:$O$134</c:f>
              <c:strCache>
                <c:ptCount val="6"/>
                <c:pt idx="0">
                  <c:v>(0.97 - 1.89)</c:v>
                </c:pt>
                <c:pt idx="1">
                  <c:v>(1.89 - 2.82)</c:v>
                </c:pt>
                <c:pt idx="2">
                  <c:v>(2.82 - 3.74)</c:v>
                </c:pt>
                <c:pt idx="3">
                  <c:v>(3.74 - 4.66)</c:v>
                </c:pt>
                <c:pt idx="4">
                  <c:v>(4.66 - 5.59)</c:v>
                </c:pt>
                <c:pt idx="5">
                  <c:v>(5.59 - 6.51)</c:v>
                </c:pt>
              </c:strCache>
            </c:strRef>
          </c:cat>
          <c:val>
            <c:numRef>
              <c:f>'Dif Topocentricas EPEC'!$S$129:$S$134</c:f>
              <c:numCache>
                <c:formatCode>General</c:formatCode>
                <c:ptCount val="6"/>
                <c:pt idx="0">
                  <c:v>4</c:v>
                </c:pt>
                <c:pt idx="1">
                  <c:v>5</c:v>
                </c:pt>
                <c:pt idx="2">
                  <c:v>7</c:v>
                </c:pt>
                <c:pt idx="3">
                  <c:v>7</c:v>
                </c:pt>
                <c:pt idx="4">
                  <c:v>4</c:v>
                </c:pt>
                <c:pt idx="5">
                  <c:v>3</c:v>
                </c:pt>
              </c:numCache>
            </c:numRef>
          </c:val>
          <c:extLst>
            <c:ext xmlns:c16="http://schemas.microsoft.com/office/drawing/2014/chart" uri="{C3380CC4-5D6E-409C-BE32-E72D297353CC}">
              <c16:uniqueId val="{00000000-4B39-43E6-8329-A77DA0F161CF}"/>
            </c:ext>
          </c:extLst>
        </c:ser>
        <c:dLbls>
          <c:showLegendKey val="0"/>
          <c:showVal val="0"/>
          <c:showCatName val="0"/>
          <c:showSerName val="0"/>
          <c:showPercent val="0"/>
          <c:showBubbleSize val="0"/>
        </c:dLbls>
        <c:gapWidth val="0"/>
        <c:axId val="101729072"/>
        <c:axId val="101730384"/>
      </c:barChart>
      <c:lineChart>
        <c:grouping val="standard"/>
        <c:varyColors val="0"/>
        <c:ser>
          <c:idx val="1"/>
          <c:order val="1"/>
          <c:tx>
            <c:v>linea</c:v>
          </c:tx>
          <c:spPr>
            <a:ln w="28575" cap="rnd">
              <a:solidFill>
                <a:schemeClr val="accent2"/>
              </a:solidFill>
              <a:round/>
            </a:ln>
            <a:effectLst>
              <a:softEdge rad="0"/>
            </a:effectLst>
          </c:spPr>
          <c:marker>
            <c:symbol val="none"/>
          </c:marker>
          <c:cat>
            <c:strRef>
              <c:f>'Dif Topocentricas EPEC'!$O$129:$O$134</c:f>
              <c:strCache>
                <c:ptCount val="6"/>
                <c:pt idx="0">
                  <c:v>(0.97 - 1.89)</c:v>
                </c:pt>
                <c:pt idx="1">
                  <c:v>(1.89 - 2.82)</c:v>
                </c:pt>
                <c:pt idx="2">
                  <c:v>(2.82 - 3.74)</c:v>
                </c:pt>
                <c:pt idx="3">
                  <c:v>(3.74 - 4.66)</c:v>
                </c:pt>
                <c:pt idx="4">
                  <c:v>(4.66 - 5.59)</c:v>
                </c:pt>
                <c:pt idx="5">
                  <c:v>(5.59 - 6.51)</c:v>
                </c:pt>
              </c:strCache>
            </c:strRef>
          </c:cat>
          <c:val>
            <c:numRef>
              <c:f>'Dif Topocentricas EPEC'!$S$129:$S$134</c:f>
              <c:numCache>
                <c:formatCode>General</c:formatCode>
                <c:ptCount val="6"/>
                <c:pt idx="0">
                  <c:v>4</c:v>
                </c:pt>
                <c:pt idx="1">
                  <c:v>5</c:v>
                </c:pt>
                <c:pt idx="2">
                  <c:v>7</c:v>
                </c:pt>
                <c:pt idx="3">
                  <c:v>7</c:v>
                </c:pt>
                <c:pt idx="4">
                  <c:v>4</c:v>
                </c:pt>
                <c:pt idx="5">
                  <c:v>3</c:v>
                </c:pt>
              </c:numCache>
            </c:numRef>
          </c:val>
          <c:smooth val="1"/>
          <c:extLst>
            <c:ext xmlns:c16="http://schemas.microsoft.com/office/drawing/2014/chart" uri="{C3380CC4-5D6E-409C-BE32-E72D297353CC}">
              <c16:uniqueId val="{00000001-4B39-43E6-8329-A77DA0F161CF}"/>
            </c:ext>
          </c:extLst>
        </c:ser>
        <c:dLbls>
          <c:showLegendKey val="0"/>
          <c:showVal val="0"/>
          <c:showCatName val="0"/>
          <c:showSerName val="0"/>
          <c:showPercent val="0"/>
          <c:showBubbleSize val="0"/>
        </c:dLbls>
        <c:marker val="1"/>
        <c:smooth val="0"/>
        <c:axId val="101729072"/>
        <c:axId val="101730384"/>
      </c:lineChart>
      <c:catAx>
        <c:axId val="101729072"/>
        <c:scaling>
          <c:orientation val="minMax"/>
        </c:scaling>
        <c:delete val="0"/>
        <c:axPos val="b"/>
        <c:title>
          <c:tx>
            <c:rich>
              <a:bodyPr rot="0" vert="horz"/>
              <a:lstStyle/>
              <a:p>
                <a:pPr>
                  <a:defRPr/>
                </a:pPr>
                <a:r>
                  <a:rPr lang="es-EC" sz="1600"/>
                  <a:t>Intervalos</a:t>
                </a:r>
              </a:p>
            </c:rich>
          </c:tx>
          <c:overlay val="0"/>
          <c:spPr>
            <a:noFill/>
            <a:ln>
              <a:noFill/>
            </a:ln>
            <a:effectLst/>
          </c:spPr>
        </c:title>
        <c:numFmt formatCode="General" sourceLinked="1"/>
        <c:majorTickMark val="none"/>
        <c:minorTickMark val="none"/>
        <c:tickLblPos val="nextTo"/>
        <c:spPr>
          <a:noFill/>
          <a:ln w="9525" cap="flat" cmpd="sng" algn="ctr">
            <a:solidFill>
              <a:schemeClr val="accent1">
                <a:lumMod val="75000"/>
              </a:schemeClr>
            </a:solidFill>
            <a:round/>
          </a:ln>
          <a:effectLst/>
        </c:spPr>
        <c:txPr>
          <a:bodyPr rot="-60000000" vert="horz"/>
          <a:lstStyle/>
          <a:p>
            <a:pPr>
              <a:defRPr/>
            </a:pPr>
            <a:endParaRPr lang="es-EC"/>
          </a:p>
        </c:txPr>
        <c:crossAx val="101730384"/>
        <c:crosses val="autoZero"/>
        <c:auto val="1"/>
        <c:lblAlgn val="ctr"/>
        <c:lblOffset val="100"/>
        <c:tickLblSkip val="1"/>
        <c:noMultiLvlLbl val="0"/>
      </c:catAx>
      <c:valAx>
        <c:axId val="1017303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EC" sz="1600"/>
                  <a:t>Frecuencia</a:t>
                </a:r>
              </a:p>
            </c:rich>
          </c:tx>
          <c:overlay val="0"/>
          <c:spPr>
            <a:noFill/>
            <a:ln>
              <a:noFill/>
            </a:ln>
            <a:effectLst/>
          </c:spPr>
        </c:title>
        <c:numFmt formatCode="General" sourceLinked="1"/>
        <c:majorTickMark val="none"/>
        <c:minorTickMark val="none"/>
        <c:tickLblPos val="nextTo"/>
        <c:spPr>
          <a:noFill/>
          <a:ln>
            <a:solidFill>
              <a:schemeClr val="accent1">
                <a:lumMod val="75000"/>
              </a:schemeClr>
            </a:solidFill>
          </a:ln>
          <a:effectLst/>
        </c:spPr>
        <c:txPr>
          <a:bodyPr rot="-60000000" vert="horz"/>
          <a:lstStyle/>
          <a:p>
            <a:pPr>
              <a:defRPr/>
            </a:pPr>
            <a:endParaRPr lang="es-EC"/>
          </a:p>
        </c:txPr>
        <c:crossAx val="101729072"/>
        <c:crosses val="autoZero"/>
        <c:crossBetween val="between"/>
      </c:valAx>
    </c:plotArea>
    <c:plotVisOnly val="1"/>
    <c:dispBlanksAs val="gap"/>
    <c:showDLblsOverMax val="0"/>
    <c:extLst/>
  </c:chart>
  <c:txPr>
    <a:bodyPr/>
    <a:lstStyle/>
    <a:p>
      <a:pPr>
        <a:defRPr sz="1200"/>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5399209119478"/>
          <c:y val="8.4839516099219997E-2"/>
          <c:w val="0.85064804647923997"/>
          <c:h val="0.80779361206609734"/>
        </c:manualLayout>
      </c:layout>
      <c:scatterChart>
        <c:scatterStyle val="lineMarker"/>
        <c:varyColors val="0"/>
        <c:ser>
          <c:idx val="1"/>
          <c:order val="0"/>
          <c:tx>
            <c:v>Desplazamiento</c:v>
          </c:tx>
          <c:spPr>
            <a:ln w="25400" cap="rnd">
              <a:noFill/>
              <a:round/>
            </a:ln>
            <a:effectLst/>
          </c:spPr>
          <c:marker>
            <c:symbol val="circle"/>
            <c:size val="4"/>
            <c:spPr>
              <a:solidFill>
                <a:schemeClr val="accent4">
                  <a:lumMod val="20000"/>
                  <a:lumOff val="80000"/>
                </a:schemeClr>
              </a:solidFill>
              <a:ln w="9525">
                <a:solidFill>
                  <a:srgbClr val="FF0000"/>
                </a:solidFill>
              </a:ln>
              <a:effectLst/>
            </c:spPr>
          </c:marker>
          <c:dLbls>
            <c:dLbl>
              <c:idx val="0"/>
              <c:layout>
                <c:manualLayout>
                  <c:x val="-3.3147426082263398E-2"/>
                  <c:y val="-2.4045711030760756E-2"/>
                </c:manualLayout>
              </c:layout>
              <c:tx>
                <c:rich>
                  <a:bodyPr/>
                  <a:lstStyle/>
                  <a:p>
                    <a:fld id="{49890EF1-C44C-47DE-9D8E-05176251EC2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EF9-429B-8E6E-55CE08617FBF}"/>
                </c:ext>
              </c:extLst>
            </c:dLbl>
            <c:dLbl>
              <c:idx val="1"/>
              <c:layout>
                <c:manualLayout>
                  <c:x val="-3.5537688464411507E-2"/>
                  <c:y val="-1.9236496538204088E-2"/>
                </c:manualLayout>
              </c:layout>
              <c:tx>
                <c:rich>
                  <a:bodyPr/>
                  <a:lstStyle/>
                  <a:p>
                    <a:fld id="{21A2D2CB-DAC4-4C6C-913B-332841D96F8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EF9-429B-8E6E-55CE08617FBF}"/>
                </c:ext>
              </c:extLst>
            </c:dLbl>
            <c:dLbl>
              <c:idx val="2"/>
              <c:layout>
                <c:manualLayout>
                  <c:x val="-3.7404799079900845E-2"/>
                  <c:y val="-1.6065653404039242E-2"/>
                </c:manualLayout>
              </c:layout>
              <c:tx>
                <c:rich>
                  <a:bodyPr/>
                  <a:lstStyle/>
                  <a:p>
                    <a:fld id="{C1A027CA-97A7-4A14-B1FC-9CF7C5D035E8}"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EF9-429B-8E6E-55CE08617FBF}"/>
                </c:ext>
              </c:extLst>
            </c:dLbl>
            <c:dLbl>
              <c:idx val="3"/>
              <c:layout>
                <c:manualLayout>
                  <c:x val="-3.0469816793797577E-2"/>
                  <c:y val="-2.0655840090907384E-2"/>
                </c:manualLayout>
              </c:layout>
              <c:tx>
                <c:rich>
                  <a:bodyPr/>
                  <a:lstStyle/>
                  <a:p>
                    <a:fld id="{433B85C3-60BC-4E5B-B5DB-9075751B580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EF9-429B-8E6E-55CE08617FBF}"/>
                </c:ext>
              </c:extLst>
            </c:dLbl>
            <c:dLbl>
              <c:idx val="4"/>
              <c:tx>
                <c:rich>
                  <a:bodyPr/>
                  <a:lstStyle/>
                  <a:p>
                    <a:fld id="{ADDFBD7C-57DB-404C-8048-974E4DC310A1}"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4EF9-429B-8E6E-55CE08617FBF}"/>
                </c:ext>
              </c:extLst>
            </c:dLbl>
            <c:dLbl>
              <c:idx val="5"/>
              <c:layout>
                <c:manualLayout>
                  <c:x val="-1.1688999712469015E-2"/>
                  <c:y val="-1.8360746747473143E-2"/>
                </c:manualLayout>
              </c:layout>
              <c:tx>
                <c:rich>
                  <a:bodyPr/>
                  <a:lstStyle/>
                  <a:p>
                    <a:fld id="{D0173D69-C1D4-4881-80FA-63191C0DD5A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4EF9-429B-8E6E-55CE08617FBF}"/>
                </c:ext>
              </c:extLst>
            </c:dLbl>
            <c:dLbl>
              <c:idx val="6"/>
              <c:tx>
                <c:rich>
                  <a:bodyPr/>
                  <a:lstStyle/>
                  <a:p>
                    <a:fld id="{5F1BD0EB-E69E-46E6-AD98-55A4BC384630}"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4EF9-429B-8E6E-55CE08617FBF}"/>
                </c:ext>
              </c:extLst>
            </c:dLbl>
            <c:dLbl>
              <c:idx val="7"/>
              <c:layout>
                <c:manualLayout>
                  <c:x val="-9.4034781308939708E-3"/>
                  <c:y val="-3.2803570370091933E-3"/>
                </c:manualLayout>
              </c:layout>
              <c:tx>
                <c:rich>
                  <a:bodyPr/>
                  <a:lstStyle/>
                  <a:p>
                    <a:fld id="{D1C84AFD-4A66-4F28-A0AC-B997171C88D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4EF9-429B-8E6E-55CE08617FBF}"/>
                </c:ext>
              </c:extLst>
            </c:dLbl>
            <c:dLbl>
              <c:idx val="8"/>
              <c:layout>
                <c:manualLayout>
                  <c:x val="-7.0395390079407887E-3"/>
                  <c:y val="-2.0760655377457917E-3"/>
                </c:manualLayout>
              </c:layout>
              <c:tx>
                <c:rich>
                  <a:bodyPr/>
                  <a:lstStyle/>
                  <a:p>
                    <a:fld id="{3C533D0F-CC1A-4994-BD68-46C90536858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4EF9-429B-8E6E-55CE08617FBF}"/>
                </c:ext>
              </c:extLst>
            </c:dLbl>
            <c:dLbl>
              <c:idx val="9"/>
              <c:layout>
                <c:manualLayout>
                  <c:x val="-2.8367331629928428E-2"/>
                  <c:y val="-1.923653305417649E-2"/>
                </c:manualLayout>
              </c:layout>
              <c:tx>
                <c:rich>
                  <a:bodyPr/>
                  <a:lstStyle/>
                  <a:p>
                    <a:fld id="{42F72627-EECA-45CB-96CC-916C3BC0AFF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4EF9-429B-8E6E-55CE08617FBF}"/>
                </c:ext>
              </c:extLst>
            </c:dLbl>
            <c:dLbl>
              <c:idx val="10"/>
              <c:layout>
                <c:manualLayout>
                  <c:x val="-3.7640051704035261E-2"/>
                  <c:y val="-1.9236496538204171E-2"/>
                </c:manualLayout>
              </c:layout>
              <c:tx>
                <c:rich>
                  <a:bodyPr/>
                  <a:lstStyle/>
                  <a:p>
                    <a:fld id="{6B9826B3-DDB0-400C-9130-C992A9B34881}"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4EF9-429B-8E6E-55CE08617FBF}"/>
                </c:ext>
              </c:extLst>
            </c:dLbl>
            <c:dLbl>
              <c:idx val="11"/>
              <c:layout>
                <c:manualLayout>
                  <c:x val="-1.1688999712469101E-2"/>
                  <c:y val="-1.836074674747323E-2"/>
                </c:manualLayout>
              </c:layout>
              <c:tx>
                <c:rich>
                  <a:bodyPr/>
                  <a:lstStyle/>
                  <a:p>
                    <a:fld id="{A15CE58F-342E-4B54-966F-681986372D7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EF9-429B-8E6E-55CE08617FBF}"/>
                </c:ext>
              </c:extLst>
            </c:dLbl>
            <c:dLbl>
              <c:idx val="12"/>
              <c:layout>
                <c:manualLayout>
                  <c:x val="-9.3511997699753831E-3"/>
                  <c:y val="-4.5901866868683075E-3"/>
                </c:manualLayout>
              </c:layout>
              <c:tx>
                <c:rich>
                  <a:bodyPr/>
                  <a:lstStyle/>
                  <a:p>
                    <a:fld id="{29C6D6F1-8554-485D-97A4-0F592FB4380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4EF9-429B-8E6E-55CE08617FBF}"/>
                </c:ext>
              </c:extLst>
            </c:dLbl>
            <c:dLbl>
              <c:idx val="13"/>
              <c:layout>
                <c:manualLayout>
                  <c:x val="-3.3095220234916498E-2"/>
                  <c:y val="2.1641099685948274E-2"/>
                </c:manualLayout>
              </c:layout>
              <c:tx>
                <c:rich>
                  <a:bodyPr/>
                  <a:lstStyle/>
                  <a:p>
                    <a:fld id="{387F9549-E5EA-4296-A9F6-7173F616861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4EF9-429B-8E6E-55CE08617FBF}"/>
                </c:ext>
              </c:extLst>
            </c:dLbl>
            <c:dLbl>
              <c:idx val="14"/>
              <c:layout>
                <c:manualLayout>
                  <c:x val="-9.3511997699752113E-3"/>
                  <c:y val="-4.5901866868683075E-3"/>
                </c:manualLayout>
              </c:layout>
              <c:tx>
                <c:rich>
                  <a:bodyPr/>
                  <a:lstStyle/>
                  <a:p>
                    <a:fld id="{FAF4DF85-057A-443E-A712-1147244175B7}"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4EF9-429B-8E6E-55CE08617FBF}"/>
                </c:ext>
              </c:extLst>
            </c:dLbl>
            <c:dLbl>
              <c:idx val="15"/>
              <c:layout>
                <c:manualLayout>
                  <c:x val="-3.5459164537410534E-2"/>
                  <c:y val="2.4045666317720499E-2"/>
                </c:manualLayout>
              </c:layout>
              <c:tx>
                <c:rich>
                  <a:bodyPr/>
                  <a:lstStyle/>
                  <a:p>
                    <a:fld id="{F885C3A5-F1BF-4476-A002-B7839DEF6414}"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4EF9-429B-8E6E-55CE08617FBF}"/>
                </c:ext>
              </c:extLst>
            </c:dLbl>
            <c:dLbl>
              <c:idx val="16"/>
              <c:layout>
                <c:manualLayout>
                  <c:x val="-4.6755998849876057E-3"/>
                  <c:y val="-4.5901866868683491E-3"/>
                </c:manualLayout>
              </c:layout>
              <c:tx>
                <c:rich>
                  <a:bodyPr/>
                  <a:lstStyle/>
                  <a:p>
                    <a:fld id="{93DEC56C-4954-4E33-8182-EF928732CDF2}"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4EF9-429B-8E6E-55CE08617FBF}"/>
                </c:ext>
              </c:extLst>
            </c:dLbl>
            <c:dLbl>
              <c:idx val="17"/>
              <c:tx>
                <c:rich>
                  <a:bodyPr/>
                  <a:lstStyle/>
                  <a:p>
                    <a:fld id="{B7B7BA05-EE0A-4DF7-BEF1-A1B649ABA404}"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4EF9-429B-8E6E-55CE08617FBF}"/>
                </c:ext>
              </c:extLst>
            </c:dLbl>
            <c:dLbl>
              <c:idx val="18"/>
              <c:tx>
                <c:rich>
                  <a:bodyPr/>
                  <a:lstStyle/>
                  <a:p>
                    <a:fld id="{2A98C7DF-AC03-4F52-B2F1-726533ADE1ED}"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4EF9-429B-8E6E-55CE08617FBF}"/>
                </c:ext>
              </c:extLst>
            </c:dLbl>
            <c:dLbl>
              <c:idx val="19"/>
              <c:layout>
                <c:manualLayout>
                  <c:x val="-3.5459164537410534E-2"/>
                  <c:y val="-2.1641099685948451E-2"/>
                </c:manualLayout>
              </c:layout>
              <c:tx>
                <c:rich>
                  <a:bodyPr/>
                  <a:lstStyle/>
                  <a:p>
                    <a:fld id="{2BADDD69-FC05-475F-8B84-9A2DDCF36B02}"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4EF9-429B-8E6E-55CE08617FBF}"/>
                </c:ext>
              </c:extLst>
            </c:dLbl>
            <c:dLbl>
              <c:idx val="20"/>
              <c:layout>
                <c:manualLayout>
                  <c:x val="-3.3095220234916498E-2"/>
                  <c:y val="-1.6831966422404351E-2"/>
                </c:manualLayout>
              </c:layout>
              <c:tx>
                <c:rich>
                  <a:bodyPr/>
                  <a:lstStyle/>
                  <a:p>
                    <a:fld id="{092AD012-5DF6-4C8B-81FC-C5A161C0D86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4EF9-429B-8E6E-55CE08617FBF}"/>
                </c:ext>
              </c:extLst>
            </c:dLbl>
            <c:dLbl>
              <c:idx val="21"/>
              <c:layout>
                <c:manualLayout>
                  <c:x val="-1.1741278073387774E-2"/>
                  <c:y val="-6.8852800303025449E-3"/>
                </c:manualLayout>
              </c:layout>
              <c:tx>
                <c:rich>
                  <a:bodyPr/>
                  <a:lstStyle/>
                  <a:p>
                    <a:fld id="{00E4C1C6-3485-4463-9E28-4298961BD5B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4EF9-429B-8E6E-55CE08617FBF}"/>
                </c:ext>
              </c:extLst>
            </c:dLbl>
            <c:dLbl>
              <c:idx val="22"/>
              <c:layout>
                <c:manualLayout>
                  <c:x val="-5.9098607562350892E-2"/>
                  <c:y val="1.92365330541764E-2"/>
                </c:manualLayout>
              </c:layout>
              <c:tx>
                <c:rich>
                  <a:bodyPr/>
                  <a:lstStyle/>
                  <a:p>
                    <a:fld id="{54D772E3-2765-4B74-91FE-3264F89D78F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4EF9-429B-8E6E-55CE08617FBF}"/>
                </c:ext>
              </c:extLst>
            </c:dLbl>
            <c:dLbl>
              <c:idx val="23"/>
              <c:layout>
                <c:manualLayout>
                  <c:x val="-4.0361085379033504E-2"/>
                  <c:y val="-2.5744709718771786E-2"/>
                </c:manualLayout>
              </c:layout>
              <c:tx>
                <c:rich>
                  <a:bodyPr/>
                  <a:lstStyle/>
                  <a:p>
                    <a:fld id="{6F4C564F-94B4-4351-9BF3-A5FA8D0452D0}"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4EF9-429B-8E6E-55CE08617FBF}"/>
                </c:ext>
              </c:extLst>
            </c:dLbl>
            <c:dLbl>
              <c:idx val="24"/>
              <c:tx>
                <c:rich>
                  <a:bodyPr/>
                  <a:lstStyle/>
                  <a:p>
                    <a:fld id="{8F83ED1F-A772-42C4-8891-293F6C2502B8}"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4EF9-429B-8E6E-55CE08617FBF}"/>
                </c:ext>
              </c:extLst>
            </c:dLbl>
            <c:dLbl>
              <c:idx val="25"/>
              <c:tx>
                <c:rich>
                  <a:bodyPr/>
                  <a:lstStyle/>
                  <a:p>
                    <a:fld id="{412B3866-CB32-4470-A3CC-E5A95638B031}"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4EF9-429B-8E6E-55CE08617FBF}"/>
                </c:ext>
              </c:extLst>
            </c:dLbl>
            <c:dLbl>
              <c:idx val="26"/>
              <c:tx>
                <c:rich>
                  <a:bodyPr/>
                  <a:lstStyle/>
                  <a:p>
                    <a:fld id="{C13F36C8-5A95-4C85-8A72-AF52B7615747}" type="CELLRANGE">
                      <a:rPr lang="es-EC"/>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4EF9-429B-8E6E-55CE08617FBF}"/>
                </c:ext>
              </c:extLst>
            </c:dLbl>
            <c:dLbl>
              <c:idx val="27"/>
              <c:layout>
                <c:manualLayout>
                  <c:x val="-3.5066999137407129E-2"/>
                  <c:y val="1.6065653404039076E-2"/>
                </c:manualLayout>
              </c:layout>
              <c:tx>
                <c:rich>
                  <a:bodyPr/>
                  <a:lstStyle/>
                  <a:p>
                    <a:fld id="{263104FE-D75E-4B22-AA45-27C5A54364C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4EF9-429B-8E6E-55CE08617FBF}"/>
                </c:ext>
              </c:extLst>
            </c:dLbl>
            <c:dLbl>
              <c:idx val="28"/>
              <c:layout>
                <c:manualLayout>
                  <c:x val="-4.6755998849876057E-3"/>
                  <c:y val="-2.2950933434342379E-3"/>
                </c:manualLayout>
              </c:layout>
              <c:tx>
                <c:rich>
                  <a:bodyPr/>
                  <a:lstStyle/>
                  <a:p>
                    <a:fld id="{D822F1D4-5EF8-4036-B70D-E257CCFB688F}"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4EF9-429B-8E6E-55CE08617FBF}"/>
                </c:ext>
              </c:extLst>
            </c:dLbl>
            <c:dLbl>
              <c:idx val="29"/>
              <c:layout>
                <c:manualLayout>
                  <c:x val="-9.4557772099761427E-3"/>
                  <c:y val="1.4427399790632213E-2"/>
                </c:manualLayout>
              </c:layout>
              <c:tx>
                <c:rich>
                  <a:bodyPr/>
                  <a:lstStyle/>
                  <a:p>
                    <a:fld id="{21BB1067-AEC4-4FF6-856D-F4EF91D4338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4EF9-429B-8E6E-55CE08617FBF}"/>
                </c:ext>
              </c:extLst>
            </c:dLbl>
            <c:spPr>
              <a:noFill/>
              <a:ln>
                <a:noFill/>
              </a:ln>
              <a:effectLst/>
            </c:spPr>
            <c:txPr>
              <a:bodyPr wrap="square" lIns="38100" tIns="19050" rIns="38100" bIns="19050" anchor="ctr">
                <a:spAutoFit/>
              </a:bodyPr>
              <a:lstStyle/>
              <a:p>
                <a:pPr>
                  <a:defRPr sz="1000" b="0"/>
                </a:pPr>
                <a:endParaRPr lang="es-EC"/>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'Dif Topocentricas GCP GNSS'!$B$42:$B$71</c:f>
              <c:numCache>
                <c:formatCode>General</c:formatCode>
                <c:ptCount val="30"/>
                <c:pt idx="0">
                  <c:v>3.7980236024844856</c:v>
                </c:pt>
                <c:pt idx="1">
                  <c:v>-3.4225999999999961</c:v>
                </c:pt>
                <c:pt idx="2">
                  <c:v>-6.534546894409945</c:v>
                </c:pt>
                <c:pt idx="3">
                  <c:v>-1.88310000000001</c:v>
                </c:pt>
                <c:pt idx="4">
                  <c:v>0.49569331306990561</c:v>
                </c:pt>
                <c:pt idx="5">
                  <c:v>1.0565971337579625</c:v>
                </c:pt>
                <c:pt idx="6">
                  <c:v>-12.835638782051351</c:v>
                </c:pt>
                <c:pt idx="7">
                  <c:v>0.27088814589665622</c:v>
                </c:pt>
                <c:pt idx="8">
                  <c:v>3.1334084905660644</c:v>
                </c:pt>
                <c:pt idx="9">
                  <c:v>2.4723000000000108</c:v>
                </c:pt>
                <c:pt idx="10">
                  <c:v>-1.374965064102559</c:v>
                </c:pt>
                <c:pt idx="11">
                  <c:v>0.88784855305464527</c:v>
                </c:pt>
                <c:pt idx="12">
                  <c:v>5.3375248520710539</c:v>
                </c:pt>
                <c:pt idx="13">
                  <c:v>-1.8564000000000054</c:v>
                </c:pt>
                <c:pt idx="14">
                  <c:v>-2.2905027272727341</c:v>
                </c:pt>
                <c:pt idx="15">
                  <c:v>-4.7994000000000483</c:v>
                </c:pt>
                <c:pt idx="16">
                  <c:v>9.8964366559486088</c:v>
                </c:pt>
                <c:pt idx="17">
                  <c:v>0.75299999999999279</c:v>
                </c:pt>
                <c:pt idx="18">
                  <c:v>4.4241261829653089</c:v>
                </c:pt>
                <c:pt idx="19">
                  <c:v>-3.3982133757961854</c:v>
                </c:pt>
                <c:pt idx="20">
                  <c:v>1.0652999999999906</c:v>
                </c:pt>
                <c:pt idx="21">
                  <c:v>4.3698185714285662</c:v>
                </c:pt>
                <c:pt idx="22">
                  <c:v>-0.5699818181818157</c:v>
                </c:pt>
                <c:pt idx="23">
                  <c:v>-1.595100000000002</c:v>
                </c:pt>
                <c:pt idx="24">
                  <c:v>9.3418000000000276</c:v>
                </c:pt>
                <c:pt idx="25">
                  <c:v>-7.781199999999945</c:v>
                </c:pt>
                <c:pt idx="26">
                  <c:v>11.905499999999945</c:v>
                </c:pt>
                <c:pt idx="27">
                  <c:v>1.6702999999999977</c:v>
                </c:pt>
                <c:pt idx="28">
                  <c:v>8.749499999999939</c:v>
                </c:pt>
                <c:pt idx="29">
                  <c:v>3.715708284023687</c:v>
                </c:pt>
              </c:numCache>
            </c:numRef>
          </c:xVal>
          <c:yVal>
            <c:numRef>
              <c:f>'Dif Topocentricas GCP GNSS'!$C$42:$C$71</c:f>
              <c:numCache>
                <c:formatCode>General</c:formatCode>
                <c:ptCount val="30"/>
                <c:pt idx="0">
                  <c:v>0.23507546583850658</c:v>
                </c:pt>
                <c:pt idx="1">
                  <c:v>-4.9887000000000343</c:v>
                </c:pt>
                <c:pt idx="2">
                  <c:v>-4.6325267080745434</c:v>
                </c:pt>
                <c:pt idx="3">
                  <c:v>-3.7681000000000031</c:v>
                </c:pt>
                <c:pt idx="4">
                  <c:v>-0.48960364741641327</c:v>
                </c:pt>
                <c:pt idx="5">
                  <c:v>1.6167573248407596</c:v>
                </c:pt>
                <c:pt idx="6">
                  <c:v>-3.768215705128215</c:v>
                </c:pt>
                <c:pt idx="7">
                  <c:v>0.71885987841944943</c:v>
                </c:pt>
                <c:pt idx="8">
                  <c:v>-5.1280751572326739</c:v>
                </c:pt>
                <c:pt idx="9">
                  <c:v>-4.2298000000000018</c:v>
                </c:pt>
                <c:pt idx="10">
                  <c:v>2.9775378205128269</c:v>
                </c:pt>
                <c:pt idx="11">
                  <c:v>3.2053443729904045</c:v>
                </c:pt>
                <c:pt idx="12">
                  <c:v>9.2888970414201619</c:v>
                </c:pt>
                <c:pt idx="13">
                  <c:v>0.61629999999999729</c:v>
                </c:pt>
                <c:pt idx="14">
                  <c:v>1.6033330303030404</c:v>
                </c:pt>
                <c:pt idx="15">
                  <c:v>-4.8958000000000075</c:v>
                </c:pt>
                <c:pt idx="16">
                  <c:v>16.439355948553075</c:v>
                </c:pt>
                <c:pt idx="17">
                  <c:v>-7.6388000000000096</c:v>
                </c:pt>
                <c:pt idx="18">
                  <c:v>5.219359305993728</c:v>
                </c:pt>
                <c:pt idx="19">
                  <c:v>2.6289436305732554</c:v>
                </c:pt>
                <c:pt idx="20">
                  <c:v>-3.5090999999999908</c:v>
                </c:pt>
                <c:pt idx="21">
                  <c:v>-3.5848239999999882</c:v>
                </c:pt>
                <c:pt idx="22">
                  <c:v>-4.5544025078369668</c:v>
                </c:pt>
                <c:pt idx="23">
                  <c:v>8.9673999999999996</c:v>
                </c:pt>
                <c:pt idx="24">
                  <c:v>-0.29319999999999907</c:v>
                </c:pt>
                <c:pt idx="25">
                  <c:v>2.3110000000000057</c:v>
                </c:pt>
                <c:pt idx="26">
                  <c:v>8.4074999999999687</c:v>
                </c:pt>
                <c:pt idx="27">
                  <c:v>-5.1965999999999903</c:v>
                </c:pt>
                <c:pt idx="28">
                  <c:v>2.7720000000000171</c:v>
                </c:pt>
                <c:pt idx="29">
                  <c:v>-0.78718017751478975</c:v>
                </c:pt>
              </c:numCache>
            </c:numRef>
          </c:yVal>
          <c:smooth val="0"/>
          <c:extLst>
            <c:ext xmlns:c15="http://schemas.microsoft.com/office/drawing/2012/chart" uri="{02D57815-91ED-43cb-92C2-25804820EDAC}">
              <c15:datalabelsRange>
                <c15:f>'Dif Topocentricas GCP GNSS'!$A$42:$A$71</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E-4EF9-429B-8E6E-55CE08617FBF}"/>
            </c:ext>
          </c:extLst>
        </c:ser>
        <c:dLbls>
          <c:dLblPos val="t"/>
          <c:showLegendKey val="0"/>
          <c:showVal val="1"/>
          <c:showCatName val="0"/>
          <c:showSerName val="0"/>
          <c:showPercent val="0"/>
          <c:showBubbleSize val="0"/>
        </c:dLbls>
        <c:axId val="756327664"/>
        <c:axId val="756327336"/>
      </c:scatterChart>
      <c:valAx>
        <c:axId val="756327664"/>
        <c:scaling>
          <c:orientation val="minMax"/>
          <c:max val="15"/>
          <c:min val="-15"/>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6708138888888884"/>
              <c:y val="0.95811236111111098"/>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3"/>
      </c:valAx>
      <c:valAx>
        <c:axId val="756327336"/>
        <c:scaling>
          <c:orientation val="minMax"/>
          <c:max val="18"/>
          <c:min val="-8"/>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7.0555555555555554E-3"/>
              <c:y val="0.46709541666666665"/>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3"/>
      </c:valAx>
    </c:plotArea>
    <c:legend>
      <c:legendPos val="t"/>
      <c:layout>
        <c:manualLayout>
          <c:xMode val="edge"/>
          <c:yMode val="edge"/>
          <c:x val="0.37165876172694906"/>
          <c:y val="1.6450639532734467E-2"/>
          <c:w val="0.31424791554871473"/>
          <c:h val="6.648360346007332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'P17'!$V$2</c:f>
              <c:strCache>
                <c:ptCount val="1"/>
                <c:pt idx="0">
                  <c:v>e</c:v>
                </c:pt>
              </c:strCache>
            </c:strRef>
          </c:tx>
          <c:spPr>
            <a:ln w="12700" cap="rnd">
              <a:noFill/>
              <a:round/>
            </a:ln>
            <a:effectLst/>
          </c:spPr>
          <c:marker>
            <c:symbol val="diamond"/>
            <c:size val="4"/>
            <c:spPr>
              <a:solidFill>
                <a:srgbClr val="002060"/>
              </a:solidFill>
              <a:ln w="9525">
                <a:noFill/>
              </a:ln>
              <a:effectLst/>
            </c:spPr>
          </c:marker>
          <c:cat>
            <c:numRef>
              <c:f>'P17'!$U$3:$U$323</c:f>
              <c:numCache>
                <c:formatCode>mm:ss</c:formatCode>
                <c:ptCount val="32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1.9675925925925799E-4</c:v>
                </c:pt>
                <c:pt idx="18">
                  <c:v>2.0833333333333199E-4</c:v>
                </c:pt>
                <c:pt idx="19">
                  <c:v>2.19907407407406E-4</c:v>
                </c:pt>
                <c:pt idx="20">
                  <c:v>2.3148148148148E-4</c:v>
                </c:pt>
                <c:pt idx="21">
                  <c:v>2.4305555555555501E-4</c:v>
                </c:pt>
                <c:pt idx="22">
                  <c:v>2.5462962962962901E-4</c:v>
                </c:pt>
                <c:pt idx="23">
                  <c:v>2.6620370370370301E-4</c:v>
                </c:pt>
                <c:pt idx="24">
                  <c:v>2.7777777777777702E-4</c:v>
                </c:pt>
                <c:pt idx="25">
                  <c:v>2.8935185185185102E-4</c:v>
                </c:pt>
                <c:pt idx="26">
                  <c:v>3.0092592592592503E-4</c:v>
                </c:pt>
                <c:pt idx="27">
                  <c:v>3.1249999999999898E-4</c:v>
                </c:pt>
                <c:pt idx="28">
                  <c:v>3.2407407407407298E-4</c:v>
                </c:pt>
                <c:pt idx="29">
                  <c:v>3.3564814814814698E-4</c:v>
                </c:pt>
                <c:pt idx="30">
                  <c:v>3.4722222222222099E-4</c:v>
                </c:pt>
                <c:pt idx="31">
                  <c:v>3.5879629629629499E-4</c:v>
                </c:pt>
                <c:pt idx="32">
                  <c:v>3.70370370370369E-4</c:v>
                </c:pt>
                <c:pt idx="33">
                  <c:v>3.81944444444443E-4</c:v>
                </c:pt>
                <c:pt idx="34">
                  <c:v>3.93518518518517E-4</c:v>
                </c:pt>
                <c:pt idx="35">
                  <c:v>4.0509259259259101E-4</c:v>
                </c:pt>
                <c:pt idx="36">
                  <c:v>4.1666666666666501E-4</c:v>
                </c:pt>
                <c:pt idx="37">
                  <c:v>4.2824074074073902E-4</c:v>
                </c:pt>
                <c:pt idx="38">
                  <c:v>4.3981481481481302E-4</c:v>
                </c:pt>
                <c:pt idx="39">
                  <c:v>4.5138888888888703E-4</c:v>
                </c:pt>
                <c:pt idx="40">
                  <c:v>4.6296296296296097E-4</c:v>
                </c:pt>
                <c:pt idx="41">
                  <c:v>4.7453703703703498E-4</c:v>
                </c:pt>
                <c:pt idx="42">
                  <c:v>4.8611111111110898E-4</c:v>
                </c:pt>
                <c:pt idx="43">
                  <c:v>4.9768518518518304E-4</c:v>
                </c:pt>
                <c:pt idx="44">
                  <c:v>5.0925925925925705E-4</c:v>
                </c:pt>
                <c:pt idx="45">
                  <c:v>5.2083333333333105E-4</c:v>
                </c:pt>
                <c:pt idx="46">
                  <c:v>5.3240740740740505E-4</c:v>
                </c:pt>
                <c:pt idx="47">
                  <c:v>5.4398148148147895E-4</c:v>
                </c:pt>
                <c:pt idx="48">
                  <c:v>5.5555555555555295E-4</c:v>
                </c:pt>
                <c:pt idx="49">
                  <c:v>5.6712962962962696E-4</c:v>
                </c:pt>
                <c:pt idx="50">
                  <c:v>5.7870370370370096E-4</c:v>
                </c:pt>
                <c:pt idx="51">
                  <c:v>5.9027777777777497E-4</c:v>
                </c:pt>
                <c:pt idx="52">
                  <c:v>6.0185185185184897E-4</c:v>
                </c:pt>
                <c:pt idx="53">
                  <c:v>6.1342592592592297E-4</c:v>
                </c:pt>
                <c:pt idx="54">
                  <c:v>6.2499999999999698E-4</c:v>
                </c:pt>
                <c:pt idx="55">
                  <c:v>6.3657407407407098E-4</c:v>
                </c:pt>
                <c:pt idx="56">
                  <c:v>6.4814814814814499E-4</c:v>
                </c:pt>
                <c:pt idx="57">
                  <c:v>6.5972222222221899E-4</c:v>
                </c:pt>
                <c:pt idx="58">
                  <c:v>6.7129629629629397E-4</c:v>
                </c:pt>
                <c:pt idx="59">
                  <c:v>6.8287037037036797E-4</c:v>
                </c:pt>
                <c:pt idx="60">
                  <c:v>6.9444444444444198E-4</c:v>
                </c:pt>
                <c:pt idx="61">
                  <c:v>7.0601851851851598E-4</c:v>
                </c:pt>
                <c:pt idx="62">
                  <c:v>7.1759259259258999E-4</c:v>
                </c:pt>
                <c:pt idx="63">
                  <c:v>7.2916666666666399E-4</c:v>
                </c:pt>
                <c:pt idx="64">
                  <c:v>7.4074074074073799E-4</c:v>
                </c:pt>
                <c:pt idx="65">
                  <c:v>7.52314814814812E-4</c:v>
                </c:pt>
                <c:pt idx="66">
                  <c:v>7.63888888888886E-4</c:v>
                </c:pt>
                <c:pt idx="67">
                  <c:v>7.7546296296296001E-4</c:v>
                </c:pt>
                <c:pt idx="68">
                  <c:v>7.8703703703703401E-4</c:v>
                </c:pt>
                <c:pt idx="69">
                  <c:v>7.9861111111110801E-4</c:v>
                </c:pt>
                <c:pt idx="70">
                  <c:v>8.1018518518518202E-4</c:v>
                </c:pt>
                <c:pt idx="71">
                  <c:v>8.2175925925925602E-4</c:v>
                </c:pt>
                <c:pt idx="72">
                  <c:v>8.3333333333333003E-4</c:v>
                </c:pt>
                <c:pt idx="73">
                  <c:v>8.4490740740740403E-4</c:v>
                </c:pt>
                <c:pt idx="74">
                  <c:v>8.5648148148147803E-4</c:v>
                </c:pt>
                <c:pt idx="75">
                  <c:v>8.6805555555555204E-4</c:v>
                </c:pt>
                <c:pt idx="76">
                  <c:v>8.7962962962962604E-4</c:v>
                </c:pt>
                <c:pt idx="77">
                  <c:v>8.9120370370370005E-4</c:v>
                </c:pt>
                <c:pt idx="78">
                  <c:v>9.0277777777777405E-4</c:v>
                </c:pt>
                <c:pt idx="79">
                  <c:v>9.1435185185184805E-4</c:v>
                </c:pt>
                <c:pt idx="80">
                  <c:v>9.2592592592592195E-4</c:v>
                </c:pt>
                <c:pt idx="81">
                  <c:v>9.3749999999999595E-4</c:v>
                </c:pt>
                <c:pt idx="82">
                  <c:v>9.4907407407406996E-4</c:v>
                </c:pt>
                <c:pt idx="83">
                  <c:v>9.6064814814814396E-4</c:v>
                </c:pt>
                <c:pt idx="84">
                  <c:v>9.7222222222221797E-4</c:v>
                </c:pt>
                <c:pt idx="85">
                  <c:v>9.8379629629629208E-4</c:v>
                </c:pt>
                <c:pt idx="86">
                  <c:v>9.9537037037036608E-4</c:v>
                </c:pt>
                <c:pt idx="87">
                  <c:v>1.0069444444444401E-3</c:v>
                </c:pt>
                <c:pt idx="88">
                  <c:v>1.01851851851851E-3</c:v>
                </c:pt>
                <c:pt idx="89">
                  <c:v>1.0300925925925801E-3</c:v>
                </c:pt>
                <c:pt idx="90">
                  <c:v>1.0416666666666599E-3</c:v>
                </c:pt>
                <c:pt idx="91">
                  <c:v>1.05324074074073E-3</c:v>
                </c:pt>
                <c:pt idx="92">
                  <c:v>1.0648148148148101E-3</c:v>
                </c:pt>
                <c:pt idx="93">
                  <c:v>1.07638888888888E-3</c:v>
                </c:pt>
                <c:pt idx="94">
                  <c:v>1.0879629629629501E-3</c:v>
                </c:pt>
                <c:pt idx="95">
                  <c:v>1.09953703703703E-3</c:v>
                </c:pt>
                <c:pt idx="96">
                  <c:v>1.1111111111111001E-3</c:v>
                </c:pt>
                <c:pt idx="97">
                  <c:v>1.1226851851851799E-3</c:v>
                </c:pt>
                <c:pt idx="98">
                  <c:v>1.13425925925925E-3</c:v>
                </c:pt>
                <c:pt idx="99">
                  <c:v>1.1458333333333199E-3</c:v>
                </c:pt>
                <c:pt idx="100">
                  <c:v>1.1574074074074E-3</c:v>
                </c:pt>
                <c:pt idx="101">
                  <c:v>1.1689814814814701E-3</c:v>
                </c:pt>
                <c:pt idx="102">
                  <c:v>1.1805555555555499E-3</c:v>
                </c:pt>
                <c:pt idx="103">
                  <c:v>1.19212962962962E-3</c:v>
                </c:pt>
                <c:pt idx="104">
                  <c:v>1.2037037037036899E-3</c:v>
                </c:pt>
                <c:pt idx="105">
                  <c:v>1.21527777777777E-3</c:v>
                </c:pt>
                <c:pt idx="106">
                  <c:v>1.2268518518518401E-3</c:v>
                </c:pt>
                <c:pt idx="107">
                  <c:v>1.23842592592592E-3</c:v>
                </c:pt>
                <c:pt idx="108">
                  <c:v>1.2499999999999901E-3</c:v>
                </c:pt>
                <c:pt idx="109">
                  <c:v>1.2615740740740599E-3</c:v>
                </c:pt>
                <c:pt idx="110">
                  <c:v>1.27314814814814E-3</c:v>
                </c:pt>
                <c:pt idx="111">
                  <c:v>1.2847222222222099E-3</c:v>
                </c:pt>
                <c:pt idx="112">
                  <c:v>1.29629629629629E-3</c:v>
                </c:pt>
                <c:pt idx="113">
                  <c:v>1.3078703703703601E-3</c:v>
                </c:pt>
                <c:pt idx="114">
                  <c:v>1.31944444444443E-3</c:v>
                </c:pt>
                <c:pt idx="115">
                  <c:v>1.33101851851851E-3</c:v>
                </c:pt>
                <c:pt idx="116">
                  <c:v>1.3425925925925799E-3</c:v>
                </c:pt>
                <c:pt idx="117">
                  <c:v>1.35416666666666E-3</c:v>
                </c:pt>
                <c:pt idx="118">
                  <c:v>1.3657407407407301E-3</c:v>
                </c:pt>
                <c:pt idx="119">
                  <c:v>1.37731481481481E-3</c:v>
                </c:pt>
                <c:pt idx="120">
                  <c:v>1.3888888888888801E-3</c:v>
                </c:pt>
                <c:pt idx="121">
                  <c:v>1.4004629629629499E-3</c:v>
                </c:pt>
                <c:pt idx="122">
                  <c:v>1.41203703703703E-3</c:v>
                </c:pt>
                <c:pt idx="123">
                  <c:v>1.4236111111110999E-3</c:v>
                </c:pt>
                <c:pt idx="124">
                  <c:v>1.43518518518518E-3</c:v>
                </c:pt>
                <c:pt idx="125">
                  <c:v>1.4467592592592501E-3</c:v>
                </c:pt>
                <c:pt idx="126">
                  <c:v>1.45833333333332E-3</c:v>
                </c:pt>
                <c:pt idx="127">
                  <c:v>1.4699074074074E-3</c:v>
                </c:pt>
                <c:pt idx="128">
                  <c:v>1.4814814814814699E-3</c:v>
                </c:pt>
                <c:pt idx="129">
                  <c:v>1.49305555555555E-3</c:v>
                </c:pt>
                <c:pt idx="130">
                  <c:v>1.5046296296296201E-3</c:v>
                </c:pt>
                <c:pt idx="131">
                  <c:v>1.51620370370369E-3</c:v>
                </c:pt>
                <c:pt idx="132">
                  <c:v>1.5277777777777701E-3</c:v>
                </c:pt>
                <c:pt idx="133">
                  <c:v>1.5393518518518399E-3</c:v>
                </c:pt>
                <c:pt idx="134">
                  <c:v>1.55092592592592E-3</c:v>
                </c:pt>
                <c:pt idx="135">
                  <c:v>1.5624999999999899E-3</c:v>
                </c:pt>
                <c:pt idx="136">
                  <c:v>1.57407407407406E-3</c:v>
                </c:pt>
                <c:pt idx="137">
                  <c:v>1.5856481481481401E-3</c:v>
                </c:pt>
                <c:pt idx="138">
                  <c:v>1.59722222222221E-3</c:v>
                </c:pt>
                <c:pt idx="139">
                  <c:v>1.60879629629629E-3</c:v>
                </c:pt>
                <c:pt idx="140">
                  <c:v>1.6203703703703599E-3</c:v>
                </c:pt>
                <c:pt idx="141">
                  <c:v>1.63194444444443E-3</c:v>
                </c:pt>
                <c:pt idx="142">
                  <c:v>1.6435185185185101E-3</c:v>
                </c:pt>
                <c:pt idx="143">
                  <c:v>1.65509259259258E-3</c:v>
                </c:pt>
                <c:pt idx="144">
                  <c:v>1.6666666666666601E-3</c:v>
                </c:pt>
                <c:pt idx="145">
                  <c:v>1.6782407407407299E-3</c:v>
                </c:pt>
                <c:pt idx="146">
                  <c:v>1.6898148148148E-3</c:v>
                </c:pt>
                <c:pt idx="147">
                  <c:v>1.7013888888888799E-3</c:v>
                </c:pt>
                <c:pt idx="148">
                  <c:v>1.71296296296295E-3</c:v>
                </c:pt>
                <c:pt idx="149">
                  <c:v>1.7245370370370301E-3</c:v>
                </c:pt>
                <c:pt idx="150">
                  <c:v>1.7361111111111E-3</c:v>
                </c:pt>
                <c:pt idx="151">
                  <c:v>1.7476851851851701E-3</c:v>
                </c:pt>
                <c:pt idx="152">
                  <c:v>1.7592592592592499E-3</c:v>
                </c:pt>
                <c:pt idx="153">
                  <c:v>1.77083333333332E-3</c:v>
                </c:pt>
                <c:pt idx="154">
                  <c:v>1.7824074074074001E-3</c:v>
                </c:pt>
                <c:pt idx="155">
                  <c:v>1.79398148148147E-3</c:v>
                </c:pt>
                <c:pt idx="156">
                  <c:v>1.8055555555555401E-3</c:v>
                </c:pt>
                <c:pt idx="157">
                  <c:v>1.8171296296296199E-3</c:v>
                </c:pt>
                <c:pt idx="158">
                  <c:v>1.82870370370369E-3</c:v>
                </c:pt>
                <c:pt idx="159">
                  <c:v>1.8402777777777699E-3</c:v>
                </c:pt>
                <c:pt idx="160">
                  <c:v>1.85185185185184E-3</c:v>
                </c:pt>
                <c:pt idx="161">
                  <c:v>1.8634259259259101E-3</c:v>
                </c:pt>
                <c:pt idx="162">
                  <c:v>1.87499999999999E-3</c:v>
                </c:pt>
                <c:pt idx="163">
                  <c:v>1.8865740740740601E-3</c:v>
                </c:pt>
                <c:pt idx="164">
                  <c:v>1.8981481481481399E-3</c:v>
                </c:pt>
                <c:pt idx="165">
                  <c:v>1.90972222222221E-3</c:v>
                </c:pt>
                <c:pt idx="166">
                  <c:v>1.9212962962962799E-3</c:v>
                </c:pt>
                <c:pt idx="167">
                  <c:v>1.93287037037036E-3</c:v>
                </c:pt>
                <c:pt idx="168">
                  <c:v>1.9444444444444301E-3</c:v>
                </c:pt>
                <c:pt idx="169">
                  <c:v>1.9560185185185102E-3</c:v>
                </c:pt>
                <c:pt idx="170">
                  <c:v>1.9675925925925798E-3</c:v>
                </c:pt>
                <c:pt idx="171">
                  <c:v>1.9791666666666499E-3</c:v>
                </c:pt>
                <c:pt idx="172">
                  <c:v>1.99074074074073E-3</c:v>
                </c:pt>
                <c:pt idx="173">
                  <c:v>2.0023148148148001E-3</c:v>
                </c:pt>
                <c:pt idx="174">
                  <c:v>2.0138888888888802E-3</c:v>
                </c:pt>
                <c:pt idx="175">
                  <c:v>2.0254629629629498E-3</c:v>
                </c:pt>
                <c:pt idx="176">
                  <c:v>2.0370370370370199E-3</c:v>
                </c:pt>
                <c:pt idx="177">
                  <c:v>2.0486111111111E-3</c:v>
                </c:pt>
                <c:pt idx="178">
                  <c:v>2.0601851851851701E-3</c:v>
                </c:pt>
                <c:pt idx="179">
                  <c:v>2.0717592592592502E-3</c:v>
                </c:pt>
                <c:pt idx="180">
                  <c:v>2.0833333333333199E-3</c:v>
                </c:pt>
                <c:pt idx="181">
                  <c:v>2.09490740740739E-3</c:v>
                </c:pt>
                <c:pt idx="182">
                  <c:v>2.10648148148147E-3</c:v>
                </c:pt>
                <c:pt idx="183">
                  <c:v>2.1180555555555401E-3</c:v>
                </c:pt>
                <c:pt idx="184">
                  <c:v>2.1296296296296202E-3</c:v>
                </c:pt>
                <c:pt idx="185">
                  <c:v>2.1412037037036899E-3</c:v>
                </c:pt>
                <c:pt idx="186">
                  <c:v>2.15277777777776E-3</c:v>
                </c:pt>
                <c:pt idx="187">
                  <c:v>2.1643518518518401E-3</c:v>
                </c:pt>
                <c:pt idx="188">
                  <c:v>2.1759259259259102E-3</c:v>
                </c:pt>
                <c:pt idx="189">
                  <c:v>2.1874999999999898E-3</c:v>
                </c:pt>
                <c:pt idx="190">
                  <c:v>2.1990740740740599E-3</c:v>
                </c:pt>
                <c:pt idx="191">
                  <c:v>2.21064814814814E-3</c:v>
                </c:pt>
                <c:pt idx="192">
                  <c:v>2.2222222222222101E-3</c:v>
                </c:pt>
                <c:pt idx="193">
                  <c:v>2.2337962962962802E-3</c:v>
                </c:pt>
                <c:pt idx="194">
                  <c:v>2.2453703703703598E-3</c:v>
                </c:pt>
                <c:pt idx="195">
                  <c:v>2.2569444444444299E-3</c:v>
                </c:pt>
                <c:pt idx="196">
                  <c:v>2.26851851851851E-3</c:v>
                </c:pt>
                <c:pt idx="197">
                  <c:v>2.2800925925925801E-3</c:v>
                </c:pt>
                <c:pt idx="198">
                  <c:v>2.2916666666666502E-3</c:v>
                </c:pt>
                <c:pt idx="199">
                  <c:v>2.3032407407407298E-3</c:v>
                </c:pt>
                <c:pt idx="200">
                  <c:v>2.3148148148147999E-3</c:v>
                </c:pt>
                <c:pt idx="201">
                  <c:v>2.32638888888888E-3</c:v>
                </c:pt>
                <c:pt idx="202">
                  <c:v>2.3379629629629501E-3</c:v>
                </c:pt>
                <c:pt idx="203">
                  <c:v>2.3495370370370198E-3</c:v>
                </c:pt>
                <c:pt idx="204">
                  <c:v>2.3611111111110999E-3</c:v>
                </c:pt>
                <c:pt idx="205">
                  <c:v>2.37268518518517E-3</c:v>
                </c:pt>
                <c:pt idx="206">
                  <c:v>2.38425925925925E-3</c:v>
                </c:pt>
                <c:pt idx="207">
                  <c:v>2.3958333333333201E-3</c:v>
                </c:pt>
                <c:pt idx="208">
                  <c:v>2.4074074074073898E-3</c:v>
                </c:pt>
                <c:pt idx="209">
                  <c:v>2.4189814814814699E-3</c:v>
                </c:pt>
                <c:pt idx="210">
                  <c:v>2.43055555555554E-3</c:v>
                </c:pt>
                <c:pt idx="211">
                  <c:v>2.4421296296296201E-3</c:v>
                </c:pt>
                <c:pt idx="212">
                  <c:v>2.4537037037036902E-3</c:v>
                </c:pt>
                <c:pt idx="213">
                  <c:v>2.4652777777777598E-3</c:v>
                </c:pt>
                <c:pt idx="214">
                  <c:v>2.4768518518518399E-3</c:v>
                </c:pt>
                <c:pt idx="215">
                  <c:v>2.48842592592591E-3</c:v>
                </c:pt>
                <c:pt idx="216">
                  <c:v>2.4999999999999901E-3</c:v>
                </c:pt>
                <c:pt idx="217">
                  <c:v>2.5115740740740602E-3</c:v>
                </c:pt>
                <c:pt idx="218">
                  <c:v>2.5231481481481298E-3</c:v>
                </c:pt>
                <c:pt idx="219">
                  <c:v>2.5347222222222099E-3</c:v>
                </c:pt>
                <c:pt idx="220">
                  <c:v>2.54629629629628E-3</c:v>
                </c:pt>
                <c:pt idx="221">
                  <c:v>2.5578703703703601E-3</c:v>
                </c:pt>
                <c:pt idx="222">
                  <c:v>2.5694444444444302E-3</c:v>
                </c:pt>
                <c:pt idx="223">
                  <c:v>2.5810185185184999E-3</c:v>
                </c:pt>
                <c:pt idx="224">
                  <c:v>2.5925925925925799E-3</c:v>
                </c:pt>
                <c:pt idx="225">
                  <c:v>2.60416666666665E-3</c:v>
                </c:pt>
                <c:pt idx="226">
                  <c:v>2.6157407407407301E-3</c:v>
                </c:pt>
                <c:pt idx="227">
                  <c:v>2.6273148148147998E-3</c:v>
                </c:pt>
                <c:pt idx="228">
                  <c:v>2.6388888888888699E-3</c:v>
                </c:pt>
                <c:pt idx="229">
                  <c:v>2.65046296296295E-3</c:v>
                </c:pt>
                <c:pt idx="230">
                  <c:v>2.6620370370370201E-3</c:v>
                </c:pt>
                <c:pt idx="231">
                  <c:v>2.6736111111111001E-3</c:v>
                </c:pt>
                <c:pt idx="232">
                  <c:v>2.6851851851851698E-3</c:v>
                </c:pt>
                <c:pt idx="233">
                  <c:v>2.6967592592592399E-3</c:v>
                </c:pt>
                <c:pt idx="234">
                  <c:v>2.70833333333332E-3</c:v>
                </c:pt>
                <c:pt idx="235">
                  <c:v>2.7199074074073901E-3</c:v>
                </c:pt>
                <c:pt idx="236">
                  <c:v>2.7314814814814702E-3</c:v>
                </c:pt>
                <c:pt idx="237">
                  <c:v>2.7430555555555398E-3</c:v>
                </c:pt>
                <c:pt idx="238">
                  <c:v>2.7546296296296099E-3</c:v>
                </c:pt>
                <c:pt idx="239">
                  <c:v>2.76620370370369E-3</c:v>
                </c:pt>
                <c:pt idx="240">
                  <c:v>2.7777777777777601E-3</c:v>
                </c:pt>
                <c:pt idx="241">
                  <c:v>2.7893518518518402E-3</c:v>
                </c:pt>
                <c:pt idx="242">
                  <c:v>2.8009259259259098E-3</c:v>
                </c:pt>
                <c:pt idx="243">
                  <c:v>2.8124999999999799E-3</c:v>
                </c:pt>
                <c:pt idx="244">
                  <c:v>2.82407407407406E-3</c:v>
                </c:pt>
                <c:pt idx="245">
                  <c:v>2.8356481481481301E-3</c:v>
                </c:pt>
                <c:pt idx="246">
                  <c:v>2.8472222222222102E-3</c:v>
                </c:pt>
                <c:pt idx="247">
                  <c:v>2.8587962962962799E-3</c:v>
                </c:pt>
                <c:pt idx="248">
                  <c:v>2.87037037037035E-3</c:v>
                </c:pt>
                <c:pt idx="249">
                  <c:v>2.88194444444443E-3</c:v>
                </c:pt>
                <c:pt idx="250">
                  <c:v>2.8935185185185001E-3</c:v>
                </c:pt>
                <c:pt idx="251">
                  <c:v>2.9050925925925798E-3</c:v>
                </c:pt>
                <c:pt idx="252">
                  <c:v>2.9166666666666499E-3</c:v>
                </c:pt>
                <c:pt idx="253">
                  <c:v>2.92824074074072E-3</c:v>
                </c:pt>
                <c:pt idx="254">
                  <c:v>2.9398148148148001E-3</c:v>
                </c:pt>
                <c:pt idx="255">
                  <c:v>2.9513888888888702E-3</c:v>
                </c:pt>
                <c:pt idx="256">
                  <c:v>2.9629629629629498E-3</c:v>
                </c:pt>
                <c:pt idx="257">
                  <c:v>2.9745370370370199E-3</c:v>
                </c:pt>
                <c:pt idx="258">
                  <c:v>2.98611111111109E-3</c:v>
                </c:pt>
                <c:pt idx="259">
                  <c:v>2.9976851851851701E-3</c:v>
                </c:pt>
                <c:pt idx="260">
                  <c:v>3.0092592592592402E-3</c:v>
                </c:pt>
                <c:pt idx="261">
                  <c:v>3.0208333333333198E-3</c:v>
                </c:pt>
                <c:pt idx="262">
                  <c:v>3.0324074074073899E-3</c:v>
                </c:pt>
                <c:pt idx="263">
                  <c:v>3.04398148148146E-3</c:v>
                </c:pt>
                <c:pt idx="264">
                  <c:v>3.0555555555555401E-3</c:v>
                </c:pt>
                <c:pt idx="265">
                  <c:v>3.0671296296296102E-3</c:v>
                </c:pt>
                <c:pt idx="266">
                  <c:v>3.0787037037036898E-3</c:v>
                </c:pt>
                <c:pt idx="267">
                  <c:v>3.0902777777777599E-3</c:v>
                </c:pt>
                <c:pt idx="268">
                  <c:v>3.10185185185184E-3</c:v>
                </c:pt>
                <c:pt idx="269">
                  <c:v>3.1134259259259101E-3</c:v>
                </c:pt>
                <c:pt idx="270">
                  <c:v>3.1249999999999798E-3</c:v>
                </c:pt>
                <c:pt idx="271">
                  <c:v>3.1365740740740599E-3</c:v>
                </c:pt>
                <c:pt idx="272">
                  <c:v>3.14814814814813E-3</c:v>
                </c:pt>
                <c:pt idx="273">
                  <c:v>3.15972222222221E-3</c:v>
                </c:pt>
                <c:pt idx="274">
                  <c:v>3.1712962962962801E-3</c:v>
                </c:pt>
                <c:pt idx="275">
                  <c:v>3.1828703703703498E-3</c:v>
                </c:pt>
                <c:pt idx="276">
                  <c:v>3.1944444444444299E-3</c:v>
                </c:pt>
                <c:pt idx="277">
                  <c:v>3.2060185185185E-3</c:v>
                </c:pt>
                <c:pt idx="278">
                  <c:v>3.2175925925925801E-3</c:v>
                </c:pt>
                <c:pt idx="279">
                  <c:v>3.2291666666666502E-3</c:v>
                </c:pt>
                <c:pt idx="280">
                  <c:v>3.2407407407407198E-3</c:v>
                </c:pt>
                <c:pt idx="281">
                  <c:v>3.2523148148147999E-3</c:v>
                </c:pt>
                <c:pt idx="282">
                  <c:v>3.26388888888887E-3</c:v>
                </c:pt>
                <c:pt idx="283">
                  <c:v>3.2754629629629501E-3</c:v>
                </c:pt>
                <c:pt idx="284">
                  <c:v>3.2870370370370202E-3</c:v>
                </c:pt>
                <c:pt idx="285">
                  <c:v>3.2986111111110899E-3</c:v>
                </c:pt>
                <c:pt idx="286">
                  <c:v>3.3101851851851699E-3</c:v>
                </c:pt>
                <c:pt idx="287">
                  <c:v>3.32175925925924E-3</c:v>
                </c:pt>
                <c:pt idx="288">
                  <c:v>3.3333333333333201E-3</c:v>
                </c:pt>
                <c:pt idx="289">
                  <c:v>3.3449074074073902E-3</c:v>
                </c:pt>
                <c:pt idx="290">
                  <c:v>3.3564814814814599E-3</c:v>
                </c:pt>
                <c:pt idx="291">
                  <c:v>3.3680555555555399E-3</c:v>
                </c:pt>
                <c:pt idx="292">
                  <c:v>3.37962962962961E-3</c:v>
                </c:pt>
                <c:pt idx="293">
                  <c:v>3.3912037037036901E-3</c:v>
                </c:pt>
                <c:pt idx="294">
                  <c:v>3.4027777777777598E-3</c:v>
                </c:pt>
                <c:pt idx="295">
                  <c:v>3.4143518518518299E-3</c:v>
                </c:pt>
                <c:pt idx="296">
                  <c:v>3.42592592592591E-3</c:v>
                </c:pt>
                <c:pt idx="297">
                  <c:v>3.4374999999999801E-3</c:v>
                </c:pt>
                <c:pt idx="298">
                  <c:v>3.4490740740740601E-3</c:v>
                </c:pt>
                <c:pt idx="299">
                  <c:v>3.4606481481481298E-3</c:v>
                </c:pt>
                <c:pt idx="300">
                  <c:v>3.4722222222221999E-3</c:v>
                </c:pt>
                <c:pt idx="301">
                  <c:v>3.48379629629628E-3</c:v>
                </c:pt>
                <c:pt idx="302">
                  <c:v>3.4953703703703501E-3</c:v>
                </c:pt>
                <c:pt idx="303">
                  <c:v>3.5069444444444302E-3</c:v>
                </c:pt>
                <c:pt idx="304">
                  <c:v>3.5185185185184998E-3</c:v>
                </c:pt>
                <c:pt idx="305">
                  <c:v>3.5300925925925699E-3</c:v>
                </c:pt>
                <c:pt idx="306">
                  <c:v>3.54166666666665E-3</c:v>
                </c:pt>
                <c:pt idx="307">
                  <c:v>3.5532407407407201E-3</c:v>
                </c:pt>
                <c:pt idx="308">
                  <c:v>3.5648148148148002E-3</c:v>
                </c:pt>
                <c:pt idx="309">
                  <c:v>3.5763888888888699E-3</c:v>
                </c:pt>
                <c:pt idx="310">
                  <c:v>3.58796296296294E-3</c:v>
                </c:pt>
                <c:pt idx="311">
                  <c:v>3.59953703703702E-3</c:v>
                </c:pt>
                <c:pt idx="312">
                  <c:v>3.6111111111110901E-3</c:v>
                </c:pt>
                <c:pt idx="313">
                  <c:v>3.6226851851851702E-3</c:v>
                </c:pt>
                <c:pt idx="314">
                  <c:v>3.6342592592592399E-3</c:v>
                </c:pt>
                <c:pt idx="315">
                  <c:v>3.64583333333331E-3</c:v>
                </c:pt>
                <c:pt idx="316">
                  <c:v>3.65740740740739E-3</c:v>
                </c:pt>
                <c:pt idx="317">
                  <c:v>3.6689814814814601E-3</c:v>
                </c:pt>
                <c:pt idx="318">
                  <c:v>3.6805555555555398E-3</c:v>
                </c:pt>
                <c:pt idx="319">
                  <c:v>3.6921296296296099E-3</c:v>
                </c:pt>
                <c:pt idx="320">
                  <c:v>3.70370370370368E-3</c:v>
                </c:pt>
              </c:numCache>
            </c:numRef>
          </c:cat>
          <c:val>
            <c:numRef>
              <c:f>'P17'!$V$3:$V$323</c:f>
              <c:numCache>
                <c:formatCode>General</c:formatCode>
                <c:ptCount val="321"/>
                <c:pt idx="0">
                  <c:v>159.0581</c:v>
                </c:pt>
                <c:pt idx="1">
                  <c:v>159.0581</c:v>
                </c:pt>
                <c:pt idx="2">
                  <c:v>13.779400000000001</c:v>
                </c:pt>
                <c:pt idx="3">
                  <c:v>8.0640999999999998</c:v>
                </c:pt>
                <c:pt idx="4">
                  <c:v>8.0640999999999998</c:v>
                </c:pt>
                <c:pt idx="5">
                  <c:v>-4.8414000000000001</c:v>
                </c:pt>
                <c:pt idx="6">
                  <c:v>-3.5508000000000002</c:v>
                </c:pt>
                <c:pt idx="7">
                  <c:v>3.0861999999999998</c:v>
                </c:pt>
                <c:pt idx="8">
                  <c:v>5.6673</c:v>
                </c:pt>
                <c:pt idx="9">
                  <c:v>6.4047999999999998</c:v>
                </c:pt>
                <c:pt idx="10">
                  <c:v>9.7233000000000001</c:v>
                </c:pt>
                <c:pt idx="11">
                  <c:v>9.9077000000000002</c:v>
                </c:pt>
                <c:pt idx="12">
                  <c:v>9.9077000000000002</c:v>
                </c:pt>
                <c:pt idx="13">
                  <c:v>9.9077000000000002</c:v>
                </c:pt>
                <c:pt idx="14">
                  <c:v>9.9077000000000002</c:v>
                </c:pt>
                <c:pt idx="15">
                  <c:v>9.9077000000000002</c:v>
                </c:pt>
                <c:pt idx="16">
                  <c:v>9.9077000000000002</c:v>
                </c:pt>
                <c:pt idx="17">
                  <c:v>9.9077000000000002</c:v>
                </c:pt>
                <c:pt idx="18">
                  <c:v>9.9077000000000002</c:v>
                </c:pt>
                <c:pt idx="19">
                  <c:v>9.9077000000000002</c:v>
                </c:pt>
                <c:pt idx="20">
                  <c:v>9.9077000000000002</c:v>
                </c:pt>
                <c:pt idx="21">
                  <c:v>9.9077000000000002</c:v>
                </c:pt>
                <c:pt idx="22">
                  <c:v>9.9077000000000002</c:v>
                </c:pt>
                <c:pt idx="23">
                  <c:v>9.9077000000000002</c:v>
                </c:pt>
                <c:pt idx="24">
                  <c:v>9.9077000000000002</c:v>
                </c:pt>
                <c:pt idx="25">
                  <c:v>9.9077000000000002</c:v>
                </c:pt>
                <c:pt idx="26">
                  <c:v>9.9077000000000002</c:v>
                </c:pt>
                <c:pt idx="27">
                  <c:v>9.9077000000000002</c:v>
                </c:pt>
                <c:pt idx="28">
                  <c:v>9.9077000000000002</c:v>
                </c:pt>
                <c:pt idx="29">
                  <c:v>9.9077000000000002</c:v>
                </c:pt>
                <c:pt idx="30">
                  <c:v>9.9077000000000002</c:v>
                </c:pt>
                <c:pt idx="31">
                  <c:v>9.9077000000000002</c:v>
                </c:pt>
                <c:pt idx="32">
                  <c:v>9.9077000000000002</c:v>
                </c:pt>
                <c:pt idx="33">
                  <c:v>9.9077000000000002</c:v>
                </c:pt>
                <c:pt idx="34">
                  <c:v>9.9077000000000002</c:v>
                </c:pt>
                <c:pt idx="35">
                  <c:v>9.9077000000000002</c:v>
                </c:pt>
                <c:pt idx="36">
                  <c:v>9.9077000000000002</c:v>
                </c:pt>
                <c:pt idx="37">
                  <c:v>9.9077000000000002</c:v>
                </c:pt>
                <c:pt idx="38">
                  <c:v>9.9077000000000002</c:v>
                </c:pt>
                <c:pt idx="39">
                  <c:v>9.9077000000000002</c:v>
                </c:pt>
                <c:pt idx="40">
                  <c:v>9.9077000000000002</c:v>
                </c:pt>
                <c:pt idx="41">
                  <c:v>9.9077000000000002</c:v>
                </c:pt>
                <c:pt idx="42">
                  <c:v>9.9077000000000002</c:v>
                </c:pt>
                <c:pt idx="43">
                  <c:v>9.9077000000000002</c:v>
                </c:pt>
                <c:pt idx="44">
                  <c:v>9.9077000000000002</c:v>
                </c:pt>
                <c:pt idx="45">
                  <c:v>9.9077000000000002</c:v>
                </c:pt>
                <c:pt idx="46">
                  <c:v>9.9077000000000002</c:v>
                </c:pt>
                <c:pt idx="47">
                  <c:v>9.9077000000000002</c:v>
                </c:pt>
                <c:pt idx="48">
                  <c:v>9.9077000000000002</c:v>
                </c:pt>
                <c:pt idx="49">
                  <c:v>9.9077000000000002</c:v>
                </c:pt>
                <c:pt idx="50">
                  <c:v>9.9077000000000002</c:v>
                </c:pt>
                <c:pt idx="51">
                  <c:v>9.9077000000000002</c:v>
                </c:pt>
                <c:pt idx="52">
                  <c:v>9.9077000000000002</c:v>
                </c:pt>
                <c:pt idx="53">
                  <c:v>9.9077000000000002</c:v>
                </c:pt>
                <c:pt idx="54">
                  <c:v>9.9077000000000002</c:v>
                </c:pt>
                <c:pt idx="55">
                  <c:v>9.9077000000000002</c:v>
                </c:pt>
                <c:pt idx="56">
                  <c:v>9.9077000000000002</c:v>
                </c:pt>
                <c:pt idx="57">
                  <c:v>9.9077000000000002</c:v>
                </c:pt>
                <c:pt idx="58">
                  <c:v>9.9077000000000002</c:v>
                </c:pt>
                <c:pt idx="59">
                  <c:v>9.9077000000000002</c:v>
                </c:pt>
                <c:pt idx="60">
                  <c:v>9.9077000000000002</c:v>
                </c:pt>
                <c:pt idx="61">
                  <c:v>9.9077000000000002</c:v>
                </c:pt>
                <c:pt idx="62">
                  <c:v>9.9077000000000002</c:v>
                </c:pt>
                <c:pt idx="63">
                  <c:v>9.9077000000000002</c:v>
                </c:pt>
                <c:pt idx="64">
                  <c:v>9.9077000000000002</c:v>
                </c:pt>
                <c:pt idx="65">
                  <c:v>9.9077000000000002</c:v>
                </c:pt>
                <c:pt idx="66">
                  <c:v>9.9077000000000002</c:v>
                </c:pt>
                <c:pt idx="67">
                  <c:v>9.9077000000000002</c:v>
                </c:pt>
                <c:pt idx="68">
                  <c:v>9.9077000000000002</c:v>
                </c:pt>
                <c:pt idx="69">
                  <c:v>9.9077000000000002</c:v>
                </c:pt>
                <c:pt idx="70">
                  <c:v>9.9077000000000002</c:v>
                </c:pt>
                <c:pt idx="71">
                  <c:v>9.9077000000000002</c:v>
                </c:pt>
                <c:pt idx="72">
                  <c:v>9.9077000000000002</c:v>
                </c:pt>
                <c:pt idx="73">
                  <c:v>9.9077000000000002</c:v>
                </c:pt>
                <c:pt idx="74">
                  <c:v>9.9077000000000002</c:v>
                </c:pt>
                <c:pt idx="75">
                  <c:v>9.9077000000000002</c:v>
                </c:pt>
                <c:pt idx="76">
                  <c:v>9.9077000000000002</c:v>
                </c:pt>
                <c:pt idx="77">
                  <c:v>9.9077000000000002</c:v>
                </c:pt>
                <c:pt idx="78">
                  <c:v>9.9077000000000002</c:v>
                </c:pt>
                <c:pt idx="79">
                  <c:v>9.9077000000000002</c:v>
                </c:pt>
                <c:pt idx="80">
                  <c:v>9.9077000000000002</c:v>
                </c:pt>
                <c:pt idx="81">
                  <c:v>9.9077000000000002</c:v>
                </c:pt>
                <c:pt idx="82">
                  <c:v>9.9077000000000002</c:v>
                </c:pt>
                <c:pt idx="83">
                  <c:v>9.9077000000000002</c:v>
                </c:pt>
                <c:pt idx="84">
                  <c:v>9.9077000000000002</c:v>
                </c:pt>
                <c:pt idx="85">
                  <c:v>9.9077000000000002</c:v>
                </c:pt>
                <c:pt idx="86">
                  <c:v>9.9077000000000002</c:v>
                </c:pt>
                <c:pt idx="87">
                  <c:v>9.9077000000000002</c:v>
                </c:pt>
                <c:pt idx="88">
                  <c:v>9.9077000000000002</c:v>
                </c:pt>
                <c:pt idx="89">
                  <c:v>9.9077000000000002</c:v>
                </c:pt>
                <c:pt idx="90">
                  <c:v>9.9077000000000002</c:v>
                </c:pt>
                <c:pt idx="91">
                  <c:v>9.9077000000000002</c:v>
                </c:pt>
                <c:pt idx="92">
                  <c:v>9.9077000000000002</c:v>
                </c:pt>
                <c:pt idx="93">
                  <c:v>9.9077000000000002</c:v>
                </c:pt>
                <c:pt idx="94">
                  <c:v>9.9077000000000002</c:v>
                </c:pt>
                <c:pt idx="95">
                  <c:v>9.9077000000000002</c:v>
                </c:pt>
                <c:pt idx="96">
                  <c:v>9.9077000000000002</c:v>
                </c:pt>
                <c:pt idx="97">
                  <c:v>9.9077000000000002</c:v>
                </c:pt>
                <c:pt idx="98">
                  <c:v>9.9077000000000002</c:v>
                </c:pt>
                <c:pt idx="99">
                  <c:v>9.9077000000000002</c:v>
                </c:pt>
                <c:pt idx="100">
                  <c:v>9.9077000000000002</c:v>
                </c:pt>
                <c:pt idx="101">
                  <c:v>9.9077000000000002</c:v>
                </c:pt>
                <c:pt idx="102">
                  <c:v>9.9077000000000002</c:v>
                </c:pt>
                <c:pt idx="103">
                  <c:v>9.9077000000000002</c:v>
                </c:pt>
                <c:pt idx="104">
                  <c:v>9.9077000000000002</c:v>
                </c:pt>
                <c:pt idx="105">
                  <c:v>9.9077000000000002</c:v>
                </c:pt>
                <c:pt idx="106">
                  <c:v>9.9077000000000002</c:v>
                </c:pt>
                <c:pt idx="107">
                  <c:v>9.9077000000000002</c:v>
                </c:pt>
                <c:pt idx="108">
                  <c:v>9.9077000000000002</c:v>
                </c:pt>
                <c:pt idx="109">
                  <c:v>9.9077000000000002</c:v>
                </c:pt>
                <c:pt idx="110">
                  <c:v>9.9077000000000002</c:v>
                </c:pt>
                <c:pt idx="111">
                  <c:v>9.9077000000000002</c:v>
                </c:pt>
                <c:pt idx="112">
                  <c:v>9.9077000000000002</c:v>
                </c:pt>
                <c:pt idx="113">
                  <c:v>9.9077000000000002</c:v>
                </c:pt>
                <c:pt idx="114">
                  <c:v>9.9077000000000002</c:v>
                </c:pt>
                <c:pt idx="115">
                  <c:v>9.9077000000000002</c:v>
                </c:pt>
                <c:pt idx="116">
                  <c:v>9.9077000000000002</c:v>
                </c:pt>
                <c:pt idx="117">
                  <c:v>9.9077000000000002</c:v>
                </c:pt>
                <c:pt idx="118">
                  <c:v>9.9077000000000002</c:v>
                </c:pt>
                <c:pt idx="119">
                  <c:v>9.9077000000000002</c:v>
                </c:pt>
                <c:pt idx="120">
                  <c:v>9.9077000000000002</c:v>
                </c:pt>
                <c:pt idx="121">
                  <c:v>9.9077000000000002</c:v>
                </c:pt>
                <c:pt idx="122">
                  <c:v>9.9077000000000002</c:v>
                </c:pt>
                <c:pt idx="123">
                  <c:v>9.9077000000000002</c:v>
                </c:pt>
                <c:pt idx="124">
                  <c:v>9.9077000000000002</c:v>
                </c:pt>
                <c:pt idx="125">
                  <c:v>9.9077000000000002</c:v>
                </c:pt>
                <c:pt idx="126">
                  <c:v>9.9077000000000002</c:v>
                </c:pt>
                <c:pt idx="127">
                  <c:v>9.9077000000000002</c:v>
                </c:pt>
                <c:pt idx="128">
                  <c:v>9.9077000000000002</c:v>
                </c:pt>
                <c:pt idx="129">
                  <c:v>9.9077000000000002</c:v>
                </c:pt>
                <c:pt idx="130">
                  <c:v>9.9077000000000002</c:v>
                </c:pt>
                <c:pt idx="131">
                  <c:v>9.9077000000000002</c:v>
                </c:pt>
                <c:pt idx="132">
                  <c:v>9.9077000000000002</c:v>
                </c:pt>
                <c:pt idx="133">
                  <c:v>9.9077000000000002</c:v>
                </c:pt>
                <c:pt idx="134">
                  <c:v>9.9077000000000002</c:v>
                </c:pt>
                <c:pt idx="135">
                  <c:v>9.9077000000000002</c:v>
                </c:pt>
                <c:pt idx="136">
                  <c:v>9.9077000000000002</c:v>
                </c:pt>
                <c:pt idx="137">
                  <c:v>9.9077000000000002</c:v>
                </c:pt>
                <c:pt idx="138">
                  <c:v>9.9077000000000002</c:v>
                </c:pt>
                <c:pt idx="139">
                  <c:v>9.9077000000000002</c:v>
                </c:pt>
                <c:pt idx="140">
                  <c:v>9.9077000000000002</c:v>
                </c:pt>
                <c:pt idx="141">
                  <c:v>9.9077000000000002</c:v>
                </c:pt>
                <c:pt idx="142">
                  <c:v>9.9077000000000002</c:v>
                </c:pt>
                <c:pt idx="143">
                  <c:v>9.9077000000000002</c:v>
                </c:pt>
                <c:pt idx="144">
                  <c:v>9.9077000000000002</c:v>
                </c:pt>
                <c:pt idx="145">
                  <c:v>9.9077000000000002</c:v>
                </c:pt>
                <c:pt idx="146">
                  <c:v>9.9077000000000002</c:v>
                </c:pt>
                <c:pt idx="147">
                  <c:v>9.9077000000000002</c:v>
                </c:pt>
                <c:pt idx="148">
                  <c:v>9.9077000000000002</c:v>
                </c:pt>
                <c:pt idx="149">
                  <c:v>9.9077000000000002</c:v>
                </c:pt>
                <c:pt idx="150">
                  <c:v>9.9077000000000002</c:v>
                </c:pt>
                <c:pt idx="151">
                  <c:v>9.9077000000000002</c:v>
                </c:pt>
                <c:pt idx="152">
                  <c:v>9.9077000000000002</c:v>
                </c:pt>
                <c:pt idx="153">
                  <c:v>9.9077000000000002</c:v>
                </c:pt>
                <c:pt idx="154">
                  <c:v>9.9077000000000002</c:v>
                </c:pt>
                <c:pt idx="155">
                  <c:v>9.9077000000000002</c:v>
                </c:pt>
                <c:pt idx="156">
                  <c:v>9.9077000000000002</c:v>
                </c:pt>
                <c:pt idx="157">
                  <c:v>9.9077000000000002</c:v>
                </c:pt>
                <c:pt idx="158">
                  <c:v>9.9077000000000002</c:v>
                </c:pt>
                <c:pt idx="159">
                  <c:v>9.9077000000000002</c:v>
                </c:pt>
                <c:pt idx="160">
                  <c:v>9.9077000000000002</c:v>
                </c:pt>
                <c:pt idx="161">
                  <c:v>9.9077000000000002</c:v>
                </c:pt>
                <c:pt idx="162">
                  <c:v>9.9077000000000002</c:v>
                </c:pt>
                <c:pt idx="163">
                  <c:v>9.9077000000000002</c:v>
                </c:pt>
                <c:pt idx="164">
                  <c:v>9.9077000000000002</c:v>
                </c:pt>
                <c:pt idx="165">
                  <c:v>9.9077000000000002</c:v>
                </c:pt>
                <c:pt idx="166">
                  <c:v>9.9077000000000002</c:v>
                </c:pt>
                <c:pt idx="167">
                  <c:v>9.9077000000000002</c:v>
                </c:pt>
                <c:pt idx="168">
                  <c:v>9.9077000000000002</c:v>
                </c:pt>
                <c:pt idx="169">
                  <c:v>9.9077000000000002</c:v>
                </c:pt>
                <c:pt idx="170">
                  <c:v>9.9077000000000002</c:v>
                </c:pt>
                <c:pt idx="171">
                  <c:v>9.9077000000000002</c:v>
                </c:pt>
                <c:pt idx="172">
                  <c:v>9.9077000000000002</c:v>
                </c:pt>
                <c:pt idx="173">
                  <c:v>9.9077000000000002</c:v>
                </c:pt>
                <c:pt idx="174">
                  <c:v>9.9077000000000002</c:v>
                </c:pt>
                <c:pt idx="175">
                  <c:v>9.9077000000000002</c:v>
                </c:pt>
                <c:pt idx="176">
                  <c:v>9.9077000000000002</c:v>
                </c:pt>
                <c:pt idx="177">
                  <c:v>9.9077000000000002</c:v>
                </c:pt>
                <c:pt idx="178">
                  <c:v>9.9077000000000002</c:v>
                </c:pt>
                <c:pt idx="179">
                  <c:v>9.9077000000000002</c:v>
                </c:pt>
                <c:pt idx="180">
                  <c:v>9.9077000000000002</c:v>
                </c:pt>
                <c:pt idx="181">
                  <c:v>9.9077000000000002</c:v>
                </c:pt>
                <c:pt idx="182">
                  <c:v>9.9077000000000002</c:v>
                </c:pt>
                <c:pt idx="183">
                  <c:v>9.9077000000000002</c:v>
                </c:pt>
                <c:pt idx="184">
                  <c:v>9.9077000000000002</c:v>
                </c:pt>
                <c:pt idx="185">
                  <c:v>9.9077000000000002</c:v>
                </c:pt>
                <c:pt idx="186">
                  <c:v>9.9077000000000002</c:v>
                </c:pt>
                <c:pt idx="187">
                  <c:v>9.9077000000000002</c:v>
                </c:pt>
                <c:pt idx="188">
                  <c:v>9.9077000000000002</c:v>
                </c:pt>
                <c:pt idx="189">
                  <c:v>9.9077000000000002</c:v>
                </c:pt>
                <c:pt idx="190">
                  <c:v>9.9077000000000002</c:v>
                </c:pt>
                <c:pt idx="191">
                  <c:v>9.9077000000000002</c:v>
                </c:pt>
                <c:pt idx="192">
                  <c:v>9.9077000000000002</c:v>
                </c:pt>
                <c:pt idx="193">
                  <c:v>9.9077000000000002</c:v>
                </c:pt>
                <c:pt idx="194">
                  <c:v>9.9077000000000002</c:v>
                </c:pt>
                <c:pt idx="195">
                  <c:v>9.9077000000000002</c:v>
                </c:pt>
                <c:pt idx="196">
                  <c:v>9.9077000000000002</c:v>
                </c:pt>
                <c:pt idx="197">
                  <c:v>9.9077000000000002</c:v>
                </c:pt>
                <c:pt idx="198">
                  <c:v>9.9077000000000002</c:v>
                </c:pt>
                <c:pt idx="199">
                  <c:v>9.9077000000000002</c:v>
                </c:pt>
                <c:pt idx="200">
                  <c:v>9.9077000000000002</c:v>
                </c:pt>
                <c:pt idx="201">
                  <c:v>9.9077000000000002</c:v>
                </c:pt>
                <c:pt idx="202">
                  <c:v>9.9077000000000002</c:v>
                </c:pt>
                <c:pt idx="203">
                  <c:v>9.9077000000000002</c:v>
                </c:pt>
                <c:pt idx="204">
                  <c:v>9.9077000000000002</c:v>
                </c:pt>
                <c:pt idx="205">
                  <c:v>9.9077000000000002</c:v>
                </c:pt>
                <c:pt idx="206">
                  <c:v>9.9077000000000002</c:v>
                </c:pt>
                <c:pt idx="207">
                  <c:v>9.9077000000000002</c:v>
                </c:pt>
                <c:pt idx="208">
                  <c:v>9.9077000000000002</c:v>
                </c:pt>
                <c:pt idx="209">
                  <c:v>9.9077000000000002</c:v>
                </c:pt>
                <c:pt idx="210">
                  <c:v>9.9077000000000002</c:v>
                </c:pt>
                <c:pt idx="211">
                  <c:v>9.9077000000000002</c:v>
                </c:pt>
                <c:pt idx="212">
                  <c:v>9.9077000000000002</c:v>
                </c:pt>
                <c:pt idx="213">
                  <c:v>9.9077000000000002</c:v>
                </c:pt>
                <c:pt idx="214">
                  <c:v>9.9077000000000002</c:v>
                </c:pt>
                <c:pt idx="215">
                  <c:v>9.9077000000000002</c:v>
                </c:pt>
                <c:pt idx="216">
                  <c:v>9.9077000000000002</c:v>
                </c:pt>
                <c:pt idx="217">
                  <c:v>9.9077000000000002</c:v>
                </c:pt>
                <c:pt idx="218">
                  <c:v>9.9077000000000002</c:v>
                </c:pt>
                <c:pt idx="219">
                  <c:v>9.9077000000000002</c:v>
                </c:pt>
                <c:pt idx="220">
                  <c:v>9.9077000000000002</c:v>
                </c:pt>
                <c:pt idx="221">
                  <c:v>9.9077000000000002</c:v>
                </c:pt>
                <c:pt idx="222">
                  <c:v>9.9077000000000002</c:v>
                </c:pt>
                <c:pt idx="223">
                  <c:v>9.9077000000000002</c:v>
                </c:pt>
                <c:pt idx="224">
                  <c:v>9.9077000000000002</c:v>
                </c:pt>
                <c:pt idx="225">
                  <c:v>9.9077000000000002</c:v>
                </c:pt>
                <c:pt idx="226">
                  <c:v>9.9077000000000002</c:v>
                </c:pt>
                <c:pt idx="227">
                  <c:v>9.9077000000000002</c:v>
                </c:pt>
                <c:pt idx="228">
                  <c:v>9.9077000000000002</c:v>
                </c:pt>
                <c:pt idx="229">
                  <c:v>9.9077000000000002</c:v>
                </c:pt>
                <c:pt idx="230">
                  <c:v>9.9077000000000002</c:v>
                </c:pt>
                <c:pt idx="231">
                  <c:v>9.9077000000000002</c:v>
                </c:pt>
                <c:pt idx="232">
                  <c:v>9.9077000000000002</c:v>
                </c:pt>
                <c:pt idx="233">
                  <c:v>9.9077000000000002</c:v>
                </c:pt>
                <c:pt idx="234">
                  <c:v>9.9077000000000002</c:v>
                </c:pt>
                <c:pt idx="235">
                  <c:v>9.9077000000000002</c:v>
                </c:pt>
                <c:pt idx="236">
                  <c:v>9.9077000000000002</c:v>
                </c:pt>
                <c:pt idx="237">
                  <c:v>9.9077000000000002</c:v>
                </c:pt>
                <c:pt idx="238">
                  <c:v>9.9077000000000002</c:v>
                </c:pt>
                <c:pt idx="239">
                  <c:v>9.9077000000000002</c:v>
                </c:pt>
                <c:pt idx="240">
                  <c:v>9.9077000000000002</c:v>
                </c:pt>
                <c:pt idx="241">
                  <c:v>9.9077000000000002</c:v>
                </c:pt>
                <c:pt idx="242">
                  <c:v>9.9077000000000002</c:v>
                </c:pt>
                <c:pt idx="243">
                  <c:v>9.9077000000000002</c:v>
                </c:pt>
                <c:pt idx="244">
                  <c:v>9.9077000000000002</c:v>
                </c:pt>
                <c:pt idx="245">
                  <c:v>9.9077000000000002</c:v>
                </c:pt>
                <c:pt idx="246">
                  <c:v>9.9077000000000002</c:v>
                </c:pt>
                <c:pt idx="247">
                  <c:v>9.9077000000000002</c:v>
                </c:pt>
                <c:pt idx="248">
                  <c:v>9.9077000000000002</c:v>
                </c:pt>
                <c:pt idx="249">
                  <c:v>9.9077000000000002</c:v>
                </c:pt>
                <c:pt idx="250">
                  <c:v>9.9077000000000002</c:v>
                </c:pt>
                <c:pt idx="251">
                  <c:v>9.9077000000000002</c:v>
                </c:pt>
                <c:pt idx="252">
                  <c:v>9.9077000000000002</c:v>
                </c:pt>
                <c:pt idx="253">
                  <c:v>9.9077000000000002</c:v>
                </c:pt>
                <c:pt idx="254">
                  <c:v>9.9077000000000002</c:v>
                </c:pt>
                <c:pt idx="255">
                  <c:v>9.9077000000000002</c:v>
                </c:pt>
                <c:pt idx="256">
                  <c:v>9.9077000000000002</c:v>
                </c:pt>
                <c:pt idx="257">
                  <c:v>9.9077000000000002</c:v>
                </c:pt>
                <c:pt idx="258">
                  <c:v>9.9077000000000002</c:v>
                </c:pt>
                <c:pt idx="259">
                  <c:v>9.9077000000000002</c:v>
                </c:pt>
                <c:pt idx="260">
                  <c:v>9.9077000000000002</c:v>
                </c:pt>
                <c:pt idx="261">
                  <c:v>9.9077000000000002</c:v>
                </c:pt>
                <c:pt idx="262">
                  <c:v>9.9077000000000002</c:v>
                </c:pt>
                <c:pt idx="263">
                  <c:v>9.9077000000000002</c:v>
                </c:pt>
                <c:pt idx="264">
                  <c:v>9.9077000000000002</c:v>
                </c:pt>
                <c:pt idx="265">
                  <c:v>9.9077000000000002</c:v>
                </c:pt>
                <c:pt idx="266">
                  <c:v>9.9077000000000002</c:v>
                </c:pt>
                <c:pt idx="267">
                  <c:v>9.9077000000000002</c:v>
                </c:pt>
                <c:pt idx="268">
                  <c:v>9.9077000000000002</c:v>
                </c:pt>
                <c:pt idx="269">
                  <c:v>9.9077000000000002</c:v>
                </c:pt>
                <c:pt idx="270">
                  <c:v>9.9077000000000002</c:v>
                </c:pt>
                <c:pt idx="271">
                  <c:v>9.9077000000000002</c:v>
                </c:pt>
                <c:pt idx="272">
                  <c:v>9.9077000000000002</c:v>
                </c:pt>
                <c:pt idx="273">
                  <c:v>9.9077000000000002</c:v>
                </c:pt>
                <c:pt idx="274">
                  <c:v>9.9077000000000002</c:v>
                </c:pt>
                <c:pt idx="275">
                  <c:v>9.9077000000000002</c:v>
                </c:pt>
                <c:pt idx="276">
                  <c:v>9.9077000000000002</c:v>
                </c:pt>
                <c:pt idx="277">
                  <c:v>9.9077000000000002</c:v>
                </c:pt>
                <c:pt idx="278">
                  <c:v>9.9077000000000002</c:v>
                </c:pt>
                <c:pt idx="279">
                  <c:v>9.9077000000000002</c:v>
                </c:pt>
                <c:pt idx="280">
                  <c:v>9.9077000000000002</c:v>
                </c:pt>
                <c:pt idx="281">
                  <c:v>9.9077000000000002</c:v>
                </c:pt>
                <c:pt idx="282">
                  <c:v>9.9077000000000002</c:v>
                </c:pt>
                <c:pt idx="283">
                  <c:v>9.9077000000000002</c:v>
                </c:pt>
                <c:pt idx="284">
                  <c:v>9.9077000000000002</c:v>
                </c:pt>
                <c:pt idx="285">
                  <c:v>9.9077000000000002</c:v>
                </c:pt>
                <c:pt idx="286">
                  <c:v>9.9077000000000002</c:v>
                </c:pt>
                <c:pt idx="287">
                  <c:v>9.9077000000000002</c:v>
                </c:pt>
                <c:pt idx="288">
                  <c:v>9.9077000000000002</c:v>
                </c:pt>
                <c:pt idx="289">
                  <c:v>9.9077000000000002</c:v>
                </c:pt>
                <c:pt idx="290">
                  <c:v>9.9077000000000002</c:v>
                </c:pt>
                <c:pt idx="291">
                  <c:v>9.9077000000000002</c:v>
                </c:pt>
                <c:pt idx="292">
                  <c:v>9.9077000000000002</c:v>
                </c:pt>
                <c:pt idx="293">
                  <c:v>9.9077000000000002</c:v>
                </c:pt>
                <c:pt idx="294">
                  <c:v>9.9077000000000002</c:v>
                </c:pt>
                <c:pt idx="295">
                  <c:v>9.9077000000000002</c:v>
                </c:pt>
                <c:pt idx="296">
                  <c:v>9.9077000000000002</c:v>
                </c:pt>
                <c:pt idx="297">
                  <c:v>9.9077000000000002</c:v>
                </c:pt>
                <c:pt idx="298">
                  <c:v>9.9077000000000002</c:v>
                </c:pt>
                <c:pt idx="299">
                  <c:v>9.9077000000000002</c:v>
                </c:pt>
                <c:pt idx="300">
                  <c:v>9.9077000000000002</c:v>
                </c:pt>
                <c:pt idx="301">
                  <c:v>9.9077000000000002</c:v>
                </c:pt>
                <c:pt idx="302">
                  <c:v>9.9077000000000002</c:v>
                </c:pt>
                <c:pt idx="303">
                  <c:v>9.9077000000000002</c:v>
                </c:pt>
                <c:pt idx="304">
                  <c:v>9.9077000000000002</c:v>
                </c:pt>
                <c:pt idx="305">
                  <c:v>9.9077000000000002</c:v>
                </c:pt>
                <c:pt idx="306">
                  <c:v>9.9077000000000002</c:v>
                </c:pt>
                <c:pt idx="307">
                  <c:v>9.9077000000000002</c:v>
                </c:pt>
                <c:pt idx="308">
                  <c:v>9.9077000000000002</c:v>
                </c:pt>
                <c:pt idx="309">
                  <c:v>9.9077000000000002</c:v>
                </c:pt>
                <c:pt idx="310">
                  <c:v>9.9077000000000002</c:v>
                </c:pt>
                <c:pt idx="311">
                  <c:v>9.9077000000000002</c:v>
                </c:pt>
                <c:pt idx="312">
                  <c:v>9.9077000000000002</c:v>
                </c:pt>
                <c:pt idx="313">
                  <c:v>9.9077000000000002</c:v>
                </c:pt>
                <c:pt idx="314">
                  <c:v>9.9077000000000002</c:v>
                </c:pt>
                <c:pt idx="315">
                  <c:v>9.9077000000000002</c:v>
                </c:pt>
                <c:pt idx="316">
                  <c:v>9.9077000000000002</c:v>
                </c:pt>
                <c:pt idx="317">
                  <c:v>9.7233000000000001</c:v>
                </c:pt>
                <c:pt idx="318">
                  <c:v>9.3545999999999996</c:v>
                </c:pt>
                <c:pt idx="319">
                  <c:v>8.6172000000000004</c:v>
                </c:pt>
                <c:pt idx="320">
                  <c:v>8.6172000000000004</c:v>
                </c:pt>
              </c:numCache>
            </c:numRef>
          </c:val>
          <c:smooth val="1"/>
          <c:extLst>
            <c:ext xmlns:c16="http://schemas.microsoft.com/office/drawing/2014/chart" uri="{C3380CC4-5D6E-409C-BE32-E72D297353CC}">
              <c16:uniqueId val="{00000000-99B8-4146-A7CF-9991CED9FE49}"/>
            </c:ext>
          </c:extLst>
        </c:ser>
        <c:ser>
          <c:idx val="1"/>
          <c:order val="1"/>
          <c:tx>
            <c:strRef>
              <c:f>'P17'!$W$2</c:f>
              <c:strCache>
                <c:ptCount val="1"/>
                <c:pt idx="0">
                  <c:v>n</c:v>
                </c:pt>
              </c:strCache>
            </c:strRef>
          </c:tx>
          <c:spPr>
            <a:ln w="28575" cap="rnd">
              <a:noFill/>
              <a:round/>
            </a:ln>
            <a:effectLst/>
          </c:spPr>
          <c:marker>
            <c:symbol val="diamond"/>
            <c:size val="4"/>
            <c:spPr>
              <a:solidFill>
                <a:schemeClr val="accent2"/>
              </a:solidFill>
              <a:ln w="9525">
                <a:noFill/>
              </a:ln>
              <a:effectLst/>
            </c:spPr>
          </c:marker>
          <c:cat>
            <c:numRef>
              <c:f>'P17'!$U$3:$U$323</c:f>
              <c:numCache>
                <c:formatCode>mm:ss</c:formatCode>
                <c:ptCount val="32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1.9675925925925799E-4</c:v>
                </c:pt>
                <c:pt idx="18">
                  <c:v>2.0833333333333199E-4</c:v>
                </c:pt>
                <c:pt idx="19">
                  <c:v>2.19907407407406E-4</c:v>
                </c:pt>
                <c:pt idx="20">
                  <c:v>2.3148148148148E-4</c:v>
                </c:pt>
                <c:pt idx="21">
                  <c:v>2.4305555555555501E-4</c:v>
                </c:pt>
                <c:pt idx="22">
                  <c:v>2.5462962962962901E-4</c:v>
                </c:pt>
                <c:pt idx="23">
                  <c:v>2.6620370370370301E-4</c:v>
                </c:pt>
                <c:pt idx="24">
                  <c:v>2.7777777777777702E-4</c:v>
                </c:pt>
                <c:pt idx="25">
                  <c:v>2.8935185185185102E-4</c:v>
                </c:pt>
                <c:pt idx="26">
                  <c:v>3.0092592592592503E-4</c:v>
                </c:pt>
                <c:pt idx="27">
                  <c:v>3.1249999999999898E-4</c:v>
                </c:pt>
                <c:pt idx="28">
                  <c:v>3.2407407407407298E-4</c:v>
                </c:pt>
                <c:pt idx="29">
                  <c:v>3.3564814814814698E-4</c:v>
                </c:pt>
                <c:pt idx="30">
                  <c:v>3.4722222222222099E-4</c:v>
                </c:pt>
                <c:pt idx="31">
                  <c:v>3.5879629629629499E-4</c:v>
                </c:pt>
                <c:pt idx="32">
                  <c:v>3.70370370370369E-4</c:v>
                </c:pt>
                <c:pt idx="33">
                  <c:v>3.81944444444443E-4</c:v>
                </c:pt>
                <c:pt idx="34">
                  <c:v>3.93518518518517E-4</c:v>
                </c:pt>
                <c:pt idx="35">
                  <c:v>4.0509259259259101E-4</c:v>
                </c:pt>
                <c:pt idx="36">
                  <c:v>4.1666666666666501E-4</c:v>
                </c:pt>
                <c:pt idx="37">
                  <c:v>4.2824074074073902E-4</c:v>
                </c:pt>
                <c:pt idx="38">
                  <c:v>4.3981481481481302E-4</c:v>
                </c:pt>
                <c:pt idx="39">
                  <c:v>4.5138888888888703E-4</c:v>
                </c:pt>
                <c:pt idx="40">
                  <c:v>4.6296296296296097E-4</c:v>
                </c:pt>
                <c:pt idx="41">
                  <c:v>4.7453703703703498E-4</c:v>
                </c:pt>
                <c:pt idx="42">
                  <c:v>4.8611111111110898E-4</c:v>
                </c:pt>
                <c:pt idx="43">
                  <c:v>4.9768518518518304E-4</c:v>
                </c:pt>
                <c:pt idx="44">
                  <c:v>5.0925925925925705E-4</c:v>
                </c:pt>
                <c:pt idx="45">
                  <c:v>5.2083333333333105E-4</c:v>
                </c:pt>
                <c:pt idx="46">
                  <c:v>5.3240740740740505E-4</c:v>
                </c:pt>
                <c:pt idx="47">
                  <c:v>5.4398148148147895E-4</c:v>
                </c:pt>
                <c:pt idx="48">
                  <c:v>5.5555555555555295E-4</c:v>
                </c:pt>
                <c:pt idx="49">
                  <c:v>5.6712962962962696E-4</c:v>
                </c:pt>
                <c:pt idx="50">
                  <c:v>5.7870370370370096E-4</c:v>
                </c:pt>
                <c:pt idx="51">
                  <c:v>5.9027777777777497E-4</c:v>
                </c:pt>
                <c:pt idx="52">
                  <c:v>6.0185185185184897E-4</c:v>
                </c:pt>
                <c:pt idx="53">
                  <c:v>6.1342592592592297E-4</c:v>
                </c:pt>
                <c:pt idx="54">
                  <c:v>6.2499999999999698E-4</c:v>
                </c:pt>
                <c:pt idx="55">
                  <c:v>6.3657407407407098E-4</c:v>
                </c:pt>
                <c:pt idx="56">
                  <c:v>6.4814814814814499E-4</c:v>
                </c:pt>
                <c:pt idx="57">
                  <c:v>6.5972222222221899E-4</c:v>
                </c:pt>
                <c:pt idx="58">
                  <c:v>6.7129629629629397E-4</c:v>
                </c:pt>
                <c:pt idx="59">
                  <c:v>6.8287037037036797E-4</c:v>
                </c:pt>
                <c:pt idx="60">
                  <c:v>6.9444444444444198E-4</c:v>
                </c:pt>
                <c:pt idx="61">
                  <c:v>7.0601851851851598E-4</c:v>
                </c:pt>
                <c:pt idx="62">
                  <c:v>7.1759259259258999E-4</c:v>
                </c:pt>
                <c:pt idx="63">
                  <c:v>7.2916666666666399E-4</c:v>
                </c:pt>
                <c:pt idx="64">
                  <c:v>7.4074074074073799E-4</c:v>
                </c:pt>
                <c:pt idx="65">
                  <c:v>7.52314814814812E-4</c:v>
                </c:pt>
                <c:pt idx="66">
                  <c:v>7.63888888888886E-4</c:v>
                </c:pt>
                <c:pt idx="67">
                  <c:v>7.7546296296296001E-4</c:v>
                </c:pt>
                <c:pt idx="68">
                  <c:v>7.8703703703703401E-4</c:v>
                </c:pt>
                <c:pt idx="69">
                  <c:v>7.9861111111110801E-4</c:v>
                </c:pt>
                <c:pt idx="70">
                  <c:v>8.1018518518518202E-4</c:v>
                </c:pt>
                <c:pt idx="71">
                  <c:v>8.2175925925925602E-4</c:v>
                </c:pt>
                <c:pt idx="72">
                  <c:v>8.3333333333333003E-4</c:v>
                </c:pt>
                <c:pt idx="73">
                  <c:v>8.4490740740740403E-4</c:v>
                </c:pt>
                <c:pt idx="74">
                  <c:v>8.5648148148147803E-4</c:v>
                </c:pt>
                <c:pt idx="75">
                  <c:v>8.6805555555555204E-4</c:v>
                </c:pt>
                <c:pt idx="76">
                  <c:v>8.7962962962962604E-4</c:v>
                </c:pt>
                <c:pt idx="77">
                  <c:v>8.9120370370370005E-4</c:v>
                </c:pt>
                <c:pt idx="78">
                  <c:v>9.0277777777777405E-4</c:v>
                </c:pt>
                <c:pt idx="79">
                  <c:v>9.1435185185184805E-4</c:v>
                </c:pt>
                <c:pt idx="80">
                  <c:v>9.2592592592592195E-4</c:v>
                </c:pt>
                <c:pt idx="81">
                  <c:v>9.3749999999999595E-4</c:v>
                </c:pt>
                <c:pt idx="82">
                  <c:v>9.4907407407406996E-4</c:v>
                </c:pt>
                <c:pt idx="83">
                  <c:v>9.6064814814814396E-4</c:v>
                </c:pt>
                <c:pt idx="84">
                  <c:v>9.7222222222221797E-4</c:v>
                </c:pt>
                <c:pt idx="85">
                  <c:v>9.8379629629629208E-4</c:v>
                </c:pt>
                <c:pt idx="86">
                  <c:v>9.9537037037036608E-4</c:v>
                </c:pt>
                <c:pt idx="87">
                  <c:v>1.0069444444444401E-3</c:v>
                </c:pt>
                <c:pt idx="88">
                  <c:v>1.01851851851851E-3</c:v>
                </c:pt>
                <c:pt idx="89">
                  <c:v>1.0300925925925801E-3</c:v>
                </c:pt>
                <c:pt idx="90">
                  <c:v>1.0416666666666599E-3</c:v>
                </c:pt>
                <c:pt idx="91">
                  <c:v>1.05324074074073E-3</c:v>
                </c:pt>
                <c:pt idx="92">
                  <c:v>1.0648148148148101E-3</c:v>
                </c:pt>
                <c:pt idx="93">
                  <c:v>1.07638888888888E-3</c:v>
                </c:pt>
                <c:pt idx="94">
                  <c:v>1.0879629629629501E-3</c:v>
                </c:pt>
                <c:pt idx="95">
                  <c:v>1.09953703703703E-3</c:v>
                </c:pt>
                <c:pt idx="96">
                  <c:v>1.1111111111111001E-3</c:v>
                </c:pt>
                <c:pt idx="97">
                  <c:v>1.1226851851851799E-3</c:v>
                </c:pt>
                <c:pt idx="98">
                  <c:v>1.13425925925925E-3</c:v>
                </c:pt>
                <c:pt idx="99">
                  <c:v>1.1458333333333199E-3</c:v>
                </c:pt>
                <c:pt idx="100">
                  <c:v>1.1574074074074E-3</c:v>
                </c:pt>
                <c:pt idx="101">
                  <c:v>1.1689814814814701E-3</c:v>
                </c:pt>
                <c:pt idx="102">
                  <c:v>1.1805555555555499E-3</c:v>
                </c:pt>
                <c:pt idx="103">
                  <c:v>1.19212962962962E-3</c:v>
                </c:pt>
                <c:pt idx="104">
                  <c:v>1.2037037037036899E-3</c:v>
                </c:pt>
                <c:pt idx="105">
                  <c:v>1.21527777777777E-3</c:v>
                </c:pt>
                <c:pt idx="106">
                  <c:v>1.2268518518518401E-3</c:v>
                </c:pt>
                <c:pt idx="107">
                  <c:v>1.23842592592592E-3</c:v>
                </c:pt>
                <c:pt idx="108">
                  <c:v>1.2499999999999901E-3</c:v>
                </c:pt>
                <c:pt idx="109">
                  <c:v>1.2615740740740599E-3</c:v>
                </c:pt>
                <c:pt idx="110">
                  <c:v>1.27314814814814E-3</c:v>
                </c:pt>
                <c:pt idx="111">
                  <c:v>1.2847222222222099E-3</c:v>
                </c:pt>
                <c:pt idx="112">
                  <c:v>1.29629629629629E-3</c:v>
                </c:pt>
                <c:pt idx="113">
                  <c:v>1.3078703703703601E-3</c:v>
                </c:pt>
                <c:pt idx="114">
                  <c:v>1.31944444444443E-3</c:v>
                </c:pt>
                <c:pt idx="115">
                  <c:v>1.33101851851851E-3</c:v>
                </c:pt>
                <c:pt idx="116">
                  <c:v>1.3425925925925799E-3</c:v>
                </c:pt>
                <c:pt idx="117">
                  <c:v>1.35416666666666E-3</c:v>
                </c:pt>
                <c:pt idx="118">
                  <c:v>1.3657407407407301E-3</c:v>
                </c:pt>
                <c:pt idx="119">
                  <c:v>1.37731481481481E-3</c:v>
                </c:pt>
                <c:pt idx="120">
                  <c:v>1.3888888888888801E-3</c:v>
                </c:pt>
                <c:pt idx="121">
                  <c:v>1.4004629629629499E-3</c:v>
                </c:pt>
                <c:pt idx="122">
                  <c:v>1.41203703703703E-3</c:v>
                </c:pt>
                <c:pt idx="123">
                  <c:v>1.4236111111110999E-3</c:v>
                </c:pt>
                <c:pt idx="124">
                  <c:v>1.43518518518518E-3</c:v>
                </c:pt>
                <c:pt idx="125">
                  <c:v>1.4467592592592501E-3</c:v>
                </c:pt>
                <c:pt idx="126">
                  <c:v>1.45833333333332E-3</c:v>
                </c:pt>
                <c:pt idx="127">
                  <c:v>1.4699074074074E-3</c:v>
                </c:pt>
                <c:pt idx="128">
                  <c:v>1.4814814814814699E-3</c:v>
                </c:pt>
                <c:pt idx="129">
                  <c:v>1.49305555555555E-3</c:v>
                </c:pt>
                <c:pt idx="130">
                  <c:v>1.5046296296296201E-3</c:v>
                </c:pt>
                <c:pt idx="131">
                  <c:v>1.51620370370369E-3</c:v>
                </c:pt>
                <c:pt idx="132">
                  <c:v>1.5277777777777701E-3</c:v>
                </c:pt>
                <c:pt idx="133">
                  <c:v>1.5393518518518399E-3</c:v>
                </c:pt>
                <c:pt idx="134">
                  <c:v>1.55092592592592E-3</c:v>
                </c:pt>
                <c:pt idx="135">
                  <c:v>1.5624999999999899E-3</c:v>
                </c:pt>
                <c:pt idx="136">
                  <c:v>1.57407407407406E-3</c:v>
                </c:pt>
                <c:pt idx="137">
                  <c:v>1.5856481481481401E-3</c:v>
                </c:pt>
                <c:pt idx="138">
                  <c:v>1.59722222222221E-3</c:v>
                </c:pt>
                <c:pt idx="139">
                  <c:v>1.60879629629629E-3</c:v>
                </c:pt>
                <c:pt idx="140">
                  <c:v>1.6203703703703599E-3</c:v>
                </c:pt>
                <c:pt idx="141">
                  <c:v>1.63194444444443E-3</c:v>
                </c:pt>
                <c:pt idx="142">
                  <c:v>1.6435185185185101E-3</c:v>
                </c:pt>
                <c:pt idx="143">
                  <c:v>1.65509259259258E-3</c:v>
                </c:pt>
                <c:pt idx="144">
                  <c:v>1.6666666666666601E-3</c:v>
                </c:pt>
                <c:pt idx="145">
                  <c:v>1.6782407407407299E-3</c:v>
                </c:pt>
                <c:pt idx="146">
                  <c:v>1.6898148148148E-3</c:v>
                </c:pt>
                <c:pt idx="147">
                  <c:v>1.7013888888888799E-3</c:v>
                </c:pt>
                <c:pt idx="148">
                  <c:v>1.71296296296295E-3</c:v>
                </c:pt>
                <c:pt idx="149">
                  <c:v>1.7245370370370301E-3</c:v>
                </c:pt>
                <c:pt idx="150">
                  <c:v>1.7361111111111E-3</c:v>
                </c:pt>
                <c:pt idx="151">
                  <c:v>1.7476851851851701E-3</c:v>
                </c:pt>
                <c:pt idx="152">
                  <c:v>1.7592592592592499E-3</c:v>
                </c:pt>
                <c:pt idx="153">
                  <c:v>1.77083333333332E-3</c:v>
                </c:pt>
                <c:pt idx="154">
                  <c:v>1.7824074074074001E-3</c:v>
                </c:pt>
                <c:pt idx="155">
                  <c:v>1.79398148148147E-3</c:v>
                </c:pt>
                <c:pt idx="156">
                  <c:v>1.8055555555555401E-3</c:v>
                </c:pt>
                <c:pt idx="157">
                  <c:v>1.8171296296296199E-3</c:v>
                </c:pt>
                <c:pt idx="158">
                  <c:v>1.82870370370369E-3</c:v>
                </c:pt>
                <c:pt idx="159">
                  <c:v>1.8402777777777699E-3</c:v>
                </c:pt>
                <c:pt idx="160">
                  <c:v>1.85185185185184E-3</c:v>
                </c:pt>
                <c:pt idx="161">
                  <c:v>1.8634259259259101E-3</c:v>
                </c:pt>
                <c:pt idx="162">
                  <c:v>1.87499999999999E-3</c:v>
                </c:pt>
                <c:pt idx="163">
                  <c:v>1.8865740740740601E-3</c:v>
                </c:pt>
                <c:pt idx="164">
                  <c:v>1.8981481481481399E-3</c:v>
                </c:pt>
                <c:pt idx="165">
                  <c:v>1.90972222222221E-3</c:v>
                </c:pt>
                <c:pt idx="166">
                  <c:v>1.9212962962962799E-3</c:v>
                </c:pt>
                <c:pt idx="167">
                  <c:v>1.93287037037036E-3</c:v>
                </c:pt>
                <c:pt idx="168">
                  <c:v>1.9444444444444301E-3</c:v>
                </c:pt>
                <c:pt idx="169">
                  <c:v>1.9560185185185102E-3</c:v>
                </c:pt>
                <c:pt idx="170">
                  <c:v>1.9675925925925798E-3</c:v>
                </c:pt>
                <c:pt idx="171">
                  <c:v>1.9791666666666499E-3</c:v>
                </c:pt>
                <c:pt idx="172">
                  <c:v>1.99074074074073E-3</c:v>
                </c:pt>
                <c:pt idx="173">
                  <c:v>2.0023148148148001E-3</c:v>
                </c:pt>
                <c:pt idx="174">
                  <c:v>2.0138888888888802E-3</c:v>
                </c:pt>
                <c:pt idx="175">
                  <c:v>2.0254629629629498E-3</c:v>
                </c:pt>
                <c:pt idx="176">
                  <c:v>2.0370370370370199E-3</c:v>
                </c:pt>
                <c:pt idx="177">
                  <c:v>2.0486111111111E-3</c:v>
                </c:pt>
                <c:pt idx="178">
                  <c:v>2.0601851851851701E-3</c:v>
                </c:pt>
                <c:pt idx="179">
                  <c:v>2.0717592592592502E-3</c:v>
                </c:pt>
                <c:pt idx="180">
                  <c:v>2.0833333333333199E-3</c:v>
                </c:pt>
                <c:pt idx="181">
                  <c:v>2.09490740740739E-3</c:v>
                </c:pt>
                <c:pt idx="182">
                  <c:v>2.10648148148147E-3</c:v>
                </c:pt>
                <c:pt idx="183">
                  <c:v>2.1180555555555401E-3</c:v>
                </c:pt>
                <c:pt idx="184">
                  <c:v>2.1296296296296202E-3</c:v>
                </c:pt>
                <c:pt idx="185">
                  <c:v>2.1412037037036899E-3</c:v>
                </c:pt>
                <c:pt idx="186">
                  <c:v>2.15277777777776E-3</c:v>
                </c:pt>
                <c:pt idx="187">
                  <c:v>2.1643518518518401E-3</c:v>
                </c:pt>
                <c:pt idx="188">
                  <c:v>2.1759259259259102E-3</c:v>
                </c:pt>
                <c:pt idx="189">
                  <c:v>2.1874999999999898E-3</c:v>
                </c:pt>
                <c:pt idx="190">
                  <c:v>2.1990740740740599E-3</c:v>
                </c:pt>
                <c:pt idx="191">
                  <c:v>2.21064814814814E-3</c:v>
                </c:pt>
                <c:pt idx="192">
                  <c:v>2.2222222222222101E-3</c:v>
                </c:pt>
                <c:pt idx="193">
                  <c:v>2.2337962962962802E-3</c:v>
                </c:pt>
                <c:pt idx="194">
                  <c:v>2.2453703703703598E-3</c:v>
                </c:pt>
                <c:pt idx="195">
                  <c:v>2.2569444444444299E-3</c:v>
                </c:pt>
                <c:pt idx="196">
                  <c:v>2.26851851851851E-3</c:v>
                </c:pt>
                <c:pt idx="197">
                  <c:v>2.2800925925925801E-3</c:v>
                </c:pt>
                <c:pt idx="198">
                  <c:v>2.2916666666666502E-3</c:v>
                </c:pt>
                <c:pt idx="199">
                  <c:v>2.3032407407407298E-3</c:v>
                </c:pt>
                <c:pt idx="200">
                  <c:v>2.3148148148147999E-3</c:v>
                </c:pt>
                <c:pt idx="201">
                  <c:v>2.32638888888888E-3</c:v>
                </c:pt>
                <c:pt idx="202">
                  <c:v>2.3379629629629501E-3</c:v>
                </c:pt>
                <c:pt idx="203">
                  <c:v>2.3495370370370198E-3</c:v>
                </c:pt>
                <c:pt idx="204">
                  <c:v>2.3611111111110999E-3</c:v>
                </c:pt>
                <c:pt idx="205">
                  <c:v>2.37268518518517E-3</c:v>
                </c:pt>
                <c:pt idx="206">
                  <c:v>2.38425925925925E-3</c:v>
                </c:pt>
                <c:pt idx="207">
                  <c:v>2.3958333333333201E-3</c:v>
                </c:pt>
                <c:pt idx="208">
                  <c:v>2.4074074074073898E-3</c:v>
                </c:pt>
                <c:pt idx="209">
                  <c:v>2.4189814814814699E-3</c:v>
                </c:pt>
                <c:pt idx="210">
                  <c:v>2.43055555555554E-3</c:v>
                </c:pt>
                <c:pt idx="211">
                  <c:v>2.4421296296296201E-3</c:v>
                </c:pt>
                <c:pt idx="212">
                  <c:v>2.4537037037036902E-3</c:v>
                </c:pt>
                <c:pt idx="213">
                  <c:v>2.4652777777777598E-3</c:v>
                </c:pt>
                <c:pt idx="214">
                  <c:v>2.4768518518518399E-3</c:v>
                </c:pt>
                <c:pt idx="215">
                  <c:v>2.48842592592591E-3</c:v>
                </c:pt>
                <c:pt idx="216">
                  <c:v>2.4999999999999901E-3</c:v>
                </c:pt>
                <c:pt idx="217">
                  <c:v>2.5115740740740602E-3</c:v>
                </c:pt>
                <c:pt idx="218">
                  <c:v>2.5231481481481298E-3</c:v>
                </c:pt>
                <c:pt idx="219">
                  <c:v>2.5347222222222099E-3</c:v>
                </c:pt>
                <c:pt idx="220">
                  <c:v>2.54629629629628E-3</c:v>
                </c:pt>
                <c:pt idx="221">
                  <c:v>2.5578703703703601E-3</c:v>
                </c:pt>
                <c:pt idx="222">
                  <c:v>2.5694444444444302E-3</c:v>
                </c:pt>
                <c:pt idx="223">
                  <c:v>2.5810185185184999E-3</c:v>
                </c:pt>
                <c:pt idx="224">
                  <c:v>2.5925925925925799E-3</c:v>
                </c:pt>
                <c:pt idx="225">
                  <c:v>2.60416666666665E-3</c:v>
                </c:pt>
                <c:pt idx="226">
                  <c:v>2.6157407407407301E-3</c:v>
                </c:pt>
                <c:pt idx="227">
                  <c:v>2.6273148148147998E-3</c:v>
                </c:pt>
                <c:pt idx="228">
                  <c:v>2.6388888888888699E-3</c:v>
                </c:pt>
                <c:pt idx="229">
                  <c:v>2.65046296296295E-3</c:v>
                </c:pt>
                <c:pt idx="230">
                  <c:v>2.6620370370370201E-3</c:v>
                </c:pt>
                <c:pt idx="231">
                  <c:v>2.6736111111111001E-3</c:v>
                </c:pt>
                <c:pt idx="232">
                  <c:v>2.6851851851851698E-3</c:v>
                </c:pt>
                <c:pt idx="233">
                  <c:v>2.6967592592592399E-3</c:v>
                </c:pt>
                <c:pt idx="234">
                  <c:v>2.70833333333332E-3</c:v>
                </c:pt>
                <c:pt idx="235">
                  <c:v>2.7199074074073901E-3</c:v>
                </c:pt>
                <c:pt idx="236">
                  <c:v>2.7314814814814702E-3</c:v>
                </c:pt>
                <c:pt idx="237">
                  <c:v>2.7430555555555398E-3</c:v>
                </c:pt>
                <c:pt idx="238">
                  <c:v>2.7546296296296099E-3</c:v>
                </c:pt>
                <c:pt idx="239">
                  <c:v>2.76620370370369E-3</c:v>
                </c:pt>
                <c:pt idx="240">
                  <c:v>2.7777777777777601E-3</c:v>
                </c:pt>
                <c:pt idx="241">
                  <c:v>2.7893518518518402E-3</c:v>
                </c:pt>
                <c:pt idx="242">
                  <c:v>2.8009259259259098E-3</c:v>
                </c:pt>
                <c:pt idx="243">
                  <c:v>2.8124999999999799E-3</c:v>
                </c:pt>
                <c:pt idx="244">
                  <c:v>2.82407407407406E-3</c:v>
                </c:pt>
                <c:pt idx="245">
                  <c:v>2.8356481481481301E-3</c:v>
                </c:pt>
                <c:pt idx="246">
                  <c:v>2.8472222222222102E-3</c:v>
                </c:pt>
                <c:pt idx="247">
                  <c:v>2.8587962962962799E-3</c:v>
                </c:pt>
                <c:pt idx="248">
                  <c:v>2.87037037037035E-3</c:v>
                </c:pt>
                <c:pt idx="249">
                  <c:v>2.88194444444443E-3</c:v>
                </c:pt>
                <c:pt idx="250">
                  <c:v>2.8935185185185001E-3</c:v>
                </c:pt>
                <c:pt idx="251">
                  <c:v>2.9050925925925798E-3</c:v>
                </c:pt>
                <c:pt idx="252">
                  <c:v>2.9166666666666499E-3</c:v>
                </c:pt>
                <c:pt idx="253">
                  <c:v>2.92824074074072E-3</c:v>
                </c:pt>
                <c:pt idx="254">
                  <c:v>2.9398148148148001E-3</c:v>
                </c:pt>
                <c:pt idx="255">
                  <c:v>2.9513888888888702E-3</c:v>
                </c:pt>
                <c:pt idx="256">
                  <c:v>2.9629629629629498E-3</c:v>
                </c:pt>
                <c:pt idx="257">
                  <c:v>2.9745370370370199E-3</c:v>
                </c:pt>
                <c:pt idx="258">
                  <c:v>2.98611111111109E-3</c:v>
                </c:pt>
                <c:pt idx="259">
                  <c:v>2.9976851851851701E-3</c:v>
                </c:pt>
                <c:pt idx="260">
                  <c:v>3.0092592592592402E-3</c:v>
                </c:pt>
                <c:pt idx="261">
                  <c:v>3.0208333333333198E-3</c:v>
                </c:pt>
                <c:pt idx="262">
                  <c:v>3.0324074074073899E-3</c:v>
                </c:pt>
                <c:pt idx="263">
                  <c:v>3.04398148148146E-3</c:v>
                </c:pt>
                <c:pt idx="264">
                  <c:v>3.0555555555555401E-3</c:v>
                </c:pt>
                <c:pt idx="265">
                  <c:v>3.0671296296296102E-3</c:v>
                </c:pt>
                <c:pt idx="266">
                  <c:v>3.0787037037036898E-3</c:v>
                </c:pt>
                <c:pt idx="267">
                  <c:v>3.0902777777777599E-3</c:v>
                </c:pt>
                <c:pt idx="268">
                  <c:v>3.10185185185184E-3</c:v>
                </c:pt>
                <c:pt idx="269">
                  <c:v>3.1134259259259101E-3</c:v>
                </c:pt>
                <c:pt idx="270">
                  <c:v>3.1249999999999798E-3</c:v>
                </c:pt>
                <c:pt idx="271">
                  <c:v>3.1365740740740599E-3</c:v>
                </c:pt>
                <c:pt idx="272">
                  <c:v>3.14814814814813E-3</c:v>
                </c:pt>
                <c:pt idx="273">
                  <c:v>3.15972222222221E-3</c:v>
                </c:pt>
                <c:pt idx="274">
                  <c:v>3.1712962962962801E-3</c:v>
                </c:pt>
                <c:pt idx="275">
                  <c:v>3.1828703703703498E-3</c:v>
                </c:pt>
                <c:pt idx="276">
                  <c:v>3.1944444444444299E-3</c:v>
                </c:pt>
                <c:pt idx="277">
                  <c:v>3.2060185185185E-3</c:v>
                </c:pt>
                <c:pt idx="278">
                  <c:v>3.2175925925925801E-3</c:v>
                </c:pt>
                <c:pt idx="279">
                  <c:v>3.2291666666666502E-3</c:v>
                </c:pt>
                <c:pt idx="280">
                  <c:v>3.2407407407407198E-3</c:v>
                </c:pt>
                <c:pt idx="281">
                  <c:v>3.2523148148147999E-3</c:v>
                </c:pt>
                <c:pt idx="282">
                  <c:v>3.26388888888887E-3</c:v>
                </c:pt>
                <c:pt idx="283">
                  <c:v>3.2754629629629501E-3</c:v>
                </c:pt>
                <c:pt idx="284">
                  <c:v>3.2870370370370202E-3</c:v>
                </c:pt>
                <c:pt idx="285">
                  <c:v>3.2986111111110899E-3</c:v>
                </c:pt>
                <c:pt idx="286">
                  <c:v>3.3101851851851699E-3</c:v>
                </c:pt>
                <c:pt idx="287">
                  <c:v>3.32175925925924E-3</c:v>
                </c:pt>
                <c:pt idx="288">
                  <c:v>3.3333333333333201E-3</c:v>
                </c:pt>
                <c:pt idx="289">
                  <c:v>3.3449074074073902E-3</c:v>
                </c:pt>
                <c:pt idx="290">
                  <c:v>3.3564814814814599E-3</c:v>
                </c:pt>
                <c:pt idx="291">
                  <c:v>3.3680555555555399E-3</c:v>
                </c:pt>
                <c:pt idx="292">
                  <c:v>3.37962962962961E-3</c:v>
                </c:pt>
                <c:pt idx="293">
                  <c:v>3.3912037037036901E-3</c:v>
                </c:pt>
                <c:pt idx="294">
                  <c:v>3.4027777777777598E-3</c:v>
                </c:pt>
                <c:pt idx="295">
                  <c:v>3.4143518518518299E-3</c:v>
                </c:pt>
                <c:pt idx="296">
                  <c:v>3.42592592592591E-3</c:v>
                </c:pt>
                <c:pt idx="297">
                  <c:v>3.4374999999999801E-3</c:v>
                </c:pt>
                <c:pt idx="298">
                  <c:v>3.4490740740740601E-3</c:v>
                </c:pt>
                <c:pt idx="299">
                  <c:v>3.4606481481481298E-3</c:v>
                </c:pt>
                <c:pt idx="300">
                  <c:v>3.4722222222221999E-3</c:v>
                </c:pt>
                <c:pt idx="301">
                  <c:v>3.48379629629628E-3</c:v>
                </c:pt>
                <c:pt idx="302">
                  <c:v>3.4953703703703501E-3</c:v>
                </c:pt>
                <c:pt idx="303">
                  <c:v>3.5069444444444302E-3</c:v>
                </c:pt>
                <c:pt idx="304">
                  <c:v>3.5185185185184998E-3</c:v>
                </c:pt>
                <c:pt idx="305">
                  <c:v>3.5300925925925699E-3</c:v>
                </c:pt>
                <c:pt idx="306">
                  <c:v>3.54166666666665E-3</c:v>
                </c:pt>
                <c:pt idx="307">
                  <c:v>3.5532407407407201E-3</c:v>
                </c:pt>
                <c:pt idx="308">
                  <c:v>3.5648148148148002E-3</c:v>
                </c:pt>
                <c:pt idx="309">
                  <c:v>3.5763888888888699E-3</c:v>
                </c:pt>
                <c:pt idx="310">
                  <c:v>3.58796296296294E-3</c:v>
                </c:pt>
                <c:pt idx="311">
                  <c:v>3.59953703703702E-3</c:v>
                </c:pt>
                <c:pt idx="312">
                  <c:v>3.6111111111110901E-3</c:v>
                </c:pt>
                <c:pt idx="313">
                  <c:v>3.6226851851851702E-3</c:v>
                </c:pt>
                <c:pt idx="314">
                  <c:v>3.6342592592592399E-3</c:v>
                </c:pt>
                <c:pt idx="315">
                  <c:v>3.64583333333331E-3</c:v>
                </c:pt>
                <c:pt idx="316">
                  <c:v>3.65740740740739E-3</c:v>
                </c:pt>
                <c:pt idx="317">
                  <c:v>3.6689814814814601E-3</c:v>
                </c:pt>
                <c:pt idx="318">
                  <c:v>3.6805555555555398E-3</c:v>
                </c:pt>
                <c:pt idx="319">
                  <c:v>3.6921296296296099E-3</c:v>
                </c:pt>
                <c:pt idx="320">
                  <c:v>3.70370370370368E-3</c:v>
                </c:pt>
              </c:numCache>
            </c:numRef>
          </c:cat>
          <c:val>
            <c:numRef>
              <c:f>'P17'!$W$3:$W$323</c:f>
              <c:numCache>
                <c:formatCode>General</c:formatCode>
                <c:ptCount val="321"/>
                <c:pt idx="0">
                  <c:v>-51.5167</c:v>
                </c:pt>
                <c:pt idx="1">
                  <c:v>-51.5167</c:v>
                </c:pt>
                <c:pt idx="2">
                  <c:v>28.478300000000001</c:v>
                </c:pt>
                <c:pt idx="3">
                  <c:v>20.311800000000002</c:v>
                </c:pt>
                <c:pt idx="4">
                  <c:v>20.311800000000002</c:v>
                </c:pt>
                <c:pt idx="5">
                  <c:v>-2.1472000000000002</c:v>
                </c:pt>
                <c:pt idx="6">
                  <c:v>0.26590000000000003</c:v>
                </c:pt>
                <c:pt idx="7">
                  <c:v>15.3005</c:v>
                </c:pt>
                <c:pt idx="8">
                  <c:v>18.084099999999999</c:v>
                </c:pt>
                <c:pt idx="9">
                  <c:v>15.6708</c:v>
                </c:pt>
                <c:pt idx="10">
                  <c:v>18.454999999999998</c:v>
                </c:pt>
                <c:pt idx="11">
                  <c:v>16.414300000000001</c:v>
                </c:pt>
                <c:pt idx="12">
                  <c:v>16.414300000000001</c:v>
                </c:pt>
                <c:pt idx="13">
                  <c:v>16.414300000000001</c:v>
                </c:pt>
                <c:pt idx="14">
                  <c:v>16.414300000000001</c:v>
                </c:pt>
                <c:pt idx="15">
                  <c:v>16.414300000000001</c:v>
                </c:pt>
                <c:pt idx="16">
                  <c:v>16.414300000000001</c:v>
                </c:pt>
                <c:pt idx="17">
                  <c:v>16.414300000000001</c:v>
                </c:pt>
                <c:pt idx="18">
                  <c:v>16.414300000000001</c:v>
                </c:pt>
                <c:pt idx="19">
                  <c:v>16.414300000000001</c:v>
                </c:pt>
                <c:pt idx="20">
                  <c:v>16.414300000000001</c:v>
                </c:pt>
                <c:pt idx="21">
                  <c:v>16.414300000000001</c:v>
                </c:pt>
                <c:pt idx="22">
                  <c:v>16.414300000000001</c:v>
                </c:pt>
                <c:pt idx="23">
                  <c:v>16.414300000000001</c:v>
                </c:pt>
                <c:pt idx="24">
                  <c:v>16.414300000000001</c:v>
                </c:pt>
                <c:pt idx="25">
                  <c:v>16.414300000000001</c:v>
                </c:pt>
                <c:pt idx="26">
                  <c:v>16.414300000000001</c:v>
                </c:pt>
                <c:pt idx="27">
                  <c:v>16.414300000000001</c:v>
                </c:pt>
                <c:pt idx="28">
                  <c:v>16.414300000000001</c:v>
                </c:pt>
                <c:pt idx="29">
                  <c:v>16.414300000000001</c:v>
                </c:pt>
                <c:pt idx="30">
                  <c:v>16.414300000000001</c:v>
                </c:pt>
                <c:pt idx="31">
                  <c:v>16.414300000000001</c:v>
                </c:pt>
                <c:pt idx="32">
                  <c:v>16.414300000000001</c:v>
                </c:pt>
                <c:pt idx="33">
                  <c:v>16.414300000000001</c:v>
                </c:pt>
                <c:pt idx="34">
                  <c:v>16.414300000000001</c:v>
                </c:pt>
                <c:pt idx="35">
                  <c:v>16.414300000000001</c:v>
                </c:pt>
                <c:pt idx="36">
                  <c:v>16.414300000000001</c:v>
                </c:pt>
                <c:pt idx="37">
                  <c:v>16.414300000000001</c:v>
                </c:pt>
                <c:pt idx="38">
                  <c:v>16.414300000000001</c:v>
                </c:pt>
                <c:pt idx="39">
                  <c:v>16.414300000000001</c:v>
                </c:pt>
                <c:pt idx="40">
                  <c:v>16.414300000000001</c:v>
                </c:pt>
                <c:pt idx="41">
                  <c:v>16.414300000000001</c:v>
                </c:pt>
                <c:pt idx="42">
                  <c:v>16.414300000000001</c:v>
                </c:pt>
                <c:pt idx="43">
                  <c:v>16.414300000000001</c:v>
                </c:pt>
                <c:pt idx="44">
                  <c:v>16.414300000000001</c:v>
                </c:pt>
                <c:pt idx="45">
                  <c:v>16.414300000000001</c:v>
                </c:pt>
                <c:pt idx="46">
                  <c:v>16.414300000000001</c:v>
                </c:pt>
                <c:pt idx="47">
                  <c:v>16.414300000000001</c:v>
                </c:pt>
                <c:pt idx="48">
                  <c:v>16.414300000000001</c:v>
                </c:pt>
                <c:pt idx="49">
                  <c:v>16.414300000000001</c:v>
                </c:pt>
                <c:pt idx="50">
                  <c:v>16.414300000000001</c:v>
                </c:pt>
                <c:pt idx="51">
                  <c:v>16.414300000000001</c:v>
                </c:pt>
                <c:pt idx="52">
                  <c:v>16.414300000000001</c:v>
                </c:pt>
                <c:pt idx="53">
                  <c:v>16.414300000000001</c:v>
                </c:pt>
                <c:pt idx="54">
                  <c:v>16.414300000000001</c:v>
                </c:pt>
                <c:pt idx="55">
                  <c:v>16.414300000000001</c:v>
                </c:pt>
                <c:pt idx="56">
                  <c:v>16.414300000000001</c:v>
                </c:pt>
                <c:pt idx="57">
                  <c:v>16.414300000000001</c:v>
                </c:pt>
                <c:pt idx="58">
                  <c:v>16.414300000000001</c:v>
                </c:pt>
                <c:pt idx="59">
                  <c:v>16.414300000000001</c:v>
                </c:pt>
                <c:pt idx="60">
                  <c:v>16.414300000000001</c:v>
                </c:pt>
                <c:pt idx="61">
                  <c:v>16.414300000000001</c:v>
                </c:pt>
                <c:pt idx="62">
                  <c:v>16.414300000000001</c:v>
                </c:pt>
                <c:pt idx="63">
                  <c:v>16.414300000000001</c:v>
                </c:pt>
                <c:pt idx="64">
                  <c:v>16.414300000000001</c:v>
                </c:pt>
                <c:pt idx="65">
                  <c:v>16.414300000000001</c:v>
                </c:pt>
                <c:pt idx="66">
                  <c:v>16.414300000000001</c:v>
                </c:pt>
                <c:pt idx="67">
                  <c:v>16.414300000000001</c:v>
                </c:pt>
                <c:pt idx="68">
                  <c:v>16.414300000000001</c:v>
                </c:pt>
                <c:pt idx="69">
                  <c:v>16.414300000000001</c:v>
                </c:pt>
                <c:pt idx="70">
                  <c:v>16.414300000000001</c:v>
                </c:pt>
                <c:pt idx="71">
                  <c:v>16.414300000000001</c:v>
                </c:pt>
                <c:pt idx="72">
                  <c:v>16.414300000000001</c:v>
                </c:pt>
                <c:pt idx="73">
                  <c:v>16.414300000000001</c:v>
                </c:pt>
                <c:pt idx="74">
                  <c:v>16.414300000000001</c:v>
                </c:pt>
                <c:pt idx="75">
                  <c:v>16.414300000000001</c:v>
                </c:pt>
                <c:pt idx="76">
                  <c:v>16.414300000000001</c:v>
                </c:pt>
                <c:pt idx="77">
                  <c:v>16.414300000000001</c:v>
                </c:pt>
                <c:pt idx="78">
                  <c:v>16.414300000000001</c:v>
                </c:pt>
                <c:pt idx="79">
                  <c:v>16.414300000000001</c:v>
                </c:pt>
                <c:pt idx="80">
                  <c:v>16.414300000000001</c:v>
                </c:pt>
                <c:pt idx="81">
                  <c:v>16.414300000000001</c:v>
                </c:pt>
                <c:pt idx="82">
                  <c:v>16.414300000000001</c:v>
                </c:pt>
                <c:pt idx="83">
                  <c:v>16.414300000000001</c:v>
                </c:pt>
                <c:pt idx="84">
                  <c:v>16.414300000000001</c:v>
                </c:pt>
                <c:pt idx="85">
                  <c:v>16.414300000000001</c:v>
                </c:pt>
                <c:pt idx="86">
                  <c:v>16.414300000000001</c:v>
                </c:pt>
                <c:pt idx="87">
                  <c:v>16.414300000000001</c:v>
                </c:pt>
                <c:pt idx="88">
                  <c:v>16.414300000000001</c:v>
                </c:pt>
                <c:pt idx="89">
                  <c:v>16.414300000000001</c:v>
                </c:pt>
                <c:pt idx="90">
                  <c:v>16.414300000000001</c:v>
                </c:pt>
                <c:pt idx="91">
                  <c:v>16.414300000000001</c:v>
                </c:pt>
                <c:pt idx="92">
                  <c:v>16.414300000000001</c:v>
                </c:pt>
                <c:pt idx="93">
                  <c:v>16.414300000000001</c:v>
                </c:pt>
                <c:pt idx="94">
                  <c:v>16.414300000000001</c:v>
                </c:pt>
                <c:pt idx="95">
                  <c:v>16.414300000000001</c:v>
                </c:pt>
                <c:pt idx="96">
                  <c:v>16.414300000000001</c:v>
                </c:pt>
                <c:pt idx="97">
                  <c:v>16.414300000000001</c:v>
                </c:pt>
                <c:pt idx="98">
                  <c:v>16.414300000000001</c:v>
                </c:pt>
                <c:pt idx="99">
                  <c:v>16.414300000000001</c:v>
                </c:pt>
                <c:pt idx="100">
                  <c:v>16.414300000000001</c:v>
                </c:pt>
                <c:pt idx="101">
                  <c:v>16.414300000000001</c:v>
                </c:pt>
                <c:pt idx="102">
                  <c:v>16.414300000000001</c:v>
                </c:pt>
                <c:pt idx="103">
                  <c:v>16.414300000000001</c:v>
                </c:pt>
                <c:pt idx="104">
                  <c:v>16.414300000000001</c:v>
                </c:pt>
                <c:pt idx="105">
                  <c:v>16.414300000000001</c:v>
                </c:pt>
                <c:pt idx="106">
                  <c:v>16.414300000000001</c:v>
                </c:pt>
                <c:pt idx="107">
                  <c:v>16.414300000000001</c:v>
                </c:pt>
                <c:pt idx="108">
                  <c:v>16.414300000000001</c:v>
                </c:pt>
                <c:pt idx="109">
                  <c:v>16.414300000000001</c:v>
                </c:pt>
                <c:pt idx="110">
                  <c:v>16.414300000000001</c:v>
                </c:pt>
                <c:pt idx="111">
                  <c:v>16.414300000000001</c:v>
                </c:pt>
                <c:pt idx="112">
                  <c:v>16.414300000000001</c:v>
                </c:pt>
                <c:pt idx="113">
                  <c:v>16.414300000000001</c:v>
                </c:pt>
                <c:pt idx="114">
                  <c:v>16.414300000000001</c:v>
                </c:pt>
                <c:pt idx="115">
                  <c:v>16.414300000000001</c:v>
                </c:pt>
                <c:pt idx="116">
                  <c:v>16.414300000000001</c:v>
                </c:pt>
                <c:pt idx="117">
                  <c:v>16.414300000000001</c:v>
                </c:pt>
                <c:pt idx="118">
                  <c:v>16.414300000000001</c:v>
                </c:pt>
                <c:pt idx="119">
                  <c:v>16.414300000000001</c:v>
                </c:pt>
                <c:pt idx="120">
                  <c:v>16.414300000000001</c:v>
                </c:pt>
                <c:pt idx="121">
                  <c:v>16.414300000000001</c:v>
                </c:pt>
                <c:pt idx="122">
                  <c:v>16.414300000000001</c:v>
                </c:pt>
                <c:pt idx="123">
                  <c:v>16.414300000000001</c:v>
                </c:pt>
                <c:pt idx="124">
                  <c:v>16.414300000000001</c:v>
                </c:pt>
                <c:pt idx="125">
                  <c:v>16.414300000000001</c:v>
                </c:pt>
                <c:pt idx="126">
                  <c:v>16.414300000000001</c:v>
                </c:pt>
                <c:pt idx="127">
                  <c:v>16.414300000000001</c:v>
                </c:pt>
                <c:pt idx="128">
                  <c:v>16.414300000000001</c:v>
                </c:pt>
                <c:pt idx="129">
                  <c:v>16.414300000000001</c:v>
                </c:pt>
                <c:pt idx="130">
                  <c:v>16.414300000000001</c:v>
                </c:pt>
                <c:pt idx="131">
                  <c:v>16.414300000000001</c:v>
                </c:pt>
                <c:pt idx="132">
                  <c:v>16.414300000000001</c:v>
                </c:pt>
                <c:pt idx="133">
                  <c:v>16.414300000000001</c:v>
                </c:pt>
                <c:pt idx="134">
                  <c:v>16.414300000000001</c:v>
                </c:pt>
                <c:pt idx="135">
                  <c:v>16.414300000000001</c:v>
                </c:pt>
                <c:pt idx="136">
                  <c:v>16.414300000000001</c:v>
                </c:pt>
                <c:pt idx="137">
                  <c:v>16.414300000000001</c:v>
                </c:pt>
                <c:pt idx="138">
                  <c:v>16.414300000000001</c:v>
                </c:pt>
                <c:pt idx="139">
                  <c:v>16.414300000000001</c:v>
                </c:pt>
                <c:pt idx="140">
                  <c:v>16.414300000000001</c:v>
                </c:pt>
                <c:pt idx="141">
                  <c:v>16.414300000000001</c:v>
                </c:pt>
                <c:pt idx="142">
                  <c:v>16.414300000000001</c:v>
                </c:pt>
                <c:pt idx="143">
                  <c:v>16.414300000000001</c:v>
                </c:pt>
                <c:pt idx="144">
                  <c:v>16.414300000000001</c:v>
                </c:pt>
                <c:pt idx="145">
                  <c:v>16.414300000000001</c:v>
                </c:pt>
                <c:pt idx="146">
                  <c:v>16.414300000000001</c:v>
                </c:pt>
                <c:pt idx="147">
                  <c:v>16.414300000000001</c:v>
                </c:pt>
                <c:pt idx="148">
                  <c:v>16.414300000000001</c:v>
                </c:pt>
                <c:pt idx="149">
                  <c:v>16.414300000000001</c:v>
                </c:pt>
                <c:pt idx="150">
                  <c:v>16.414300000000001</c:v>
                </c:pt>
                <c:pt idx="151">
                  <c:v>16.414300000000001</c:v>
                </c:pt>
                <c:pt idx="152">
                  <c:v>16.414300000000001</c:v>
                </c:pt>
                <c:pt idx="153">
                  <c:v>16.414300000000001</c:v>
                </c:pt>
                <c:pt idx="154">
                  <c:v>16.414300000000001</c:v>
                </c:pt>
                <c:pt idx="155">
                  <c:v>16.414300000000001</c:v>
                </c:pt>
                <c:pt idx="156">
                  <c:v>16.414300000000001</c:v>
                </c:pt>
                <c:pt idx="157">
                  <c:v>16.414300000000001</c:v>
                </c:pt>
                <c:pt idx="158">
                  <c:v>16.414300000000001</c:v>
                </c:pt>
                <c:pt idx="159">
                  <c:v>16.414300000000001</c:v>
                </c:pt>
                <c:pt idx="160">
                  <c:v>16.414300000000001</c:v>
                </c:pt>
                <c:pt idx="161">
                  <c:v>16.414300000000001</c:v>
                </c:pt>
                <c:pt idx="162">
                  <c:v>16.414300000000001</c:v>
                </c:pt>
                <c:pt idx="163">
                  <c:v>16.414300000000001</c:v>
                </c:pt>
                <c:pt idx="164">
                  <c:v>16.414300000000001</c:v>
                </c:pt>
                <c:pt idx="165">
                  <c:v>16.414300000000001</c:v>
                </c:pt>
                <c:pt idx="166">
                  <c:v>16.414300000000001</c:v>
                </c:pt>
                <c:pt idx="167">
                  <c:v>16.414300000000001</c:v>
                </c:pt>
                <c:pt idx="168">
                  <c:v>16.414300000000001</c:v>
                </c:pt>
                <c:pt idx="169">
                  <c:v>16.414300000000001</c:v>
                </c:pt>
                <c:pt idx="170">
                  <c:v>16.414300000000001</c:v>
                </c:pt>
                <c:pt idx="171">
                  <c:v>16.414300000000001</c:v>
                </c:pt>
                <c:pt idx="172">
                  <c:v>16.414300000000001</c:v>
                </c:pt>
                <c:pt idx="173">
                  <c:v>16.414300000000001</c:v>
                </c:pt>
                <c:pt idx="174">
                  <c:v>16.414300000000001</c:v>
                </c:pt>
                <c:pt idx="175">
                  <c:v>16.414300000000001</c:v>
                </c:pt>
                <c:pt idx="176">
                  <c:v>16.414300000000001</c:v>
                </c:pt>
                <c:pt idx="177">
                  <c:v>16.414300000000001</c:v>
                </c:pt>
                <c:pt idx="178">
                  <c:v>16.414300000000001</c:v>
                </c:pt>
                <c:pt idx="179">
                  <c:v>16.414300000000001</c:v>
                </c:pt>
                <c:pt idx="180">
                  <c:v>16.414300000000001</c:v>
                </c:pt>
                <c:pt idx="181">
                  <c:v>16.414300000000001</c:v>
                </c:pt>
                <c:pt idx="182">
                  <c:v>16.414300000000001</c:v>
                </c:pt>
                <c:pt idx="183">
                  <c:v>16.414300000000001</c:v>
                </c:pt>
                <c:pt idx="184">
                  <c:v>16.414300000000001</c:v>
                </c:pt>
                <c:pt idx="185">
                  <c:v>16.414300000000001</c:v>
                </c:pt>
                <c:pt idx="186">
                  <c:v>16.414300000000001</c:v>
                </c:pt>
                <c:pt idx="187">
                  <c:v>16.414300000000001</c:v>
                </c:pt>
                <c:pt idx="188">
                  <c:v>16.414300000000001</c:v>
                </c:pt>
                <c:pt idx="189">
                  <c:v>16.414300000000001</c:v>
                </c:pt>
                <c:pt idx="190">
                  <c:v>16.414300000000001</c:v>
                </c:pt>
                <c:pt idx="191">
                  <c:v>16.414300000000001</c:v>
                </c:pt>
                <c:pt idx="192">
                  <c:v>16.414300000000001</c:v>
                </c:pt>
                <c:pt idx="193">
                  <c:v>16.414300000000001</c:v>
                </c:pt>
                <c:pt idx="194">
                  <c:v>16.414300000000001</c:v>
                </c:pt>
                <c:pt idx="195">
                  <c:v>16.414300000000001</c:v>
                </c:pt>
                <c:pt idx="196">
                  <c:v>16.414300000000001</c:v>
                </c:pt>
                <c:pt idx="197">
                  <c:v>16.414300000000001</c:v>
                </c:pt>
                <c:pt idx="198">
                  <c:v>16.414300000000001</c:v>
                </c:pt>
                <c:pt idx="199">
                  <c:v>16.414300000000001</c:v>
                </c:pt>
                <c:pt idx="200">
                  <c:v>16.414300000000001</c:v>
                </c:pt>
                <c:pt idx="201">
                  <c:v>16.414300000000001</c:v>
                </c:pt>
                <c:pt idx="202">
                  <c:v>16.414300000000001</c:v>
                </c:pt>
                <c:pt idx="203">
                  <c:v>16.414300000000001</c:v>
                </c:pt>
                <c:pt idx="204">
                  <c:v>16.414300000000001</c:v>
                </c:pt>
                <c:pt idx="205">
                  <c:v>16.414300000000001</c:v>
                </c:pt>
                <c:pt idx="206">
                  <c:v>16.414300000000001</c:v>
                </c:pt>
                <c:pt idx="207">
                  <c:v>16.414300000000001</c:v>
                </c:pt>
                <c:pt idx="208">
                  <c:v>16.414300000000001</c:v>
                </c:pt>
                <c:pt idx="209">
                  <c:v>16.414300000000001</c:v>
                </c:pt>
                <c:pt idx="210">
                  <c:v>16.414300000000001</c:v>
                </c:pt>
                <c:pt idx="211">
                  <c:v>16.414300000000001</c:v>
                </c:pt>
                <c:pt idx="212">
                  <c:v>16.414300000000001</c:v>
                </c:pt>
                <c:pt idx="213">
                  <c:v>16.414300000000001</c:v>
                </c:pt>
                <c:pt idx="214">
                  <c:v>16.414300000000001</c:v>
                </c:pt>
                <c:pt idx="215">
                  <c:v>16.414300000000001</c:v>
                </c:pt>
                <c:pt idx="216">
                  <c:v>16.414300000000001</c:v>
                </c:pt>
                <c:pt idx="217">
                  <c:v>16.414300000000001</c:v>
                </c:pt>
                <c:pt idx="218">
                  <c:v>16.414300000000001</c:v>
                </c:pt>
                <c:pt idx="219">
                  <c:v>16.414300000000001</c:v>
                </c:pt>
                <c:pt idx="220">
                  <c:v>16.414300000000001</c:v>
                </c:pt>
                <c:pt idx="221">
                  <c:v>16.414300000000001</c:v>
                </c:pt>
                <c:pt idx="222">
                  <c:v>16.414300000000001</c:v>
                </c:pt>
                <c:pt idx="223">
                  <c:v>16.414300000000001</c:v>
                </c:pt>
                <c:pt idx="224">
                  <c:v>16.414300000000001</c:v>
                </c:pt>
                <c:pt idx="225">
                  <c:v>16.414300000000001</c:v>
                </c:pt>
                <c:pt idx="226">
                  <c:v>16.414300000000001</c:v>
                </c:pt>
                <c:pt idx="227">
                  <c:v>16.414300000000001</c:v>
                </c:pt>
                <c:pt idx="228">
                  <c:v>16.414300000000001</c:v>
                </c:pt>
                <c:pt idx="229">
                  <c:v>16.414300000000001</c:v>
                </c:pt>
                <c:pt idx="230">
                  <c:v>16.414300000000001</c:v>
                </c:pt>
                <c:pt idx="231">
                  <c:v>16.414300000000001</c:v>
                </c:pt>
                <c:pt idx="232">
                  <c:v>16.414300000000001</c:v>
                </c:pt>
                <c:pt idx="233">
                  <c:v>16.414300000000001</c:v>
                </c:pt>
                <c:pt idx="234">
                  <c:v>16.414300000000001</c:v>
                </c:pt>
                <c:pt idx="235">
                  <c:v>16.414300000000001</c:v>
                </c:pt>
                <c:pt idx="236">
                  <c:v>16.414300000000001</c:v>
                </c:pt>
                <c:pt idx="237">
                  <c:v>16.414300000000001</c:v>
                </c:pt>
                <c:pt idx="238">
                  <c:v>16.414300000000001</c:v>
                </c:pt>
                <c:pt idx="239">
                  <c:v>16.414300000000001</c:v>
                </c:pt>
                <c:pt idx="240">
                  <c:v>16.414300000000001</c:v>
                </c:pt>
                <c:pt idx="241">
                  <c:v>16.414300000000001</c:v>
                </c:pt>
                <c:pt idx="242">
                  <c:v>16.414300000000001</c:v>
                </c:pt>
                <c:pt idx="243">
                  <c:v>16.414300000000001</c:v>
                </c:pt>
                <c:pt idx="244">
                  <c:v>16.414300000000001</c:v>
                </c:pt>
                <c:pt idx="245">
                  <c:v>16.414300000000001</c:v>
                </c:pt>
                <c:pt idx="246">
                  <c:v>16.414300000000001</c:v>
                </c:pt>
                <c:pt idx="247">
                  <c:v>16.414300000000001</c:v>
                </c:pt>
                <c:pt idx="248">
                  <c:v>16.414300000000001</c:v>
                </c:pt>
                <c:pt idx="249">
                  <c:v>16.414300000000001</c:v>
                </c:pt>
                <c:pt idx="250">
                  <c:v>16.414300000000001</c:v>
                </c:pt>
                <c:pt idx="251">
                  <c:v>16.414300000000001</c:v>
                </c:pt>
                <c:pt idx="252">
                  <c:v>16.414300000000001</c:v>
                </c:pt>
                <c:pt idx="253">
                  <c:v>16.414300000000001</c:v>
                </c:pt>
                <c:pt idx="254">
                  <c:v>16.414300000000001</c:v>
                </c:pt>
                <c:pt idx="255">
                  <c:v>16.414300000000001</c:v>
                </c:pt>
                <c:pt idx="256">
                  <c:v>16.414300000000001</c:v>
                </c:pt>
                <c:pt idx="257">
                  <c:v>16.414300000000001</c:v>
                </c:pt>
                <c:pt idx="258">
                  <c:v>16.414300000000001</c:v>
                </c:pt>
                <c:pt idx="259">
                  <c:v>16.414300000000001</c:v>
                </c:pt>
                <c:pt idx="260">
                  <c:v>16.414300000000001</c:v>
                </c:pt>
                <c:pt idx="261">
                  <c:v>16.414300000000001</c:v>
                </c:pt>
                <c:pt idx="262">
                  <c:v>16.414300000000001</c:v>
                </c:pt>
                <c:pt idx="263">
                  <c:v>16.414300000000001</c:v>
                </c:pt>
                <c:pt idx="264">
                  <c:v>16.414300000000001</c:v>
                </c:pt>
                <c:pt idx="265">
                  <c:v>16.414300000000001</c:v>
                </c:pt>
                <c:pt idx="266">
                  <c:v>16.414300000000001</c:v>
                </c:pt>
                <c:pt idx="267">
                  <c:v>16.414300000000001</c:v>
                </c:pt>
                <c:pt idx="268">
                  <c:v>16.414300000000001</c:v>
                </c:pt>
                <c:pt idx="269">
                  <c:v>16.414300000000001</c:v>
                </c:pt>
                <c:pt idx="270">
                  <c:v>16.414300000000001</c:v>
                </c:pt>
                <c:pt idx="271">
                  <c:v>16.414300000000001</c:v>
                </c:pt>
                <c:pt idx="272">
                  <c:v>16.414300000000001</c:v>
                </c:pt>
                <c:pt idx="273">
                  <c:v>16.414300000000001</c:v>
                </c:pt>
                <c:pt idx="274">
                  <c:v>16.414300000000001</c:v>
                </c:pt>
                <c:pt idx="275">
                  <c:v>16.414300000000001</c:v>
                </c:pt>
                <c:pt idx="276">
                  <c:v>16.414300000000001</c:v>
                </c:pt>
                <c:pt idx="277">
                  <c:v>16.414300000000001</c:v>
                </c:pt>
                <c:pt idx="278">
                  <c:v>16.414300000000001</c:v>
                </c:pt>
                <c:pt idx="279">
                  <c:v>16.414300000000001</c:v>
                </c:pt>
                <c:pt idx="280">
                  <c:v>16.414300000000001</c:v>
                </c:pt>
                <c:pt idx="281">
                  <c:v>16.414300000000001</c:v>
                </c:pt>
                <c:pt idx="282">
                  <c:v>16.414300000000001</c:v>
                </c:pt>
                <c:pt idx="283">
                  <c:v>16.414300000000001</c:v>
                </c:pt>
                <c:pt idx="284">
                  <c:v>16.414300000000001</c:v>
                </c:pt>
                <c:pt idx="285">
                  <c:v>16.414300000000001</c:v>
                </c:pt>
                <c:pt idx="286">
                  <c:v>16.414300000000001</c:v>
                </c:pt>
                <c:pt idx="287">
                  <c:v>16.414300000000001</c:v>
                </c:pt>
                <c:pt idx="288">
                  <c:v>16.414300000000001</c:v>
                </c:pt>
                <c:pt idx="289">
                  <c:v>16.414300000000001</c:v>
                </c:pt>
                <c:pt idx="290">
                  <c:v>16.414300000000001</c:v>
                </c:pt>
                <c:pt idx="291">
                  <c:v>16.414300000000001</c:v>
                </c:pt>
                <c:pt idx="292">
                  <c:v>16.414300000000001</c:v>
                </c:pt>
                <c:pt idx="293">
                  <c:v>16.414300000000001</c:v>
                </c:pt>
                <c:pt idx="294">
                  <c:v>16.414300000000001</c:v>
                </c:pt>
                <c:pt idx="295">
                  <c:v>16.414300000000001</c:v>
                </c:pt>
                <c:pt idx="296">
                  <c:v>16.414300000000001</c:v>
                </c:pt>
                <c:pt idx="297">
                  <c:v>16.414300000000001</c:v>
                </c:pt>
                <c:pt idx="298">
                  <c:v>16.414300000000001</c:v>
                </c:pt>
                <c:pt idx="299">
                  <c:v>16.414300000000001</c:v>
                </c:pt>
                <c:pt idx="300">
                  <c:v>16.414300000000001</c:v>
                </c:pt>
                <c:pt idx="301">
                  <c:v>16.414300000000001</c:v>
                </c:pt>
                <c:pt idx="302">
                  <c:v>16.414300000000001</c:v>
                </c:pt>
                <c:pt idx="303">
                  <c:v>16.414300000000001</c:v>
                </c:pt>
                <c:pt idx="304">
                  <c:v>16.414300000000001</c:v>
                </c:pt>
                <c:pt idx="305">
                  <c:v>16.414300000000001</c:v>
                </c:pt>
                <c:pt idx="306">
                  <c:v>16.414300000000001</c:v>
                </c:pt>
                <c:pt idx="307">
                  <c:v>16.414300000000001</c:v>
                </c:pt>
                <c:pt idx="308">
                  <c:v>16.414300000000001</c:v>
                </c:pt>
                <c:pt idx="309">
                  <c:v>16.414300000000001</c:v>
                </c:pt>
                <c:pt idx="310">
                  <c:v>16.414300000000001</c:v>
                </c:pt>
                <c:pt idx="311">
                  <c:v>16.414300000000001</c:v>
                </c:pt>
                <c:pt idx="312">
                  <c:v>16.414300000000001</c:v>
                </c:pt>
                <c:pt idx="313">
                  <c:v>16.414300000000001</c:v>
                </c:pt>
                <c:pt idx="314">
                  <c:v>16.414300000000001</c:v>
                </c:pt>
                <c:pt idx="315">
                  <c:v>16.414300000000001</c:v>
                </c:pt>
                <c:pt idx="316">
                  <c:v>16.414300000000001</c:v>
                </c:pt>
                <c:pt idx="317">
                  <c:v>17.341200000000001</c:v>
                </c:pt>
                <c:pt idx="318">
                  <c:v>18.270499999999998</c:v>
                </c:pt>
                <c:pt idx="319">
                  <c:v>17.898599999999998</c:v>
                </c:pt>
                <c:pt idx="320">
                  <c:v>17.898599999999998</c:v>
                </c:pt>
              </c:numCache>
            </c:numRef>
          </c:val>
          <c:smooth val="0"/>
          <c:extLst>
            <c:ext xmlns:c16="http://schemas.microsoft.com/office/drawing/2014/chart" uri="{C3380CC4-5D6E-409C-BE32-E72D297353CC}">
              <c16:uniqueId val="{00000001-99B8-4146-A7CF-9991CED9FE49}"/>
            </c:ext>
          </c:extLst>
        </c:ser>
        <c:ser>
          <c:idx val="2"/>
          <c:order val="2"/>
          <c:tx>
            <c:strRef>
              <c:f>'P17'!$X$2</c:f>
              <c:strCache>
                <c:ptCount val="1"/>
                <c:pt idx="0">
                  <c:v>u</c:v>
                </c:pt>
              </c:strCache>
            </c:strRef>
          </c:tx>
          <c:spPr>
            <a:ln w="28575" cap="rnd">
              <a:noFill/>
              <a:round/>
            </a:ln>
            <a:effectLst/>
          </c:spPr>
          <c:marker>
            <c:symbol val="diamond"/>
            <c:size val="4"/>
            <c:spPr>
              <a:solidFill>
                <a:srgbClr val="36EE32"/>
              </a:solidFill>
              <a:ln w="9525">
                <a:noFill/>
              </a:ln>
              <a:effectLst/>
            </c:spPr>
          </c:marker>
          <c:cat>
            <c:numRef>
              <c:f>'P17'!$U$3:$U$323</c:f>
              <c:numCache>
                <c:formatCode>mm:ss</c:formatCode>
                <c:ptCount val="32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1.9675925925925799E-4</c:v>
                </c:pt>
                <c:pt idx="18">
                  <c:v>2.0833333333333199E-4</c:v>
                </c:pt>
                <c:pt idx="19">
                  <c:v>2.19907407407406E-4</c:v>
                </c:pt>
                <c:pt idx="20">
                  <c:v>2.3148148148148E-4</c:v>
                </c:pt>
                <c:pt idx="21">
                  <c:v>2.4305555555555501E-4</c:v>
                </c:pt>
                <c:pt idx="22">
                  <c:v>2.5462962962962901E-4</c:v>
                </c:pt>
                <c:pt idx="23">
                  <c:v>2.6620370370370301E-4</c:v>
                </c:pt>
                <c:pt idx="24">
                  <c:v>2.7777777777777702E-4</c:v>
                </c:pt>
                <c:pt idx="25">
                  <c:v>2.8935185185185102E-4</c:v>
                </c:pt>
                <c:pt idx="26">
                  <c:v>3.0092592592592503E-4</c:v>
                </c:pt>
                <c:pt idx="27">
                  <c:v>3.1249999999999898E-4</c:v>
                </c:pt>
                <c:pt idx="28">
                  <c:v>3.2407407407407298E-4</c:v>
                </c:pt>
                <c:pt idx="29">
                  <c:v>3.3564814814814698E-4</c:v>
                </c:pt>
                <c:pt idx="30">
                  <c:v>3.4722222222222099E-4</c:v>
                </c:pt>
                <c:pt idx="31">
                  <c:v>3.5879629629629499E-4</c:v>
                </c:pt>
                <c:pt idx="32">
                  <c:v>3.70370370370369E-4</c:v>
                </c:pt>
                <c:pt idx="33">
                  <c:v>3.81944444444443E-4</c:v>
                </c:pt>
                <c:pt idx="34">
                  <c:v>3.93518518518517E-4</c:v>
                </c:pt>
                <c:pt idx="35">
                  <c:v>4.0509259259259101E-4</c:v>
                </c:pt>
                <c:pt idx="36">
                  <c:v>4.1666666666666501E-4</c:v>
                </c:pt>
                <c:pt idx="37">
                  <c:v>4.2824074074073902E-4</c:v>
                </c:pt>
                <c:pt idx="38">
                  <c:v>4.3981481481481302E-4</c:v>
                </c:pt>
                <c:pt idx="39">
                  <c:v>4.5138888888888703E-4</c:v>
                </c:pt>
                <c:pt idx="40">
                  <c:v>4.6296296296296097E-4</c:v>
                </c:pt>
                <c:pt idx="41">
                  <c:v>4.7453703703703498E-4</c:v>
                </c:pt>
                <c:pt idx="42">
                  <c:v>4.8611111111110898E-4</c:v>
                </c:pt>
                <c:pt idx="43">
                  <c:v>4.9768518518518304E-4</c:v>
                </c:pt>
                <c:pt idx="44">
                  <c:v>5.0925925925925705E-4</c:v>
                </c:pt>
                <c:pt idx="45">
                  <c:v>5.2083333333333105E-4</c:v>
                </c:pt>
                <c:pt idx="46">
                  <c:v>5.3240740740740505E-4</c:v>
                </c:pt>
                <c:pt idx="47">
                  <c:v>5.4398148148147895E-4</c:v>
                </c:pt>
                <c:pt idx="48">
                  <c:v>5.5555555555555295E-4</c:v>
                </c:pt>
                <c:pt idx="49">
                  <c:v>5.6712962962962696E-4</c:v>
                </c:pt>
                <c:pt idx="50">
                  <c:v>5.7870370370370096E-4</c:v>
                </c:pt>
                <c:pt idx="51">
                  <c:v>5.9027777777777497E-4</c:v>
                </c:pt>
                <c:pt idx="52">
                  <c:v>6.0185185185184897E-4</c:v>
                </c:pt>
                <c:pt idx="53">
                  <c:v>6.1342592592592297E-4</c:v>
                </c:pt>
                <c:pt idx="54">
                  <c:v>6.2499999999999698E-4</c:v>
                </c:pt>
                <c:pt idx="55">
                  <c:v>6.3657407407407098E-4</c:v>
                </c:pt>
                <c:pt idx="56">
                  <c:v>6.4814814814814499E-4</c:v>
                </c:pt>
                <c:pt idx="57">
                  <c:v>6.5972222222221899E-4</c:v>
                </c:pt>
                <c:pt idx="58">
                  <c:v>6.7129629629629397E-4</c:v>
                </c:pt>
                <c:pt idx="59">
                  <c:v>6.8287037037036797E-4</c:v>
                </c:pt>
                <c:pt idx="60">
                  <c:v>6.9444444444444198E-4</c:v>
                </c:pt>
                <c:pt idx="61">
                  <c:v>7.0601851851851598E-4</c:v>
                </c:pt>
                <c:pt idx="62">
                  <c:v>7.1759259259258999E-4</c:v>
                </c:pt>
                <c:pt idx="63">
                  <c:v>7.2916666666666399E-4</c:v>
                </c:pt>
                <c:pt idx="64">
                  <c:v>7.4074074074073799E-4</c:v>
                </c:pt>
                <c:pt idx="65">
                  <c:v>7.52314814814812E-4</c:v>
                </c:pt>
                <c:pt idx="66">
                  <c:v>7.63888888888886E-4</c:v>
                </c:pt>
                <c:pt idx="67">
                  <c:v>7.7546296296296001E-4</c:v>
                </c:pt>
                <c:pt idx="68">
                  <c:v>7.8703703703703401E-4</c:v>
                </c:pt>
                <c:pt idx="69">
                  <c:v>7.9861111111110801E-4</c:v>
                </c:pt>
                <c:pt idx="70">
                  <c:v>8.1018518518518202E-4</c:v>
                </c:pt>
                <c:pt idx="71">
                  <c:v>8.2175925925925602E-4</c:v>
                </c:pt>
                <c:pt idx="72">
                  <c:v>8.3333333333333003E-4</c:v>
                </c:pt>
                <c:pt idx="73">
                  <c:v>8.4490740740740403E-4</c:v>
                </c:pt>
                <c:pt idx="74">
                  <c:v>8.5648148148147803E-4</c:v>
                </c:pt>
                <c:pt idx="75">
                  <c:v>8.6805555555555204E-4</c:v>
                </c:pt>
                <c:pt idx="76">
                  <c:v>8.7962962962962604E-4</c:v>
                </c:pt>
                <c:pt idx="77">
                  <c:v>8.9120370370370005E-4</c:v>
                </c:pt>
                <c:pt idx="78">
                  <c:v>9.0277777777777405E-4</c:v>
                </c:pt>
                <c:pt idx="79">
                  <c:v>9.1435185185184805E-4</c:v>
                </c:pt>
                <c:pt idx="80">
                  <c:v>9.2592592592592195E-4</c:v>
                </c:pt>
                <c:pt idx="81">
                  <c:v>9.3749999999999595E-4</c:v>
                </c:pt>
                <c:pt idx="82">
                  <c:v>9.4907407407406996E-4</c:v>
                </c:pt>
                <c:pt idx="83">
                  <c:v>9.6064814814814396E-4</c:v>
                </c:pt>
                <c:pt idx="84">
                  <c:v>9.7222222222221797E-4</c:v>
                </c:pt>
                <c:pt idx="85">
                  <c:v>9.8379629629629208E-4</c:v>
                </c:pt>
                <c:pt idx="86">
                  <c:v>9.9537037037036608E-4</c:v>
                </c:pt>
                <c:pt idx="87">
                  <c:v>1.0069444444444401E-3</c:v>
                </c:pt>
                <c:pt idx="88">
                  <c:v>1.01851851851851E-3</c:v>
                </c:pt>
                <c:pt idx="89">
                  <c:v>1.0300925925925801E-3</c:v>
                </c:pt>
                <c:pt idx="90">
                  <c:v>1.0416666666666599E-3</c:v>
                </c:pt>
                <c:pt idx="91">
                  <c:v>1.05324074074073E-3</c:v>
                </c:pt>
                <c:pt idx="92">
                  <c:v>1.0648148148148101E-3</c:v>
                </c:pt>
                <c:pt idx="93">
                  <c:v>1.07638888888888E-3</c:v>
                </c:pt>
                <c:pt idx="94">
                  <c:v>1.0879629629629501E-3</c:v>
                </c:pt>
                <c:pt idx="95">
                  <c:v>1.09953703703703E-3</c:v>
                </c:pt>
                <c:pt idx="96">
                  <c:v>1.1111111111111001E-3</c:v>
                </c:pt>
                <c:pt idx="97">
                  <c:v>1.1226851851851799E-3</c:v>
                </c:pt>
                <c:pt idx="98">
                  <c:v>1.13425925925925E-3</c:v>
                </c:pt>
                <c:pt idx="99">
                  <c:v>1.1458333333333199E-3</c:v>
                </c:pt>
                <c:pt idx="100">
                  <c:v>1.1574074074074E-3</c:v>
                </c:pt>
                <c:pt idx="101">
                  <c:v>1.1689814814814701E-3</c:v>
                </c:pt>
                <c:pt idx="102">
                  <c:v>1.1805555555555499E-3</c:v>
                </c:pt>
                <c:pt idx="103">
                  <c:v>1.19212962962962E-3</c:v>
                </c:pt>
                <c:pt idx="104">
                  <c:v>1.2037037037036899E-3</c:v>
                </c:pt>
                <c:pt idx="105">
                  <c:v>1.21527777777777E-3</c:v>
                </c:pt>
                <c:pt idx="106">
                  <c:v>1.2268518518518401E-3</c:v>
                </c:pt>
                <c:pt idx="107">
                  <c:v>1.23842592592592E-3</c:v>
                </c:pt>
                <c:pt idx="108">
                  <c:v>1.2499999999999901E-3</c:v>
                </c:pt>
                <c:pt idx="109">
                  <c:v>1.2615740740740599E-3</c:v>
                </c:pt>
                <c:pt idx="110">
                  <c:v>1.27314814814814E-3</c:v>
                </c:pt>
                <c:pt idx="111">
                  <c:v>1.2847222222222099E-3</c:v>
                </c:pt>
                <c:pt idx="112">
                  <c:v>1.29629629629629E-3</c:v>
                </c:pt>
                <c:pt idx="113">
                  <c:v>1.3078703703703601E-3</c:v>
                </c:pt>
                <c:pt idx="114">
                  <c:v>1.31944444444443E-3</c:v>
                </c:pt>
                <c:pt idx="115">
                  <c:v>1.33101851851851E-3</c:v>
                </c:pt>
                <c:pt idx="116">
                  <c:v>1.3425925925925799E-3</c:v>
                </c:pt>
                <c:pt idx="117">
                  <c:v>1.35416666666666E-3</c:v>
                </c:pt>
                <c:pt idx="118">
                  <c:v>1.3657407407407301E-3</c:v>
                </c:pt>
                <c:pt idx="119">
                  <c:v>1.37731481481481E-3</c:v>
                </c:pt>
                <c:pt idx="120">
                  <c:v>1.3888888888888801E-3</c:v>
                </c:pt>
                <c:pt idx="121">
                  <c:v>1.4004629629629499E-3</c:v>
                </c:pt>
                <c:pt idx="122">
                  <c:v>1.41203703703703E-3</c:v>
                </c:pt>
                <c:pt idx="123">
                  <c:v>1.4236111111110999E-3</c:v>
                </c:pt>
                <c:pt idx="124">
                  <c:v>1.43518518518518E-3</c:v>
                </c:pt>
                <c:pt idx="125">
                  <c:v>1.4467592592592501E-3</c:v>
                </c:pt>
                <c:pt idx="126">
                  <c:v>1.45833333333332E-3</c:v>
                </c:pt>
                <c:pt idx="127">
                  <c:v>1.4699074074074E-3</c:v>
                </c:pt>
                <c:pt idx="128">
                  <c:v>1.4814814814814699E-3</c:v>
                </c:pt>
                <c:pt idx="129">
                  <c:v>1.49305555555555E-3</c:v>
                </c:pt>
                <c:pt idx="130">
                  <c:v>1.5046296296296201E-3</c:v>
                </c:pt>
                <c:pt idx="131">
                  <c:v>1.51620370370369E-3</c:v>
                </c:pt>
                <c:pt idx="132">
                  <c:v>1.5277777777777701E-3</c:v>
                </c:pt>
                <c:pt idx="133">
                  <c:v>1.5393518518518399E-3</c:v>
                </c:pt>
                <c:pt idx="134">
                  <c:v>1.55092592592592E-3</c:v>
                </c:pt>
                <c:pt idx="135">
                  <c:v>1.5624999999999899E-3</c:v>
                </c:pt>
                <c:pt idx="136">
                  <c:v>1.57407407407406E-3</c:v>
                </c:pt>
                <c:pt idx="137">
                  <c:v>1.5856481481481401E-3</c:v>
                </c:pt>
                <c:pt idx="138">
                  <c:v>1.59722222222221E-3</c:v>
                </c:pt>
                <c:pt idx="139">
                  <c:v>1.60879629629629E-3</c:v>
                </c:pt>
                <c:pt idx="140">
                  <c:v>1.6203703703703599E-3</c:v>
                </c:pt>
                <c:pt idx="141">
                  <c:v>1.63194444444443E-3</c:v>
                </c:pt>
                <c:pt idx="142">
                  <c:v>1.6435185185185101E-3</c:v>
                </c:pt>
                <c:pt idx="143">
                  <c:v>1.65509259259258E-3</c:v>
                </c:pt>
                <c:pt idx="144">
                  <c:v>1.6666666666666601E-3</c:v>
                </c:pt>
                <c:pt idx="145">
                  <c:v>1.6782407407407299E-3</c:v>
                </c:pt>
                <c:pt idx="146">
                  <c:v>1.6898148148148E-3</c:v>
                </c:pt>
                <c:pt idx="147">
                  <c:v>1.7013888888888799E-3</c:v>
                </c:pt>
                <c:pt idx="148">
                  <c:v>1.71296296296295E-3</c:v>
                </c:pt>
                <c:pt idx="149">
                  <c:v>1.7245370370370301E-3</c:v>
                </c:pt>
                <c:pt idx="150">
                  <c:v>1.7361111111111E-3</c:v>
                </c:pt>
                <c:pt idx="151">
                  <c:v>1.7476851851851701E-3</c:v>
                </c:pt>
                <c:pt idx="152">
                  <c:v>1.7592592592592499E-3</c:v>
                </c:pt>
                <c:pt idx="153">
                  <c:v>1.77083333333332E-3</c:v>
                </c:pt>
                <c:pt idx="154">
                  <c:v>1.7824074074074001E-3</c:v>
                </c:pt>
                <c:pt idx="155">
                  <c:v>1.79398148148147E-3</c:v>
                </c:pt>
                <c:pt idx="156">
                  <c:v>1.8055555555555401E-3</c:v>
                </c:pt>
                <c:pt idx="157">
                  <c:v>1.8171296296296199E-3</c:v>
                </c:pt>
                <c:pt idx="158">
                  <c:v>1.82870370370369E-3</c:v>
                </c:pt>
                <c:pt idx="159">
                  <c:v>1.8402777777777699E-3</c:v>
                </c:pt>
                <c:pt idx="160">
                  <c:v>1.85185185185184E-3</c:v>
                </c:pt>
                <c:pt idx="161">
                  <c:v>1.8634259259259101E-3</c:v>
                </c:pt>
                <c:pt idx="162">
                  <c:v>1.87499999999999E-3</c:v>
                </c:pt>
                <c:pt idx="163">
                  <c:v>1.8865740740740601E-3</c:v>
                </c:pt>
                <c:pt idx="164">
                  <c:v>1.8981481481481399E-3</c:v>
                </c:pt>
                <c:pt idx="165">
                  <c:v>1.90972222222221E-3</c:v>
                </c:pt>
                <c:pt idx="166">
                  <c:v>1.9212962962962799E-3</c:v>
                </c:pt>
                <c:pt idx="167">
                  <c:v>1.93287037037036E-3</c:v>
                </c:pt>
                <c:pt idx="168">
                  <c:v>1.9444444444444301E-3</c:v>
                </c:pt>
                <c:pt idx="169">
                  <c:v>1.9560185185185102E-3</c:v>
                </c:pt>
                <c:pt idx="170">
                  <c:v>1.9675925925925798E-3</c:v>
                </c:pt>
                <c:pt idx="171">
                  <c:v>1.9791666666666499E-3</c:v>
                </c:pt>
                <c:pt idx="172">
                  <c:v>1.99074074074073E-3</c:v>
                </c:pt>
                <c:pt idx="173">
                  <c:v>2.0023148148148001E-3</c:v>
                </c:pt>
                <c:pt idx="174">
                  <c:v>2.0138888888888802E-3</c:v>
                </c:pt>
                <c:pt idx="175">
                  <c:v>2.0254629629629498E-3</c:v>
                </c:pt>
                <c:pt idx="176">
                  <c:v>2.0370370370370199E-3</c:v>
                </c:pt>
                <c:pt idx="177">
                  <c:v>2.0486111111111E-3</c:v>
                </c:pt>
                <c:pt idx="178">
                  <c:v>2.0601851851851701E-3</c:v>
                </c:pt>
                <c:pt idx="179">
                  <c:v>2.0717592592592502E-3</c:v>
                </c:pt>
                <c:pt idx="180">
                  <c:v>2.0833333333333199E-3</c:v>
                </c:pt>
                <c:pt idx="181">
                  <c:v>2.09490740740739E-3</c:v>
                </c:pt>
                <c:pt idx="182">
                  <c:v>2.10648148148147E-3</c:v>
                </c:pt>
                <c:pt idx="183">
                  <c:v>2.1180555555555401E-3</c:v>
                </c:pt>
                <c:pt idx="184">
                  <c:v>2.1296296296296202E-3</c:v>
                </c:pt>
                <c:pt idx="185">
                  <c:v>2.1412037037036899E-3</c:v>
                </c:pt>
                <c:pt idx="186">
                  <c:v>2.15277777777776E-3</c:v>
                </c:pt>
                <c:pt idx="187">
                  <c:v>2.1643518518518401E-3</c:v>
                </c:pt>
                <c:pt idx="188">
                  <c:v>2.1759259259259102E-3</c:v>
                </c:pt>
                <c:pt idx="189">
                  <c:v>2.1874999999999898E-3</c:v>
                </c:pt>
                <c:pt idx="190">
                  <c:v>2.1990740740740599E-3</c:v>
                </c:pt>
                <c:pt idx="191">
                  <c:v>2.21064814814814E-3</c:v>
                </c:pt>
                <c:pt idx="192">
                  <c:v>2.2222222222222101E-3</c:v>
                </c:pt>
                <c:pt idx="193">
                  <c:v>2.2337962962962802E-3</c:v>
                </c:pt>
                <c:pt idx="194">
                  <c:v>2.2453703703703598E-3</c:v>
                </c:pt>
                <c:pt idx="195">
                  <c:v>2.2569444444444299E-3</c:v>
                </c:pt>
                <c:pt idx="196">
                  <c:v>2.26851851851851E-3</c:v>
                </c:pt>
                <c:pt idx="197">
                  <c:v>2.2800925925925801E-3</c:v>
                </c:pt>
                <c:pt idx="198">
                  <c:v>2.2916666666666502E-3</c:v>
                </c:pt>
                <c:pt idx="199">
                  <c:v>2.3032407407407298E-3</c:v>
                </c:pt>
                <c:pt idx="200">
                  <c:v>2.3148148148147999E-3</c:v>
                </c:pt>
                <c:pt idx="201">
                  <c:v>2.32638888888888E-3</c:v>
                </c:pt>
                <c:pt idx="202">
                  <c:v>2.3379629629629501E-3</c:v>
                </c:pt>
                <c:pt idx="203">
                  <c:v>2.3495370370370198E-3</c:v>
                </c:pt>
                <c:pt idx="204">
                  <c:v>2.3611111111110999E-3</c:v>
                </c:pt>
                <c:pt idx="205">
                  <c:v>2.37268518518517E-3</c:v>
                </c:pt>
                <c:pt idx="206">
                  <c:v>2.38425925925925E-3</c:v>
                </c:pt>
                <c:pt idx="207">
                  <c:v>2.3958333333333201E-3</c:v>
                </c:pt>
                <c:pt idx="208">
                  <c:v>2.4074074074073898E-3</c:v>
                </c:pt>
                <c:pt idx="209">
                  <c:v>2.4189814814814699E-3</c:v>
                </c:pt>
                <c:pt idx="210">
                  <c:v>2.43055555555554E-3</c:v>
                </c:pt>
                <c:pt idx="211">
                  <c:v>2.4421296296296201E-3</c:v>
                </c:pt>
                <c:pt idx="212">
                  <c:v>2.4537037037036902E-3</c:v>
                </c:pt>
                <c:pt idx="213">
                  <c:v>2.4652777777777598E-3</c:v>
                </c:pt>
                <c:pt idx="214">
                  <c:v>2.4768518518518399E-3</c:v>
                </c:pt>
                <c:pt idx="215">
                  <c:v>2.48842592592591E-3</c:v>
                </c:pt>
                <c:pt idx="216">
                  <c:v>2.4999999999999901E-3</c:v>
                </c:pt>
                <c:pt idx="217">
                  <c:v>2.5115740740740602E-3</c:v>
                </c:pt>
                <c:pt idx="218">
                  <c:v>2.5231481481481298E-3</c:v>
                </c:pt>
                <c:pt idx="219">
                  <c:v>2.5347222222222099E-3</c:v>
                </c:pt>
                <c:pt idx="220">
                  <c:v>2.54629629629628E-3</c:v>
                </c:pt>
                <c:pt idx="221">
                  <c:v>2.5578703703703601E-3</c:v>
                </c:pt>
                <c:pt idx="222">
                  <c:v>2.5694444444444302E-3</c:v>
                </c:pt>
                <c:pt idx="223">
                  <c:v>2.5810185185184999E-3</c:v>
                </c:pt>
                <c:pt idx="224">
                  <c:v>2.5925925925925799E-3</c:v>
                </c:pt>
                <c:pt idx="225">
                  <c:v>2.60416666666665E-3</c:v>
                </c:pt>
                <c:pt idx="226">
                  <c:v>2.6157407407407301E-3</c:v>
                </c:pt>
                <c:pt idx="227">
                  <c:v>2.6273148148147998E-3</c:v>
                </c:pt>
                <c:pt idx="228">
                  <c:v>2.6388888888888699E-3</c:v>
                </c:pt>
                <c:pt idx="229">
                  <c:v>2.65046296296295E-3</c:v>
                </c:pt>
                <c:pt idx="230">
                  <c:v>2.6620370370370201E-3</c:v>
                </c:pt>
                <c:pt idx="231">
                  <c:v>2.6736111111111001E-3</c:v>
                </c:pt>
                <c:pt idx="232">
                  <c:v>2.6851851851851698E-3</c:v>
                </c:pt>
                <c:pt idx="233">
                  <c:v>2.6967592592592399E-3</c:v>
                </c:pt>
                <c:pt idx="234">
                  <c:v>2.70833333333332E-3</c:v>
                </c:pt>
                <c:pt idx="235">
                  <c:v>2.7199074074073901E-3</c:v>
                </c:pt>
                <c:pt idx="236">
                  <c:v>2.7314814814814702E-3</c:v>
                </c:pt>
                <c:pt idx="237">
                  <c:v>2.7430555555555398E-3</c:v>
                </c:pt>
                <c:pt idx="238">
                  <c:v>2.7546296296296099E-3</c:v>
                </c:pt>
                <c:pt idx="239">
                  <c:v>2.76620370370369E-3</c:v>
                </c:pt>
                <c:pt idx="240">
                  <c:v>2.7777777777777601E-3</c:v>
                </c:pt>
                <c:pt idx="241">
                  <c:v>2.7893518518518402E-3</c:v>
                </c:pt>
                <c:pt idx="242">
                  <c:v>2.8009259259259098E-3</c:v>
                </c:pt>
                <c:pt idx="243">
                  <c:v>2.8124999999999799E-3</c:v>
                </c:pt>
                <c:pt idx="244">
                  <c:v>2.82407407407406E-3</c:v>
                </c:pt>
                <c:pt idx="245">
                  <c:v>2.8356481481481301E-3</c:v>
                </c:pt>
                <c:pt idx="246">
                  <c:v>2.8472222222222102E-3</c:v>
                </c:pt>
                <c:pt idx="247">
                  <c:v>2.8587962962962799E-3</c:v>
                </c:pt>
                <c:pt idx="248">
                  <c:v>2.87037037037035E-3</c:v>
                </c:pt>
                <c:pt idx="249">
                  <c:v>2.88194444444443E-3</c:v>
                </c:pt>
                <c:pt idx="250">
                  <c:v>2.8935185185185001E-3</c:v>
                </c:pt>
                <c:pt idx="251">
                  <c:v>2.9050925925925798E-3</c:v>
                </c:pt>
                <c:pt idx="252">
                  <c:v>2.9166666666666499E-3</c:v>
                </c:pt>
                <c:pt idx="253">
                  <c:v>2.92824074074072E-3</c:v>
                </c:pt>
                <c:pt idx="254">
                  <c:v>2.9398148148148001E-3</c:v>
                </c:pt>
                <c:pt idx="255">
                  <c:v>2.9513888888888702E-3</c:v>
                </c:pt>
                <c:pt idx="256">
                  <c:v>2.9629629629629498E-3</c:v>
                </c:pt>
                <c:pt idx="257">
                  <c:v>2.9745370370370199E-3</c:v>
                </c:pt>
                <c:pt idx="258">
                  <c:v>2.98611111111109E-3</c:v>
                </c:pt>
                <c:pt idx="259">
                  <c:v>2.9976851851851701E-3</c:v>
                </c:pt>
                <c:pt idx="260">
                  <c:v>3.0092592592592402E-3</c:v>
                </c:pt>
                <c:pt idx="261">
                  <c:v>3.0208333333333198E-3</c:v>
                </c:pt>
                <c:pt idx="262">
                  <c:v>3.0324074074073899E-3</c:v>
                </c:pt>
                <c:pt idx="263">
                  <c:v>3.04398148148146E-3</c:v>
                </c:pt>
                <c:pt idx="264">
                  <c:v>3.0555555555555401E-3</c:v>
                </c:pt>
                <c:pt idx="265">
                  <c:v>3.0671296296296102E-3</c:v>
                </c:pt>
                <c:pt idx="266">
                  <c:v>3.0787037037036898E-3</c:v>
                </c:pt>
                <c:pt idx="267">
                  <c:v>3.0902777777777599E-3</c:v>
                </c:pt>
                <c:pt idx="268">
                  <c:v>3.10185185185184E-3</c:v>
                </c:pt>
                <c:pt idx="269">
                  <c:v>3.1134259259259101E-3</c:v>
                </c:pt>
                <c:pt idx="270">
                  <c:v>3.1249999999999798E-3</c:v>
                </c:pt>
                <c:pt idx="271">
                  <c:v>3.1365740740740599E-3</c:v>
                </c:pt>
                <c:pt idx="272">
                  <c:v>3.14814814814813E-3</c:v>
                </c:pt>
                <c:pt idx="273">
                  <c:v>3.15972222222221E-3</c:v>
                </c:pt>
                <c:pt idx="274">
                  <c:v>3.1712962962962801E-3</c:v>
                </c:pt>
                <c:pt idx="275">
                  <c:v>3.1828703703703498E-3</c:v>
                </c:pt>
                <c:pt idx="276">
                  <c:v>3.1944444444444299E-3</c:v>
                </c:pt>
                <c:pt idx="277">
                  <c:v>3.2060185185185E-3</c:v>
                </c:pt>
                <c:pt idx="278">
                  <c:v>3.2175925925925801E-3</c:v>
                </c:pt>
                <c:pt idx="279">
                  <c:v>3.2291666666666502E-3</c:v>
                </c:pt>
                <c:pt idx="280">
                  <c:v>3.2407407407407198E-3</c:v>
                </c:pt>
                <c:pt idx="281">
                  <c:v>3.2523148148147999E-3</c:v>
                </c:pt>
                <c:pt idx="282">
                  <c:v>3.26388888888887E-3</c:v>
                </c:pt>
                <c:pt idx="283">
                  <c:v>3.2754629629629501E-3</c:v>
                </c:pt>
                <c:pt idx="284">
                  <c:v>3.2870370370370202E-3</c:v>
                </c:pt>
                <c:pt idx="285">
                  <c:v>3.2986111111110899E-3</c:v>
                </c:pt>
                <c:pt idx="286">
                  <c:v>3.3101851851851699E-3</c:v>
                </c:pt>
                <c:pt idx="287">
                  <c:v>3.32175925925924E-3</c:v>
                </c:pt>
                <c:pt idx="288">
                  <c:v>3.3333333333333201E-3</c:v>
                </c:pt>
                <c:pt idx="289">
                  <c:v>3.3449074074073902E-3</c:v>
                </c:pt>
                <c:pt idx="290">
                  <c:v>3.3564814814814599E-3</c:v>
                </c:pt>
                <c:pt idx="291">
                  <c:v>3.3680555555555399E-3</c:v>
                </c:pt>
                <c:pt idx="292">
                  <c:v>3.37962962962961E-3</c:v>
                </c:pt>
                <c:pt idx="293">
                  <c:v>3.3912037037036901E-3</c:v>
                </c:pt>
                <c:pt idx="294">
                  <c:v>3.4027777777777598E-3</c:v>
                </c:pt>
                <c:pt idx="295">
                  <c:v>3.4143518518518299E-3</c:v>
                </c:pt>
                <c:pt idx="296">
                  <c:v>3.42592592592591E-3</c:v>
                </c:pt>
                <c:pt idx="297">
                  <c:v>3.4374999999999801E-3</c:v>
                </c:pt>
                <c:pt idx="298">
                  <c:v>3.4490740740740601E-3</c:v>
                </c:pt>
                <c:pt idx="299">
                  <c:v>3.4606481481481298E-3</c:v>
                </c:pt>
                <c:pt idx="300">
                  <c:v>3.4722222222221999E-3</c:v>
                </c:pt>
                <c:pt idx="301">
                  <c:v>3.48379629629628E-3</c:v>
                </c:pt>
                <c:pt idx="302">
                  <c:v>3.4953703703703501E-3</c:v>
                </c:pt>
                <c:pt idx="303">
                  <c:v>3.5069444444444302E-3</c:v>
                </c:pt>
                <c:pt idx="304">
                  <c:v>3.5185185185184998E-3</c:v>
                </c:pt>
                <c:pt idx="305">
                  <c:v>3.5300925925925699E-3</c:v>
                </c:pt>
                <c:pt idx="306">
                  <c:v>3.54166666666665E-3</c:v>
                </c:pt>
                <c:pt idx="307">
                  <c:v>3.5532407407407201E-3</c:v>
                </c:pt>
                <c:pt idx="308">
                  <c:v>3.5648148148148002E-3</c:v>
                </c:pt>
                <c:pt idx="309">
                  <c:v>3.5763888888888699E-3</c:v>
                </c:pt>
                <c:pt idx="310">
                  <c:v>3.58796296296294E-3</c:v>
                </c:pt>
                <c:pt idx="311">
                  <c:v>3.59953703703702E-3</c:v>
                </c:pt>
                <c:pt idx="312">
                  <c:v>3.6111111111110901E-3</c:v>
                </c:pt>
                <c:pt idx="313">
                  <c:v>3.6226851851851702E-3</c:v>
                </c:pt>
                <c:pt idx="314">
                  <c:v>3.6342592592592399E-3</c:v>
                </c:pt>
                <c:pt idx="315">
                  <c:v>3.64583333333331E-3</c:v>
                </c:pt>
                <c:pt idx="316">
                  <c:v>3.65740740740739E-3</c:v>
                </c:pt>
                <c:pt idx="317">
                  <c:v>3.6689814814814601E-3</c:v>
                </c:pt>
                <c:pt idx="318">
                  <c:v>3.6805555555555398E-3</c:v>
                </c:pt>
                <c:pt idx="319">
                  <c:v>3.6921296296296099E-3</c:v>
                </c:pt>
                <c:pt idx="320">
                  <c:v>3.70370370370368E-3</c:v>
                </c:pt>
              </c:numCache>
            </c:numRef>
          </c:cat>
          <c:val>
            <c:numRef>
              <c:f>'P17'!$X$3:$X$323</c:f>
              <c:numCache>
                <c:formatCode>General</c:formatCode>
                <c:ptCount val="321"/>
                <c:pt idx="0">
                  <c:v>-5.1536999999999997</c:v>
                </c:pt>
                <c:pt idx="1">
                  <c:v>-5.1536999999999997</c:v>
                </c:pt>
                <c:pt idx="2">
                  <c:v>-1.8927</c:v>
                </c:pt>
                <c:pt idx="3">
                  <c:v>-2.1562000000000001</c:v>
                </c:pt>
                <c:pt idx="4">
                  <c:v>-2.1562000000000001</c:v>
                </c:pt>
                <c:pt idx="5">
                  <c:v>-3.0499000000000001</c:v>
                </c:pt>
                <c:pt idx="6">
                  <c:v>-2.7534000000000001</c:v>
                </c:pt>
                <c:pt idx="7">
                  <c:v>-27.218699999999998</c:v>
                </c:pt>
                <c:pt idx="8">
                  <c:v>-23.055499999999999</c:v>
                </c:pt>
                <c:pt idx="9">
                  <c:v>-27.69</c:v>
                </c:pt>
                <c:pt idx="10">
                  <c:v>-27.5227</c:v>
                </c:pt>
                <c:pt idx="11">
                  <c:v>-22.1557</c:v>
                </c:pt>
                <c:pt idx="12">
                  <c:v>-22.1557</c:v>
                </c:pt>
                <c:pt idx="13">
                  <c:v>-22.1557</c:v>
                </c:pt>
                <c:pt idx="14">
                  <c:v>-22.1557</c:v>
                </c:pt>
                <c:pt idx="15">
                  <c:v>-22.1557</c:v>
                </c:pt>
                <c:pt idx="16">
                  <c:v>-22.1557</c:v>
                </c:pt>
                <c:pt idx="17">
                  <c:v>-22.1557</c:v>
                </c:pt>
                <c:pt idx="18">
                  <c:v>-22.1557</c:v>
                </c:pt>
                <c:pt idx="19">
                  <c:v>-22.1557</c:v>
                </c:pt>
                <c:pt idx="20">
                  <c:v>-22.1557</c:v>
                </c:pt>
                <c:pt idx="21">
                  <c:v>-22.1557</c:v>
                </c:pt>
                <c:pt idx="22">
                  <c:v>-22.1557</c:v>
                </c:pt>
                <c:pt idx="23">
                  <c:v>-22.1557</c:v>
                </c:pt>
                <c:pt idx="24">
                  <c:v>-22.1557</c:v>
                </c:pt>
                <c:pt idx="25">
                  <c:v>-22.1557</c:v>
                </c:pt>
                <c:pt idx="26">
                  <c:v>-22.1557</c:v>
                </c:pt>
                <c:pt idx="27">
                  <c:v>-22.1557</c:v>
                </c:pt>
                <c:pt idx="28">
                  <c:v>-22.1557</c:v>
                </c:pt>
                <c:pt idx="29">
                  <c:v>-22.1557</c:v>
                </c:pt>
                <c:pt idx="30">
                  <c:v>-22.1557</c:v>
                </c:pt>
                <c:pt idx="31">
                  <c:v>-22.1557</c:v>
                </c:pt>
                <c:pt idx="32">
                  <c:v>-22.1557</c:v>
                </c:pt>
                <c:pt idx="33">
                  <c:v>-22.1557</c:v>
                </c:pt>
                <c:pt idx="34">
                  <c:v>-22.1557</c:v>
                </c:pt>
                <c:pt idx="35">
                  <c:v>-22.1557</c:v>
                </c:pt>
                <c:pt idx="36">
                  <c:v>-22.1557</c:v>
                </c:pt>
                <c:pt idx="37">
                  <c:v>-22.1557</c:v>
                </c:pt>
                <c:pt idx="38">
                  <c:v>-22.1557</c:v>
                </c:pt>
                <c:pt idx="39">
                  <c:v>-22.1557</c:v>
                </c:pt>
                <c:pt idx="40">
                  <c:v>-22.1557</c:v>
                </c:pt>
                <c:pt idx="41">
                  <c:v>-22.1557</c:v>
                </c:pt>
                <c:pt idx="42">
                  <c:v>-22.1557</c:v>
                </c:pt>
                <c:pt idx="43">
                  <c:v>-22.1557</c:v>
                </c:pt>
                <c:pt idx="44">
                  <c:v>-22.1557</c:v>
                </c:pt>
                <c:pt idx="45">
                  <c:v>-22.1557</c:v>
                </c:pt>
                <c:pt idx="46">
                  <c:v>-22.1557</c:v>
                </c:pt>
                <c:pt idx="47">
                  <c:v>-22.1557</c:v>
                </c:pt>
                <c:pt idx="48">
                  <c:v>-22.1557</c:v>
                </c:pt>
                <c:pt idx="49">
                  <c:v>-22.1557</c:v>
                </c:pt>
                <c:pt idx="50">
                  <c:v>-22.1557</c:v>
                </c:pt>
                <c:pt idx="51">
                  <c:v>-22.1557</c:v>
                </c:pt>
                <c:pt idx="52">
                  <c:v>-22.1557</c:v>
                </c:pt>
                <c:pt idx="53">
                  <c:v>-22.1557</c:v>
                </c:pt>
                <c:pt idx="54">
                  <c:v>-22.1557</c:v>
                </c:pt>
                <c:pt idx="55">
                  <c:v>-22.1557</c:v>
                </c:pt>
                <c:pt idx="56">
                  <c:v>-22.1557</c:v>
                </c:pt>
                <c:pt idx="57">
                  <c:v>-22.1557</c:v>
                </c:pt>
                <c:pt idx="58">
                  <c:v>-22.1557</c:v>
                </c:pt>
                <c:pt idx="59">
                  <c:v>-22.1557</c:v>
                </c:pt>
                <c:pt idx="60">
                  <c:v>-22.1557</c:v>
                </c:pt>
                <c:pt idx="61">
                  <c:v>-22.1557</c:v>
                </c:pt>
                <c:pt idx="62">
                  <c:v>-22.1557</c:v>
                </c:pt>
                <c:pt idx="63">
                  <c:v>-22.1557</c:v>
                </c:pt>
                <c:pt idx="64">
                  <c:v>-22.1557</c:v>
                </c:pt>
                <c:pt idx="65">
                  <c:v>-22.1557</c:v>
                </c:pt>
                <c:pt idx="66">
                  <c:v>-22.1557</c:v>
                </c:pt>
                <c:pt idx="67">
                  <c:v>-22.1557</c:v>
                </c:pt>
                <c:pt idx="68">
                  <c:v>-22.1557</c:v>
                </c:pt>
                <c:pt idx="69">
                  <c:v>-22.1557</c:v>
                </c:pt>
                <c:pt idx="70">
                  <c:v>-22.1557</c:v>
                </c:pt>
                <c:pt idx="71">
                  <c:v>-22.1557</c:v>
                </c:pt>
                <c:pt idx="72">
                  <c:v>-22.1557</c:v>
                </c:pt>
                <c:pt idx="73">
                  <c:v>-22.1557</c:v>
                </c:pt>
                <c:pt idx="74">
                  <c:v>-22.1557</c:v>
                </c:pt>
                <c:pt idx="75">
                  <c:v>-22.1557</c:v>
                </c:pt>
                <c:pt idx="76">
                  <c:v>-22.1557</c:v>
                </c:pt>
                <c:pt idx="77">
                  <c:v>-22.1557</c:v>
                </c:pt>
                <c:pt idx="78">
                  <c:v>-22.1557</c:v>
                </c:pt>
                <c:pt idx="79">
                  <c:v>-22.1557</c:v>
                </c:pt>
                <c:pt idx="80">
                  <c:v>-22.1557</c:v>
                </c:pt>
                <c:pt idx="81">
                  <c:v>-22.1557</c:v>
                </c:pt>
                <c:pt idx="82">
                  <c:v>-22.1557</c:v>
                </c:pt>
                <c:pt idx="83">
                  <c:v>-22.1557</c:v>
                </c:pt>
                <c:pt idx="84">
                  <c:v>-22.1557</c:v>
                </c:pt>
                <c:pt idx="85">
                  <c:v>-22.1557</c:v>
                </c:pt>
                <c:pt idx="86">
                  <c:v>-22.1557</c:v>
                </c:pt>
                <c:pt idx="87">
                  <c:v>-22.1557</c:v>
                </c:pt>
                <c:pt idx="88">
                  <c:v>-22.1557</c:v>
                </c:pt>
                <c:pt idx="89">
                  <c:v>-22.1557</c:v>
                </c:pt>
                <c:pt idx="90">
                  <c:v>-22.1557</c:v>
                </c:pt>
                <c:pt idx="91">
                  <c:v>-22.1557</c:v>
                </c:pt>
                <c:pt idx="92">
                  <c:v>-22.1557</c:v>
                </c:pt>
                <c:pt idx="93">
                  <c:v>-22.1557</c:v>
                </c:pt>
                <c:pt idx="94">
                  <c:v>-22.1557</c:v>
                </c:pt>
                <c:pt idx="95">
                  <c:v>-22.1557</c:v>
                </c:pt>
                <c:pt idx="96">
                  <c:v>-22.1557</c:v>
                </c:pt>
                <c:pt idx="97">
                  <c:v>-22.1557</c:v>
                </c:pt>
                <c:pt idx="98">
                  <c:v>-22.1557</c:v>
                </c:pt>
                <c:pt idx="99">
                  <c:v>-22.1557</c:v>
                </c:pt>
                <c:pt idx="100">
                  <c:v>-22.1557</c:v>
                </c:pt>
                <c:pt idx="101">
                  <c:v>-22.1557</c:v>
                </c:pt>
                <c:pt idx="102">
                  <c:v>-22.1557</c:v>
                </c:pt>
                <c:pt idx="103">
                  <c:v>-22.1557</c:v>
                </c:pt>
                <c:pt idx="104">
                  <c:v>-22.1557</c:v>
                </c:pt>
                <c:pt idx="105">
                  <c:v>-22.1557</c:v>
                </c:pt>
                <c:pt idx="106">
                  <c:v>-22.1557</c:v>
                </c:pt>
                <c:pt idx="107">
                  <c:v>-22.1557</c:v>
                </c:pt>
                <c:pt idx="108">
                  <c:v>-22.1557</c:v>
                </c:pt>
                <c:pt idx="109">
                  <c:v>-22.1557</c:v>
                </c:pt>
                <c:pt idx="110">
                  <c:v>-22.1557</c:v>
                </c:pt>
                <c:pt idx="111">
                  <c:v>-22.1557</c:v>
                </c:pt>
                <c:pt idx="112">
                  <c:v>-22.1557</c:v>
                </c:pt>
                <c:pt idx="113">
                  <c:v>-22.1557</c:v>
                </c:pt>
                <c:pt idx="114">
                  <c:v>-22.1557</c:v>
                </c:pt>
                <c:pt idx="115">
                  <c:v>-22.1557</c:v>
                </c:pt>
                <c:pt idx="116">
                  <c:v>-22.1557</c:v>
                </c:pt>
                <c:pt idx="117">
                  <c:v>-22.1557</c:v>
                </c:pt>
                <c:pt idx="118">
                  <c:v>-22.1557</c:v>
                </c:pt>
                <c:pt idx="119">
                  <c:v>-22.1557</c:v>
                </c:pt>
                <c:pt idx="120">
                  <c:v>-22.1557</c:v>
                </c:pt>
                <c:pt idx="121">
                  <c:v>-22.1557</c:v>
                </c:pt>
                <c:pt idx="122">
                  <c:v>-22.1557</c:v>
                </c:pt>
                <c:pt idx="123">
                  <c:v>-22.1557</c:v>
                </c:pt>
                <c:pt idx="124">
                  <c:v>-22.1557</c:v>
                </c:pt>
                <c:pt idx="125">
                  <c:v>-22.1557</c:v>
                </c:pt>
                <c:pt idx="126">
                  <c:v>-22.1557</c:v>
                </c:pt>
                <c:pt idx="127">
                  <c:v>-22.1557</c:v>
                </c:pt>
                <c:pt idx="128">
                  <c:v>-22.1557</c:v>
                </c:pt>
                <c:pt idx="129">
                  <c:v>-22.1557</c:v>
                </c:pt>
                <c:pt idx="130">
                  <c:v>-22.1557</c:v>
                </c:pt>
                <c:pt idx="131">
                  <c:v>-22.1557</c:v>
                </c:pt>
                <c:pt idx="132">
                  <c:v>-22.1557</c:v>
                </c:pt>
                <c:pt idx="133">
                  <c:v>-22.1557</c:v>
                </c:pt>
                <c:pt idx="134">
                  <c:v>-22.1557</c:v>
                </c:pt>
                <c:pt idx="135">
                  <c:v>-22.1557</c:v>
                </c:pt>
                <c:pt idx="136">
                  <c:v>-22.1557</c:v>
                </c:pt>
                <c:pt idx="137">
                  <c:v>-22.1557</c:v>
                </c:pt>
                <c:pt idx="138">
                  <c:v>-22.1557</c:v>
                </c:pt>
                <c:pt idx="139">
                  <c:v>-22.1557</c:v>
                </c:pt>
                <c:pt idx="140">
                  <c:v>-22.1557</c:v>
                </c:pt>
                <c:pt idx="141">
                  <c:v>-22.1557</c:v>
                </c:pt>
                <c:pt idx="142">
                  <c:v>-22.1557</c:v>
                </c:pt>
                <c:pt idx="143">
                  <c:v>-22.1557</c:v>
                </c:pt>
                <c:pt idx="144">
                  <c:v>-22.1557</c:v>
                </c:pt>
                <c:pt idx="145">
                  <c:v>-22.1557</c:v>
                </c:pt>
                <c:pt idx="146">
                  <c:v>-22.1557</c:v>
                </c:pt>
                <c:pt idx="147">
                  <c:v>-22.1557</c:v>
                </c:pt>
                <c:pt idx="148">
                  <c:v>-22.1557</c:v>
                </c:pt>
                <c:pt idx="149">
                  <c:v>-22.1557</c:v>
                </c:pt>
                <c:pt idx="150">
                  <c:v>-22.1557</c:v>
                </c:pt>
                <c:pt idx="151">
                  <c:v>-22.1557</c:v>
                </c:pt>
                <c:pt idx="152">
                  <c:v>-22.1557</c:v>
                </c:pt>
                <c:pt idx="153">
                  <c:v>-22.1557</c:v>
                </c:pt>
                <c:pt idx="154">
                  <c:v>-22.1557</c:v>
                </c:pt>
                <c:pt idx="155">
                  <c:v>-22.1557</c:v>
                </c:pt>
                <c:pt idx="156">
                  <c:v>-22.1557</c:v>
                </c:pt>
                <c:pt idx="157">
                  <c:v>-22.1557</c:v>
                </c:pt>
                <c:pt idx="158">
                  <c:v>-22.1557</c:v>
                </c:pt>
                <c:pt idx="159">
                  <c:v>-22.1557</c:v>
                </c:pt>
                <c:pt idx="160">
                  <c:v>-22.1557</c:v>
                </c:pt>
                <c:pt idx="161">
                  <c:v>-22.1557</c:v>
                </c:pt>
                <c:pt idx="162">
                  <c:v>-22.1557</c:v>
                </c:pt>
                <c:pt idx="163">
                  <c:v>-22.1557</c:v>
                </c:pt>
                <c:pt idx="164">
                  <c:v>-22.1557</c:v>
                </c:pt>
                <c:pt idx="165">
                  <c:v>-22.1557</c:v>
                </c:pt>
                <c:pt idx="166">
                  <c:v>-22.1557</c:v>
                </c:pt>
                <c:pt idx="167">
                  <c:v>-22.1557</c:v>
                </c:pt>
                <c:pt idx="168">
                  <c:v>-22.1557</c:v>
                </c:pt>
                <c:pt idx="169">
                  <c:v>-22.1557</c:v>
                </c:pt>
                <c:pt idx="170">
                  <c:v>-22.1557</c:v>
                </c:pt>
                <c:pt idx="171">
                  <c:v>-22.1557</c:v>
                </c:pt>
                <c:pt idx="172">
                  <c:v>-22.1557</c:v>
                </c:pt>
                <c:pt idx="173">
                  <c:v>-22.1557</c:v>
                </c:pt>
                <c:pt idx="174">
                  <c:v>-22.1557</c:v>
                </c:pt>
                <c:pt idx="175">
                  <c:v>-22.1557</c:v>
                </c:pt>
                <c:pt idx="176">
                  <c:v>-22.1557</c:v>
                </c:pt>
                <c:pt idx="177">
                  <c:v>-22.1557</c:v>
                </c:pt>
                <c:pt idx="178">
                  <c:v>-22.1557</c:v>
                </c:pt>
                <c:pt idx="179">
                  <c:v>-22.1557</c:v>
                </c:pt>
                <c:pt idx="180">
                  <c:v>-22.1557</c:v>
                </c:pt>
                <c:pt idx="181">
                  <c:v>-22.1557</c:v>
                </c:pt>
                <c:pt idx="182">
                  <c:v>-22.1557</c:v>
                </c:pt>
                <c:pt idx="183">
                  <c:v>-22.1557</c:v>
                </c:pt>
                <c:pt idx="184">
                  <c:v>-22.1557</c:v>
                </c:pt>
                <c:pt idx="185">
                  <c:v>-22.1557</c:v>
                </c:pt>
                <c:pt idx="186">
                  <c:v>-22.1557</c:v>
                </c:pt>
                <c:pt idx="187">
                  <c:v>-22.1557</c:v>
                </c:pt>
                <c:pt idx="188">
                  <c:v>-22.1557</c:v>
                </c:pt>
                <c:pt idx="189">
                  <c:v>-22.1557</c:v>
                </c:pt>
                <c:pt idx="190">
                  <c:v>-22.1557</c:v>
                </c:pt>
                <c:pt idx="191">
                  <c:v>-22.1557</c:v>
                </c:pt>
                <c:pt idx="192">
                  <c:v>-22.1557</c:v>
                </c:pt>
                <c:pt idx="193">
                  <c:v>-22.1557</c:v>
                </c:pt>
                <c:pt idx="194">
                  <c:v>-22.1557</c:v>
                </c:pt>
                <c:pt idx="195">
                  <c:v>-22.1557</c:v>
                </c:pt>
                <c:pt idx="196">
                  <c:v>-22.1557</c:v>
                </c:pt>
                <c:pt idx="197">
                  <c:v>-22.1557</c:v>
                </c:pt>
                <c:pt idx="198">
                  <c:v>-22.1557</c:v>
                </c:pt>
                <c:pt idx="199">
                  <c:v>-22.1557</c:v>
                </c:pt>
                <c:pt idx="200">
                  <c:v>-22.1557</c:v>
                </c:pt>
                <c:pt idx="201">
                  <c:v>-22.1557</c:v>
                </c:pt>
                <c:pt idx="202">
                  <c:v>-22.1557</c:v>
                </c:pt>
                <c:pt idx="203">
                  <c:v>-22.1557</c:v>
                </c:pt>
                <c:pt idx="204">
                  <c:v>-22.1557</c:v>
                </c:pt>
                <c:pt idx="205">
                  <c:v>-22.1557</c:v>
                </c:pt>
                <c:pt idx="206">
                  <c:v>-22.1557</c:v>
                </c:pt>
                <c:pt idx="207">
                  <c:v>-22.1557</c:v>
                </c:pt>
                <c:pt idx="208">
                  <c:v>-22.1557</c:v>
                </c:pt>
                <c:pt idx="209">
                  <c:v>-22.1557</c:v>
                </c:pt>
                <c:pt idx="210">
                  <c:v>-22.1557</c:v>
                </c:pt>
                <c:pt idx="211">
                  <c:v>-22.1557</c:v>
                </c:pt>
                <c:pt idx="212">
                  <c:v>-22.1557</c:v>
                </c:pt>
                <c:pt idx="213">
                  <c:v>-22.1557</c:v>
                </c:pt>
                <c:pt idx="214">
                  <c:v>-22.1557</c:v>
                </c:pt>
                <c:pt idx="215">
                  <c:v>-22.1557</c:v>
                </c:pt>
                <c:pt idx="216">
                  <c:v>-22.1557</c:v>
                </c:pt>
                <c:pt idx="217">
                  <c:v>-22.1557</c:v>
                </c:pt>
                <c:pt idx="218">
                  <c:v>-22.1557</c:v>
                </c:pt>
                <c:pt idx="219">
                  <c:v>-22.1557</c:v>
                </c:pt>
                <c:pt idx="220">
                  <c:v>-22.1557</c:v>
                </c:pt>
                <c:pt idx="221">
                  <c:v>-22.1557</c:v>
                </c:pt>
                <c:pt idx="222">
                  <c:v>-22.1557</c:v>
                </c:pt>
                <c:pt idx="223">
                  <c:v>-22.1557</c:v>
                </c:pt>
                <c:pt idx="224">
                  <c:v>-22.1557</c:v>
                </c:pt>
                <c:pt idx="225">
                  <c:v>-22.1557</c:v>
                </c:pt>
                <c:pt idx="226">
                  <c:v>-22.1557</c:v>
                </c:pt>
                <c:pt idx="227">
                  <c:v>-22.1557</c:v>
                </c:pt>
                <c:pt idx="228">
                  <c:v>-22.1557</c:v>
                </c:pt>
                <c:pt idx="229">
                  <c:v>-22.1557</c:v>
                </c:pt>
                <c:pt idx="230">
                  <c:v>-22.1557</c:v>
                </c:pt>
                <c:pt idx="231">
                  <c:v>-22.1557</c:v>
                </c:pt>
                <c:pt idx="232">
                  <c:v>-22.1557</c:v>
                </c:pt>
                <c:pt idx="233">
                  <c:v>-22.1557</c:v>
                </c:pt>
                <c:pt idx="234">
                  <c:v>-22.1557</c:v>
                </c:pt>
                <c:pt idx="235">
                  <c:v>-22.1557</c:v>
                </c:pt>
                <c:pt idx="236">
                  <c:v>-22.1557</c:v>
                </c:pt>
                <c:pt idx="237">
                  <c:v>-22.1557</c:v>
                </c:pt>
                <c:pt idx="238">
                  <c:v>-22.1557</c:v>
                </c:pt>
                <c:pt idx="239">
                  <c:v>-22.1557</c:v>
                </c:pt>
                <c:pt idx="240">
                  <c:v>-22.1557</c:v>
                </c:pt>
                <c:pt idx="241">
                  <c:v>-22.1557</c:v>
                </c:pt>
                <c:pt idx="242">
                  <c:v>-22.1557</c:v>
                </c:pt>
                <c:pt idx="243">
                  <c:v>-22.1557</c:v>
                </c:pt>
                <c:pt idx="244">
                  <c:v>-22.1557</c:v>
                </c:pt>
                <c:pt idx="245">
                  <c:v>-22.1557</c:v>
                </c:pt>
                <c:pt idx="246">
                  <c:v>-22.1557</c:v>
                </c:pt>
                <c:pt idx="247">
                  <c:v>-22.1557</c:v>
                </c:pt>
                <c:pt idx="248">
                  <c:v>-22.1557</c:v>
                </c:pt>
                <c:pt idx="249">
                  <c:v>-22.1557</c:v>
                </c:pt>
                <c:pt idx="250">
                  <c:v>-22.1557</c:v>
                </c:pt>
                <c:pt idx="251">
                  <c:v>-22.1557</c:v>
                </c:pt>
                <c:pt idx="252">
                  <c:v>-22.1557</c:v>
                </c:pt>
                <c:pt idx="253">
                  <c:v>-22.1557</c:v>
                </c:pt>
                <c:pt idx="254">
                  <c:v>-22.1557</c:v>
                </c:pt>
                <c:pt idx="255">
                  <c:v>-22.1557</c:v>
                </c:pt>
                <c:pt idx="256">
                  <c:v>-22.1557</c:v>
                </c:pt>
                <c:pt idx="257">
                  <c:v>-22.1557</c:v>
                </c:pt>
                <c:pt idx="258">
                  <c:v>-22.1557</c:v>
                </c:pt>
                <c:pt idx="259">
                  <c:v>-22.1557</c:v>
                </c:pt>
                <c:pt idx="260">
                  <c:v>-22.1557</c:v>
                </c:pt>
                <c:pt idx="261">
                  <c:v>-22.1557</c:v>
                </c:pt>
                <c:pt idx="262">
                  <c:v>-22.1557</c:v>
                </c:pt>
                <c:pt idx="263">
                  <c:v>-22.1557</c:v>
                </c:pt>
                <c:pt idx="264">
                  <c:v>-22.1557</c:v>
                </c:pt>
                <c:pt idx="265">
                  <c:v>-22.1557</c:v>
                </c:pt>
                <c:pt idx="266">
                  <c:v>-22.1557</c:v>
                </c:pt>
                <c:pt idx="267">
                  <c:v>-22.1557</c:v>
                </c:pt>
                <c:pt idx="268">
                  <c:v>-22.1557</c:v>
                </c:pt>
                <c:pt idx="269">
                  <c:v>-22.1557</c:v>
                </c:pt>
                <c:pt idx="270">
                  <c:v>-22.1557</c:v>
                </c:pt>
                <c:pt idx="271">
                  <c:v>-22.1557</c:v>
                </c:pt>
                <c:pt idx="272">
                  <c:v>-22.1557</c:v>
                </c:pt>
                <c:pt idx="273">
                  <c:v>-22.1557</c:v>
                </c:pt>
                <c:pt idx="274">
                  <c:v>-22.1557</c:v>
                </c:pt>
                <c:pt idx="275">
                  <c:v>-22.1557</c:v>
                </c:pt>
                <c:pt idx="276">
                  <c:v>-22.1557</c:v>
                </c:pt>
                <c:pt idx="277">
                  <c:v>-22.1557</c:v>
                </c:pt>
                <c:pt idx="278">
                  <c:v>-22.1557</c:v>
                </c:pt>
                <c:pt idx="279">
                  <c:v>-22.1557</c:v>
                </c:pt>
                <c:pt idx="280">
                  <c:v>-22.1557</c:v>
                </c:pt>
                <c:pt idx="281">
                  <c:v>-22.1557</c:v>
                </c:pt>
                <c:pt idx="282">
                  <c:v>-22.1557</c:v>
                </c:pt>
                <c:pt idx="283">
                  <c:v>-22.1557</c:v>
                </c:pt>
                <c:pt idx="284">
                  <c:v>-22.1557</c:v>
                </c:pt>
                <c:pt idx="285">
                  <c:v>-22.1557</c:v>
                </c:pt>
                <c:pt idx="286">
                  <c:v>-22.1557</c:v>
                </c:pt>
                <c:pt idx="287">
                  <c:v>-22.1557</c:v>
                </c:pt>
                <c:pt idx="288">
                  <c:v>-22.1557</c:v>
                </c:pt>
                <c:pt idx="289">
                  <c:v>-22.1557</c:v>
                </c:pt>
                <c:pt idx="290">
                  <c:v>-22.1557</c:v>
                </c:pt>
                <c:pt idx="291">
                  <c:v>-22.1557</c:v>
                </c:pt>
                <c:pt idx="292">
                  <c:v>-22.1557</c:v>
                </c:pt>
                <c:pt idx="293">
                  <c:v>-22.1557</c:v>
                </c:pt>
                <c:pt idx="294">
                  <c:v>-22.1557</c:v>
                </c:pt>
                <c:pt idx="295">
                  <c:v>-22.1557</c:v>
                </c:pt>
                <c:pt idx="296">
                  <c:v>-22.1557</c:v>
                </c:pt>
                <c:pt idx="297">
                  <c:v>-22.1557</c:v>
                </c:pt>
                <c:pt idx="298">
                  <c:v>-22.1557</c:v>
                </c:pt>
                <c:pt idx="299">
                  <c:v>-22.1557</c:v>
                </c:pt>
                <c:pt idx="300">
                  <c:v>-22.1557</c:v>
                </c:pt>
                <c:pt idx="301">
                  <c:v>-22.1557</c:v>
                </c:pt>
                <c:pt idx="302">
                  <c:v>-22.1557</c:v>
                </c:pt>
                <c:pt idx="303">
                  <c:v>-22.1557</c:v>
                </c:pt>
                <c:pt idx="304">
                  <c:v>-22.1557</c:v>
                </c:pt>
                <c:pt idx="305">
                  <c:v>-22.1557</c:v>
                </c:pt>
                <c:pt idx="306">
                  <c:v>-22.1557</c:v>
                </c:pt>
                <c:pt idx="307">
                  <c:v>-22.1557</c:v>
                </c:pt>
                <c:pt idx="308">
                  <c:v>-22.1557</c:v>
                </c:pt>
                <c:pt idx="309">
                  <c:v>-22.1557</c:v>
                </c:pt>
                <c:pt idx="310">
                  <c:v>-22.1557</c:v>
                </c:pt>
                <c:pt idx="311">
                  <c:v>-22.1557</c:v>
                </c:pt>
                <c:pt idx="312">
                  <c:v>-22.1557</c:v>
                </c:pt>
                <c:pt idx="313">
                  <c:v>-22.1557</c:v>
                </c:pt>
                <c:pt idx="314">
                  <c:v>-22.1557</c:v>
                </c:pt>
                <c:pt idx="315">
                  <c:v>-22.1557</c:v>
                </c:pt>
                <c:pt idx="316">
                  <c:v>-22.1557</c:v>
                </c:pt>
                <c:pt idx="317">
                  <c:v>-21.980399999999999</c:v>
                </c:pt>
                <c:pt idx="318">
                  <c:v>-21.866</c:v>
                </c:pt>
                <c:pt idx="319">
                  <c:v>-21.7103</c:v>
                </c:pt>
                <c:pt idx="320">
                  <c:v>-21.7103</c:v>
                </c:pt>
              </c:numCache>
            </c:numRef>
          </c:val>
          <c:smooth val="0"/>
          <c:extLst>
            <c:ext xmlns:c16="http://schemas.microsoft.com/office/drawing/2014/chart" uri="{C3380CC4-5D6E-409C-BE32-E72D297353CC}">
              <c16:uniqueId val="{00000002-99B8-4146-A7CF-9991CED9FE49}"/>
            </c:ext>
          </c:extLst>
        </c:ser>
        <c:dLbls>
          <c:showLegendKey val="0"/>
          <c:showVal val="0"/>
          <c:showCatName val="0"/>
          <c:showSerName val="0"/>
          <c:showPercent val="0"/>
          <c:showBubbleSize val="0"/>
        </c:dLbls>
        <c:marker val="1"/>
        <c:smooth val="0"/>
        <c:axId val="744113760"/>
        <c:axId val="744107856"/>
      </c:lineChart>
      <c:catAx>
        <c:axId val="744113760"/>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s-EC" sz="1200" b="1">
                    <a:solidFill>
                      <a:sysClr val="windowText" lastClr="000000"/>
                    </a:solidFill>
                  </a:rPr>
                  <a:t>Tiempo</a:t>
                </a:r>
                <a:r>
                  <a:rPr lang="es-EC" sz="1200" b="1" baseline="0">
                    <a:solidFill>
                      <a:sysClr val="windowText" lastClr="000000"/>
                    </a:solidFill>
                  </a:rPr>
                  <a:t> (mm:ss)</a:t>
                </a:r>
                <a:endParaRPr lang="es-EC" sz="1200" b="1">
                  <a:solidFill>
                    <a:sysClr val="windowText" lastClr="000000"/>
                  </a:solidFill>
                </a:endParaRPr>
              </a:p>
            </c:rich>
          </c:tx>
          <c:overlay val="0"/>
          <c:spPr>
            <a:noFill/>
            <a:ln>
              <a:noFill/>
            </a:ln>
            <a:effectLst/>
          </c:spPr>
        </c:title>
        <c:numFmt formatCode="mm:ss" sourceLinked="1"/>
        <c:majorTickMark val="out"/>
        <c:minorTickMark val="none"/>
        <c:tickLblPos val="nextTo"/>
        <c:spPr>
          <a:noFill/>
          <a:ln w="0" cap="flat" cmpd="dbl" algn="ctr">
            <a:solidFill>
              <a:schemeClr val="accent1"/>
            </a:solidFill>
            <a:round/>
          </a:ln>
          <a:effectLst/>
        </c:spPr>
        <c:txPr>
          <a:bodyPr rot="0" spcFirstLastPara="1" vertOverflow="ellipsis" wrap="square" anchor="t"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744107856"/>
        <c:crossesAt val="0"/>
        <c:auto val="1"/>
        <c:lblAlgn val="ctr"/>
        <c:lblOffset val="50"/>
        <c:tickLblSkip val="30"/>
        <c:tickMarkSkip val="30"/>
        <c:noMultiLvlLbl val="0"/>
      </c:catAx>
      <c:valAx>
        <c:axId val="744107856"/>
        <c:scaling>
          <c:orientation val="minMax"/>
          <c:max val="160"/>
          <c:min val="-55"/>
        </c:scaling>
        <c:delete val="0"/>
        <c:axPos val="l"/>
        <c:majorGridlines>
          <c:spPr>
            <a:ln w="9525" cap="flat" cmpd="sng" algn="ctr">
              <a:gradFill>
                <a:gsLst>
                  <a:gs pos="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a:outerShdw blurRad="50800" dist="50800" dir="5400000" algn="ctr" rotWithShape="0">
                <a:schemeClr val="bg1"/>
              </a:outerShdw>
            </a:effectLst>
          </c:spPr>
        </c:majorGridlines>
        <c:title>
          <c:tx>
            <c:rich>
              <a:bodyPr rot="-5400000" spcFirstLastPara="1" vertOverflow="ellipsis" vert="horz" wrap="square" anchor="ctr" anchorCtr="0"/>
              <a:lstStyle/>
              <a:p>
                <a:pPr>
                  <a:defRPr sz="1400" b="1" i="0" u="none" strike="noStrike" kern="1200" baseline="0">
                    <a:ln w="3175">
                      <a:noFill/>
                    </a:ln>
                    <a:solidFill>
                      <a:sysClr val="windowText" lastClr="000000"/>
                    </a:solidFill>
                    <a:latin typeface="+mn-lt"/>
                    <a:ea typeface="+mn-ea"/>
                    <a:cs typeface="+mn-cs"/>
                  </a:defRPr>
                </a:pPr>
                <a:r>
                  <a:rPr lang="es-EC" sz="1400" b="1">
                    <a:ln w="3175">
                      <a:noFill/>
                    </a:ln>
                    <a:solidFill>
                      <a:sysClr val="windowText" lastClr="000000"/>
                    </a:solidFill>
                  </a:rPr>
                  <a:t>Coordenadas Topocentricas (m) </a:t>
                </a:r>
              </a:p>
            </c:rich>
          </c:tx>
          <c:overlay val="0"/>
          <c:spPr>
            <a:solidFill>
              <a:schemeClr val="bg1"/>
            </a:solidFill>
            <a:ln>
              <a:solidFill>
                <a:schemeClr val="bg1"/>
              </a:solidFill>
            </a:ln>
            <a:effectLst/>
          </c:spPr>
        </c:title>
        <c:numFmt formatCode="General" sourceLinked="1"/>
        <c:majorTickMark val="out"/>
        <c:minorTickMark val="none"/>
        <c:tickLblPos val="nextTo"/>
        <c:spPr>
          <a:noFill/>
          <a:ln w="0">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744113760"/>
        <c:crossesAt val="0"/>
        <c:crossBetween val="midCat"/>
        <c:majorUnit val="15"/>
      </c:valAx>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'P5'!$V$2</c:f>
              <c:strCache>
                <c:ptCount val="1"/>
                <c:pt idx="0">
                  <c:v>e</c:v>
                </c:pt>
              </c:strCache>
            </c:strRef>
          </c:tx>
          <c:spPr>
            <a:ln w="12700" cap="rnd">
              <a:noFill/>
              <a:round/>
            </a:ln>
            <a:effectLst/>
          </c:spPr>
          <c:marker>
            <c:symbol val="diamond"/>
            <c:size val="5"/>
            <c:spPr>
              <a:solidFill>
                <a:srgbClr val="002060"/>
              </a:solidFill>
              <a:ln w="9525">
                <a:noFill/>
              </a:ln>
              <a:effectLst/>
            </c:spPr>
          </c:marker>
          <c:cat>
            <c:numRef>
              <c:f>'P5'!$U$3:$U$313</c:f>
              <c:numCache>
                <c:formatCode>mm:ss</c:formatCode>
                <c:ptCount val="31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1.9675925925925999E-4</c:v>
                </c:pt>
                <c:pt idx="18">
                  <c:v>2.08333333333334E-4</c:v>
                </c:pt>
                <c:pt idx="19">
                  <c:v>2.19907407407408E-4</c:v>
                </c:pt>
                <c:pt idx="20">
                  <c:v>2.3148148148148201E-4</c:v>
                </c:pt>
                <c:pt idx="21">
                  <c:v>2.4305555555555601E-4</c:v>
                </c:pt>
                <c:pt idx="22">
                  <c:v>2.5462962962962999E-4</c:v>
                </c:pt>
                <c:pt idx="23">
                  <c:v>2.6620370370370399E-4</c:v>
                </c:pt>
                <c:pt idx="24">
                  <c:v>2.7777777777777799E-4</c:v>
                </c:pt>
                <c:pt idx="25">
                  <c:v>2.89351851851852E-4</c:v>
                </c:pt>
                <c:pt idx="26">
                  <c:v>3.00925925925926E-4</c:v>
                </c:pt>
                <c:pt idx="27">
                  <c:v>3.1250000000000098E-4</c:v>
                </c:pt>
                <c:pt idx="28">
                  <c:v>3.2407407407407499E-4</c:v>
                </c:pt>
                <c:pt idx="29">
                  <c:v>3.3564814814814899E-4</c:v>
                </c:pt>
                <c:pt idx="30">
                  <c:v>3.4722222222222299E-4</c:v>
                </c:pt>
                <c:pt idx="31">
                  <c:v>3.58796296296297E-4</c:v>
                </c:pt>
                <c:pt idx="32">
                  <c:v>3.70370370370371E-4</c:v>
                </c:pt>
                <c:pt idx="33">
                  <c:v>3.8194444444444501E-4</c:v>
                </c:pt>
                <c:pt idx="34">
                  <c:v>3.9351851851851901E-4</c:v>
                </c:pt>
                <c:pt idx="35">
                  <c:v>4.0509259259259301E-4</c:v>
                </c:pt>
                <c:pt idx="36">
                  <c:v>4.1666666666666702E-4</c:v>
                </c:pt>
                <c:pt idx="37">
                  <c:v>4.28240740740742E-4</c:v>
                </c:pt>
                <c:pt idx="38">
                  <c:v>4.39814814814816E-4</c:v>
                </c:pt>
                <c:pt idx="39">
                  <c:v>4.5138888888889001E-4</c:v>
                </c:pt>
                <c:pt idx="40">
                  <c:v>4.6296296296296401E-4</c:v>
                </c:pt>
                <c:pt idx="41">
                  <c:v>4.7453703703703801E-4</c:v>
                </c:pt>
                <c:pt idx="42">
                  <c:v>4.8611111111111202E-4</c:v>
                </c:pt>
                <c:pt idx="43">
                  <c:v>4.9768518518518597E-4</c:v>
                </c:pt>
                <c:pt idx="44">
                  <c:v>5.0925925925925997E-4</c:v>
                </c:pt>
                <c:pt idx="45">
                  <c:v>5.2083333333333398E-4</c:v>
                </c:pt>
                <c:pt idx="46">
                  <c:v>5.3240740740740896E-4</c:v>
                </c:pt>
                <c:pt idx="47">
                  <c:v>5.4398148148148296E-4</c:v>
                </c:pt>
                <c:pt idx="48">
                  <c:v>5.5555555555555696E-4</c:v>
                </c:pt>
                <c:pt idx="49">
                  <c:v>5.6712962962963097E-4</c:v>
                </c:pt>
                <c:pt idx="50">
                  <c:v>5.7870370370370497E-4</c:v>
                </c:pt>
                <c:pt idx="51">
                  <c:v>5.9027777777777898E-4</c:v>
                </c:pt>
                <c:pt idx="52">
                  <c:v>6.0185185185185298E-4</c:v>
                </c:pt>
                <c:pt idx="53">
                  <c:v>6.1342592592592698E-4</c:v>
                </c:pt>
                <c:pt idx="54">
                  <c:v>6.2500000000000099E-4</c:v>
                </c:pt>
                <c:pt idx="55">
                  <c:v>6.3657407407407499E-4</c:v>
                </c:pt>
                <c:pt idx="56">
                  <c:v>6.4814814814814997E-4</c:v>
                </c:pt>
                <c:pt idx="57">
                  <c:v>6.5972222222222398E-4</c:v>
                </c:pt>
                <c:pt idx="58">
                  <c:v>6.7129629629629798E-4</c:v>
                </c:pt>
                <c:pt idx="59">
                  <c:v>6.8287037037037198E-4</c:v>
                </c:pt>
                <c:pt idx="60">
                  <c:v>6.9444444444444599E-4</c:v>
                </c:pt>
                <c:pt idx="61">
                  <c:v>7.0601851851851999E-4</c:v>
                </c:pt>
                <c:pt idx="62">
                  <c:v>7.17592592592594E-4</c:v>
                </c:pt>
                <c:pt idx="63">
                  <c:v>7.29166666666668E-4</c:v>
                </c:pt>
                <c:pt idx="64">
                  <c:v>7.4074074074074201E-4</c:v>
                </c:pt>
                <c:pt idx="65">
                  <c:v>7.5231481481481601E-4</c:v>
                </c:pt>
                <c:pt idx="66">
                  <c:v>7.6388888888889099E-4</c:v>
                </c:pt>
                <c:pt idx="67">
                  <c:v>7.7546296296296499E-4</c:v>
                </c:pt>
                <c:pt idx="68">
                  <c:v>7.87037037037039E-4</c:v>
                </c:pt>
                <c:pt idx="69">
                  <c:v>7.98611111111113E-4</c:v>
                </c:pt>
                <c:pt idx="70">
                  <c:v>8.1018518518518701E-4</c:v>
                </c:pt>
                <c:pt idx="71">
                  <c:v>8.2175925925926101E-4</c:v>
                </c:pt>
                <c:pt idx="72">
                  <c:v>8.3333333333333501E-4</c:v>
                </c:pt>
                <c:pt idx="73">
                  <c:v>8.4490740740740902E-4</c:v>
                </c:pt>
                <c:pt idx="74">
                  <c:v>8.5648148148148302E-4</c:v>
                </c:pt>
                <c:pt idx="75">
                  <c:v>8.6805555555555703E-4</c:v>
                </c:pt>
                <c:pt idx="76">
                  <c:v>8.7962962962963201E-4</c:v>
                </c:pt>
                <c:pt idx="77">
                  <c:v>8.9120370370370601E-4</c:v>
                </c:pt>
                <c:pt idx="78">
                  <c:v>9.0277777777778001E-4</c:v>
                </c:pt>
                <c:pt idx="79">
                  <c:v>9.1435185185185402E-4</c:v>
                </c:pt>
                <c:pt idx="80">
                  <c:v>9.2592592592592802E-4</c:v>
                </c:pt>
                <c:pt idx="81">
                  <c:v>9.3750000000000203E-4</c:v>
                </c:pt>
                <c:pt idx="82">
                  <c:v>9.4907407407407603E-4</c:v>
                </c:pt>
                <c:pt idx="83">
                  <c:v>9.6064814814815003E-4</c:v>
                </c:pt>
                <c:pt idx="84">
                  <c:v>9.7222222222222404E-4</c:v>
                </c:pt>
                <c:pt idx="85">
                  <c:v>9.8379629629629793E-4</c:v>
                </c:pt>
                <c:pt idx="86">
                  <c:v>9.9537037037037302E-4</c:v>
                </c:pt>
                <c:pt idx="87">
                  <c:v>1.0069444444444501E-3</c:v>
                </c:pt>
                <c:pt idx="88">
                  <c:v>1.0185185185185199E-3</c:v>
                </c:pt>
                <c:pt idx="89">
                  <c:v>1.0300925925926E-3</c:v>
                </c:pt>
                <c:pt idx="90">
                  <c:v>1.0416666666666699E-3</c:v>
                </c:pt>
                <c:pt idx="91">
                  <c:v>1.05324074074075E-3</c:v>
                </c:pt>
                <c:pt idx="92">
                  <c:v>1.0648148148148201E-3</c:v>
                </c:pt>
                <c:pt idx="93">
                  <c:v>1.07638888888889E-3</c:v>
                </c:pt>
                <c:pt idx="94">
                  <c:v>1.08796296296297E-3</c:v>
                </c:pt>
                <c:pt idx="95">
                  <c:v>1.0995370370370399E-3</c:v>
                </c:pt>
                <c:pt idx="96">
                  <c:v>1.11111111111112E-3</c:v>
                </c:pt>
                <c:pt idx="97">
                  <c:v>1.1226851851851901E-3</c:v>
                </c:pt>
                <c:pt idx="98">
                  <c:v>1.13425925925926E-3</c:v>
                </c:pt>
                <c:pt idx="99">
                  <c:v>1.1458333333333401E-3</c:v>
                </c:pt>
                <c:pt idx="100">
                  <c:v>1.1574074074074099E-3</c:v>
                </c:pt>
                <c:pt idx="101">
                  <c:v>1.16898148148149E-3</c:v>
                </c:pt>
                <c:pt idx="102">
                  <c:v>1.1805555555555599E-3</c:v>
                </c:pt>
                <c:pt idx="103">
                  <c:v>1.19212962962963E-3</c:v>
                </c:pt>
                <c:pt idx="104">
                  <c:v>1.2037037037037101E-3</c:v>
                </c:pt>
                <c:pt idx="105">
                  <c:v>1.21527777777778E-3</c:v>
                </c:pt>
                <c:pt idx="106">
                  <c:v>1.22685185185186E-3</c:v>
                </c:pt>
                <c:pt idx="107">
                  <c:v>1.2384259259259299E-3</c:v>
                </c:pt>
                <c:pt idx="108">
                  <c:v>1.25E-3</c:v>
                </c:pt>
                <c:pt idx="109">
                  <c:v>1.2615740740740801E-3</c:v>
                </c:pt>
                <c:pt idx="110">
                  <c:v>1.27314814814815E-3</c:v>
                </c:pt>
                <c:pt idx="111">
                  <c:v>1.2847222222222301E-3</c:v>
                </c:pt>
                <c:pt idx="112">
                  <c:v>1.2962962962962999E-3</c:v>
                </c:pt>
                <c:pt idx="113">
                  <c:v>1.30787037037038E-3</c:v>
                </c:pt>
                <c:pt idx="114">
                  <c:v>1.3194444444444499E-3</c:v>
                </c:pt>
                <c:pt idx="115">
                  <c:v>1.33101851851852E-3</c:v>
                </c:pt>
                <c:pt idx="116">
                  <c:v>1.3425925925926001E-3</c:v>
                </c:pt>
                <c:pt idx="117">
                  <c:v>1.35416666666667E-3</c:v>
                </c:pt>
                <c:pt idx="118">
                  <c:v>1.36574074074075E-3</c:v>
                </c:pt>
                <c:pt idx="119">
                  <c:v>1.3773148148148199E-3</c:v>
                </c:pt>
                <c:pt idx="120">
                  <c:v>1.38888888888889E-3</c:v>
                </c:pt>
                <c:pt idx="121">
                  <c:v>1.4004629629629701E-3</c:v>
                </c:pt>
                <c:pt idx="122">
                  <c:v>1.41203703703704E-3</c:v>
                </c:pt>
                <c:pt idx="123">
                  <c:v>1.4236111111111201E-3</c:v>
                </c:pt>
                <c:pt idx="124">
                  <c:v>1.4351851851851899E-3</c:v>
                </c:pt>
                <c:pt idx="125">
                  <c:v>1.44675925925926E-3</c:v>
                </c:pt>
                <c:pt idx="126">
                  <c:v>1.4583333333333399E-3</c:v>
                </c:pt>
                <c:pt idx="127">
                  <c:v>1.46990740740741E-3</c:v>
                </c:pt>
                <c:pt idx="128">
                  <c:v>1.4814814814814901E-3</c:v>
                </c:pt>
                <c:pt idx="129">
                  <c:v>1.49305555555556E-3</c:v>
                </c:pt>
                <c:pt idx="130">
                  <c:v>1.50462962962964E-3</c:v>
                </c:pt>
                <c:pt idx="131">
                  <c:v>1.5162037037037099E-3</c:v>
                </c:pt>
                <c:pt idx="132">
                  <c:v>1.52777777777778E-3</c:v>
                </c:pt>
                <c:pt idx="133">
                  <c:v>1.5393518518518601E-3</c:v>
                </c:pt>
                <c:pt idx="134">
                  <c:v>1.55092592592593E-3</c:v>
                </c:pt>
                <c:pt idx="135">
                  <c:v>1.5625000000000101E-3</c:v>
                </c:pt>
                <c:pt idx="136">
                  <c:v>1.5740740740740799E-3</c:v>
                </c:pt>
                <c:pt idx="137">
                  <c:v>1.58564814814815E-3</c:v>
                </c:pt>
                <c:pt idx="138">
                  <c:v>1.5972222222222299E-3</c:v>
                </c:pt>
                <c:pt idx="139">
                  <c:v>1.6087962962963E-3</c:v>
                </c:pt>
                <c:pt idx="140">
                  <c:v>1.6203703703703801E-3</c:v>
                </c:pt>
                <c:pt idx="141">
                  <c:v>1.63194444444445E-3</c:v>
                </c:pt>
                <c:pt idx="142">
                  <c:v>1.6435185185185201E-3</c:v>
                </c:pt>
                <c:pt idx="143">
                  <c:v>1.6550925925925999E-3</c:v>
                </c:pt>
                <c:pt idx="144">
                  <c:v>1.66666666666667E-3</c:v>
                </c:pt>
                <c:pt idx="145">
                  <c:v>1.6782407407407501E-3</c:v>
                </c:pt>
                <c:pt idx="146">
                  <c:v>1.68981481481482E-3</c:v>
                </c:pt>
                <c:pt idx="147">
                  <c:v>1.7013888888888901E-3</c:v>
                </c:pt>
                <c:pt idx="148">
                  <c:v>1.7129629629629699E-3</c:v>
                </c:pt>
                <c:pt idx="149">
                  <c:v>1.72453703703704E-3</c:v>
                </c:pt>
                <c:pt idx="150">
                  <c:v>1.7361111111111199E-3</c:v>
                </c:pt>
                <c:pt idx="151">
                  <c:v>1.74768518518519E-3</c:v>
                </c:pt>
                <c:pt idx="152">
                  <c:v>1.7592592592592701E-3</c:v>
                </c:pt>
                <c:pt idx="153">
                  <c:v>1.77083333333334E-3</c:v>
                </c:pt>
                <c:pt idx="154">
                  <c:v>1.7824074074074101E-3</c:v>
                </c:pt>
                <c:pt idx="155">
                  <c:v>1.7939814814814899E-3</c:v>
                </c:pt>
                <c:pt idx="156">
                  <c:v>1.80555555555556E-3</c:v>
                </c:pt>
                <c:pt idx="157">
                  <c:v>1.8171296296296401E-3</c:v>
                </c:pt>
                <c:pt idx="158">
                  <c:v>1.82870370370371E-3</c:v>
                </c:pt>
                <c:pt idx="159">
                  <c:v>1.8402777777777801E-3</c:v>
                </c:pt>
                <c:pt idx="160">
                  <c:v>1.8518518518518599E-3</c:v>
                </c:pt>
                <c:pt idx="161">
                  <c:v>1.86342592592593E-3</c:v>
                </c:pt>
                <c:pt idx="162">
                  <c:v>1.8750000000000099E-3</c:v>
                </c:pt>
                <c:pt idx="163">
                  <c:v>1.88657407407408E-3</c:v>
                </c:pt>
                <c:pt idx="164">
                  <c:v>1.8981481481481501E-3</c:v>
                </c:pt>
                <c:pt idx="165">
                  <c:v>1.90972222222223E-3</c:v>
                </c:pt>
                <c:pt idx="166">
                  <c:v>1.9212962962963001E-3</c:v>
                </c:pt>
                <c:pt idx="167">
                  <c:v>1.9328703703703799E-3</c:v>
                </c:pt>
                <c:pt idx="168">
                  <c:v>1.94444444444445E-3</c:v>
                </c:pt>
                <c:pt idx="169">
                  <c:v>1.9560185185185301E-3</c:v>
                </c:pt>
                <c:pt idx="170">
                  <c:v>1.9675925925926002E-3</c:v>
                </c:pt>
                <c:pt idx="171">
                  <c:v>1.9791666666666699E-3</c:v>
                </c:pt>
                <c:pt idx="172">
                  <c:v>1.9907407407407499E-3</c:v>
                </c:pt>
                <c:pt idx="173">
                  <c:v>2.00231481481482E-3</c:v>
                </c:pt>
                <c:pt idx="174">
                  <c:v>2.0138888888889001E-3</c:v>
                </c:pt>
                <c:pt idx="175">
                  <c:v>2.0254629629629698E-3</c:v>
                </c:pt>
                <c:pt idx="176">
                  <c:v>2.0370370370370399E-3</c:v>
                </c:pt>
                <c:pt idx="177">
                  <c:v>2.04861111111112E-3</c:v>
                </c:pt>
                <c:pt idx="178">
                  <c:v>2.0601851851851901E-3</c:v>
                </c:pt>
                <c:pt idx="179">
                  <c:v>2.0717592592592701E-3</c:v>
                </c:pt>
                <c:pt idx="180">
                  <c:v>2.0833333333333398E-3</c:v>
                </c:pt>
                <c:pt idx="181">
                  <c:v>2.0949074074074099E-3</c:v>
                </c:pt>
                <c:pt idx="182">
                  <c:v>2.10648148148149E-3</c:v>
                </c:pt>
                <c:pt idx="183">
                  <c:v>2.1180555555555601E-3</c:v>
                </c:pt>
                <c:pt idx="184">
                  <c:v>2.1296296296296402E-3</c:v>
                </c:pt>
                <c:pt idx="185">
                  <c:v>2.1412037037037098E-3</c:v>
                </c:pt>
                <c:pt idx="186">
                  <c:v>2.1527777777777799E-3</c:v>
                </c:pt>
                <c:pt idx="187">
                  <c:v>2.16435185185186E-3</c:v>
                </c:pt>
                <c:pt idx="188">
                  <c:v>2.1759259259259301E-3</c:v>
                </c:pt>
                <c:pt idx="189">
                  <c:v>2.1875000000000102E-3</c:v>
                </c:pt>
                <c:pt idx="190">
                  <c:v>2.1990740740740799E-3</c:v>
                </c:pt>
                <c:pt idx="191">
                  <c:v>2.2106481481481599E-3</c:v>
                </c:pt>
                <c:pt idx="192">
                  <c:v>2.22222222222223E-3</c:v>
                </c:pt>
                <c:pt idx="193">
                  <c:v>2.2337962962963001E-3</c:v>
                </c:pt>
                <c:pt idx="194">
                  <c:v>2.2453703703703802E-3</c:v>
                </c:pt>
                <c:pt idx="195">
                  <c:v>2.2569444444444499E-3</c:v>
                </c:pt>
                <c:pt idx="196">
                  <c:v>2.2685185185185299E-3</c:v>
                </c:pt>
                <c:pt idx="197">
                  <c:v>2.2800925925926E-3</c:v>
                </c:pt>
                <c:pt idx="198">
                  <c:v>2.2916666666666701E-3</c:v>
                </c:pt>
                <c:pt idx="199">
                  <c:v>2.3032407407407498E-3</c:v>
                </c:pt>
                <c:pt idx="200">
                  <c:v>2.3148148148148199E-3</c:v>
                </c:pt>
                <c:pt idx="201">
                  <c:v>2.3263888888889E-3</c:v>
                </c:pt>
                <c:pt idx="202">
                  <c:v>2.3379629629629701E-3</c:v>
                </c:pt>
                <c:pt idx="203">
                  <c:v>2.3495370370370402E-3</c:v>
                </c:pt>
                <c:pt idx="204">
                  <c:v>2.3611111111111198E-3</c:v>
                </c:pt>
                <c:pt idx="205">
                  <c:v>2.3726851851851899E-3</c:v>
                </c:pt>
                <c:pt idx="206">
                  <c:v>2.38425925925927E-3</c:v>
                </c:pt>
                <c:pt idx="207">
                  <c:v>2.3958333333333401E-3</c:v>
                </c:pt>
                <c:pt idx="208">
                  <c:v>2.4074074074074202E-3</c:v>
                </c:pt>
                <c:pt idx="209">
                  <c:v>2.4189814814814898E-3</c:v>
                </c:pt>
                <c:pt idx="210">
                  <c:v>2.4305555555555599E-3</c:v>
                </c:pt>
                <c:pt idx="211">
                  <c:v>2.44212962962964E-3</c:v>
                </c:pt>
                <c:pt idx="212">
                  <c:v>2.4537037037037101E-3</c:v>
                </c:pt>
                <c:pt idx="213">
                  <c:v>2.4652777777777902E-3</c:v>
                </c:pt>
                <c:pt idx="214">
                  <c:v>2.4768518518518599E-3</c:v>
                </c:pt>
                <c:pt idx="215">
                  <c:v>2.48842592592593E-3</c:v>
                </c:pt>
                <c:pt idx="216">
                  <c:v>2.50000000000001E-3</c:v>
                </c:pt>
                <c:pt idx="217">
                  <c:v>2.5115740740740801E-3</c:v>
                </c:pt>
                <c:pt idx="218">
                  <c:v>2.5231481481481602E-3</c:v>
                </c:pt>
                <c:pt idx="219">
                  <c:v>2.5347222222222299E-3</c:v>
                </c:pt>
                <c:pt idx="220">
                  <c:v>2.5462962962963E-3</c:v>
                </c:pt>
                <c:pt idx="221">
                  <c:v>2.55787037037038E-3</c:v>
                </c:pt>
                <c:pt idx="222">
                  <c:v>2.5694444444444501E-3</c:v>
                </c:pt>
                <c:pt idx="223">
                  <c:v>2.5810185185185298E-3</c:v>
                </c:pt>
                <c:pt idx="224">
                  <c:v>2.5925925925925999E-3</c:v>
                </c:pt>
                <c:pt idx="225">
                  <c:v>2.60416666666668E-3</c:v>
                </c:pt>
                <c:pt idx="226">
                  <c:v>2.6157407407407501E-3</c:v>
                </c:pt>
                <c:pt idx="227">
                  <c:v>2.6273148148148202E-3</c:v>
                </c:pt>
                <c:pt idx="228">
                  <c:v>2.6388888888888998E-3</c:v>
                </c:pt>
                <c:pt idx="229">
                  <c:v>2.6504629629629699E-3</c:v>
                </c:pt>
                <c:pt idx="230">
                  <c:v>2.66203703703705E-3</c:v>
                </c:pt>
                <c:pt idx="231">
                  <c:v>2.6736111111111201E-3</c:v>
                </c:pt>
                <c:pt idx="232">
                  <c:v>2.6851851851851902E-3</c:v>
                </c:pt>
                <c:pt idx="233">
                  <c:v>2.6967592592592698E-3</c:v>
                </c:pt>
                <c:pt idx="234">
                  <c:v>2.7083333333333399E-3</c:v>
                </c:pt>
                <c:pt idx="235">
                  <c:v>2.71990740740742E-3</c:v>
                </c:pt>
                <c:pt idx="236">
                  <c:v>2.7314814814814901E-3</c:v>
                </c:pt>
                <c:pt idx="237">
                  <c:v>2.7430555555555602E-3</c:v>
                </c:pt>
                <c:pt idx="238">
                  <c:v>2.7546296296296399E-3</c:v>
                </c:pt>
                <c:pt idx="239">
                  <c:v>2.76620370370371E-3</c:v>
                </c:pt>
                <c:pt idx="240">
                  <c:v>2.77777777777779E-3</c:v>
                </c:pt>
                <c:pt idx="241">
                  <c:v>2.7893518518518601E-3</c:v>
                </c:pt>
                <c:pt idx="242">
                  <c:v>2.8009259259259298E-3</c:v>
                </c:pt>
                <c:pt idx="243">
                  <c:v>2.8125000000000099E-3</c:v>
                </c:pt>
                <c:pt idx="244">
                  <c:v>2.82407407407408E-3</c:v>
                </c:pt>
                <c:pt idx="245">
                  <c:v>2.83564814814816E-3</c:v>
                </c:pt>
                <c:pt idx="246">
                  <c:v>2.8472222222222301E-3</c:v>
                </c:pt>
                <c:pt idx="247">
                  <c:v>2.8587962962963098E-3</c:v>
                </c:pt>
                <c:pt idx="248">
                  <c:v>2.8703703703703799E-3</c:v>
                </c:pt>
                <c:pt idx="249">
                  <c:v>2.88194444444445E-3</c:v>
                </c:pt>
                <c:pt idx="250">
                  <c:v>2.8935185185185301E-3</c:v>
                </c:pt>
                <c:pt idx="251">
                  <c:v>2.9050925925926002E-3</c:v>
                </c:pt>
                <c:pt idx="252">
                  <c:v>2.9166666666666798E-3</c:v>
                </c:pt>
                <c:pt idx="253">
                  <c:v>2.9282407407407499E-3</c:v>
                </c:pt>
                <c:pt idx="254">
                  <c:v>2.93981481481482E-3</c:v>
                </c:pt>
                <c:pt idx="255">
                  <c:v>2.9513888888889001E-3</c:v>
                </c:pt>
                <c:pt idx="256">
                  <c:v>2.9629629629629702E-3</c:v>
                </c:pt>
                <c:pt idx="257">
                  <c:v>2.9745370370370498E-3</c:v>
                </c:pt>
                <c:pt idx="258">
                  <c:v>2.9861111111111199E-3</c:v>
                </c:pt>
                <c:pt idx="259">
                  <c:v>2.99768518518519E-3</c:v>
                </c:pt>
                <c:pt idx="260">
                  <c:v>3.0092592592592701E-3</c:v>
                </c:pt>
                <c:pt idx="261">
                  <c:v>3.0208333333333402E-3</c:v>
                </c:pt>
                <c:pt idx="262">
                  <c:v>3.0324074074074199E-3</c:v>
                </c:pt>
                <c:pt idx="263">
                  <c:v>3.04398148148149E-3</c:v>
                </c:pt>
                <c:pt idx="264">
                  <c:v>3.0555555555555601E-3</c:v>
                </c:pt>
                <c:pt idx="265">
                  <c:v>3.0671296296296401E-3</c:v>
                </c:pt>
                <c:pt idx="266">
                  <c:v>3.0787037037037098E-3</c:v>
                </c:pt>
                <c:pt idx="267">
                  <c:v>3.0902777777777899E-3</c:v>
                </c:pt>
                <c:pt idx="268">
                  <c:v>3.10185185185186E-3</c:v>
                </c:pt>
                <c:pt idx="269">
                  <c:v>3.11342592592594E-3</c:v>
                </c:pt>
                <c:pt idx="270">
                  <c:v>3.1250000000000101E-3</c:v>
                </c:pt>
                <c:pt idx="271">
                  <c:v>3.1365740740740798E-3</c:v>
                </c:pt>
                <c:pt idx="272">
                  <c:v>3.1481481481481599E-3</c:v>
                </c:pt>
                <c:pt idx="273">
                  <c:v>3.15972222222223E-3</c:v>
                </c:pt>
                <c:pt idx="274">
                  <c:v>3.1712962962963101E-3</c:v>
                </c:pt>
                <c:pt idx="275">
                  <c:v>3.1828703703703802E-3</c:v>
                </c:pt>
                <c:pt idx="276">
                  <c:v>3.1944444444444498E-3</c:v>
                </c:pt>
                <c:pt idx="277">
                  <c:v>3.2060185185185299E-3</c:v>
                </c:pt>
                <c:pt idx="278">
                  <c:v>3.2175925925926E-3</c:v>
                </c:pt>
                <c:pt idx="279">
                  <c:v>3.2291666666666801E-3</c:v>
                </c:pt>
                <c:pt idx="280">
                  <c:v>3.2407407407407502E-3</c:v>
                </c:pt>
                <c:pt idx="281">
                  <c:v>3.2523148148148199E-3</c:v>
                </c:pt>
                <c:pt idx="282">
                  <c:v>3.2638888888888999E-3</c:v>
                </c:pt>
                <c:pt idx="283">
                  <c:v>3.27546296296297E-3</c:v>
                </c:pt>
                <c:pt idx="284">
                  <c:v>3.2870370370370501E-3</c:v>
                </c:pt>
                <c:pt idx="285">
                  <c:v>3.2986111111111202E-3</c:v>
                </c:pt>
                <c:pt idx="286">
                  <c:v>3.3101851851851899E-3</c:v>
                </c:pt>
                <c:pt idx="287">
                  <c:v>3.32175925925927E-3</c:v>
                </c:pt>
                <c:pt idx="288">
                  <c:v>3.3333333333333401E-3</c:v>
                </c:pt>
                <c:pt idx="289">
                  <c:v>3.3449074074074201E-3</c:v>
                </c:pt>
                <c:pt idx="290">
                  <c:v>3.3564814814814898E-3</c:v>
                </c:pt>
                <c:pt idx="291">
                  <c:v>3.3680555555555699E-3</c:v>
                </c:pt>
                <c:pt idx="292">
                  <c:v>3.37962962962964E-3</c:v>
                </c:pt>
                <c:pt idx="293">
                  <c:v>3.3912037037037101E-3</c:v>
                </c:pt>
                <c:pt idx="294">
                  <c:v>3.4027777777777901E-3</c:v>
                </c:pt>
                <c:pt idx="295">
                  <c:v>3.4143518518518598E-3</c:v>
                </c:pt>
                <c:pt idx="296">
                  <c:v>3.4259259259259399E-3</c:v>
                </c:pt>
                <c:pt idx="297">
                  <c:v>3.43750000000001E-3</c:v>
                </c:pt>
                <c:pt idx="298">
                  <c:v>3.4490740740740801E-3</c:v>
                </c:pt>
                <c:pt idx="299">
                  <c:v>3.4606481481481602E-3</c:v>
                </c:pt>
                <c:pt idx="300">
                  <c:v>3.4722222222222298E-3</c:v>
                </c:pt>
                <c:pt idx="301">
                  <c:v>3.4837962962963099E-3</c:v>
                </c:pt>
                <c:pt idx="302">
                  <c:v>3.49537037037038E-3</c:v>
                </c:pt>
                <c:pt idx="303">
                  <c:v>3.5069444444444501E-3</c:v>
                </c:pt>
                <c:pt idx="304">
                  <c:v>3.5185185185185302E-3</c:v>
                </c:pt>
                <c:pt idx="305">
                  <c:v>3.5300925925925999E-3</c:v>
                </c:pt>
                <c:pt idx="306">
                  <c:v>3.5416666666666799E-3</c:v>
                </c:pt>
                <c:pt idx="307">
                  <c:v>3.55324074074075E-3</c:v>
                </c:pt>
                <c:pt idx="308">
                  <c:v>3.5648148148148301E-3</c:v>
                </c:pt>
                <c:pt idx="309">
                  <c:v>3.5763888888889002E-3</c:v>
                </c:pt>
                <c:pt idx="310">
                  <c:v>3.5879629629629699E-3</c:v>
                </c:pt>
              </c:numCache>
            </c:numRef>
          </c:cat>
          <c:val>
            <c:numRef>
              <c:f>'P5'!$V$3:$V$313</c:f>
              <c:numCache>
                <c:formatCode>General</c:formatCode>
                <c:ptCount val="311"/>
                <c:pt idx="0">
                  <c:v>-7.4236000000000004</c:v>
                </c:pt>
                <c:pt idx="1">
                  <c:v>-7.4236000000000004</c:v>
                </c:pt>
                <c:pt idx="2">
                  <c:v>-16.088699999999999</c:v>
                </c:pt>
                <c:pt idx="3">
                  <c:v>-10.926500000000001</c:v>
                </c:pt>
                <c:pt idx="4">
                  <c:v>-10.926500000000001</c:v>
                </c:pt>
                <c:pt idx="5">
                  <c:v>-2.2614000000000001</c:v>
                </c:pt>
                <c:pt idx="6">
                  <c:v>1.6103000000000001</c:v>
                </c:pt>
                <c:pt idx="7">
                  <c:v>0.87280000000000002</c:v>
                </c:pt>
                <c:pt idx="8">
                  <c:v>1.2415</c:v>
                </c:pt>
                <c:pt idx="9">
                  <c:v>0.50409999999999999</c:v>
                </c:pt>
                <c:pt idx="10">
                  <c:v>1.0571999999999999</c:v>
                </c:pt>
                <c:pt idx="11">
                  <c:v>-2.4458000000000002</c:v>
                </c:pt>
                <c:pt idx="12">
                  <c:v>0.50409999999999999</c:v>
                </c:pt>
                <c:pt idx="13">
                  <c:v>0.50409999999999999</c:v>
                </c:pt>
                <c:pt idx="14">
                  <c:v>0.50409999999999999</c:v>
                </c:pt>
                <c:pt idx="15">
                  <c:v>0.50409999999999999</c:v>
                </c:pt>
                <c:pt idx="16">
                  <c:v>0.50409999999999999</c:v>
                </c:pt>
                <c:pt idx="17">
                  <c:v>0.50409999999999999</c:v>
                </c:pt>
                <c:pt idx="18">
                  <c:v>0.50409999999999999</c:v>
                </c:pt>
                <c:pt idx="19">
                  <c:v>0.50409999999999999</c:v>
                </c:pt>
                <c:pt idx="20">
                  <c:v>0.50409999999999999</c:v>
                </c:pt>
                <c:pt idx="21">
                  <c:v>0.50409999999999999</c:v>
                </c:pt>
                <c:pt idx="22">
                  <c:v>0.50409999999999999</c:v>
                </c:pt>
                <c:pt idx="23">
                  <c:v>0.50409999999999999</c:v>
                </c:pt>
                <c:pt idx="24">
                  <c:v>0.50409999999999999</c:v>
                </c:pt>
                <c:pt idx="25">
                  <c:v>0.50409999999999999</c:v>
                </c:pt>
                <c:pt idx="26">
                  <c:v>0.50409999999999999</c:v>
                </c:pt>
                <c:pt idx="27">
                  <c:v>0.50409999999999999</c:v>
                </c:pt>
                <c:pt idx="28">
                  <c:v>0.50409999999999999</c:v>
                </c:pt>
                <c:pt idx="29">
                  <c:v>0.50409999999999999</c:v>
                </c:pt>
                <c:pt idx="30">
                  <c:v>0.50409999999999999</c:v>
                </c:pt>
                <c:pt idx="31">
                  <c:v>0.50409999999999999</c:v>
                </c:pt>
                <c:pt idx="32">
                  <c:v>0.50409999999999999</c:v>
                </c:pt>
                <c:pt idx="33">
                  <c:v>0.50409999999999999</c:v>
                </c:pt>
                <c:pt idx="34">
                  <c:v>0.50409999999999999</c:v>
                </c:pt>
                <c:pt idx="35">
                  <c:v>0.50409999999999999</c:v>
                </c:pt>
                <c:pt idx="36">
                  <c:v>0.50409999999999999</c:v>
                </c:pt>
                <c:pt idx="37">
                  <c:v>0.50409999999999999</c:v>
                </c:pt>
                <c:pt idx="38">
                  <c:v>0.50409999999999999</c:v>
                </c:pt>
                <c:pt idx="39">
                  <c:v>0.50409999999999999</c:v>
                </c:pt>
                <c:pt idx="40">
                  <c:v>0.50409999999999999</c:v>
                </c:pt>
                <c:pt idx="41">
                  <c:v>0.50409999999999999</c:v>
                </c:pt>
                <c:pt idx="42">
                  <c:v>0.50409999999999999</c:v>
                </c:pt>
                <c:pt idx="43">
                  <c:v>0.50409999999999999</c:v>
                </c:pt>
                <c:pt idx="44">
                  <c:v>0.50409999999999999</c:v>
                </c:pt>
                <c:pt idx="45">
                  <c:v>0.50409999999999999</c:v>
                </c:pt>
                <c:pt idx="46">
                  <c:v>0.50409999999999999</c:v>
                </c:pt>
                <c:pt idx="47">
                  <c:v>0.50409999999999999</c:v>
                </c:pt>
                <c:pt idx="48">
                  <c:v>0.50409999999999999</c:v>
                </c:pt>
                <c:pt idx="49">
                  <c:v>0.50409999999999999</c:v>
                </c:pt>
                <c:pt idx="50">
                  <c:v>0.50409999999999999</c:v>
                </c:pt>
                <c:pt idx="51">
                  <c:v>0.50409999999999999</c:v>
                </c:pt>
                <c:pt idx="52">
                  <c:v>0.50409999999999999</c:v>
                </c:pt>
                <c:pt idx="53">
                  <c:v>0.50409999999999999</c:v>
                </c:pt>
                <c:pt idx="54">
                  <c:v>0.50409999999999999</c:v>
                </c:pt>
                <c:pt idx="55">
                  <c:v>0.50409999999999999</c:v>
                </c:pt>
                <c:pt idx="56">
                  <c:v>0.50409999999999999</c:v>
                </c:pt>
                <c:pt idx="57">
                  <c:v>0.50409999999999999</c:v>
                </c:pt>
                <c:pt idx="58">
                  <c:v>0.50409999999999999</c:v>
                </c:pt>
                <c:pt idx="59">
                  <c:v>0.50409999999999999</c:v>
                </c:pt>
                <c:pt idx="60">
                  <c:v>0.50409999999999999</c:v>
                </c:pt>
                <c:pt idx="61">
                  <c:v>0.50409999999999999</c:v>
                </c:pt>
                <c:pt idx="62">
                  <c:v>0.50409999999999999</c:v>
                </c:pt>
                <c:pt idx="63">
                  <c:v>0.50409999999999999</c:v>
                </c:pt>
                <c:pt idx="64">
                  <c:v>0.50409999999999999</c:v>
                </c:pt>
                <c:pt idx="65">
                  <c:v>0.50409999999999999</c:v>
                </c:pt>
                <c:pt idx="66">
                  <c:v>0.50409999999999999</c:v>
                </c:pt>
                <c:pt idx="67">
                  <c:v>0.50409999999999999</c:v>
                </c:pt>
                <c:pt idx="68">
                  <c:v>0.50409999999999999</c:v>
                </c:pt>
                <c:pt idx="69">
                  <c:v>0.50409999999999999</c:v>
                </c:pt>
                <c:pt idx="70">
                  <c:v>0.50409999999999999</c:v>
                </c:pt>
                <c:pt idx="71">
                  <c:v>0.50409999999999999</c:v>
                </c:pt>
                <c:pt idx="72">
                  <c:v>0.50409999999999999</c:v>
                </c:pt>
                <c:pt idx="73">
                  <c:v>0.50409999999999999</c:v>
                </c:pt>
                <c:pt idx="74">
                  <c:v>0.50409999999999999</c:v>
                </c:pt>
                <c:pt idx="75">
                  <c:v>0.50409999999999999</c:v>
                </c:pt>
                <c:pt idx="76">
                  <c:v>0.50409999999999999</c:v>
                </c:pt>
                <c:pt idx="77">
                  <c:v>0.50409999999999999</c:v>
                </c:pt>
                <c:pt idx="78">
                  <c:v>0.50409999999999999</c:v>
                </c:pt>
                <c:pt idx="79">
                  <c:v>0.50409999999999999</c:v>
                </c:pt>
                <c:pt idx="80">
                  <c:v>0.50409999999999999</c:v>
                </c:pt>
                <c:pt idx="81">
                  <c:v>0.50409999999999999</c:v>
                </c:pt>
                <c:pt idx="82">
                  <c:v>0.50409999999999999</c:v>
                </c:pt>
                <c:pt idx="83">
                  <c:v>0.50409999999999999</c:v>
                </c:pt>
                <c:pt idx="84">
                  <c:v>0.50409999999999999</c:v>
                </c:pt>
                <c:pt idx="85">
                  <c:v>0.50409999999999999</c:v>
                </c:pt>
                <c:pt idx="86">
                  <c:v>0.50409999999999999</c:v>
                </c:pt>
                <c:pt idx="87">
                  <c:v>0.50409999999999999</c:v>
                </c:pt>
                <c:pt idx="88">
                  <c:v>0.50409999999999999</c:v>
                </c:pt>
                <c:pt idx="89">
                  <c:v>0.50409999999999999</c:v>
                </c:pt>
                <c:pt idx="90">
                  <c:v>0.50409999999999999</c:v>
                </c:pt>
                <c:pt idx="91">
                  <c:v>0.50409999999999999</c:v>
                </c:pt>
                <c:pt idx="92">
                  <c:v>0.50409999999999999</c:v>
                </c:pt>
                <c:pt idx="93">
                  <c:v>0.50409999999999999</c:v>
                </c:pt>
                <c:pt idx="94">
                  <c:v>0.50409999999999999</c:v>
                </c:pt>
                <c:pt idx="95">
                  <c:v>0.50409999999999999</c:v>
                </c:pt>
                <c:pt idx="96">
                  <c:v>0.50409999999999999</c:v>
                </c:pt>
                <c:pt idx="97">
                  <c:v>0.50409999999999999</c:v>
                </c:pt>
                <c:pt idx="98">
                  <c:v>0.50409999999999999</c:v>
                </c:pt>
                <c:pt idx="99">
                  <c:v>0.50409999999999999</c:v>
                </c:pt>
                <c:pt idx="100">
                  <c:v>0.50409999999999999</c:v>
                </c:pt>
                <c:pt idx="101">
                  <c:v>0.50409999999999999</c:v>
                </c:pt>
                <c:pt idx="102">
                  <c:v>0.50409999999999999</c:v>
                </c:pt>
                <c:pt idx="103">
                  <c:v>0.50409999999999999</c:v>
                </c:pt>
                <c:pt idx="104">
                  <c:v>0.50409999999999999</c:v>
                </c:pt>
                <c:pt idx="105">
                  <c:v>0.50409999999999999</c:v>
                </c:pt>
                <c:pt idx="106">
                  <c:v>0.50409999999999999</c:v>
                </c:pt>
                <c:pt idx="107">
                  <c:v>0.50409999999999999</c:v>
                </c:pt>
                <c:pt idx="108">
                  <c:v>0.50409999999999999</c:v>
                </c:pt>
                <c:pt idx="109">
                  <c:v>0.50409999999999999</c:v>
                </c:pt>
                <c:pt idx="110">
                  <c:v>0.50409999999999999</c:v>
                </c:pt>
                <c:pt idx="111">
                  <c:v>0.50409999999999999</c:v>
                </c:pt>
                <c:pt idx="112">
                  <c:v>0.50409999999999999</c:v>
                </c:pt>
                <c:pt idx="113">
                  <c:v>0.50409999999999999</c:v>
                </c:pt>
                <c:pt idx="114">
                  <c:v>0.50409999999999999</c:v>
                </c:pt>
                <c:pt idx="115">
                  <c:v>0.50409999999999999</c:v>
                </c:pt>
                <c:pt idx="116">
                  <c:v>0.50409999999999999</c:v>
                </c:pt>
                <c:pt idx="117">
                  <c:v>0.50409999999999999</c:v>
                </c:pt>
                <c:pt idx="118">
                  <c:v>0.50409999999999999</c:v>
                </c:pt>
                <c:pt idx="119">
                  <c:v>0.50409999999999999</c:v>
                </c:pt>
                <c:pt idx="120">
                  <c:v>0.50409999999999999</c:v>
                </c:pt>
                <c:pt idx="121">
                  <c:v>0.50409999999999999</c:v>
                </c:pt>
                <c:pt idx="122">
                  <c:v>0.50409999999999999</c:v>
                </c:pt>
                <c:pt idx="123">
                  <c:v>0.50409999999999999</c:v>
                </c:pt>
                <c:pt idx="124">
                  <c:v>0.50409999999999999</c:v>
                </c:pt>
                <c:pt idx="125">
                  <c:v>0.50409999999999999</c:v>
                </c:pt>
                <c:pt idx="126">
                  <c:v>0.50409999999999999</c:v>
                </c:pt>
                <c:pt idx="127">
                  <c:v>0.50409999999999999</c:v>
                </c:pt>
                <c:pt idx="128">
                  <c:v>0.50409999999999999</c:v>
                </c:pt>
                <c:pt idx="129">
                  <c:v>0.50409999999999999</c:v>
                </c:pt>
                <c:pt idx="130">
                  <c:v>0.50409999999999999</c:v>
                </c:pt>
                <c:pt idx="131">
                  <c:v>0.50409999999999999</c:v>
                </c:pt>
                <c:pt idx="132">
                  <c:v>0.50409999999999999</c:v>
                </c:pt>
                <c:pt idx="133">
                  <c:v>0.50409999999999999</c:v>
                </c:pt>
                <c:pt idx="134">
                  <c:v>0.50409999999999999</c:v>
                </c:pt>
                <c:pt idx="135">
                  <c:v>0.50409999999999999</c:v>
                </c:pt>
                <c:pt idx="136">
                  <c:v>0.50409999999999999</c:v>
                </c:pt>
                <c:pt idx="137">
                  <c:v>0.50409999999999999</c:v>
                </c:pt>
                <c:pt idx="138">
                  <c:v>0.50409999999999999</c:v>
                </c:pt>
                <c:pt idx="139">
                  <c:v>0.50409999999999999</c:v>
                </c:pt>
                <c:pt idx="140">
                  <c:v>0.50409999999999999</c:v>
                </c:pt>
                <c:pt idx="141">
                  <c:v>0.50409999999999999</c:v>
                </c:pt>
                <c:pt idx="142">
                  <c:v>0.50409999999999999</c:v>
                </c:pt>
                <c:pt idx="143">
                  <c:v>0.50409999999999999</c:v>
                </c:pt>
                <c:pt idx="144">
                  <c:v>0.50409999999999999</c:v>
                </c:pt>
                <c:pt idx="145">
                  <c:v>0.50409999999999999</c:v>
                </c:pt>
                <c:pt idx="146">
                  <c:v>0.50409999999999999</c:v>
                </c:pt>
                <c:pt idx="147">
                  <c:v>0.50409999999999999</c:v>
                </c:pt>
                <c:pt idx="148">
                  <c:v>0.50409999999999999</c:v>
                </c:pt>
                <c:pt idx="149">
                  <c:v>0.50409999999999999</c:v>
                </c:pt>
                <c:pt idx="150">
                  <c:v>0.50409999999999999</c:v>
                </c:pt>
                <c:pt idx="151">
                  <c:v>0.50409999999999999</c:v>
                </c:pt>
                <c:pt idx="152">
                  <c:v>0.50409999999999999</c:v>
                </c:pt>
                <c:pt idx="153">
                  <c:v>0.50409999999999999</c:v>
                </c:pt>
                <c:pt idx="154">
                  <c:v>0.50409999999999999</c:v>
                </c:pt>
                <c:pt idx="155">
                  <c:v>0.50409999999999999</c:v>
                </c:pt>
                <c:pt idx="156">
                  <c:v>0.50409999999999999</c:v>
                </c:pt>
                <c:pt idx="157">
                  <c:v>0.50409999999999999</c:v>
                </c:pt>
                <c:pt idx="158">
                  <c:v>0.50409999999999999</c:v>
                </c:pt>
                <c:pt idx="159">
                  <c:v>0.50409999999999999</c:v>
                </c:pt>
                <c:pt idx="160">
                  <c:v>0.50409999999999999</c:v>
                </c:pt>
                <c:pt idx="161">
                  <c:v>0.50409999999999999</c:v>
                </c:pt>
                <c:pt idx="162">
                  <c:v>0.50409999999999999</c:v>
                </c:pt>
                <c:pt idx="163">
                  <c:v>0.50409999999999999</c:v>
                </c:pt>
                <c:pt idx="164">
                  <c:v>0.50409999999999999</c:v>
                </c:pt>
                <c:pt idx="165">
                  <c:v>0.50409999999999999</c:v>
                </c:pt>
                <c:pt idx="166">
                  <c:v>0.50409999999999999</c:v>
                </c:pt>
                <c:pt idx="167">
                  <c:v>0.50409999999999999</c:v>
                </c:pt>
                <c:pt idx="168">
                  <c:v>0.50409999999999999</c:v>
                </c:pt>
                <c:pt idx="169">
                  <c:v>0.50409999999999999</c:v>
                </c:pt>
                <c:pt idx="170">
                  <c:v>0.50409999999999999</c:v>
                </c:pt>
                <c:pt idx="171">
                  <c:v>0.50409999999999999</c:v>
                </c:pt>
                <c:pt idx="172">
                  <c:v>0.50409999999999999</c:v>
                </c:pt>
                <c:pt idx="173">
                  <c:v>0.50409999999999999</c:v>
                </c:pt>
                <c:pt idx="174">
                  <c:v>0.50409999999999999</c:v>
                </c:pt>
                <c:pt idx="175">
                  <c:v>0.50409999999999999</c:v>
                </c:pt>
                <c:pt idx="176">
                  <c:v>0.50409999999999999</c:v>
                </c:pt>
                <c:pt idx="177">
                  <c:v>0.50409999999999999</c:v>
                </c:pt>
                <c:pt idx="178">
                  <c:v>0.50409999999999999</c:v>
                </c:pt>
                <c:pt idx="179">
                  <c:v>0.50409999999999999</c:v>
                </c:pt>
                <c:pt idx="180">
                  <c:v>0.50409999999999999</c:v>
                </c:pt>
                <c:pt idx="181">
                  <c:v>0.50409999999999999</c:v>
                </c:pt>
                <c:pt idx="182">
                  <c:v>0.50409999999999999</c:v>
                </c:pt>
                <c:pt idx="183">
                  <c:v>0.50409999999999999</c:v>
                </c:pt>
                <c:pt idx="184">
                  <c:v>0.50409999999999999</c:v>
                </c:pt>
                <c:pt idx="185">
                  <c:v>0.50409999999999999</c:v>
                </c:pt>
                <c:pt idx="186">
                  <c:v>0.50409999999999999</c:v>
                </c:pt>
                <c:pt idx="187">
                  <c:v>0.50409999999999999</c:v>
                </c:pt>
                <c:pt idx="188">
                  <c:v>0.50409999999999999</c:v>
                </c:pt>
                <c:pt idx="189">
                  <c:v>0.50409999999999999</c:v>
                </c:pt>
                <c:pt idx="190">
                  <c:v>0.50409999999999999</c:v>
                </c:pt>
                <c:pt idx="191">
                  <c:v>0.50409999999999999</c:v>
                </c:pt>
                <c:pt idx="192">
                  <c:v>0.50409999999999999</c:v>
                </c:pt>
                <c:pt idx="193">
                  <c:v>0.50409999999999999</c:v>
                </c:pt>
                <c:pt idx="194">
                  <c:v>0.50409999999999999</c:v>
                </c:pt>
                <c:pt idx="195">
                  <c:v>0.50409999999999999</c:v>
                </c:pt>
                <c:pt idx="196">
                  <c:v>0.50409999999999999</c:v>
                </c:pt>
                <c:pt idx="197">
                  <c:v>0.50409999999999999</c:v>
                </c:pt>
                <c:pt idx="198">
                  <c:v>0.50409999999999999</c:v>
                </c:pt>
                <c:pt idx="199">
                  <c:v>0.50409999999999999</c:v>
                </c:pt>
                <c:pt idx="200">
                  <c:v>0.50409999999999999</c:v>
                </c:pt>
                <c:pt idx="201">
                  <c:v>0.50409999999999999</c:v>
                </c:pt>
                <c:pt idx="202">
                  <c:v>0.50409999999999999</c:v>
                </c:pt>
                <c:pt idx="203">
                  <c:v>0.50409999999999999</c:v>
                </c:pt>
                <c:pt idx="204">
                  <c:v>0.50409999999999999</c:v>
                </c:pt>
                <c:pt idx="205">
                  <c:v>0.50409999999999999</c:v>
                </c:pt>
                <c:pt idx="206">
                  <c:v>0.50409999999999999</c:v>
                </c:pt>
                <c:pt idx="207">
                  <c:v>0.50409999999999999</c:v>
                </c:pt>
                <c:pt idx="208">
                  <c:v>0.50409999999999999</c:v>
                </c:pt>
                <c:pt idx="209">
                  <c:v>0.50409999999999999</c:v>
                </c:pt>
                <c:pt idx="210">
                  <c:v>0.50409999999999999</c:v>
                </c:pt>
                <c:pt idx="211">
                  <c:v>0.50409999999999999</c:v>
                </c:pt>
                <c:pt idx="212">
                  <c:v>0.50409999999999999</c:v>
                </c:pt>
                <c:pt idx="213">
                  <c:v>0.50409999999999999</c:v>
                </c:pt>
                <c:pt idx="214">
                  <c:v>0.50409999999999999</c:v>
                </c:pt>
                <c:pt idx="215">
                  <c:v>0.50409999999999999</c:v>
                </c:pt>
                <c:pt idx="216">
                  <c:v>0.50409999999999999</c:v>
                </c:pt>
                <c:pt idx="217">
                  <c:v>0.50409999999999999</c:v>
                </c:pt>
                <c:pt idx="218">
                  <c:v>0.50409999999999999</c:v>
                </c:pt>
                <c:pt idx="219">
                  <c:v>0.50409999999999999</c:v>
                </c:pt>
                <c:pt idx="220">
                  <c:v>0.50409999999999999</c:v>
                </c:pt>
                <c:pt idx="221">
                  <c:v>0.50409999999999999</c:v>
                </c:pt>
                <c:pt idx="222">
                  <c:v>0.50409999999999999</c:v>
                </c:pt>
                <c:pt idx="223">
                  <c:v>0.50409999999999999</c:v>
                </c:pt>
                <c:pt idx="224">
                  <c:v>0.50409999999999999</c:v>
                </c:pt>
                <c:pt idx="225">
                  <c:v>0.50409999999999999</c:v>
                </c:pt>
                <c:pt idx="226">
                  <c:v>0.50409999999999999</c:v>
                </c:pt>
                <c:pt idx="227">
                  <c:v>0.50409999999999999</c:v>
                </c:pt>
                <c:pt idx="228">
                  <c:v>0.50409999999999999</c:v>
                </c:pt>
                <c:pt idx="229">
                  <c:v>0.50409999999999999</c:v>
                </c:pt>
                <c:pt idx="230">
                  <c:v>0.50409999999999999</c:v>
                </c:pt>
                <c:pt idx="231">
                  <c:v>0.50409999999999999</c:v>
                </c:pt>
                <c:pt idx="232">
                  <c:v>0.50409999999999999</c:v>
                </c:pt>
                <c:pt idx="233">
                  <c:v>0.50409999999999999</c:v>
                </c:pt>
                <c:pt idx="234">
                  <c:v>0.50409999999999999</c:v>
                </c:pt>
                <c:pt idx="235">
                  <c:v>0.50409999999999999</c:v>
                </c:pt>
                <c:pt idx="236">
                  <c:v>0.50409999999999999</c:v>
                </c:pt>
                <c:pt idx="237">
                  <c:v>0.50409999999999999</c:v>
                </c:pt>
                <c:pt idx="238">
                  <c:v>0.50409999999999999</c:v>
                </c:pt>
                <c:pt idx="239">
                  <c:v>0.50409999999999999</c:v>
                </c:pt>
                <c:pt idx="240">
                  <c:v>0.50409999999999999</c:v>
                </c:pt>
                <c:pt idx="241">
                  <c:v>0.50409999999999999</c:v>
                </c:pt>
                <c:pt idx="242">
                  <c:v>0.50409999999999999</c:v>
                </c:pt>
                <c:pt idx="243">
                  <c:v>0.50409999999999999</c:v>
                </c:pt>
                <c:pt idx="244">
                  <c:v>0.50409999999999999</c:v>
                </c:pt>
                <c:pt idx="245">
                  <c:v>0.50409999999999999</c:v>
                </c:pt>
                <c:pt idx="246">
                  <c:v>0.50409999999999999</c:v>
                </c:pt>
                <c:pt idx="247">
                  <c:v>0.50409999999999999</c:v>
                </c:pt>
                <c:pt idx="248">
                  <c:v>0.50409999999999999</c:v>
                </c:pt>
                <c:pt idx="249">
                  <c:v>0.50409999999999999</c:v>
                </c:pt>
                <c:pt idx="250">
                  <c:v>0.50409999999999999</c:v>
                </c:pt>
                <c:pt idx="251">
                  <c:v>0.50409999999999999</c:v>
                </c:pt>
                <c:pt idx="252">
                  <c:v>0.50409999999999999</c:v>
                </c:pt>
                <c:pt idx="253">
                  <c:v>0.50409999999999999</c:v>
                </c:pt>
                <c:pt idx="254">
                  <c:v>0.50409999999999999</c:v>
                </c:pt>
                <c:pt idx="255">
                  <c:v>0.50409999999999999</c:v>
                </c:pt>
                <c:pt idx="256">
                  <c:v>0.50409999999999999</c:v>
                </c:pt>
                <c:pt idx="257">
                  <c:v>0.50409999999999999</c:v>
                </c:pt>
                <c:pt idx="258">
                  <c:v>0.50409999999999999</c:v>
                </c:pt>
                <c:pt idx="259">
                  <c:v>0.50409999999999999</c:v>
                </c:pt>
                <c:pt idx="260">
                  <c:v>0.50409999999999999</c:v>
                </c:pt>
                <c:pt idx="261">
                  <c:v>0.50409999999999999</c:v>
                </c:pt>
                <c:pt idx="262">
                  <c:v>0.50409999999999999</c:v>
                </c:pt>
                <c:pt idx="263">
                  <c:v>0.50409999999999999</c:v>
                </c:pt>
                <c:pt idx="264">
                  <c:v>0.50409999999999999</c:v>
                </c:pt>
                <c:pt idx="265">
                  <c:v>0.50409999999999999</c:v>
                </c:pt>
                <c:pt idx="266">
                  <c:v>0.50409999999999999</c:v>
                </c:pt>
                <c:pt idx="267">
                  <c:v>0.50409999999999999</c:v>
                </c:pt>
                <c:pt idx="268">
                  <c:v>0.50409999999999999</c:v>
                </c:pt>
                <c:pt idx="269">
                  <c:v>0.50409999999999999</c:v>
                </c:pt>
                <c:pt idx="270">
                  <c:v>0.50409999999999999</c:v>
                </c:pt>
                <c:pt idx="271">
                  <c:v>0.50409999999999999</c:v>
                </c:pt>
                <c:pt idx="272">
                  <c:v>0.50409999999999999</c:v>
                </c:pt>
                <c:pt idx="273">
                  <c:v>0.50409999999999999</c:v>
                </c:pt>
                <c:pt idx="274">
                  <c:v>0.50409999999999999</c:v>
                </c:pt>
                <c:pt idx="275">
                  <c:v>0.50409999999999999</c:v>
                </c:pt>
                <c:pt idx="276">
                  <c:v>0.50409999999999999</c:v>
                </c:pt>
                <c:pt idx="277">
                  <c:v>0.50409999999999999</c:v>
                </c:pt>
                <c:pt idx="278">
                  <c:v>0.50409999999999999</c:v>
                </c:pt>
                <c:pt idx="279">
                  <c:v>0.50409999999999999</c:v>
                </c:pt>
                <c:pt idx="280">
                  <c:v>0.50409999999999999</c:v>
                </c:pt>
                <c:pt idx="281">
                  <c:v>0.50409999999999999</c:v>
                </c:pt>
                <c:pt idx="282">
                  <c:v>0.50409999999999999</c:v>
                </c:pt>
                <c:pt idx="283">
                  <c:v>0.50409999999999999</c:v>
                </c:pt>
                <c:pt idx="284">
                  <c:v>0.50409999999999999</c:v>
                </c:pt>
                <c:pt idx="285">
                  <c:v>0.50409999999999999</c:v>
                </c:pt>
                <c:pt idx="286">
                  <c:v>0.50409999999999999</c:v>
                </c:pt>
                <c:pt idx="287">
                  <c:v>0.50409999999999999</c:v>
                </c:pt>
                <c:pt idx="288">
                  <c:v>0.50409999999999999</c:v>
                </c:pt>
                <c:pt idx="289">
                  <c:v>0.50409999999999999</c:v>
                </c:pt>
                <c:pt idx="290">
                  <c:v>0.50409999999999999</c:v>
                </c:pt>
                <c:pt idx="291">
                  <c:v>0.50409999999999999</c:v>
                </c:pt>
                <c:pt idx="292">
                  <c:v>0.50409999999999999</c:v>
                </c:pt>
                <c:pt idx="293">
                  <c:v>0.50409999999999999</c:v>
                </c:pt>
                <c:pt idx="294">
                  <c:v>0.50409999999999999</c:v>
                </c:pt>
                <c:pt idx="295">
                  <c:v>0.50409999999999999</c:v>
                </c:pt>
                <c:pt idx="296">
                  <c:v>0.50409999999999999</c:v>
                </c:pt>
                <c:pt idx="297">
                  <c:v>0.50409999999999999</c:v>
                </c:pt>
                <c:pt idx="298">
                  <c:v>0.50409999999999999</c:v>
                </c:pt>
                <c:pt idx="299">
                  <c:v>0.50409999999999999</c:v>
                </c:pt>
                <c:pt idx="300">
                  <c:v>0.50409999999999999</c:v>
                </c:pt>
                <c:pt idx="301">
                  <c:v>0.50409999999999999</c:v>
                </c:pt>
                <c:pt idx="302">
                  <c:v>0.50409999999999999</c:v>
                </c:pt>
                <c:pt idx="303">
                  <c:v>0.50409999999999999</c:v>
                </c:pt>
                <c:pt idx="304">
                  <c:v>0.50409999999999999</c:v>
                </c:pt>
                <c:pt idx="305">
                  <c:v>0.50409999999999999</c:v>
                </c:pt>
                <c:pt idx="306">
                  <c:v>0.50409999999999999</c:v>
                </c:pt>
                <c:pt idx="307">
                  <c:v>0.50409999999999999</c:v>
                </c:pt>
                <c:pt idx="308">
                  <c:v>0.50409999999999999</c:v>
                </c:pt>
                <c:pt idx="309">
                  <c:v>0.50409999999999999</c:v>
                </c:pt>
                <c:pt idx="310">
                  <c:v>0.50409999999999999</c:v>
                </c:pt>
              </c:numCache>
            </c:numRef>
          </c:val>
          <c:smooth val="1"/>
          <c:extLst>
            <c:ext xmlns:c16="http://schemas.microsoft.com/office/drawing/2014/chart" uri="{C3380CC4-5D6E-409C-BE32-E72D297353CC}">
              <c16:uniqueId val="{00000000-C61D-4071-9EA5-38A0F9BFE39A}"/>
            </c:ext>
          </c:extLst>
        </c:ser>
        <c:ser>
          <c:idx val="1"/>
          <c:order val="1"/>
          <c:tx>
            <c:strRef>
              <c:f>'P5'!$W$2</c:f>
              <c:strCache>
                <c:ptCount val="1"/>
                <c:pt idx="0">
                  <c:v>n</c:v>
                </c:pt>
              </c:strCache>
            </c:strRef>
          </c:tx>
          <c:spPr>
            <a:ln w="28575" cap="rnd">
              <a:noFill/>
              <a:round/>
            </a:ln>
            <a:effectLst/>
          </c:spPr>
          <c:marker>
            <c:symbol val="diamond"/>
            <c:size val="4"/>
            <c:spPr>
              <a:solidFill>
                <a:schemeClr val="accent2"/>
              </a:solidFill>
              <a:ln w="9525">
                <a:noFill/>
              </a:ln>
              <a:effectLst/>
            </c:spPr>
          </c:marker>
          <c:cat>
            <c:numRef>
              <c:f>'P5'!$U$3:$U$313</c:f>
              <c:numCache>
                <c:formatCode>mm:ss</c:formatCode>
                <c:ptCount val="31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1.9675925925925999E-4</c:v>
                </c:pt>
                <c:pt idx="18">
                  <c:v>2.08333333333334E-4</c:v>
                </c:pt>
                <c:pt idx="19">
                  <c:v>2.19907407407408E-4</c:v>
                </c:pt>
                <c:pt idx="20">
                  <c:v>2.3148148148148201E-4</c:v>
                </c:pt>
                <c:pt idx="21">
                  <c:v>2.4305555555555601E-4</c:v>
                </c:pt>
                <c:pt idx="22">
                  <c:v>2.5462962962962999E-4</c:v>
                </c:pt>
                <c:pt idx="23">
                  <c:v>2.6620370370370399E-4</c:v>
                </c:pt>
                <c:pt idx="24">
                  <c:v>2.7777777777777799E-4</c:v>
                </c:pt>
                <c:pt idx="25">
                  <c:v>2.89351851851852E-4</c:v>
                </c:pt>
                <c:pt idx="26">
                  <c:v>3.00925925925926E-4</c:v>
                </c:pt>
                <c:pt idx="27">
                  <c:v>3.1250000000000098E-4</c:v>
                </c:pt>
                <c:pt idx="28">
                  <c:v>3.2407407407407499E-4</c:v>
                </c:pt>
                <c:pt idx="29">
                  <c:v>3.3564814814814899E-4</c:v>
                </c:pt>
                <c:pt idx="30">
                  <c:v>3.4722222222222299E-4</c:v>
                </c:pt>
                <c:pt idx="31">
                  <c:v>3.58796296296297E-4</c:v>
                </c:pt>
                <c:pt idx="32">
                  <c:v>3.70370370370371E-4</c:v>
                </c:pt>
                <c:pt idx="33">
                  <c:v>3.8194444444444501E-4</c:v>
                </c:pt>
                <c:pt idx="34">
                  <c:v>3.9351851851851901E-4</c:v>
                </c:pt>
                <c:pt idx="35">
                  <c:v>4.0509259259259301E-4</c:v>
                </c:pt>
                <c:pt idx="36">
                  <c:v>4.1666666666666702E-4</c:v>
                </c:pt>
                <c:pt idx="37">
                  <c:v>4.28240740740742E-4</c:v>
                </c:pt>
                <c:pt idx="38">
                  <c:v>4.39814814814816E-4</c:v>
                </c:pt>
                <c:pt idx="39">
                  <c:v>4.5138888888889001E-4</c:v>
                </c:pt>
                <c:pt idx="40">
                  <c:v>4.6296296296296401E-4</c:v>
                </c:pt>
                <c:pt idx="41">
                  <c:v>4.7453703703703801E-4</c:v>
                </c:pt>
                <c:pt idx="42">
                  <c:v>4.8611111111111202E-4</c:v>
                </c:pt>
                <c:pt idx="43">
                  <c:v>4.9768518518518597E-4</c:v>
                </c:pt>
                <c:pt idx="44">
                  <c:v>5.0925925925925997E-4</c:v>
                </c:pt>
                <c:pt idx="45">
                  <c:v>5.2083333333333398E-4</c:v>
                </c:pt>
                <c:pt idx="46">
                  <c:v>5.3240740740740896E-4</c:v>
                </c:pt>
                <c:pt idx="47">
                  <c:v>5.4398148148148296E-4</c:v>
                </c:pt>
                <c:pt idx="48">
                  <c:v>5.5555555555555696E-4</c:v>
                </c:pt>
                <c:pt idx="49">
                  <c:v>5.6712962962963097E-4</c:v>
                </c:pt>
                <c:pt idx="50">
                  <c:v>5.7870370370370497E-4</c:v>
                </c:pt>
                <c:pt idx="51">
                  <c:v>5.9027777777777898E-4</c:v>
                </c:pt>
                <c:pt idx="52">
                  <c:v>6.0185185185185298E-4</c:v>
                </c:pt>
                <c:pt idx="53">
                  <c:v>6.1342592592592698E-4</c:v>
                </c:pt>
                <c:pt idx="54">
                  <c:v>6.2500000000000099E-4</c:v>
                </c:pt>
                <c:pt idx="55">
                  <c:v>6.3657407407407499E-4</c:v>
                </c:pt>
                <c:pt idx="56">
                  <c:v>6.4814814814814997E-4</c:v>
                </c:pt>
                <c:pt idx="57">
                  <c:v>6.5972222222222398E-4</c:v>
                </c:pt>
                <c:pt idx="58">
                  <c:v>6.7129629629629798E-4</c:v>
                </c:pt>
                <c:pt idx="59">
                  <c:v>6.8287037037037198E-4</c:v>
                </c:pt>
                <c:pt idx="60">
                  <c:v>6.9444444444444599E-4</c:v>
                </c:pt>
                <c:pt idx="61">
                  <c:v>7.0601851851851999E-4</c:v>
                </c:pt>
                <c:pt idx="62">
                  <c:v>7.17592592592594E-4</c:v>
                </c:pt>
                <c:pt idx="63">
                  <c:v>7.29166666666668E-4</c:v>
                </c:pt>
                <c:pt idx="64">
                  <c:v>7.4074074074074201E-4</c:v>
                </c:pt>
                <c:pt idx="65">
                  <c:v>7.5231481481481601E-4</c:v>
                </c:pt>
                <c:pt idx="66">
                  <c:v>7.6388888888889099E-4</c:v>
                </c:pt>
                <c:pt idx="67">
                  <c:v>7.7546296296296499E-4</c:v>
                </c:pt>
                <c:pt idx="68">
                  <c:v>7.87037037037039E-4</c:v>
                </c:pt>
                <c:pt idx="69">
                  <c:v>7.98611111111113E-4</c:v>
                </c:pt>
                <c:pt idx="70">
                  <c:v>8.1018518518518701E-4</c:v>
                </c:pt>
                <c:pt idx="71">
                  <c:v>8.2175925925926101E-4</c:v>
                </c:pt>
                <c:pt idx="72">
                  <c:v>8.3333333333333501E-4</c:v>
                </c:pt>
                <c:pt idx="73">
                  <c:v>8.4490740740740902E-4</c:v>
                </c:pt>
                <c:pt idx="74">
                  <c:v>8.5648148148148302E-4</c:v>
                </c:pt>
                <c:pt idx="75">
                  <c:v>8.6805555555555703E-4</c:v>
                </c:pt>
                <c:pt idx="76">
                  <c:v>8.7962962962963201E-4</c:v>
                </c:pt>
                <c:pt idx="77">
                  <c:v>8.9120370370370601E-4</c:v>
                </c:pt>
                <c:pt idx="78">
                  <c:v>9.0277777777778001E-4</c:v>
                </c:pt>
                <c:pt idx="79">
                  <c:v>9.1435185185185402E-4</c:v>
                </c:pt>
                <c:pt idx="80">
                  <c:v>9.2592592592592802E-4</c:v>
                </c:pt>
                <c:pt idx="81">
                  <c:v>9.3750000000000203E-4</c:v>
                </c:pt>
                <c:pt idx="82">
                  <c:v>9.4907407407407603E-4</c:v>
                </c:pt>
                <c:pt idx="83">
                  <c:v>9.6064814814815003E-4</c:v>
                </c:pt>
                <c:pt idx="84">
                  <c:v>9.7222222222222404E-4</c:v>
                </c:pt>
                <c:pt idx="85">
                  <c:v>9.8379629629629793E-4</c:v>
                </c:pt>
                <c:pt idx="86">
                  <c:v>9.9537037037037302E-4</c:v>
                </c:pt>
                <c:pt idx="87">
                  <c:v>1.0069444444444501E-3</c:v>
                </c:pt>
                <c:pt idx="88">
                  <c:v>1.0185185185185199E-3</c:v>
                </c:pt>
                <c:pt idx="89">
                  <c:v>1.0300925925926E-3</c:v>
                </c:pt>
                <c:pt idx="90">
                  <c:v>1.0416666666666699E-3</c:v>
                </c:pt>
                <c:pt idx="91">
                  <c:v>1.05324074074075E-3</c:v>
                </c:pt>
                <c:pt idx="92">
                  <c:v>1.0648148148148201E-3</c:v>
                </c:pt>
                <c:pt idx="93">
                  <c:v>1.07638888888889E-3</c:v>
                </c:pt>
                <c:pt idx="94">
                  <c:v>1.08796296296297E-3</c:v>
                </c:pt>
                <c:pt idx="95">
                  <c:v>1.0995370370370399E-3</c:v>
                </c:pt>
                <c:pt idx="96">
                  <c:v>1.11111111111112E-3</c:v>
                </c:pt>
                <c:pt idx="97">
                  <c:v>1.1226851851851901E-3</c:v>
                </c:pt>
                <c:pt idx="98">
                  <c:v>1.13425925925926E-3</c:v>
                </c:pt>
                <c:pt idx="99">
                  <c:v>1.1458333333333401E-3</c:v>
                </c:pt>
                <c:pt idx="100">
                  <c:v>1.1574074074074099E-3</c:v>
                </c:pt>
                <c:pt idx="101">
                  <c:v>1.16898148148149E-3</c:v>
                </c:pt>
                <c:pt idx="102">
                  <c:v>1.1805555555555599E-3</c:v>
                </c:pt>
                <c:pt idx="103">
                  <c:v>1.19212962962963E-3</c:v>
                </c:pt>
                <c:pt idx="104">
                  <c:v>1.2037037037037101E-3</c:v>
                </c:pt>
                <c:pt idx="105">
                  <c:v>1.21527777777778E-3</c:v>
                </c:pt>
                <c:pt idx="106">
                  <c:v>1.22685185185186E-3</c:v>
                </c:pt>
                <c:pt idx="107">
                  <c:v>1.2384259259259299E-3</c:v>
                </c:pt>
                <c:pt idx="108">
                  <c:v>1.25E-3</c:v>
                </c:pt>
                <c:pt idx="109">
                  <c:v>1.2615740740740801E-3</c:v>
                </c:pt>
                <c:pt idx="110">
                  <c:v>1.27314814814815E-3</c:v>
                </c:pt>
                <c:pt idx="111">
                  <c:v>1.2847222222222301E-3</c:v>
                </c:pt>
                <c:pt idx="112">
                  <c:v>1.2962962962962999E-3</c:v>
                </c:pt>
                <c:pt idx="113">
                  <c:v>1.30787037037038E-3</c:v>
                </c:pt>
                <c:pt idx="114">
                  <c:v>1.3194444444444499E-3</c:v>
                </c:pt>
                <c:pt idx="115">
                  <c:v>1.33101851851852E-3</c:v>
                </c:pt>
                <c:pt idx="116">
                  <c:v>1.3425925925926001E-3</c:v>
                </c:pt>
                <c:pt idx="117">
                  <c:v>1.35416666666667E-3</c:v>
                </c:pt>
                <c:pt idx="118">
                  <c:v>1.36574074074075E-3</c:v>
                </c:pt>
                <c:pt idx="119">
                  <c:v>1.3773148148148199E-3</c:v>
                </c:pt>
                <c:pt idx="120">
                  <c:v>1.38888888888889E-3</c:v>
                </c:pt>
                <c:pt idx="121">
                  <c:v>1.4004629629629701E-3</c:v>
                </c:pt>
                <c:pt idx="122">
                  <c:v>1.41203703703704E-3</c:v>
                </c:pt>
                <c:pt idx="123">
                  <c:v>1.4236111111111201E-3</c:v>
                </c:pt>
                <c:pt idx="124">
                  <c:v>1.4351851851851899E-3</c:v>
                </c:pt>
                <c:pt idx="125">
                  <c:v>1.44675925925926E-3</c:v>
                </c:pt>
                <c:pt idx="126">
                  <c:v>1.4583333333333399E-3</c:v>
                </c:pt>
                <c:pt idx="127">
                  <c:v>1.46990740740741E-3</c:v>
                </c:pt>
                <c:pt idx="128">
                  <c:v>1.4814814814814901E-3</c:v>
                </c:pt>
                <c:pt idx="129">
                  <c:v>1.49305555555556E-3</c:v>
                </c:pt>
                <c:pt idx="130">
                  <c:v>1.50462962962964E-3</c:v>
                </c:pt>
                <c:pt idx="131">
                  <c:v>1.5162037037037099E-3</c:v>
                </c:pt>
                <c:pt idx="132">
                  <c:v>1.52777777777778E-3</c:v>
                </c:pt>
                <c:pt idx="133">
                  <c:v>1.5393518518518601E-3</c:v>
                </c:pt>
                <c:pt idx="134">
                  <c:v>1.55092592592593E-3</c:v>
                </c:pt>
                <c:pt idx="135">
                  <c:v>1.5625000000000101E-3</c:v>
                </c:pt>
                <c:pt idx="136">
                  <c:v>1.5740740740740799E-3</c:v>
                </c:pt>
                <c:pt idx="137">
                  <c:v>1.58564814814815E-3</c:v>
                </c:pt>
                <c:pt idx="138">
                  <c:v>1.5972222222222299E-3</c:v>
                </c:pt>
                <c:pt idx="139">
                  <c:v>1.6087962962963E-3</c:v>
                </c:pt>
                <c:pt idx="140">
                  <c:v>1.6203703703703801E-3</c:v>
                </c:pt>
                <c:pt idx="141">
                  <c:v>1.63194444444445E-3</c:v>
                </c:pt>
                <c:pt idx="142">
                  <c:v>1.6435185185185201E-3</c:v>
                </c:pt>
                <c:pt idx="143">
                  <c:v>1.6550925925925999E-3</c:v>
                </c:pt>
                <c:pt idx="144">
                  <c:v>1.66666666666667E-3</c:v>
                </c:pt>
                <c:pt idx="145">
                  <c:v>1.6782407407407501E-3</c:v>
                </c:pt>
                <c:pt idx="146">
                  <c:v>1.68981481481482E-3</c:v>
                </c:pt>
                <c:pt idx="147">
                  <c:v>1.7013888888888901E-3</c:v>
                </c:pt>
                <c:pt idx="148">
                  <c:v>1.7129629629629699E-3</c:v>
                </c:pt>
                <c:pt idx="149">
                  <c:v>1.72453703703704E-3</c:v>
                </c:pt>
                <c:pt idx="150">
                  <c:v>1.7361111111111199E-3</c:v>
                </c:pt>
                <c:pt idx="151">
                  <c:v>1.74768518518519E-3</c:v>
                </c:pt>
                <c:pt idx="152">
                  <c:v>1.7592592592592701E-3</c:v>
                </c:pt>
                <c:pt idx="153">
                  <c:v>1.77083333333334E-3</c:v>
                </c:pt>
                <c:pt idx="154">
                  <c:v>1.7824074074074101E-3</c:v>
                </c:pt>
                <c:pt idx="155">
                  <c:v>1.7939814814814899E-3</c:v>
                </c:pt>
                <c:pt idx="156">
                  <c:v>1.80555555555556E-3</c:v>
                </c:pt>
                <c:pt idx="157">
                  <c:v>1.8171296296296401E-3</c:v>
                </c:pt>
                <c:pt idx="158">
                  <c:v>1.82870370370371E-3</c:v>
                </c:pt>
                <c:pt idx="159">
                  <c:v>1.8402777777777801E-3</c:v>
                </c:pt>
                <c:pt idx="160">
                  <c:v>1.8518518518518599E-3</c:v>
                </c:pt>
                <c:pt idx="161">
                  <c:v>1.86342592592593E-3</c:v>
                </c:pt>
                <c:pt idx="162">
                  <c:v>1.8750000000000099E-3</c:v>
                </c:pt>
                <c:pt idx="163">
                  <c:v>1.88657407407408E-3</c:v>
                </c:pt>
                <c:pt idx="164">
                  <c:v>1.8981481481481501E-3</c:v>
                </c:pt>
                <c:pt idx="165">
                  <c:v>1.90972222222223E-3</c:v>
                </c:pt>
                <c:pt idx="166">
                  <c:v>1.9212962962963001E-3</c:v>
                </c:pt>
                <c:pt idx="167">
                  <c:v>1.9328703703703799E-3</c:v>
                </c:pt>
                <c:pt idx="168">
                  <c:v>1.94444444444445E-3</c:v>
                </c:pt>
                <c:pt idx="169">
                  <c:v>1.9560185185185301E-3</c:v>
                </c:pt>
                <c:pt idx="170">
                  <c:v>1.9675925925926002E-3</c:v>
                </c:pt>
                <c:pt idx="171">
                  <c:v>1.9791666666666699E-3</c:v>
                </c:pt>
                <c:pt idx="172">
                  <c:v>1.9907407407407499E-3</c:v>
                </c:pt>
                <c:pt idx="173">
                  <c:v>2.00231481481482E-3</c:v>
                </c:pt>
                <c:pt idx="174">
                  <c:v>2.0138888888889001E-3</c:v>
                </c:pt>
                <c:pt idx="175">
                  <c:v>2.0254629629629698E-3</c:v>
                </c:pt>
                <c:pt idx="176">
                  <c:v>2.0370370370370399E-3</c:v>
                </c:pt>
                <c:pt idx="177">
                  <c:v>2.04861111111112E-3</c:v>
                </c:pt>
                <c:pt idx="178">
                  <c:v>2.0601851851851901E-3</c:v>
                </c:pt>
                <c:pt idx="179">
                  <c:v>2.0717592592592701E-3</c:v>
                </c:pt>
                <c:pt idx="180">
                  <c:v>2.0833333333333398E-3</c:v>
                </c:pt>
                <c:pt idx="181">
                  <c:v>2.0949074074074099E-3</c:v>
                </c:pt>
                <c:pt idx="182">
                  <c:v>2.10648148148149E-3</c:v>
                </c:pt>
                <c:pt idx="183">
                  <c:v>2.1180555555555601E-3</c:v>
                </c:pt>
                <c:pt idx="184">
                  <c:v>2.1296296296296402E-3</c:v>
                </c:pt>
                <c:pt idx="185">
                  <c:v>2.1412037037037098E-3</c:v>
                </c:pt>
                <c:pt idx="186">
                  <c:v>2.1527777777777799E-3</c:v>
                </c:pt>
                <c:pt idx="187">
                  <c:v>2.16435185185186E-3</c:v>
                </c:pt>
                <c:pt idx="188">
                  <c:v>2.1759259259259301E-3</c:v>
                </c:pt>
                <c:pt idx="189">
                  <c:v>2.1875000000000102E-3</c:v>
                </c:pt>
                <c:pt idx="190">
                  <c:v>2.1990740740740799E-3</c:v>
                </c:pt>
                <c:pt idx="191">
                  <c:v>2.2106481481481599E-3</c:v>
                </c:pt>
                <c:pt idx="192">
                  <c:v>2.22222222222223E-3</c:v>
                </c:pt>
                <c:pt idx="193">
                  <c:v>2.2337962962963001E-3</c:v>
                </c:pt>
                <c:pt idx="194">
                  <c:v>2.2453703703703802E-3</c:v>
                </c:pt>
                <c:pt idx="195">
                  <c:v>2.2569444444444499E-3</c:v>
                </c:pt>
                <c:pt idx="196">
                  <c:v>2.2685185185185299E-3</c:v>
                </c:pt>
                <c:pt idx="197">
                  <c:v>2.2800925925926E-3</c:v>
                </c:pt>
                <c:pt idx="198">
                  <c:v>2.2916666666666701E-3</c:v>
                </c:pt>
                <c:pt idx="199">
                  <c:v>2.3032407407407498E-3</c:v>
                </c:pt>
                <c:pt idx="200">
                  <c:v>2.3148148148148199E-3</c:v>
                </c:pt>
                <c:pt idx="201">
                  <c:v>2.3263888888889E-3</c:v>
                </c:pt>
                <c:pt idx="202">
                  <c:v>2.3379629629629701E-3</c:v>
                </c:pt>
                <c:pt idx="203">
                  <c:v>2.3495370370370402E-3</c:v>
                </c:pt>
                <c:pt idx="204">
                  <c:v>2.3611111111111198E-3</c:v>
                </c:pt>
                <c:pt idx="205">
                  <c:v>2.3726851851851899E-3</c:v>
                </c:pt>
                <c:pt idx="206">
                  <c:v>2.38425925925927E-3</c:v>
                </c:pt>
                <c:pt idx="207">
                  <c:v>2.3958333333333401E-3</c:v>
                </c:pt>
                <c:pt idx="208">
                  <c:v>2.4074074074074202E-3</c:v>
                </c:pt>
                <c:pt idx="209">
                  <c:v>2.4189814814814898E-3</c:v>
                </c:pt>
                <c:pt idx="210">
                  <c:v>2.4305555555555599E-3</c:v>
                </c:pt>
                <c:pt idx="211">
                  <c:v>2.44212962962964E-3</c:v>
                </c:pt>
                <c:pt idx="212">
                  <c:v>2.4537037037037101E-3</c:v>
                </c:pt>
                <c:pt idx="213">
                  <c:v>2.4652777777777902E-3</c:v>
                </c:pt>
                <c:pt idx="214">
                  <c:v>2.4768518518518599E-3</c:v>
                </c:pt>
                <c:pt idx="215">
                  <c:v>2.48842592592593E-3</c:v>
                </c:pt>
                <c:pt idx="216">
                  <c:v>2.50000000000001E-3</c:v>
                </c:pt>
                <c:pt idx="217">
                  <c:v>2.5115740740740801E-3</c:v>
                </c:pt>
                <c:pt idx="218">
                  <c:v>2.5231481481481602E-3</c:v>
                </c:pt>
                <c:pt idx="219">
                  <c:v>2.5347222222222299E-3</c:v>
                </c:pt>
                <c:pt idx="220">
                  <c:v>2.5462962962963E-3</c:v>
                </c:pt>
                <c:pt idx="221">
                  <c:v>2.55787037037038E-3</c:v>
                </c:pt>
                <c:pt idx="222">
                  <c:v>2.5694444444444501E-3</c:v>
                </c:pt>
                <c:pt idx="223">
                  <c:v>2.5810185185185298E-3</c:v>
                </c:pt>
                <c:pt idx="224">
                  <c:v>2.5925925925925999E-3</c:v>
                </c:pt>
                <c:pt idx="225">
                  <c:v>2.60416666666668E-3</c:v>
                </c:pt>
                <c:pt idx="226">
                  <c:v>2.6157407407407501E-3</c:v>
                </c:pt>
                <c:pt idx="227">
                  <c:v>2.6273148148148202E-3</c:v>
                </c:pt>
                <c:pt idx="228">
                  <c:v>2.6388888888888998E-3</c:v>
                </c:pt>
                <c:pt idx="229">
                  <c:v>2.6504629629629699E-3</c:v>
                </c:pt>
                <c:pt idx="230">
                  <c:v>2.66203703703705E-3</c:v>
                </c:pt>
                <c:pt idx="231">
                  <c:v>2.6736111111111201E-3</c:v>
                </c:pt>
                <c:pt idx="232">
                  <c:v>2.6851851851851902E-3</c:v>
                </c:pt>
                <c:pt idx="233">
                  <c:v>2.6967592592592698E-3</c:v>
                </c:pt>
                <c:pt idx="234">
                  <c:v>2.7083333333333399E-3</c:v>
                </c:pt>
                <c:pt idx="235">
                  <c:v>2.71990740740742E-3</c:v>
                </c:pt>
                <c:pt idx="236">
                  <c:v>2.7314814814814901E-3</c:v>
                </c:pt>
                <c:pt idx="237">
                  <c:v>2.7430555555555602E-3</c:v>
                </c:pt>
                <c:pt idx="238">
                  <c:v>2.7546296296296399E-3</c:v>
                </c:pt>
                <c:pt idx="239">
                  <c:v>2.76620370370371E-3</c:v>
                </c:pt>
                <c:pt idx="240">
                  <c:v>2.77777777777779E-3</c:v>
                </c:pt>
                <c:pt idx="241">
                  <c:v>2.7893518518518601E-3</c:v>
                </c:pt>
                <c:pt idx="242">
                  <c:v>2.8009259259259298E-3</c:v>
                </c:pt>
                <c:pt idx="243">
                  <c:v>2.8125000000000099E-3</c:v>
                </c:pt>
                <c:pt idx="244">
                  <c:v>2.82407407407408E-3</c:v>
                </c:pt>
                <c:pt idx="245">
                  <c:v>2.83564814814816E-3</c:v>
                </c:pt>
                <c:pt idx="246">
                  <c:v>2.8472222222222301E-3</c:v>
                </c:pt>
                <c:pt idx="247">
                  <c:v>2.8587962962963098E-3</c:v>
                </c:pt>
                <c:pt idx="248">
                  <c:v>2.8703703703703799E-3</c:v>
                </c:pt>
                <c:pt idx="249">
                  <c:v>2.88194444444445E-3</c:v>
                </c:pt>
                <c:pt idx="250">
                  <c:v>2.8935185185185301E-3</c:v>
                </c:pt>
                <c:pt idx="251">
                  <c:v>2.9050925925926002E-3</c:v>
                </c:pt>
                <c:pt idx="252">
                  <c:v>2.9166666666666798E-3</c:v>
                </c:pt>
                <c:pt idx="253">
                  <c:v>2.9282407407407499E-3</c:v>
                </c:pt>
                <c:pt idx="254">
                  <c:v>2.93981481481482E-3</c:v>
                </c:pt>
                <c:pt idx="255">
                  <c:v>2.9513888888889001E-3</c:v>
                </c:pt>
                <c:pt idx="256">
                  <c:v>2.9629629629629702E-3</c:v>
                </c:pt>
                <c:pt idx="257">
                  <c:v>2.9745370370370498E-3</c:v>
                </c:pt>
                <c:pt idx="258">
                  <c:v>2.9861111111111199E-3</c:v>
                </c:pt>
                <c:pt idx="259">
                  <c:v>2.99768518518519E-3</c:v>
                </c:pt>
                <c:pt idx="260">
                  <c:v>3.0092592592592701E-3</c:v>
                </c:pt>
                <c:pt idx="261">
                  <c:v>3.0208333333333402E-3</c:v>
                </c:pt>
                <c:pt idx="262">
                  <c:v>3.0324074074074199E-3</c:v>
                </c:pt>
                <c:pt idx="263">
                  <c:v>3.04398148148149E-3</c:v>
                </c:pt>
                <c:pt idx="264">
                  <c:v>3.0555555555555601E-3</c:v>
                </c:pt>
                <c:pt idx="265">
                  <c:v>3.0671296296296401E-3</c:v>
                </c:pt>
                <c:pt idx="266">
                  <c:v>3.0787037037037098E-3</c:v>
                </c:pt>
                <c:pt idx="267">
                  <c:v>3.0902777777777899E-3</c:v>
                </c:pt>
                <c:pt idx="268">
                  <c:v>3.10185185185186E-3</c:v>
                </c:pt>
                <c:pt idx="269">
                  <c:v>3.11342592592594E-3</c:v>
                </c:pt>
                <c:pt idx="270">
                  <c:v>3.1250000000000101E-3</c:v>
                </c:pt>
                <c:pt idx="271">
                  <c:v>3.1365740740740798E-3</c:v>
                </c:pt>
                <c:pt idx="272">
                  <c:v>3.1481481481481599E-3</c:v>
                </c:pt>
                <c:pt idx="273">
                  <c:v>3.15972222222223E-3</c:v>
                </c:pt>
                <c:pt idx="274">
                  <c:v>3.1712962962963101E-3</c:v>
                </c:pt>
                <c:pt idx="275">
                  <c:v>3.1828703703703802E-3</c:v>
                </c:pt>
                <c:pt idx="276">
                  <c:v>3.1944444444444498E-3</c:v>
                </c:pt>
                <c:pt idx="277">
                  <c:v>3.2060185185185299E-3</c:v>
                </c:pt>
                <c:pt idx="278">
                  <c:v>3.2175925925926E-3</c:v>
                </c:pt>
                <c:pt idx="279">
                  <c:v>3.2291666666666801E-3</c:v>
                </c:pt>
                <c:pt idx="280">
                  <c:v>3.2407407407407502E-3</c:v>
                </c:pt>
                <c:pt idx="281">
                  <c:v>3.2523148148148199E-3</c:v>
                </c:pt>
                <c:pt idx="282">
                  <c:v>3.2638888888888999E-3</c:v>
                </c:pt>
                <c:pt idx="283">
                  <c:v>3.27546296296297E-3</c:v>
                </c:pt>
                <c:pt idx="284">
                  <c:v>3.2870370370370501E-3</c:v>
                </c:pt>
                <c:pt idx="285">
                  <c:v>3.2986111111111202E-3</c:v>
                </c:pt>
                <c:pt idx="286">
                  <c:v>3.3101851851851899E-3</c:v>
                </c:pt>
                <c:pt idx="287">
                  <c:v>3.32175925925927E-3</c:v>
                </c:pt>
                <c:pt idx="288">
                  <c:v>3.3333333333333401E-3</c:v>
                </c:pt>
                <c:pt idx="289">
                  <c:v>3.3449074074074201E-3</c:v>
                </c:pt>
                <c:pt idx="290">
                  <c:v>3.3564814814814898E-3</c:v>
                </c:pt>
                <c:pt idx="291">
                  <c:v>3.3680555555555699E-3</c:v>
                </c:pt>
                <c:pt idx="292">
                  <c:v>3.37962962962964E-3</c:v>
                </c:pt>
                <c:pt idx="293">
                  <c:v>3.3912037037037101E-3</c:v>
                </c:pt>
                <c:pt idx="294">
                  <c:v>3.4027777777777901E-3</c:v>
                </c:pt>
                <c:pt idx="295">
                  <c:v>3.4143518518518598E-3</c:v>
                </c:pt>
                <c:pt idx="296">
                  <c:v>3.4259259259259399E-3</c:v>
                </c:pt>
                <c:pt idx="297">
                  <c:v>3.43750000000001E-3</c:v>
                </c:pt>
                <c:pt idx="298">
                  <c:v>3.4490740740740801E-3</c:v>
                </c:pt>
                <c:pt idx="299">
                  <c:v>3.4606481481481602E-3</c:v>
                </c:pt>
                <c:pt idx="300">
                  <c:v>3.4722222222222298E-3</c:v>
                </c:pt>
                <c:pt idx="301">
                  <c:v>3.4837962962963099E-3</c:v>
                </c:pt>
                <c:pt idx="302">
                  <c:v>3.49537037037038E-3</c:v>
                </c:pt>
                <c:pt idx="303">
                  <c:v>3.5069444444444501E-3</c:v>
                </c:pt>
                <c:pt idx="304">
                  <c:v>3.5185185185185302E-3</c:v>
                </c:pt>
                <c:pt idx="305">
                  <c:v>3.5300925925925999E-3</c:v>
                </c:pt>
                <c:pt idx="306">
                  <c:v>3.5416666666666799E-3</c:v>
                </c:pt>
                <c:pt idx="307">
                  <c:v>3.55324074074075E-3</c:v>
                </c:pt>
                <c:pt idx="308">
                  <c:v>3.5648148148148301E-3</c:v>
                </c:pt>
                <c:pt idx="309">
                  <c:v>3.5763888888889002E-3</c:v>
                </c:pt>
                <c:pt idx="310">
                  <c:v>3.5879629629629699E-3</c:v>
                </c:pt>
              </c:numCache>
            </c:numRef>
          </c:cat>
          <c:val>
            <c:numRef>
              <c:f>'P5'!$W$3:$W$313</c:f>
              <c:numCache>
                <c:formatCode>General</c:formatCode>
                <c:ptCount val="311"/>
                <c:pt idx="0">
                  <c:v>-48.361199999999997</c:v>
                </c:pt>
                <c:pt idx="1">
                  <c:v>-48.361199999999997</c:v>
                </c:pt>
                <c:pt idx="2">
                  <c:v>-40.008800000000001</c:v>
                </c:pt>
                <c:pt idx="3">
                  <c:v>-35.925899999999999</c:v>
                </c:pt>
                <c:pt idx="4">
                  <c:v>-35.925899999999999</c:v>
                </c:pt>
                <c:pt idx="5">
                  <c:v>-3.0741999999999998</c:v>
                </c:pt>
                <c:pt idx="6">
                  <c:v>4.5359999999999996</c:v>
                </c:pt>
                <c:pt idx="7">
                  <c:v>2.6787999999999998</c:v>
                </c:pt>
                <c:pt idx="8">
                  <c:v>2.8651</c:v>
                </c:pt>
                <c:pt idx="9">
                  <c:v>-0.47549999999999998</c:v>
                </c:pt>
                <c:pt idx="10">
                  <c:v>-0.1052</c:v>
                </c:pt>
                <c:pt idx="11">
                  <c:v>-1.589</c:v>
                </c:pt>
                <c:pt idx="12">
                  <c:v>-0.47549999999999998</c:v>
                </c:pt>
                <c:pt idx="13">
                  <c:v>-0.47549999999999998</c:v>
                </c:pt>
                <c:pt idx="14">
                  <c:v>-0.47549999999999998</c:v>
                </c:pt>
                <c:pt idx="15">
                  <c:v>-0.47549999999999998</c:v>
                </c:pt>
                <c:pt idx="16">
                  <c:v>-0.47549999999999998</c:v>
                </c:pt>
                <c:pt idx="17">
                  <c:v>-0.47549999999999998</c:v>
                </c:pt>
                <c:pt idx="18">
                  <c:v>-0.47549999999999998</c:v>
                </c:pt>
                <c:pt idx="19">
                  <c:v>-0.47549999999999998</c:v>
                </c:pt>
                <c:pt idx="20">
                  <c:v>-0.47549999999999998</c:v>
                </c:pt>
                <c:pt idx="21">
                  <c:v>-0.47549999999999998</c:v>
                </c:pt>
                <c:pt idx="22">
                  <c:v>-0.47549999999999998</c:v>
                </c:pt>
                <c:pt idx="23">
                  <c:v>-0.47549999999999998</c:v>
                </c:pt>
                <c:pt idx="24">
                  <c:v>-0.47549999999999998</c:v>
                </c:pt>
                <c:pt idx="25">
                  <c:v>-0.47549999999999998</c:v>
                </c:pt>
                <c:pt idx="26">
                  <c:v>-0.47549999999999998</c:v>
                </c:pt>
                <c:pt idx="27">
                  <c:v>-0.47549999999999998</c:v>
                </c:pt>
                <c:pt idx="28">
                  <c:v>-0.47549999999999998</c:v>
                </c:pt>
                <c:pt idx="29">
                  <c:v>-0.47549999999999998</c:v>
                </c:pt>
                <c:pt idx="30">
                  <c:v>-0.47549999999999998</c:v>
                </c:pt>
                <c:pt idx="31">
                  <c:v>-0.47549999999999998</c:v>
                </c:pt>
                <c:pt idx="32">
                  <c:v>-0.47549999999999998</c:v>
                </c:pt>
                <c:pt idx="33">
                  <c:v>-0.47549999999999998</c:v>
                </c:pt>
                <c:pt idx="34">
                  <c:v>-0.47549999999999998</c:v>
                </c:pt>
                <c:pt idx="35">
                  <c:v>-0.47549999999999998</c:v>
                </c:pt>
                <c:pt idx="36">
                  <c:v>-0.47549999999999998</c:v>
                </c:pt>
                <c:pt idx="37">
                  <c:v>-0.47549999999999998</c:v>
                </c:pt>
                <c:pt idx="38">
                  <c:v>-0.47549999999999998</c:v>
                </c:pt>
                <c:pt idx="39">
                  <c:v>-0.47549999999999998</c:v>
                </c:pt>
                <c:pt idx="40">
                  <c:v>-0.47549999999999998</c:v>
                </c:pt>
                <c:pt idx="41">
                  <c:v>-0.47549999999999998</c:v>
                </c:pt>
                <c:pt idx="42">
                  <c:v>-0.47549999999999998</c:v>
                </c:pt>
                <c:pt idx="43">
                  <c:v>-0.47549999999999998</c:v>
                </c:pt>
                <c:pt idx="44">
                  <c:v>-0.47549999999999998</c:v>
                </c:pt>
                <c:pt idx="45">
                  <c:v>-0.47549999999999998</c:v>
                </c:pt>
                <c:pt idx="46">
                  <c:v>-0.47549999999999998</c:v>
                </c:pt>
                <c:pt idx="47">
                  <c:v>-0.47549999999999998</c:v>
                </c:pt>
                <c:pt idx="48">
                  <c:v>-0.47549999999999998</c:v>
                </c:pt>
                <c:pt idx="49">
                  <c:v>-0.47549999999999998</c:v>
                </c:pt>
                <c:pt idx="50">
                  <c:v>-0.47549999999999998</c:v>
                </c:pt>
                <c:pt idx="51">
                  <c:v>-0.47549999999999998</c:v>
                </c:pt>
                <c:pt idx="52">
                  <c:v>-0.47549999999999998</c:v>
                </c:pt>
                <c:pt idx="53">
                  <c:v>-0.47549999999999998</c:v>
                </c:pt>
                <c:pt idx="54">
                  <c:v>-0.47549999999999998</c:v>
                </c:pt>
                <c:pt idx="55">
                  <c:v>-0.47549999999999998</c:v>
                </c:pt>
                <c:pt idx="56">
                  <c:v>-0.47549999999999998</c:v>
                </c:pt>
                <c:pt idx="57">
                  <c:v>-0.47549999999999998</c:v>
                </c:pt>
                <c:pt idx="58">
                  <c:v>-0.47549999999999998</c:v>
                </c:pt>
                <c:pt idx="59">
                  <c:v>-0.47549999999999998</c:v>
                </c:pt>
                <c:pt idx="60">
                  <c:v>-0.47549999999999998</c:v>
                </c:pt>
                <c:pt idx="61">
                  <c:v>-0.47549999999999998</c:v>
                </c:pt>
                <c:pt idx="62">
                  <c:v>-0.47549999999999998</c:v>
                </c:pt>
                <c:pt idx="63">
                  <c:v>-0.47549999999999998</c:v>
                </c:pt>
                <c:pt idx="64">
                  <c:v>-0.47549999999999998</c:v>
                </c:pt>
                <c:pt idx="65">
                  <c:v>-0.47549999999999998</c:v>
                </c:pt>
                <c:pt idx="66">
                  <c:v>-0.47549999999999998</c:v>
                </c:pt>
                <c:pt idx="67">
                  <c:v>-0.47549999999999998</c:v>
                </c:pt>
                <c:pt idx="68">
                  <c:v>-0.47549999999999998</c:v>
                </c:pt>
                <c:pt idx="69">
                  <c:v>-0.47549999999999998</c:v>
                </c:pt>
                <c:pt idx="70">
                  <c:v>-0.47549999999999998</c:v>
                </c:pt>
                <c:pt idx="71">
                  <c:v>-0.47549999999999998</c:v>
                </c:pt>
                <c:pt idx="72">
                  <c:v>-0.47549999999999998</c:v>
                </c:pt>
                <c:pt idx="73">
                  <c:v>-0.47549999999999998</c:v>
                </c:pt>
                <c:pt idx="74">
                  <c:v>-0.47549999999999998</c:v>
                </c:pt>
                <c:pt idx="75">
                  <c:v>-0.47549999999999998</c:v>
                </c:pt>
                <c:pt idx="76">
                  <c:v>-0.47549999999999998</c:v>
                </c:pt>
                <c:pt idx="77">
                  <c:v>-0.47549999999999998</c:v>
                </c:pt>
                <c:pt idx="78">
                  <c:v>-0.47549999999999998</c:v>
                </c:pt>
                <c:pt idx="79">
                  <c:v>-0.47549999999999998</c:v>
                </c:pt>
                <c:pt idx="80">
                  <c:v>-0.47549999999999998</c:v>
                </c:pt>
                <c:pt idx="81">
                  <c:v>-0.47549999999999998</c:v>
                </c:pt>
                <c:pt idx="82">
                  <c:v>-0.47549999999999998</c:v>
                </c:pt>
                <c:pt idx="83">
                  <c:v>-0.47549999999999998</c:v>
                </c:pt>
                <c:pt idx="84">
                  <c:v>-0.47549999999999998</c:v>
                </c:pt>
                <c:pt idx="85">
                  <c:v>-0.47549999999999998</c:v>
                </c:pt>
                <c:pt idx="86">
                  <c:v>-0.47549999999999998</c:v>
                </c:pt>
                <c:pt idx="87">
                  <c:v>-0.47549999999999998</c:v>
                </c:pt>
                <c:pt idx="88">
                  <c:v>-0.47549999999999998</c:v>
                </c:pt>
                <c:pt idx="89">
                  <c:v>-0.47549999999999998</c:v>
                </c:pt>
                <c:pt idx="90">
                  <c:v>-0.47549999999999998</c:v>
                </c:pt>
                <c:pt idx="91">
                  <c:v>-0.47549999999999998</c:v>
                </c:pt>
                <c:pt idx="92">
                  <c:v>-0.47549999999999998</c:v>
                </c:pt>
                <c:pt idx="93">
                  <c:v>-0.47549999999999998</c:v>
                </c:pt>
                <c:pt idx="94">
                  <c:v>-0.47549999999999998</c:v>
                </c:pt>
                <c:pt idx="95">
                  <c:v>-0.47549999999999998</c:v>
                </c:pt>
                <c:pt idx="96">
                  <c:v>-0.47549999999999998</c:v>
                </c:pt>
                <c:pt idx="97">
                  <c:v>-0.47549999999999998</c:v>
                </c:pt>
                <c:pt idx="98">
                  <c:v>-0.47549999999999998</c:v>
                </c:pt>
                <c:pt idx="99">
                  <c:v>-0.47549999999999998</c:v>
                </c:pt>
                <c:pt idx="100">
                  <c:v>-0.47549999999999998</c:v>
                </c:pt>
                <c:pt idx="101">
                  <c:v>-0.47549999999999998</c:v>
                </c:pt>
                <c:pt idx="102">
                  <c:v>-0.47549999999999998</c:v>
                </c:pt>
                <c:pt idx="103">
                  <c:v>-0.47549999999999998</c:v>
                </c:pt>
                <c:pt idx="104">
                  <c:v>-0.47549999999999998</c:v>
                </c:pt>
                <c:pt idx="105">
                  <c:v>-0.47549999999999998</c:v>
                </c:pt>
                <c:pt idx="106">
                  <c:v>-0.47549999999999998</c:v>
                </c:pt>
                <c:pt idx="107">
                  <c:v>-0.47549999999999998</c:v>
                </c:pt>
                <c:pt idx="108">
                  <c:v>-0.47549999999999998</c:v>
                </c:pt>
                <c:pt idx="109">
                  <c:v>-0.47549999999999998</c:v>
                </c:pt>
                <c:pt idx="110">
                  <c:v>-0.47549999999999998</c:v>
                </c:pt>
                <c:pt idx="111">
                  <c:v>-0.47549999999999998</c:v>
                </c:pt>
                <c:pt idx="112">
                  <c:v>-0.47549999999999998</c:v>
                </c:pt>
                <c:pt idx="113">
                  <c:v>-0.47549999999999998</c:v>
                </c:pt>
                <c:pt idx="114">
                  <c:v>-0.47549999999999998</c:v>
                </c:pt>
                <c:pt idx="115">
                  <c:v>-0.47549999999999998</c:v>
                </c:pt>
                <c:pt idx="116">
                  <c:v>-0.47549999999999998</c:v>
                </c:pt>
                <c:pt idx="117">
                  <c:v>-0.47549999999999998</c:v>
                </c:pt>
                <c:pt idx="118">
                  <c:v>-0.47549999999999998</c:v>
                </c:pt>
                <c:pt idx="119">
                  <c:v>-0.47549999999999998</c:v>
                </c:pt>
                <c:pt idx="120">
                  <c:v>-0.47549999999999998</c:v>
                </c:pt>
                <c:pt idx="121">
                  <c:v>-0.47549999999999998</c:v>
                </c:pt>
                <c:pt idx="122">
                  <c:v>-0.47549999999999998</c:v>
                </c:pt>
                <c:pt idx="123">
                  <c:v>-0.47549999999999998</c:v>
                </c:pt>
                <c:pt idx="124">
                  <c:v>-0.47549999999999998</c:v>
                </c:pt>
                <c:pt idx="125">
                  <c:v>-0.47549999999999998</c:v>
                </c:pt>
                <c:pt idx="126">
                  <c:v>-0.47549999999999998</c:v>
                </c:pt>
                <c:pt idx="127">
                  <c:v>-0.47549999999999998</c:v>
                </c:pt>
                <c:pt idx="128">
                  <c:v>-0.47549999999999998</c:v>
                </c:pt>
                <c:pt idx="129">
                  <c:v>-0.47549999999999998</c:v>
                </c:pt>
                <c:pt idx="130">
                  <c:v>-0.47549999999999998</c:v>
                </c:pt>
                <c:pt idx="131">
                  <c:v>-0.47549999999999998</c:v>
                </c:pt>
                <c:pt idx="132">
                  <c:v>-0.47549999999999998</c:v>
                </c:pt>
                <c:pt idx="133">
                  <c:v>-0.47549999999999998</c:v>
                </c:pt>
                <c:pt idx="134">
                  <c:v>-0.47549999999999998</c:v>
                </c:pt>
                <c:pt idx="135">
                  <c:v>-0.47549999999999998</c:v>
                </c:pt>
                <c:pt idx="136">
                  <c:v>-0.47549999999999998</c:v>
                </c:pt>
                <c:pt idx="137">
                  <c:v>-0.47549999999999998</c:v>
                </c:pt>
                <c:pt idx="138">
                  <c:v>-0.47549999999999998</c:v>
                </c:pt>
                <c:pt idx="139">
                  <c:v>-0.47549999999999998</c:v>
                </c:pt>
                <c:pt idx="140">
                  <c:v>-0.47549999999999998</c:v>
                </c:pt>
                <c:pt idx="141">
                  <c:v>-0.47549999999999998</c:v>
                </c:pt>
                <c:pt idx="142">
                  <c:v>-0.47549999999999998</c:v>
                </c:pt>
                <c:pt idx="143">
                  <c:v>-0.47549999999999998</c:v>
                </c:pt>
                <c:pt idx="144">
                  <c:v>-0.47549999999999998</c:v>
                </c:pt>
                <c:pt idx="145">
                  <c:v>-0.47549999999999998</c:v>
                </c:pt>
                <c:pt idx="146">
                  <c:v>-0.47549999999999998</c:v>
                </c:pt>
                <c:pt idx="147">
                  <c:v>-0.47549999999999998</c:v>
                </c:pt>
                <c:pt idx="148">
                  <c:v>-0.47549999999999998</c:v>
                </c:pt>
                <c:pt idx="149">
                  <c:v>-0.47549999999999998</c:v>
                </c:pt>
                <c:pt idx="150">
                  <c:v>-0.47549999999999998</c:v>
                </c:pt>
                <c:pt idx="151">
                  <c:v>-0.47549999999999998</c:v>
                </c:pt>
                <c:pt idx="152">
                  <c:v>-0.47549999999999998</c:v>
                </c:pt>
                <c:pt idx="153">
                  <c:v>-0.47549999999999998</c:v>
                </c:pt>
                <c:pt idx="154">
                  <c:v>-0.47549999999999998</c:v>
                </c:pt>
                <c:pt idx="155">
                  <c:v>-0.47549999999999998</c:v>
                </c:pt>
                <c:pt idx="156">
                  <c:v>-0.47549999999999998</c:v>
                </c:pt>
                <c:pt idx="157">
                  <c:v>-0.47549999999999998</c:v>
                </c:pt>
                <c:pt idx="158">
                  <c:v>-0.47549999999999998</c:v>
                </c:pt>
                <c:pt idx="159">
                  <c:v>-0.47549999999999998</c:v>
                </c:pt>
                <c:pt idx="160">
                  <c:v>-0.47549999999999998</c:v>
                </c:pt>
                <c:pt idx="161">
                  <c:v>-0.47549999999999998</c:v>
                </c:pt>
                <c:pt idx="162">
                  <c:v>-0.47549999999999998</c:v>
                </c:pt>
                <c:pt idx="163">
                  <c:v>-0.47549999999999998</c:v>
                </c:pt>
                <c:pt idx="164">
                  <c:v>-0.47549999999999998</c:v>
                </c:pt>
                <c:pt idx="165">
                  <c:v>-0.47549999999999998</c:v>
                </c:pt>
                <c:pt idx="166">
                  <c:v>-0.47549999999999998</c:v>
                </c:pt>
                <c:pt idx="167">
                  <c:v>-0.47549999999999998</c:v>
                </c:pt>
                <c:pt idx="168">
                  <c:v>-0.47549999999999998</c:v>
                </c:pt>
                <c:pt idx="169">
                  <c:v>-0.47549999999999998</c:v>
                </c:pt>
                <c:pt idx="170">
                  <c:v>-0.47549999999999998</c:v>
                </c:pt>
                <c:pt idx="171">
                  <c:v>-0.47549999999999998</c:v>
                </c:pt>
                <c:pt idx="172">
                  <c:v>-0.47549999999999998</c:v>
                </c:pt>
                <c:pt idx="173">
                  <c:v>-0.47549999999999998</c:v>
                </c:pt>
                <c:pt idx="174">
                  <c:v>-0.47549999999999998</c:v>
                </c:pt>
                <c:pt idx="175">
                  <c:v>-0.47549999999999998</c:v>
                </c:pt>
                <c:pt idx="176">
                  <c:v>-0.47549999999999998</c:v>
                </c:pt>
                <c:pt idx="177">
                  <c:v>-0.47549999999999998</c:v>
                </c:pt>
                <c:pt idx="178">
                  <c:v>-0.47549999999999998</c:v>
                </c:pt>
                <c:pt idx="179">
                  <c:v>-0.47549999999999998</c:v>
                </c:pt>
                <c:pt idx="180">
                  <c:v>-0.47549999999999998</c:v>
                </c:pt>
                <c:pt idx="181">
                  <c:v>-0.47549999999999998</c:v>
                </c:pt>
                <c:pt idx="182">
                  <c:v>-0.47549999999999998</c:v>
                </c:pt>
                <c:pt idx="183">
                  <c:v>-0.47549999999999998</c:v>
                </c:pt>
                <c:pt idx="184">
                  <c:v>-0.47549999999999998</c:v>
                </c:pt>
                <c:pt idx="185">
                  <c:v>-0.47549999999999998</c:v>
                </c:pt>
                <c:pt idx="186">
                  <c:v>-0.47549999999999998</c:v>
                </c:pt>
                <c:pt idx="187">
                  <c:v>-0.47549999999999998</c:v>
                </c:pt>
                <c:pt idx="188">
                  <c:v>-0.47549999999999998</c:v>
                </c:pt>
                <c:pt idx="189">
                  <c:v>-0.47549999999999998</c:v>
                </c:pt>
                <c:pt idx="190">
                  <c:v>-0.47549999999999998</c:v>
                </c:pt>
                <c:pt idx="191">
                  <c:v>-0.47549999999999998</c:v>
                </c:pt>
                <c:pt idx="192">
                  <c:v>-0.47549999999999998</c:v>
                </c:pt>
                <c:pt idx="193">
                  <c:v>-0.47549999999999998</c:v>
                </c:pt>
                <c:pt idx="194">
                  <c:v>-0.47549999999999998</c:v>
                </c:pt>
                <c:pt idx="195">
                  <c:v>-0.47549999999999998</c:v>
                </c:pt>
                <c:pt idx="196">
                  <c:v>-0.47549999999999998</c:v>
                </c:pt>
                <c:pt idx="197">
                  <c:v>-0.47549999999999998</c:v>
                </c:pt>
                <c:pt idx="198">
                  <c:v>-0.47549999999999998</c:v>
                </c:pt>
                <c:pt idx="199">
                  <c:v>-0.47549999999999998</c:v>
                </c:pt>
                <c:pt idx="200">
                  <c:v>-0.47549999999999998</c:v>
                </c:pt>
                <c:pt idx="201">
                  <c:v>-0.47549999999999998</c:v>
                </c:pt>
                <c:pt idx="202">
                  <c:v>-0.47549999999999998</c:v>
                </c:pt>
                <c:pt idx="203">
                  <c:v>-0.47549999999999998</c:v>
                </c:pt>
                <c:pt idx="204">
                  <c:v>-0.47549999999999998</c:v>
                </c:pt>
                <c:pt idx="205">
                  <c:v>-0.47549999999999998</c:v>
                </c:pt>
                <c:pt idx="206">
                  <c:v>-0.47549999999999998</c:v>
                </c:pt>
                <c:pt idx="207">
                  <c:v>-0.47549999999999998</c:v>
                </c:pt>
                <c:pt idx="208">
                  <c:v>-0.47549999999999998</c:v>
                </c:pt>
                <c:pt idx="209">
                  <c:v>-0.47549999999999998</c:v>
                </c:pt>
                <c:pt idx="210">
                  <c:v>-0.47549999999999998</c:v>
                </c:pt>
                <c:pt idx="211">
                  <c:v>-0.47549999999999998</c:v>
                </c:pt>
                <c:pt idx="212">
                  <c:v>-0.47549999999999998</c:v>
                </c:pt>
                <c:pt idx="213">
                  <c:v>-0.47549999999999998</c:v>
                </c:pt>
                <c:pt idx="214">
                  <c:v>-0.47549999999999998</c:v>
                </c:pt>
                <c:pt idx="215">
                  <c:v>-0.47549999999999998</c:v>
                </c:pt>
                <c:pt idx="216">
                  <c:v>-0.47549999999999998</c:v>
                </c:pt>
                <c:pt idx="217">
                  <c:v>-0.47549999999999998</c:v>
                </c:pt>
                <c:pt idx="218">
                  <c:v>-0.47549999999999998</c:v>
                </c:pt>
                <c:pt idx="219">
                  <c:v>-0.47549999999999998</c:v>
                </c:pt>
                <c:pt idx="220">
                  <c:v>-0.47549999999999998</c:v>
                </c:pt>
                <c:pt idx="221">
                  <c:v>-0.47549999999999998</c:v>
                </c:pt>
                <c:pt idx="222">
                  <c:v>-0.47549999999999998</c:v>
                </c:pt>
                <c:pt idx="223">
                  <c:v>-0.47549999999999998</c:v>
                </c:pt>
                <c:pt idx="224">
                  <c:v>-0.47549999999999998</c:v>
                </c:pt>
                <c:pt idx="225">
                  <c:v>-0.47549999999999998</c:v>
                </c:pt>
                <c:pt idx="226">
                  <c:v>-0.47549999999999998</c:v>
                </c:pt>
                <c:pt idx="227">
                  <c:v>-0.47549999999999998</c:v>
                </c:pt>
                <c:pt idx="228">
                  <c:v>-0.47549999999999998</c:v>
                </c:pt>
                <c:pt idx="229">
                  <c:v>-0.47549999999999998</c:v>
                </c:pt>
                <c:pt idx="230">
                  <c:v>-0.47549999999999998</c:v>
                </c:pt>
                <c:pt idx="231">
                  <c:v>-0.47549999999999998</c:v>
                </c:pt>
                <c:pt idx="232">
                  <c:v>-0.47549999999999998</c:v>
                </c:pt>
                <c:pt idx="233">
                  <c:v>-0.47549999999999998</c:v>
                </c:pt>
                <c:pt idx="234">
                  <c:v>-0.47549999999999998</c:v>
                </c:pt>
                <c:pt idx="235">
                  <c:v>-0.47549999999999998</c:v>
                </c:pt>
                <c:pt idx="236">
                  <c:v>-0.47549999999999998</c:v>
                </c:pt>
                <c:pt idx="237">
                  <c:v>-0.47549999999999998</c:v>
                </c:pt>
                <c:pt idx="238">
                  <c:v>-0.47549999999999998</c:v>
                </c:pt>
                <c:pt idx="239">
                  <c:v>-0.47549999999999998</c:v>
                </c:pt>
                <c:pt idx="240">
                  <c:v>-0.47549999999999998</c:v>
                </c:pt>
                <c:pt idx="241">
                  <c:v>-0.47549999999999998</c:v>
                </c:pt>
                <c:pt idx="242">
                  <c:v>-0.47549999999999998</c:v>
                </c:pt>
                <c:pt idx="243">
                  <c:v>-0.47549999999999998</c:v>
                </c:pt>
                <c:pt idx="244">
                  <c:v>-0.47549999999999998</c:v>
                </c:pt>
                <c:pt idx="245">
                  <c:v>-0.47549999999999998</c:v>
                </c:pt>
                <c:pt idx="246">
                  <c:v>-0.47549999999999998</c:v>
                </c:pt>
                <c:pt idx="247">
                  <c:v>-0.47549999999999998</c:v>
                </c:pt>
                <c:pt idx="248">
                  <c:v>-0.47549999999999998</c:v>
                </c:pt>
                <c:pt idx="249">
                  <c:v>-0.47549999999999998</c:v>
                </c:pt>
                <c:pt idx="250">
                  <c:v>-0.47549999999999998</c:v>
                </c:pt>
                <c:pt idx="251">
                  <c:v>-0.47549999999999998</c:v>
                </c:pt>
                <c:pt idx="252">
                  <c:v>-0.47549999999999998</c:v>
                </c:pt>
                <c:pt idx="253">
                  <c:v>-0.47549999999999998</c:v>
                </c:pt>
                <c:pt idx="254">
                  <c:v>-0.47549999999999998</c:v>
                </c:pt>
                <c:pt idx="255">
                  <c:v>-0.47549999999999998</c:v>
                </c:pt>
                <c:pt idx="256">
                  <c:v>-0.47549999999999998</c:v>
                </c:pt>
                <c:pt idx="257">
                  <c:v>-0.47549999999999998</c:v>
                </c:pt>
                <c:pt idx="258">
                  <c:v>-0.47549999999999998</c:v>
                </c:pt>
                <c:pt idx="259">
                  <c:v>-0.47549999999999998</c:v>
                </c:pt>
                <c:pt idx="260">
                  <c:v>-0.47549999999999998</c:v>
                </c:pt>
                <c:pt idx="261">
                  <c:v>-0.47549999999999998</c:v>
                </c:pt>
                <c:pt idx="262">
                  <c:v>-0.47549999999999998</c:v>
                </c:pt>
                <c:pt idx="263">
                  <c:v>-0.47549999999999998</c:v>
                </c:pt>
                <c:pt idx="264">
                  <c:v>-0.47549999999999998</c:v>
                </c:pt>
                <c:pt idx="265">
                  <c:v>-0.47549999999999998</c:v>
                </c:pt>
                <c:pt idx="266">
                  <c:v>-0.47549999999999998</c:v>
                </c:pt>
                <c:pt idx="267">
                  <c:v>-0.47549999999999998</c:v>
                </c:pt>
                <c:pt idx="268">
                  <c:v>-0.47549999999999998</c:v>
                </c:pt>
                <c:pt idx="269">
                  <c:v>-0.47549999999999998</c:v>
                </c:pt>
                <c:pt idx="270">
                  <c:v>-0.47549999999999998</c:v>
                </c:pt>
                <c:pt idx="271">
                  <c:v>-0.47549999999999998</c:v>
                </c:pt>
                <c:pt idx="272">
                  <c:v>-0.47549999999999998</c:v>
                </c:pt>
                <c:pt idx="273">
                  <c:v>-0.47549999999999998</c:v>
                </c:pt>
                <c:pt idx="274">
                  <c:v>-0.47549999999999998</c:v>
                </c:pt>
                <c:pt idx="275">
                  <c:v>-0.47549999999999998</c:v>
                </c:pt>
                <c:pt idx="276">
                  <c:v>-0.47549999999999998</c:v>
                </c:pt>
                <c:pt idx="277">
                  <c:v>-0.47549999999999998</c:v>
                </c:pt>
                <c:pt idx="278">
                  <c:v>-0.47549999999999998</c:v>
                </c:pt>
                <c:pt idx="279">
                  <c:v>-0.47549999999999998</c:v>
                </c:pt>
                <c:pt idx="280">
                  <c:v>-0.47549999999999998</c:v>
                </c:pt>
                <c:pt idx="281">
                  <c:v>-0.47549999999999998</c:v>
                </c:pt>
                <c:pt idx="282">
                  <c:v>-0.47549999999999998</c:v>
                </c:pt>
                <c:pt idx="283">
                  <c:v>-0.47549999999999998</c:v>
                </c:pt>
                <c:pt idx="284">
                  <c:v>-0.47549999999999998</c:v>
                </c:pt>
                <c:pt idx="285">
                  <c:v>-0.47549999999999998</c:v>
                </c:pt>
                <c:pt idx="286">
                  <c:v>-0.47549999999999998</c:v>
                </c:pt>
                <c:pt idx="287">
                  <c:v>-0.47549999999999998</c:v>
                </c:pt>
                <c:pt idx="288">
                  <c:v>-0.47549999999999998</c:v>
                </c:pt>
                <c:pt idx="289">
                  <c:v>-0.47549999999999998</c:v>
                </c:pt>
                <c:pt idx="290">
                  <c:v>-0.47549999999999998</c:v>
                </c:pt>
                <c:pt idx="291">
                  <c:v>-0.47549999999999998</c:v>
                </c:pt>
                <c:pt idx="292">
                  <c:v>-0.47549999999999998</c:v>
                </c:pt>
                <c:pt idx="293">
                  <c:v>-0.47549999999999998</c:v>
                </c:pt>
                <c:pt idx="294">
                  <c:v>-0.47549999999999998</c:v>
                </c:pt>
                <c:pt idx="295">
                  <c:v>-0.47549999999999998</c:v>
                </c:pt>
                <c:pt idx="296">
                  <c:v>-0.47549999999999998</c:v>
                </c:pt>
                <c:pt idx="297">
                  <c:v>-0.47549999999999998</c:v>
                </c:pt>
                <c:pt idx="298">
                  <c:v>-0.47549999999999998</c:v>
                </c:pt>
                <c:pt idx="299">
                  <c:v>-0.47549999999999998</c:v>
                </c:pt>
                <c:pt idx="300">
                  <c:v>-0.47549999999999998</c:v>
                </c:pt>
                <c:pt idx="301">
                  <c:v>-0.47549999999999998</c:v>
                </c:pt>
                <c:pt idx="302">
                  <c:v>-0.47549999999999998</c:v>
                </c:pt>
                <c:pt idx="303">
                  <c:v>-0.47549999999999998</c:v>
                </c:pt>
                <c:pt idx="304">
                  <c:v>-0.47549999999999998</c:v>
                </c:pt>
                <c:pt idx="305">
                  <c:v>-0.47549999999999998</c:v>
                </c:pt>
                <c:pt idx="306">
                  <c:v>-0.47549999999999998</c:v>
                </c:pt>
                <c:pt idx="307">
                  <c:v>-0.47549999999999998</c:v>
                </c:pt>
                <c:pt idx="308">
                  <c:v>-0.47549999999999998</c:v>
                </c:pt>
                <c:pt idx="309">
                  <c:v>-0.47549999999999998</c:v>
                </c:pt>
                <c:pt idx="310">
                  <c:v>-0.47549999999999998</c:v>
                </c:pt>
              </c:numCache>
            </c:numRef>
          </c:val>
          <c:smooth val="0"/>
          <c:extLst>
            <c:ext xmlns:c16="http://schemas.microsoft.com/office/drawing/2014/chart" uri="{C3380CC4-5D6E-409C-BE32-E72D297353CC}">
              <c16:uniqueId val="{00000001-C61D-4071-9EA5-38A0F9BFE39A}"/>
            </c:ext>
          </c:extLst>
        </c:ser>
        <c:ser>
          <c:idx val="2"/>
          <c:order val="2"/>
          <c:tx>
            <c:strRef>
              <c:f>'P5'!$X$2</c:f>
              <c:strCache>
                <c:ptCount val="1"/>
                <c:pt idx="0">
                  <c:v>u</c:v>
                </c:pt>
              </c:strCache>
            </c:strRef>
          </c:tx>
          <c:spPr>
            <a:ln w="28575" cap="rnd">
              <a:noFill/>
              <a:round/>
            </a:ln>
            <a:effectLst/>
          </c:spPr>
          <c:marker>
            <c:symbol val="diamond"/>
            <c:size val="3"/>
            <c:spPr>
              <a:solidFill>
                <a:srgbClr val="36EE32"/>
              </a:solidFill>
              <a:ln w="9525">
                <a:noFill/>
              </a:ln>
              <a:effectLst/>
            </c:spPr>
          </c:marker>
          <c:cat>
            <c:numRef>
              <c:f>'P5'!$U$3:$U$313</c:f>
              <c:numCache>
                <c:formatCode>mm:ss</c:formatCode>
                <c:ptCount val="311"/>
                <c:pt idx="1">
                  <c:v>1.1574074074074073E-5</c:v>
                </c:pt>
                <c:pt idx="2">
                  <c:v>2.31481481481481E-5</c:v>
                </c:pt>
                <c:pt idx="3">
                  <c:v>3.4722222222222202E-5</c:v>
                </c:pt>
                <c:pt idx="4">
                  <c:v>4.6296296296296301E-5</c:v>
                </c:pt>
                <c:pt idx="5">
                  <c:v>5.78703703703704E-5</c:v>
                </c:pt>
                <c:pt idx="6">
                  <c:v>6.9444444444444404E-5</c:v>
                </c:pt>
                <c:pt idx="7">
                  <c:v>8.1018518518518503E-5</c:v>
                </c:pt>
                <c:pt idx="8">
                  <c:v>9.2592592592592602E-5</c:v>
                </c:pt>
                <c:pt idx="9">
                  <c:v>1.04166666666666E-4</c:v>
                </c:pt>
                <c:pt idx="10">
                  <c:v>1.1574074074074E-4</c:v>
                </c:pt>
                <c:pt idx="11">
                  <c:v>1.2731481481481399E-4</c:v>
                </c:pt>
                <c:pt idx="12">
                  <c:v>1.3888888888888799E-4</c:v>
                </c:pt>
                <c:pt idx="13">
                  <c:v>1.50462962962962E-4</c:v>
                </c:pt>
                <c:pt idx="14">
                  <c:v>1.62037037037036E-4</c:v>
                </c:pt>
                <c:pt idx="15">
                  <c:v>1.7361111111111001E-4</c:v>
                </c:pt>
                <c:pt idx="16">
                  <c:v>1.8518518518518401E-4</c:v>
                </c:pt>
                <c:pt idx="17">
                  <c:v>1.9675925925925999E-4</c:v>
                </c:pt>
                <c:pt idx="18">
                  <c:v>2.08333333333334E-4</c:v>
                </c:pt>
                <c:pt idx="19">
                  <c:v>2.19907407407408E-4</c:v>
                </c:pt>
                <c:pt idx="20">
                  <c:v>2.3148148148148201E-4</c:v>
                </c:pt>
                <c:pt idx="21">
                  <c:v>2.4305555555555601E-4</c:v>
                </c:pt>
                <c:pt idx="22">
                  <c:v>2.5462962962962999E-4</c:v>
                </c:pt>
                <c:pt idx="23">
                  <c:v>2.6620370370370399E-4</c:v>
                </c:pt>
                <c:pt idx="24">
                  <c:v>2.7777777777777799E-4</c:v>
                </c:pt>
                <c:pt idx="25">
                  <c:v>2.89351851851852E-4</c:v>
                </c:pt>
                <c:pt idx="26">
                  <c:v>3.00925925925926E-4</c:v>
                </c:pt>
                <c:pt idx="27">
                  <c:v>3.1250000000000098E-4</c:v>
                </c:pt>
                <c:pt idx="28">
                  <c:v>3.2407407407407499E-4</c:v>
                </c:pt>
                <c:pt idx="29">
                  <c:v>3.3564814814814899E-4</c:v>
                </c:pt>
                <c:pt idx="30">
                  <c:v>3.4722222222222299E-4</c:v>
                </c:pt>
                <c:pt idx="31">
                  <c:v>3.58796296296297E-4</c:v>
                </c:pt>
                <c:pt idx="32">
                  <c:v>3.70370370370371E-4</c:v>
                </c:pt>
                <c:pt idx="33">
                  <c:v>3.8194444444444501E-4</c:v>
                </c:pt>
                <c:pt idx="34">
                  <c:v>3.9351851851851901E-4</c:v>
                </c:pt>
                <c:pt idx="35">
                  <c:v>4.0509259259259301E-4</c:v>
                </c:pt>
                <c:pt idx="36">
                  <c:v>4.1666666666666702E-4</c:v>
                </c:pt>
                <c:pt idx="37">
                  <c:v>4.28240740740742E-4</c:v>
                </c:pt>
                <c:pt idx="38">
                  <c:v>4.39814814814816E-4</c:v>
                </c:pt>
                <c:pt idx="39">
                  <c:v>4.5138888888889001E-4</c:v>
                </c:pt>
                <c:pt idx="40">
                  <c:v>4.6296296296296401E-4</c:v>
                </c:pt>
                <c:pt idx="41">
                  <c:v>4.7453703703703801E-4</c:v>
                </c:pt>
                <c:pt idx="42">
                  <c:v>4.8611111111111202E-4</c:v>
                </c:pt>
                <c:pt idx="43">
                  <c:v>4.9768518518518597E-4</c:v>
                </c:pt>
                <c:pt idx="44">
                  <c:v>5.0925925925925997E-4</c:v>
                </c:pt>
                <c:pt idx="45">
                  <c:v>5.2083333333333398E-4</c:v>
                </c:pt>
                <c:pt idx="46">
                  <c:v>5.3240740740740896E-4</c:v>
                </c:pt>
                <c:pt idx="47">
                  <c:v>5.4398148148148296E-4</c:v>
                </c:pt>
                <c:pt idx="48">
                  <c:v>5.5555555555555696E-4</c:v>
                </c:pt>
                <c:pt idx="49">
                  <c:v>5.6712962962963097E-4</c:v>
                </c:pt>
                <c:pt idx="50">
                  <c:v>5.7870370370370497E-4</c:v>
                </c:pt>
                <c:pt idx="51">
                  <c:v>5.9027777777777898E-4</c:v>
                </c:pt>
                <c:pt idx="52">
                  <c:v>6.0185185185185298E-4</c:v>
                </c:pt>
                <c:pt idx="53">
                  <c:v>6.1342592592592698E-4</c:v>
                </c:pt>
                <c:pt idx="54">
                  <c:v>6.2500000000000099E-4</c:v>
                </c:pt>
                <c:pt idx="55">
                  <c:v>6.3657407407407499E-4</c:v>
                </c:pt>
                <c:pt idx="56">
                  <c:v>6.4814814814814997E-4</c:v>
                </c:pt>
                <c:pt idx="57">
                  <c:v>6.5972222222222398E-4</c:v>
                </c:pt>
                <c:pt idx="58">
                  <c:v>6.7129629629629798E-4</c:v>
                </c:pt>
                <c:pt idx="59">
                  <c:v>6.8287037037037198E-4</c:v>
                </c:pt>
                <c:pt idx="60">
                  <c:v>6.9444444444444599E-4</c:v>
                </c:pt>
                <c:pt idx="61">
                  <c:v>7.0601851851851999E-4</c:v>
                </c:pt>
                <c:pt idx="62">
                  <c:v>7.17592592592594E-4</c:v>
                </c:pt>
                <c:pt idx="63">
                  <c:v>7.29166666666668E-4</c:v>
                </c:pt>
                <c:pt idx="64">
                  <c:v>7.4074074074074201E-4</c:v>
                </c:pt>
                <c:pt idx="65">
                  <c:v>7.5231481481481601E-4</c:v>
                </c:pt>
                <c:pt idx="66">
                  <c:v>7.6388888888889099E-4</c:v>
                </c:pt>
                <c:pt idx="67">
                  <c:v>7.7546296296296499E-4</c:v>
                </c:pt>
                <c:pt idx="68">
                  <c:v>7.87037037037039E-4</c:v>
                </c:pt>
                <c:pt idx="69">
                  <c:v>7.98611111111113E-4</c:v>
                </c:pt>
                <c:pt idx="70">
                  <c:v>8.1018518518518701E-4</c:v>
                </c:pt>
                <c:pt idx="71">
                  <c:v>8.2175925925926101E-4</c:v>
                </c:pt>
                <c:pt idx="72">
                  <c:v>8.3333333333333501E-4</c:v>
                </c:pt>
                <c:pt idx="73">
                  <c:v>8.4490740740740902E-4</c:v>
                </c:pt>
                <c:pt idx="74">
                  <c:v>8.5648148148148302E-4</c:v>
                </c:pt>
                <c:pt idx="75">
                  <c:v>8.6805555555555703E-4</c:v>
                </c:pt>
                <c:pt idx="76">
                  <c:v>8.7962962962963201E-4</c:v>
                </c:pt>
                <c:pt idx="77">
                  <c:v>8.9120370370370601E-4</c:v>
                </c:pt>
                <c:pt idx="78">
                  <c:v>9.0277777777778001E-4</c:v>
                </c:pt>
                <c:pt idx="79">
                  <c:v>9.1435185185185402E-4</c:v>
                </c:pt>
                <c:pt idx="80">
                  <c:v>9.2592592592592802E-4</c:v>
                </c:pt>
                <c:pt idx="81">
                  <c:v>9.3750000000000203E-4</c:v>
                </c:pt>
                <c:pt idx="82">
                  <c:v>9.4907407407407603E-4</c:v>
                </c:pt>
                <c:pt idx="83">
                  <c:v>9.6064814814815003E-4</c:v>
                </c:pt>
                <c:pt idx="84">
                  <c:v>9.7222222222222404E-4</c:v>
                </c:pt>
                <c:pt idx="85">
                  <c:v>9.8379629629629793E-4</c:v>
                </c:pt>
                <c:pt idx="86">
                  <c:v>9.9537037037037302E-4</c:v>
                </c:pt>
                <c:pt idx="87">
                  <c:v>1.0069444444444501E-3</c:v>
                </c:pt>
                <c:pt idx="88">
                  <c:v>1.0185185185185199E-3</c:v>
                </c:pt>
                <c:pt idx="89">
                  <c:v>1.0300925925926E-3</c:v>
                </c:pt>
                <c:pt idx="90">
                  <c:v>1.0416666666666699E-3</c:v>
                </c:pt>
                <c:pt idx="91">
                  <c:v>1.05324074074075E-3</c:v>
                </c:pt>
                <c:pt idx="92">
                  <c:v>1.0648148148148201E-3</c:v>
                </c:pt>
                <c:pt idx="93">
                  <c:v>1.07638888888889E-3</c:v>
                </c:pt>
                <c:pt idx="94">
                  <c:v>1.08796296296297E-3</c:v>
                </c:pt>
                <c:pt idx="95">
                  <c:v>1.0995370370370399E-3</c:v>
                </c:pt>
                <c:pt idx="96">
                  <c:v>1.11111111111112E-3</c:v>
                </c:pt>
                <c:pt idx="97">
                  <c:v>1.1226851851851901E-3</c:v>
                </c:pt>
                <c:pt idx="98">
                  <c:v>1.13425925925926E-3</c:v>
                </c:pt>
                <c:pt idx="99">
                  <c:v>1.1458333333333401E-3</c:v>
                </c:pt>
                <c:pt idx="100">
                  <c:v>1.1574074074074099E-3</c:v>
                </c:pt>
                <c:pt idx="101">
                  <c:v>1.16898148148149E-3</c:v>
                </c:pt>
                <c:pt idx="102">
                  <c:v>1.1805555555555599E-3</c:v>
                </c:pt>
                <c:pt idx="103">
                  <c:v>1.19212962962963E-3</c:v>
                </c:pt>
                <c:pt idx="104">
                  <c:v>1.2037037037037101E-3</c:v>
                </c:pt>
                <c:pt idx="105">
                  <c:v>1.21527777777778E-3</c:v>
                </c:pt>
                <c:pt idx="106">
                  <c:v>1.22685185185186E-3</c:v>
                </c:pt>
                <c:pt idx="107">
                  <c:v>1.2384259259259299E-3</c:v>
                </c:pt>
                <c:pt idx="108">
                  <c:v>1.25E-3</c:v>
                </c:pt>
                <c:pt idx="109">
                  <c:v>1.2615740740740801E-3</c:v>
                </c:pt>
                <c:pt idx="110">
                  <c:v>1.27314814814815E-3</c:v>
                </c:pt>
                <c:pt idx="111">
                  <c:v>1.2847222222222301E-3</c:v>
                </c:pt>
                <c:pt idx="112">
                  <c:v>1.2962962962962999E-3</c:v>
                </c:pt>
                <c:pt idx="113">
                  <c:v>1.30787037037038E-3</c:v>
                </c:pt>
                <c:pt idx="114">
                  <c:v>1.3194444444444499E-3</c:v>
                </c:pt>
                <c:pt idx="115">
                  <c:v>1.33101851851852E-3</c:v>
                </c:pt>
                <c:pt idx="116">
                  <c:v>1.3425925925926001E-3</c:v>
                </c:pt>
                <c:pt idx="117">
                  <c:v>1.35416666666667E-3</c:v>
                </c:pt>
                <c:pt idx="118">
                  <c:v>1.36574074074075E-3</c:v>
                </c:pt>
                <c:pt idx="119">
                  <c:v>1.3773148148148199E-3</c:v>
                </c:pt>
                <c:pt idx="120">
                  <c:v>1.38888888888889E-3</c:v>
                </c:pt>
                <c:pt idx="121">
                  <c:v>1.4004629629629701E-3</c:v>
                </c:pt>
                <c:pt idx="122">
                  <c:v>1.41203703703704E-3</c:v>
                </c:pt>
                <c:pt idx="123">
                  <c:v>1.4236111111111201E-3</c:v>
                </c:pt>
                <c:pt idx="124">
                  <c:v>1.4351851851851899E-3</c:v>
                </c:pt>
                <c:pt idx="125">
                  <c:v>1.44675925925926E-3</c:v>
                </c:pt>
                <c:pt idx="126">
                  <c:v>1.4583333333333399E-3</c:v>
                </c:pt>
                <c:pt idx="127">
                  <c:v>1.46990740740741E-3</c:v>
                </c:pt>
                <c:pt idx="128">
                  <c:v>1.4814814814814901E-3</c:v>
                </c:pt>
                <c:pt idx="129">
                  <c:v>1.49305555555556E-3</c:v>
                </c:pt>
                <c:pt idx="130">
                  <c:v>1.50462962962964E-3</c:v>
                </c:pt>
                <c:pt idx="131">
                  <c:v>1.5162037037037099E-3</c:v>
                </c:pt>
                <c:pt idx="132">
                  <c:v>1.52777777777778E-3</c:v>
                </c:pt>
                <c:pt idx="133">
                  <c:v>1.5393518518518601E-3</c:v>
                </c:pt>
                <c:pt idx="134">
                  <c:v>1.55092592592593E-3</c:v>
                </c:pt>
                <c:pt idx="135">
                  <c:v>1.5625000000000101E-3</c:v>
                </c:pt>
                <c:pt idx="136">
                  <c:v>1.5740740740740799E-3</c:v>
                </c:pt>
                <c:pt idx="137">
                  <c:v>1.58564814814815E-3</c:v>
                </c:pt>
                <c:pt idx="138">
                  <c:v>1.5972222222222299E-3</c:v>
                </c:pt>
                <c:pt idx="139">
                  <c:v>1.6087962962963E-3</c:v>
                </c:pt>
                <c:pt idx="140">
                  <c:v>1.6203703703703801E-3</c:v>
                </c:pt>
                <c:pt idx="141">
                  <c:v>1.63194444444445E-3</c:v>
                </c:pt>
                <c:pt idx="142">
                  <c:v>1.6435185185185201E-3</c:v>
                </c:pt>
                <c:pt idx="143">
                  <c:v>1.6550925925925999E-3</c:v>
                </c:pt>
                <c:pt idx="144">
                  <c:v>1.66666666666667E-3</c:v>
                </c:pt>
                <c:pt idx="145">
                  <c:v>1.6782407407407501E-3</c:v>
                </c:pt>
                <c:pt idx="146">
                  <c:v>1.68981481481482E-3</c:v>
                </c:pt>
                <c:pt idx="147">
                  <c:v>1.7013888888888901E-3</c:v>
                </c:pt>
                <c:pt idx="148">
                  <c:v>1.7129629629629699E-3</c:v>
                </c:pt>
                <c:pt idx="149">
                  <c:v>1.72453703703704E-3</c:v>
                </c:pt>
                <c:pt idx="150">
                  <c:v>1.7361111111111199E-3</c:v>
                </c:pt>
                <c:pt idx="151">
                  <c:v>1.74768518518519E-3</c:v>
                </c:pt>
                <c:pt idx="152">
                  <c:v>1.7592592592592701E-3</c:v>
                </c:pt>
                <c:pt idx="153">
                  <c:v>1.77083333333334E-3</c:v>
                </c:pt>
                <c:pt idx="154">
                  <c:v>1.7824074074074101E-3</c:v>
                </c:pt>
                <c:pt idx="155">
                  <c:v>1.7939814814814899E-3</c:v>
                </c:pt>
                <c:pt idx="156">
                  <c:v>1.80555555555556E-3</c:v>
                </c:pt>
                <c:pt idx="157">
                  <c:v>1.8171296296296401E-3</c:v>
                </c:pt>
                <c:pt idx="158">
                  <c:v>1.82870370370371E-3</c:v>
                </c:pt>
                <c:pt idx="159">
                  <c:v>1.8402777777777801E-3</c:v>
                </c:pt>
                <c:pt idx="160">
                  <c:v>1.8518518518518599E-3</c:v>
                </c:pt>
                <c:pt idx="161">
                  <c:v>1.86342592592593E-3</c:v>
                </c:pt>
                <c:pt idx="162">
                  <c:v>1.8750000000000099E-3</c:v>
                </c:pt>
                <c:pt idx="163">
                  <c:v>1.88657407407408E-3</c:v>
                </c:pt>
                <c:pt idx="164">
                  <c:v>1.8981481481481501E-3</c:v>
                </c:pt>
                <c:pt idx="165">
                  <c:v>1.90972222222223E-3</c:v>
                </c:pt>
                <c:pt idx="166">
                  <c:v>1.9212962962963001E-3</c:v>
                </c:pt>
                <c:pt idx="167">
                  <c:v>1.9328703703703799E-3</c:v>
                </c:pt>
                <c:pt idx="168">
                  <c:v>1.94444444444445E-3</c:v>
                </c:pt>
                <c:pt idx="169">
                  <c:v>1.9560185185185301E-3</c:v>
                </c:pt>
                <c:pt idx="170">
                  <c:v>1.9675925925926002E-3</c:v>
                </c:pt>
                <c:pt idx="171">
                  <c:v>1.9791666666666699E-3</c:v>
                </c:pt>
                <c:pt idx="172">
                  <c:v>1.9907407407407499E-3</c:v>
                </c:pt>
                <c:pt idx="173">
                  <c:v>2.00231481481482E-3</c:v>
                </c:pt>
                <c:pt idx="174">
                  <c:v>2.0138888888889001E-3</c:v>
                </c:pt>
                <c:pt idx="175">
                  <c:v>2.0254629629629698E-3</c:v>
                </c:pt>
                <c:pt idx="176">
                  <c:v>2.0370370370370399E-3</c:v>
                </c:pt>
                <c:pt idx="177">
                  <c:v>2.04861111111112E-3</c:v>
                </c:pt>
                <c:pt idx="178">
                  <c:v>2.0601851851851901E-3</c:v>
                </c:pt>
                <c:pt idx="179">
                  <c:v>2.0717592592592701E-3</c:v>
                </c:pt>
                <c:pt idx="180">
                  <c:v>2.0833333333333398E-3</c:v>
                </c:pt>
                <c:pt idx="181">
                  <c:v>2.0949074074074099E-3</c:v>
                </c:pt>
                <c:pt idx="182">
                  <c:v>2.10648148148149E-3</c:v>
                </c:pt>
                <c:pt idx="183">
                  <c:v>2.1180555555555601E-3</c:v>
                </c:pt>
                <c:pt idx="184">
                  <c:v>2.1296296296296402E-3</c:v>
                </c:pt>
                <c:pt idx="185">
                  <c:v>2.1412037037037098E-3</c:v>
                </c:pt>
                <c:pt idx="186">
                  <c:v>2.1527777777777799E-3</c:v>
                </c:pt>
                <c:pt idx="187">
                  <c:v>2.16435185185186E-3</c:v>
                </c:pt>
                <c:pt idx="188">
                  <c:v>2.1759259259259301E-3</c:v>
                </c:pt>
                <c:pt idx="189">
                  <c:v>2.1875000000000102E-3</c:v>
                </c:pt>
                <c:pt idx="190">
                  <c:v>2.1990740740740799E-3</c:v>
                </c:pt>
                <c:pt idx="191">
                  <c:v>2.2106481481481599E-3</c:v>
                </c:pt>
                <c:pt idx="192">
                  <c:v>2.22222222222223E-3</c:v>
                </c:pt>
                <c:pt idx="193">
                  <c:v>2.2337962962963001E-3</c:v>
                </c:pt>
                <c:pt idx="194">
                  <c:v>2.2453703703703802E-3</c:v>
                </c:pt>
                <c:pt idx="195">
                  <c:v>2.2569444444444499E-3</c:v>
                </c:pt>
                <c:pt idx="196">
                  <c:v>2.2685185185185299E-3</c:v>
                </c:pt>
                <c:pt idx="197">
                  <c:v>2.2800925925926E-3</c:v>
                </c:pt>
                <c:pt idx="198">
                  <c:v>2.2916666666666701E-3</c:v>
                </c:pt>
                <c:pt idx="199">
                  <c:v>2.3032407407407498E-3</c:v>
                </c:pt>
                <c:pt idx="200">
                  <c:v>2.3148148148148199E-3</c:v>
                </c:pt>
                <c:pt idx="201">
                  <c:v>2.3263888888889E-3</c:v>
                </c:pt>
                <c:pt idx="202">
                  <c:v>2.3379629629629701E-3</c:v>
                </c:pt>
                <c:pt idx="203">
                  <c:v>2.3495370370370402E-3</c:v>
                </c:pt>
                <c:pt idx="204">
                  <c:v>2.3611111111111198E-3</c:v>
                </c:pt>
                <c:pt idx="205">
                  <c:v>2.3726851851851899E-3</c:v>
                </c:pt>
                <c:pt idx="206">
                  <c:v>2.38425925925927E-3</c:v>
                </c:pt>
                <c:pt idx="207">
                  <c:v>2.3958333333333401E-3</c:v>
                </c:pt>
                <c:pt idx="208">
                  <c:v>2.4074074074074202E-3</c:v>
                </c:pt>
                <c:pt idx="209">
                  <c:v>2.4189814814814898E-3</c:v>
                </c:pt>
                <c:pt idx="210">
                  <c:v>2.4305555555555599E-3</c:v>
                </c:pt>
                <c:pt idx="211">
                  <c:v>2.44212962962964E-3</c:v>
                </c:pt>
                <c:pt idx="212">
                  <c:v>2.4537037037037101E-3</c:v>
                </c:pt>
                <c:pt idx="213">
                  <c:v>2.4652777777777902E-3</c:v>
                </c:pt>
                <c:pt idx="214">
                  <c:v>2.4768518518518599E-3</c:v>
                </c:pt>
                <c:pt idx="215">
                  <c:v>2.48842592592593E-3</c:v>
                </c:pt>
                <c:pt idx="216">
                  <c:v>2.50000000000001E-3</c:v>
                </c:pt>
                <c:pt idx="217">
                  <c:v>2.5115740740740801E-3</c:v>
                </c:pt>
                <c:pt idx="218">
                  <c:v>2.5231481481481602E-3</c:v>
                </c:pt>
                <c:pt idx="219">
                  <c:v>2.5347222222222299E-3</c:v>
                </c:pt>
                <c:pt idx="220">
                  <c:v>2.5462962962963E-3</c:v>
                </c:pt>
                <c:pt idx="221">
                  <c:v>2.55787037037038E-3</c:v>
                </c:pt>
                <c:pt idx="222">
                  <c:v>2.5694444444444501E-3</c:v>
                </c:pt>
                <c:pt idx="223">
                  <c:v>2.5810185185185298E-3</c:v>
                </c:pt>
                <c:pt idx="224">
                  <c:v>2.5925925925925999E-3</c:v>
                </c:pt>
                <c:pt idx="225">
                  <c:v>2.60416666666668E-3</c:v>
                </c:pt>
                <c:pt idx="226">
                  <c:v>2.6157407407407501E-3</c:v>
                </c:pt>
                <c:pt idx="227">
                  <c:v>2.6273148148148202E-3</c:v>
                </c:pt>
                <c:pt idx="228">
                  <c:v>2.6388888888888998E-3</c:v>
                </c:pt>
                <c:pt idx="229">
                  <c:v>2.6504629629629699E-3</c:v>
                </c:pt>
                <c:pt idx="230">
                  <c:v>2.66203703703705E-3</c:v>
                </c:pt>
                <c:pt idx="231">
                  <c:v>2.6736111111111201E-3</c:v>
                </c:pt>
                <c:pt idx="232">
                  <c:v>2.6851851851851902E-3</c:v>
                </c:pt>
                <c:pt idx="233">
                  <c:v>2.6967592592592698E-3</c:v>
                </c:pt>
                <c:pt idx="234">
                  <c:v>2.7083333333333399E-3</c:v>
                </c:pt>
                <c:pt idx="235">
                  <c:v>2.71990740740742E-3</c:v>
                </c:pt>
                <c:pt idx="236">
                  <c:v>2.7314814814814901E-3</c:v>
                </c:pt>
                <c:pt idx="237">
                  <c:v>2.7430555555555602E-3</c:v>
                </c:pt>
                <c:pt idx="238">
                  <c:v>2.7546296296296399E-3</c:v>
                </c:pt>
                <c:pt idx="239">
                  <c:v>2.76620370370371E-3</c:v>
                </c:pt>
                <c:pt idx="240">
                  <c:v>2.77777777777779E-3</c:v>
                </c:pt>
                <c:pt idx="241">
                  <c:v>2.7893518518518601E-3</c:v>
                </c:pt>
                <c:pt idx="242">
                  <c:v>2.8009259259259298E-3</c:v>
                </c:pt>
                <c:pt idx="243">
                  <c:v>2.8125000000000099E-3</c:v>
                </c:pt>
                <c:pt idx="244">
                  <c:v>2.82407407407408E-3</c:v>
                </c:pt>
                <c:pt idx="245">
                  <c:v>2.83564814814816E-3</c:v>
                </c:pt>
                <c:pt idx="246">
                  <c:v>2.8472222222222301E-3</c:v>
                </c:pt>
                <c:pt idx="247">
                  <c:v>2.8587962962963098E-3</c:v>
                </c:pt>
                <c:pt idx="248">
                  <c:v>2.8703703703703799E-3</c:v>
                </c:pt>
                <c:pt idx="249">
                  <c:v>2.88194444444445E-3</c:v>
                </c:pt>
                <c:pt idx="250">
                  <c:v>2.8935185185185301E-3</c:v>
                </c:pt>
                <c:pt idx="251">
                  <c:v>2.9050925925926002E-3</c:v>
                </c:pt>
                <c:pt idx="252">
                  <c:v>2.9166666666666798E-3</c:v>
                </c:pt>
                <c:pt idx="253">
                  <c:v>2.9282407407407499E-3</c:v>
                </c:pt>
                <c:pt idx="254">
                  <c:v>2.93981481481482E-3</c:v>
                </c:pt>
                <c:pt idx="255">
                  <c:v>2.9513888888889001E-3</c:v>
                </c:pt>
                <c:pt idx="256">
                  <c:v>2.9629629629629702E-3</c:v>
                </c:pt>
                <c:pt idx="257">
                  <c:v>2.9745370370370498E-3</c:v>
                </c:pt>
                <c:pt idx="258">
                  <c:v>2.9861111111111199E-3</c:v>
                </c:pt>
                <c:pt idx="259">
                  <c:v>2.99768518518519E-3</c:v>
                </c:pt>
                <c:pt idx="260">
                  <c:v>3.0092592592592701E-3</c:v>
                </c:pt>
                <c:pt idx="261">
                  <c:v>3.0208333333333402E-3</c:v>
                </c:pt>
                <c:pt idx="262">
                  <c:v>3.0324074074074199E-3</c:v>
                </c:pt>
                <c:pt idx="263">
                  <c:v>3.04398148148149E-3</c:v>
                </c:pt>
                <c:pt idx="264">
                  <c:v>3.0555555555555601E-3</c:v>
                </c:pt>
                <c:pt idx="265">
                  <c:v>3.0671296296296401E-3</c:v>
                </c:pt>
                <c:pt idx="266">
                  <c:v>3.0787037037037098E-3</c:v>
                </c:pt>
                <c:pt idx="267">
                  <c:v>3.0902777777777899E-3</c:v>
                </c:pt>
                <c:pt idx="268">
                  <c:v>3.10185185185186E-3</c:v>
                </c:pt>
                <c:pt idx="269">
                  <c:v>3.11342592592594E-3</c:v>
                </c:pt>
                <c:pt idx="270">
                  <c:v>3.1250000000000101E-3</c:v>
                </c:pt>
                <c:pt idx="271">
                  <c:v>3.1365740740740798E-3</c:v>
                </c:pt>
                <c:pt idx="272">
                  <c:v>3.1481481481481599E-3</c:v>
                </c:pt>
                <c:pt idx="273">
                  <c:v>3.15972222222223E-3</c:v>
                </c:pt>
                <c:pt idx="274">
                  <c:v>3.1712962962963101E-3</c:v>
                </c:pt>
                <c:pt idx="275">
                  <c:v>3.1828703703703802E-3</c:v>
                </c:pt>
                <c:pt idx="276">
                  <c:v>3.1944444444444498E-3</c:v>
                </c:pt>
                <c:pt idx="277">
                  <c:v>3.2060185185185299E-3</c:v>
                </c:pt>
                <c:pt idx="278">
                  <c:v>3.2175925925926E-3</c:v>
                </c:pt>
                <c:pt idx="279">
                  <c:v>3.2291666666666801E-3</c:v>
                </c:pt>
                <c:pt idx="280">
                  <c:v>3.2407407407407502E-3</c:v>
                </c:pt>
                <c:pt idx="281">
                  <c:v>3.2523148148148199E-3</c:v>
                </c:pt>
                <c:pt idx="282">
                  <c:v>3.2638888888888999E-3</c:v>
                </c:pt>
                <c:pt idx="283">
                  <c:v>3.27546296296297E-3</c:v>
                </c:pt>
                <c:pt idx="284">
                  <c:v>3.2870370370370501E-3</c:v>
                </c:pt>
                <c:pt idx="285">
                  <c:v>3.2986111111111202E-3</c:v>
                </c:pt>
                <c:pt idx="286">
                  <c:v>3.3101851851851899E-3</c:v>
                </c:pt>
                <c:pt idx="287">
                  <c:v>3.32175925925927E-3</c:v>
                </c:pt>
                <c:pt idx="288">
                  <c:v>3.3333333333333401E-3</c:v>
                </c:pt>
                <c:pt idx="289">
                  <c:v>3.3449074074074201E-3</c:v>
                </c:pt>
                <c:pt idx="290">
                  <c:v>3.3564814814814898E-3</c:v>
                </c:pt>
                <c:pt idx="291">
                  <c:v>3.3680555555555699E-3</c:v>
                </c:pt>
                <c:pt idx="292">
                  <c:v>3.37962962962964E-3</c:v>
                </c:pt>
                <c:pt idx="293">
                  <c:v>3.3912037037037101E-3</c:v>
                </c:pt>
                <c:pt idx="294">
                  <c:v>3.4027777777777901E-3</c:v>
                </c:pt>
                <c:pt idx="295">
                  <c:v>3.4143518518518598E-3</c:v>
                </c:pt>
                <c:pt idx="296">
                  <c:v>3.4259259259259399E-3</c:v>
                </c:pt>
                <c:pt idx="297">
                  <c:v>3.43750000000001E-3</c:v>
                </c:pt>
                <c:pt idx="298">
                  <c:v>3.4490740740740801E-3</c:v>
                </c:pt>
                <c:pt idx="299">
                  <c:v>3.4606481481481602E-3</c:v>
                </c:pt>
                <c:pt idx="300">
                  <c:v>3.4722222222222298E-3</c:v>
                </c:pt>
                <c:pt idx="301">
                  <c:v>3.4837962962963099E-3</c:v>
                </c:pt>
                <c:pt idx="302">
                  <c:v>3.49537037037038E-3</c:v>
                </c:pt>
                <c:pt idx="303">
                  <c:v>3.5069444444444501E-3</c:v>
                </c:pt>
                <c:pt idx="304">
                  <c:v>3.5185185185185302E-3</c:v>
                </c:pt>
                <c:pt idx="305">
                  <c:v>3.5300925925925999E-3</c:v>
                </c:pt>
                <c:pt idx="306">
                  <c:v>3.5416666666666799E-3</c:v>
                </c:pt>
                <c:pt idx="307">
                  <c:v>3.55324074074075E-3</c:v>
                </c:pt>
                <c:pt idx="308">
                  <c:v>3.5648148148148301E-3</c:v>
                </c:pt>
                <c:pt idx="309">
                  <c:v>3.5763888888889002E-3</c:v>
                </c:pt>
                <c:pt idx="310">
                  <c:v>3.5879629629629699E-3</c:v>
                </c:pt>
              </c:numCache>
            </c:numRef>
          </c:cat>
          <c:val>
            <c:numRef>
              <c:f>'P5'!$X$3:$X$313</c:f>
              <c:numCache>
                <c:formatCode>General</c:formatCode>
                <c:ptCount val="311"/>
                <c:pt idx="0">
                  <c:v>7.8463000000000003</c:v>
                </c:pt>
                <c:pt idx="1">
                  <c:v>7.8463000000000003</c:v>
                </c:pt>
                <c:pt idx="2">
                  <c:v>9.9946000000000002</c:v>
                </c:pt>
                <c:pt idx="3">
                  <c:v>6.2622</c:v>
                </c:pt>
                <c:pt idx="4">
                  <c:v>6.2622</c:v>
                </c:pt>
                <c:pt idx="5">
                  <c:v>10.594200000000001</c:v>
                </c:pt>
                <c:pt idx="6">
                  <c:v>6.6847000000000003</c:v>
                </c:pt>
                <c:pt idx="7">
                  <c:v>4.8647</c:v>
                </c:pt>
                <c:pt idx="8">
                  <c:v>1.8948</c:v>
                </c:pt>
                <c:pt idx="9">
                  <c:v>1.3443000000000001</c:v>
                </c:pt>
                <c:pt idx="10">
                  <c:v>1.8263</c:v>
                </c:pt>
                <c:pt idx="11">
                  <c:v>-3.0623999999999998</c:v>
                </c:pt>
                <c:pt idx="12">
                  <c:v>1.3443000000000001</c:v>
                </c:pt>
                <c:pt idx="13">
                  <c:v>1.3443000000000001</c:v>
                </c:pt>
                <c:pt idx="14">
                  <c:v>1.3443000000000001</c:v>
                </c:pt>
                <c:pt idx="15">
                  <c:v>1.3443000000000001</c:v>
                </c:pt>
                <c:pt idx="16">
                  <c:v>1.3443000000000001</c:v>
                </c:pt>
                <c:pt idx="17">
                  <c:v>1.3443000000000001</c:v>
                </c:pt>
                <c:pt idx="18">
                  <c:v>1.3443000000000001</c:v>
                </c:pt>
                <c:pt idx="19">
                  <c:v>1.3443000000000001</c:v>
                </c:pt>
                <c:pt idx="20">
                  <c:v>1.3443000000000001</c:v>
                </c:pt>
                <c:pt idx="21">
                  <c:v>1.3443000000000001</c:v>
                </c:pt>
                <c:pt idx="22">
                  <c:v>1.3443000000000001</c:v>
                </c:pt>
                <c:pt idx="23">
                  <c:v>1.3443000000000001</c:v>
                </c:pt>
                <c:pt idx="24">
                  <c:v>1.3443000000000001</c:v>
                </c:pt>
                <c:pt idx="25">
                  <c:v>1.3443000000000001</c:v>
                </c:pt>
                <c:pt idx="26">
                  <c:v>1.3443000000000001</c:v>
                </c:pt>
                <c:pt idx="27">
                  <c:v>1.3443000000000001</c:v>
                </c:pt>
                <c:pt idx="28">
                  <c:v>1.3443000000000001</c:v>
                </c:pt>
                <c:pt idx="29">
                  <c:v>1.3443000000000001</c:v>
                </c:pt>
                <c:pt idx="30">
                  <c:v>1.3443000000000001</c:v>
                </c:pt>
                <c:pt idx="31">
                  <c:v>1.3443000000000001</c:v>
                </c:pt>
                <c:pt idx="32">
                  <c:v>1.3443000000000001</c:v>
                </c:pt>
                <c:pt idx="33">
                  <c:v>1.3443000000000001</c:v>
                </c:pt>
                <c:pt idx="34">
                  <c:v>1.3443000000000001</c:v>
                </c:pt>
                <c:pt idx="35">
                  <c:v>1.3443000000000001</c:v>
                </c:pt>
                <c:pt idx="36">
                  <c:v>1.3443000000000001</c:v>
                </c:pt>
                <c:pt idx="37">
                  <c:v>1.3443000000000001</c:v>
                </c:pt>
                <c:pt idx="38">
                  <c:v>1.3443000000000001</c:v>
                </c:pt>
                <c:pt idx="39">
                  <c:v>1.3443000000000001</c:v>
                </c:pt>
                <c:pt idx="40">
                  <c:v>1.3443000000000001</c:v>
                </c:pt>
                <c:pt idx="41">
                  <c:v>1.3443000000000001</c:v>
                </c:pt>
                <c:pt idx="42">
                  <c:v>1.3443000000000001</c:v>
                </c:pt>
                <c:pt idx="43">
                  <c:v>1.3443000000000001</c:v>
                </c:pt>
                <c:pt idx="44">
                  <c:v>1.3443000000000001</c:v>
                </c:pt>
                <c:pt idx="45">
                  <c:v>1.3443000000000001</c:v>
                </c:pt>
                <c:pt idx="46">
                  <c:v>1.3443000000000001</c:v>
                </c:pt>
                <c:pt idx="47">
                  <c:v>1.3443000000000001</c:v>
                </c:pt>
                <c:pt idx="48">
                  <c:v>1.3443000000000001</c:v>
                </c:pt>
                <c:pt idx="49">
                  <c:v>1.3443000000000001</c:v>
                </c:pt>
                <c:pt idx="50">
                  <c:v>1.3443000000000001</c:v>
                </c:pt>
                <c:pt idx="51">
                  <c:v>1.3443000000000001</c:v>
                </c:pt>
                <c:pt idx="52">
                  <c:v>1.3443000000000001</c:v>
                </c:pt>
                <c:pt idx="53">
                  <c:v>1.3443000000000001</c:v>
                </c:pt>
                <c:pt idx="54">
                  <c:v>1.3443000000000001</c:v>
                </c:pt>
                <c:pt idx="55">
                  <c:v>1.3443000000000001</c:v>
                </c:pt>
                <c:pt idx="56">
                  <c:v>1.3443000000000001</c:v>
                </c:pt>
                <c:pt idx="57">
                  <c:v>1.3443000000000001</c:v>
                </c:pt>
                <c:pt idx="58">
                  <c:v>1.3443000000000001</c:v>
                </c:pt>
                <c:pt idx="59">
                  <c:v>1.3443000000000001</c:v>
                </c:pt>
                <c:pt idx="60">
                  <c:v>1.3443000000000001</c:v>
                </c:pt>
                <c:pt idx="61">
                  <c:v>1.3443000000000001</c:v>
                </c:pt>
                <c:pt idx="62">
                  <c:v>1.3443000000000001</c:v>
                </c:pt>
                <c:pt idx="63">
                  <c:v>1.3443000000000001</c:v>
                </c:pt>
                <c:pt idx="64">
                  <c:v>1.3443000000000001</c:v>
                </c:pt>
                <c:pt idx="65">
                  <c:v>1.3443000000000001</c:v>
                </c:pt>
                <c:pt idx="66">
                  <c:v>1.3443000000000001</c:v>
                </c:pt>
                <c:pt idx="67">
                  <c:v>1.3443000000000001</c:v>
                </c:pt>
                <c:pt idx="68">
                  <c:v>1.3443000000000001</c:v>
                </c:pt>
                <c:pt idx="69">
                  <c:v>1.3443000000000001</c:v>
                </c:pt>
                <c:pt idx="70">
                  <c:v>1.3443000000000001</c:v>
                </c:pt>
                <c:pt idx="71">
                  <c:v>1.3443000000000001</c:v>
                </c:pt>
                <c:pt idx="72">
                  <c:v>1.3443000000000001</c:v>
                </c:pt>
                <c:pt idx="73">
                  <c:v>1.3443000000000001</c:v>
                </c:pt>
                <c:pt idx="74">
                  <c:v>1.3443000000000001</c:v>
                </c:pt>
                <c:pt idx="75">
                  <c:v>1.3443000000000001</c:v>
                </c:pt>
                <c:pt idx="76">
                  <c:v>1.3443000000000001</c:v>
                </c:pt>
                <c:pt idx="77">
                  <c:v>1.3443000000000001</c:v>
                </c:pt>
                <c:pt idx="78">
                  <c:v>1.3443000000000001</c:v>
                </c:pt>
                <c:pt idx="79">
                  <c:v>1.3443000000000001</c:v>
                </c:pt>
                <c:pt idx="80">
                  <c:v>1.3443000000000001</c:v>
                </c:pt>
                <c:pt idx="81">
                  <c:v>1.3443000000000001</c:v>
                </c:pt>
                <c:pt idx="82">
                  <c:v>1.3443000000000001</c:v>
                </c:pt>
                <c:pt idx="83">
                  <c:v>1.3443000000000001</c:v>
                </c:pt>
                <c:pt idx="84">
                  <c:v>1.3443000000000001</c:v>
                </c:pt>
                <c:pt idx="85">
                  <c:v>1.3443000000000001</c:v>
                </c:pt>
                <c:pt idx="86">
                  <c:v>1.3443000000000001</c:v>
                </c:pt>
                <c:pt idx="87">
                  <c:v>1.3443000000000001</c:v>
                </c:pt>
                <c:pt idx="88">
                  <c:v>1.3443000000000001</c:v>
                </c:pt>
                <c:pt idx="89">
                  <c:v>1.3443000000000001</c:v>
                </c:pt>
                <c:pt idx="90">
                  <c:v>1.3443000000000001</c:v>
                </c:pt>
                <c:pt idx="91">
                  <c:v>1.3443000000000001</c:v>
                </c:pt>
                <c:pt idx="92">
                  <c:v>1.3443000000000001</c:v>
                </c:pt>
                <c:pt idx="93">
                  <c:v>1.3443000000000001</c:v>
                </c:pt>
                <c:pt idx="94">
                  <c:v>1.3443000000000001</c:v>
                </c:pt>
                <c:pt idx="95">
                  <c:v>1.3443000000000001</c:v>
                </c:pt>
                <c:pt idx="96">
                  <c:v>1.3443000000000001</c:v>
                </c:pt>
                <c:pt idx="97">
                  <c:v>1.3443000000000001</c:v>
                </c:pt>
                <c:pt idx="98">
                  <c:v>1.3443000000000001</c:v>
                </c:pt>
                <c:pt idx="99">
                  <c:v>1.3443000000000001</c:v>
                </c:pt>
                <c:pt idx="100">
                  <c:v>1.3443000000000001</c:v>
                </c:pt>
                <c:pt idx="101">
                  <c:v>1.3443000000000001</c:v>
                </c:pt>
                <c:pt idx="102">
                  <c:v>1.3443000000000001</c:v>
                </c:pt>
                <c:pt idx="103">
                  <c:v>1.3443000000000001</c:v>
                </c:pt>
                <c:pt idx="104">
                  <c:v>1.3443000000000001</c:v>
                </c:pt>
                <c:pt idx="105">
                  <c:v>1.3443000000000001</c:v>
                </c:pt>
                <c:pt idx="106">
                  <c:v>1.3443000000000001</c:v>
                </c:pt>
                <c:pt idx="107">
                  <c:v>1.3443000000000001</c:v>
                </c:pt>
                <c:pt idx="108">
                  <c:v>1.3443000000000001</c:v>
                </c:pt>
                <c:pt idx="109">
                  <c:v>1.3443000000000001</c:v>
                </c:pt>
                <c:pt idx="110">
                  <c:v>1.3443000000000001</c:v>
                </c:pt>
                <c:pt idx="111">
                  <c:v>1.3443000000000001</c:v>
                </c:pt>
                <c:pt idx="112">
                  <c:v>1.3443000000000001</c:v>
                </c:pt>
                <c:pt idx="113">
                  <c:v>1.3443000000000001</c:v>
                </c:pt>
                <c:pt idx="114">
                  <c:v>1.3443000000000001</c:v>
                </c:pt>
                <c:pt idx="115">
                  <c:v>1.3443000000000001</c:v>
                </c:pt>
                <c:pt idx="116">
                  <c:v>1.3443000000000001</c:v>
                </c:pt>
                <c:pt idx="117">
                  <c:v>1.3443000000000001</c:v>
                </c:pt>
                <c:pt idx="118">
                  <c:v>1.3443000000000001</c:v>
                </c:pt>
                <c:pt idx="119">
                  <c:v>1.3443000000000001</c:v>
                </c:pt>
                <c:pt idx="120">
                  <c:v>1.3443000000000001</c:v>
                </c:pt>
                <c:pt idx="121">
                  <c:v>1.3443000000000001</c:v>
                </c:pt>
                <c:pt idx="122">
                  <c:v>1.3443000000000001</c:v>
                </c:pt>
                <c:pt idx="123">
                  <c:v>1.3443000000000001</c:v>
                </c:pt>
                <c:pt idx="124">
                  <c:v>1.3443000000000001</c:v>
                </c:pt>
                <c:pt idx="125">
                  <c:v>1.3443000000000001</c:v>
                </c:pt>
                <c:pt idx="126">
                  <c:v>1.3443000000000001</c:v>
                </c:pt>
                <c:pt idx="127">
                  <c:v>1.3443000000000001</c:v>
                </c:pt>
                <c:pt idx="128">
                  <c:v>1.3443000000000001</c:v>
                </c:pt>
                <c:pt idx="129">
                  <c:v>1.3443000000000001</c:v>
                </c:pt>
                <c:pt idx="130">
                  <c:v>1.3443000000000001</c:v>
                </c:pt>
                <c:pt idx="131">
                  <c:v>1.3443000000000001</c:v>
                </c:pt>
                <c:pt idx="132">
                  <c:v>1.3443000000000001</c:v>
                </c:pt>
                <c:pt idx="133">
                  <c:v>1.3443000000000001</c:v>
                </c:pt>
                <c:pt idx="134">
                  <c:v>1.3443000000000001</c:v>
                </c:pt>
                <c:pt idx="135">
                  <c:v>1.3443000000000001</c:v>
                </c:pt>
                <c:pt idx="136">
                  <c:v>1.3443000000000001</c:v>
                </c:pt>
                <c:pt idx="137">
                  <c:v>1.3443000000000001</c:v>
                </c:pt>
                <c:pt idx="138">
                  <c:v>1.3443000000000001</c:v>
                </c:pt>
                <c:pt idx="139">
                  <c:v>1.3443000000000001</c:v>
                </c:pt>
                <c:pt idx="140">
                  <c:v>1.3443000000000001</c:v>
                </c:pt>
                <c:pt idx="141">
                  <c:v>1.3443000000000001</c:v>
                </c:pt>
                <c:pt idx="142">
                  <c:v>1.3443000000000001</c:v>
                </c:pt>
                <c:pt idx="143">
                  <c:v>1.3443000000000001</c:v>
                </c:pt>
                <c:pt idx="144">
                  <c:v>1.3443000000000001</c:v>
                </c:pt>
                <c:pt idx="145">
                  <c:v>1.3443000000000001</c:v>
                </c:pt>
                <c:pt idx="146">
                  <c:v>1.3443000000000001</c:v>
                </c:pt>
                <c:pt idx="147">
                  <c:v>1.3443000000000001</c:v>
                </c:pt>
                <c:pt idx="148">
                  <c:v>1.3443000000000001</c:v>
                </c:pt>
                <c:pt idx="149">
                  <c:v>1.3443000000000001</c:v>
                </c:pt>
                <c:pt idx="150">
                  <c:v>1.3443000000000001</c:v>
                </c:pt>
                <c:pt idx="151">
                  <c:v>1.3443000000000001</c:v>
                </c:pt>
                <c:pt idx="152">
                  <c:v>1.3443000000000001</c:v>
                </c:pt>
                <c:pt idx="153">
                  <c:v>1.3443000000000001</c:v>
                </c:pt>
                <c:pt idx="154">
                  <c:v>1.3443000000000001</c:v>
                </c:pt>
                <c:pt idx="155">
                  <c:v>1.3443000000000001</c:v>
                </c:pt>
                <c:pt idx="156">
                  <c:v>1.3443000000000001</c:v>
                </c:pt>
                <c:pt idx="157">
                  <c:v>1.3443000000000001</c:v>
                </c:pt>
                <c:pt idx="158">
                  <c:v>1.3443000000000001</c:v>
                </c:pt>
                <c:pt idx="159">
                  <c:v>1.3443000000000001</c:v>
                </c:pt>
                <c:pt idx="160">
                  <c:v>1.3443000000000001</c:v>
                </c:pt>
                <c:pt idx="161">
                  <c:v>1.3443000000000001</c:v>
                </c:pt>
                <c:pt idx="162">
                  <c:v>1.3443000000000001</c:v>
                </c:pt>
                <c:pt idx="163">
                  <c:v>1.3443000000000001</c:v>
                </c:pt>
                <c:pt idx="164">
                  <c:v>1.3443000000000001</c:v>
                </c:pt>
                <c:pt idx="165">
                  <c:v>1.3443000000000001</c:v>
                </c:pt>
                <c:pt idx="166">
                  <c:v>1.3443000000000001</c:v>
                </c:pt>
                <c:pt idx="167">
                  <c:v>1.3443000000000001</c:v>
                </c:pt>
                <c:pt idx="168">
                  <c:v>1.3443000000000001</c:v>
                </c:pt>
                <c:pt idx="169">
                  <c:v>1.3443000000000001</c:v>
                </c:pt>
                <c:pt idx="170">
                  <c:v>1.3443000000000001</c:v>
                </c:pt>
                <c:pt idx="171">
                  <c:v>1.3443000000000001</c:v>
                </c:pt>
                <c:pt idx="172">
                  <c:v>1.3443000000000001</c:v>
                </c:pt>
                <c:pt idx="173">
                  <c:v>1.3443000000000001</c:v>
                </c:pt>
                <c:pt idx="174">
                  <c:v>1.3443000000000001</c:v>
                </c:pt>
                <c:pt idx="175">
                  <c:v>1.3443000000000001</c:v>
                </c:pt>
                <c:pt idx="176">
                  <c:v>1.3443000000000001</c:v>
                </c:pt>
                <c:pt idx="177">
                  <c:v>1.3443000000000001</c:v>
                </c:pt>
                <c:pt idx="178">
                  <c:v>1.3443000000000001</c:v>
                </c:pt>
                <c:pt idx="179">
                  <c:v>1.3443000000000001</c:v>
                </c:pt>
                <c:pt idx="180">
                  <c:v>1.3443000000000001</c:v>
                </c:pt>
                <c:pt idx="181">
                  <c:v>1.3443000000000001</c:v>
                </c:pt>
                <c:pt idx="182">
                  <c:v>1.3443000000000001</c:v>
                </c:pt>
                <c:pt idx="183">
                  <c:v>1.3443000000000001</c:v>
                </c:pt>
                <c:pt idx="184">
                  <c:v>1.3443000000000001</c:v>
                </c:pt>
                <c:pt idx="185">
                  <c:v>1.3443000000000001</c:v>
                </c:pt>
                <c:pt idx="186">
                  <c:v>1.3443000000000001</c:v>
                </c:pt>
                <c:pt idx="187">
                  <c:v>1.3443000000000001</c:v>
                </c:pt>
                <c:pt idx="188">
                  <c:v>1.3443000000000001</c:v>
                </c:pt>
                <c:pt idx="189">
                  <c:v>1.3443000000000001</c:v>
                </c:pt>
                <c:pt idx="190">
                  <c:v>1.3443000000000001</c:v>
                </c:pt>
                <c:pt idx="191">
                  <c:v>1.3443000000000001</c:v>
                </c:pt>
                <c:pt idx="192">
                  <c:v>1.3443000000000001</c:v>
                </c:pt>
                <c:pt idx="193">
                  <c:v>1.3443000000000001</c:v>
                </c:pt>
                <c:pt idx="194">
                  <c:v>1.3443000000000001</c:v>
                </c:pt>
                <c:pt idx="195">
                  <c:v>1.3443000000000001</c:v>
                </c:pt>
                <c:pt idx="196">
                  <c:v>1.3443000000000001</c:v>
                </c:pt>
                <c:pt idx="197">
                  <c:v>1.3443000000000001</c:v>
                </c:pt>
                <c:pt idx="198">
                  <c:v>1.3443000000000001</c:v>
                </c:pt>
                <c:pt idx="199">
                  <c:v>1.3443000000000001</c:v>
                </c:pt>
                <c:pt idx="200">
                  <c:v>1.3443000000000001</c:v>
                </c:pt>
                <c:pt idx="201">
                  <c:v>1.3443000000000001</c:v>
                </c:pt>
                <c:pt idx="202">
                  <c:v>1.3443000000000001</c:v>
                </c:pt>
                <c:pt idx="203">
                  <c:v>1.3443000000000001</c:v>
                </c:pt>
                <c:pt idx="204">
                  <c:v>1.3443000000000001</c:v>
                </c:pt>
                <c:pt idx="205">
                  <c:v>1.3443000000000001</c:v>
                </c:pt>
                <c:pt idx="206">
                  <c:v>1.3443000000000001</c:v>
                </c:pt>
                <c:pt idx="207">
                  <c:v>1.3443000000000001</c:v>
                </c:pt>
                <c:pt idx="208">
                  <c:v>1.3443000000000001</c:v>
                </c:pt>
                <c:pt idx="209">
                  <c:v>1.3443000000000001</c:v>
                </c:pt>
                <c:pt idx="210">
                  <c:v>1.3443000000000001</c:v>
                </c:pt>
                <c:pt idx="211">
                  <c:v>1.3443000000000001</c:v>
                </c:pt>
                <c:pt idx="212">
                  <c:v>1.3443000000000001</c:v>
                </c:pt>
                <c:pt idx="213">
                  <c:v>1.3443000000000001</c:v>
                </c:pt>
                <c:pt idx="214">
                  <c:v>1.3443000000000001</c:v>
                </c:pt>
                <c:pt idx="215">
                  <c:v>1.3443000000000001</c:v>
                </c:pt>
                <c:pt idx="216">
                  <c:v>1.3443000000000001</c:v>
                </c:pt>
                <c:pt idx="217">
                  <c:v>1.3443000000000001</c:v>
                </c:pt>
                <c:pt idx="218">
                  <c:v>1.3443000000000001</c:v>
                </c:pt>
                <c:pt idx="219">
                  <c:v>1.3443000000000001</c:v>
                </c:pt>
                <c:pt idx="220">
                  <c:v>1.3443000000000001</c:v>
                </c:pt>
                <c:pt idx="221">
                  <c:v>1.3443000000000001</c:v>
                </c:pt>
                <c:pt idx="222">
                  <c:v>1.3443000000000001</c:v>
                </c:pt>
                <c:pt idx="223">
                  <c:v>1.3443000000000001</c:v>
                </c:pt>
                <c:pt idx="224">
                  <c:v>1.3443000000000001</c:v>
                </c:pt>
                <c:pt idx="225">
                  <c:v>1.3443000000000001</c:v>
                </c:pt>
                <c:pt idx="226">
                  <c:v>1.3443000000000001</c:v>
                </c:pt>
                <c:pt idx="227">
                  <c:v>1.3443000000000001</c:v>
                </c:pt>
                <c:pt idx="228">
                  <c:v>1.3443000000000001</c:v>
                </c:pt>
                <c:pt idx="229">
                  <c:v>1.3443000000000001</c:v>
                </c:pt>
                <c:pt idx="230">
                  <c:v>1.3443000000000001</c:v>
                </c:pt>
                <c:pt idx="231">
                  <c:v>1.3443000000000001</c:v>
                </c:pt>
                <c:pt idx="232">
                  <c:v>1.3443000000000001</c:v>
                </c:pt>
                <c:pt idx="233">
                  <c:v>1.3443000000000001</c:v>
                </c:pt>
                <c:pt idx="234">
                  <c:v>1.3443000000000001</c:v>
                </c:pt>
                <c:pt idx="235">
                  <c:v>1.3443000000000001</c:v>
                </c:pt>
                <c:pt idx="236">
                  <c:v>1.3443000000000001</c:v>
                </c:pt>
                <c:pt idx="237">
                  <c:v>1.3443000000000001</c:v>
                </c:pt>
                <c:pt idx="238">
                  <c:v>1.3443000000000001</c:v>
                </c:pt>
                <c:pt idx="239">
                  <c:v>1.3443000000000001</c:v>
                </c:pt>
                <c:pt idx="240">
                  <c:v>1.3443000000000001</c:v>
                </c:pt>
                <c:pt idx="241">
                  <c:v>1.3443000000000001</c:v>
                </c:pt>
                <c:pt idx="242">
                  <c:v>1.3443000000000001</c:v>
                </c:pt>
                <c:pt idx="243">
                  <c:v>1.3443000000000001</c:v>
                </c:pt>
                <c:pt idx="244">
                  <c:v>1.3443000000000001</c:v>
                </c:pt>
                <c:pt idx="245">
                  <c:v>1.3443000000000001</c:v>
                </c:pt>
                <c:pt idx="246">
                  <c:v>1.3443000000000001</c:v>
                </c:pt>
                <c:pt idx="247">
                  <c:v>1.3443000000000001</c:v>
                </c:pt>
                <c:pt idx="248">
                  <c:v>1.3443000000000001</c:v>
                </c:pt>
                <c:pt idx="249">
                  <c:v>1.3443000000000001</c:v>
                </c:pt>
                <c:pt idx="250">
                  <c:v>1.3443000000000001</c:v>
                </c:pt>
                <c:pt idx="251">
                  <c:v>1.3443000000000001</c:v>
                </c:pt>
                <c:pt idx="252">
                  <c:v>1.3443000000000001</c:v>
                </c:pt>
                <c:pt idx="253">
                  <c:v>1.3443000000000001</c:v>
                </c:pt>
                <c:pt idx="254">
                  <c:v>1.3443000000000001</c:v>
                </c:pt>
                <c:pt idx="255">
                  <c:v>1.3443000000000001</c:v>
                </c:pt>
                <c:pt idx="256">
                  <c:v>1.3443000000000001</c:v>
                </c:pt>
                <c:pt idx="257">
                  <c:v>1.3443000000000001</c:v>
                </c:pt>
                <c:pt idx="258">
                  <c:v>1.3443000000000001</c:v>
                </c:pt>
                <c:pt idx="259">
                  <c:v>1.3443000000000001</c:v>
                </c:pt>
                <c:pt idx="260">
                  <c:v>1.3443000000000001</c:v>
                </c:pt>
                <c:pt idx="261">
                  <c:v>1.3443000000000001</c:v>
                </c:pt>
                <c:pt idx="262">
                  <c:v>1.3443000000000001</c:v>
                </c:pt>
                <c:pt idx="263">
                  <c:v>1.3443000000000001</c:v>
                </c:pt>
                <c:pt idx="264">
                  <c:v>1.3443000000000001</c:v>
                </c:pt>
                <c:pt idx="265">
                  <c:v>1.3443000000000001</c:v>
                </c:pt>
                <c:pt idx="266">
                  <c:v>1.3443000000000001</c:v>
                </c:pt>
                <c:pt idx="267">
                  <c:v>1.3443000000000001</c:v>
                </c:pt>
                <c:pt idx="268">
                  <c:v>1.3443000000000001</c:v>
                </c:pt>
                <c:pt idx="269">
                  <c:v>1.3443000000000001</c:v>
                </c:pt>
                <c:pt idx="270">
                  <c:v>1.3443000000000001</c:v>
                </c:pt>
                <c:pt idx="271">
                  <c:v>1.3443000000000001</c:v>
                </c:pt>
                <c:pt idx="272">
                  <c:v>1.3443000000000001</c:v>
                </c:pt>
                <c:pt idx="273">
                  <c:v>1.3443000000000001</c:v>
                </c:pt>
                <c:pt idx="274">
                  <c:v>1.3443000000000001</c:v>
                </c:pt>
                <c:pt idx="275">
                  <c:v>1.3443000000000001</c:v>
                </c:pt>
                <c:pt idx="276">
                  <c:v>1.3443000000000001</c:v>
                </c:pt>
                <c:pt idx="277">
                  <c:v>1.3443000000000001</c:v>
                </c:pt>
                <c:pt idx="278">
                  <c:v>1.3443000000000001</c:v>
                </c:pt>
                <c:pt idx="279">
                  <c:v>1.3443000000000001</c:v>
                </c:pt>
                <c:pt idx="280">
                  <c:v>1.3443000000000001</c:v>
                </c:pt>
                <c:pt idx="281">
                  <c:v>1.3443000000000001</c:v>
                </c:pt>
                <c:pt idx="282">
                  <c:v>1.3443000000000001</c:v>
                </c:pt>
                <c:pt idx="283">
                  <c:v>1.3443000000000001</c:v>
                </c:pt>
                <c:pt idx="284">
                  <c:v>1.3443000000000001</c:v>
                </c:pt>
                <c:pt idx="285">
                  <c:v>1.3443000000000001</c:v>
                </c:pt>
                <c:pt idx="286">
                  <c:v>1.3443000000000001</c:v>
                </c:pt>
                <c:pt idx="287">
                  <c:v>1.3443000000000001</c:v>
                </c:pt>
                <c:pt idx="288">
                  <c:v>1.3443000000000001</c:v>
                </c:pt>
                <c:pt idx="289">
                  <c:v>1.3443000000000001</c:v>
                </c:pt>
                <c:pt idx="290">
                  <c:v>1.3443000000000001</c:v>
                </c:pt>
                <c:pt idx="291">
                  <c:v>1.3443000000000001</c:v>
                </c:pt>
                <c:pt idx="292">
                  <c:v>1.3443000000000001</c:v>
                </c:pt>
                <c:pt idx="293">
                  <c:v>1.3443000000000001</c:v>
                </c:pt>
                <c:pt idx="294">
                  <c:v>1.3443000000000001</c:v>
                </c:pt>
                <c:pt idx="295">
                  <c:v>1.3443000000000001</c:v>
                </c:pt>
                <c:pt idx="296">
                  <c:v>1.3443000000000001</c:v>
                </c:pt>
                <c:pt idx="297">
                  <c:v>1.3443000000000001</c:v>
                </c:pt>
                <c:pt idx="298">
                  <c:v>1.3443000000000001</c:v>
                </c:pt>
                <c:pt idx="299">
                  <c:v>1.3443000000000001</c:v>
                </c:pt>
                <c:pt idx="300">
                  <c:v>1.3443000000000001</c:v>
                </c:pt>
                <c:pt idx="301">
                  <c:v>1.3443000000000001</c:v>
                </c:pt>
                <c:pt idx="302">
                  <c:v>1.3443000000000001</c:v>
                </c:pt>
                <c:pt idx="303">
                  <c:v>1.3443000000000001</c:v>
                </c:pt>
                <c:pt idx="304">
                  <c:v>1.3443000000000001</c:v>
                </c:pt>
                <c:pt idx="305">
                  <c:v>1.3443000000000001</c:v>
                </c:pt>
                <c:pt idx="306">
                  <c:v>1.3443000000000001</c:v>
                </c:pt>
                <c:pt idx="307">
                  <c:v>1.3443000000000001</c:v>
                </c:pt>
                <c:pt idx="308">
                  <c:v>1.3443000000000001</c:v>
                </c:pt>
                <c:pt idx="309">
                  <c:v>1.3443000000000001</c:v>
                </c:pt>
                <c:pt idx="310">
                  <c:v>1.3443000000000001</c:v>
                </c:pt>
              </c:numCache>
            </c:numRef>
          </c:val>
          <c:smooth val="0"/>
          <c:extLst>
            <c:ext xmlns:c16="http://schemas.microsoft.com/office/drawing/2014/chart" uri="{C3380CC4-5D6E-409C-BE32-E72D297353CC}">
              <c16:uniqueId val="{00000002-C61D-4071-9EA5-38A0F9BFE39A}"/>
            </c:ext>
          </c:extLst>
        </c:ser>
        <c:dLbls>
          <c:showLegendKey val="0"/>
          <c:showVal val="0"/>
          <c:showCatName val="0"/>
          <c:showSerName val="0"/>
          <c:showPercent val="0"/>
          <c:showBubbleSize val="0"/>
        </c:dLbls>
        <c:marker val="1"/>
        <c:smooth val="0"/>
        <c:axId val="744113760"/>
        <c:axId val="744107856"/>
      </c:lineChart>
      <c:catAx>
        <c:axId val="744113760"/>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r>
                  <a:rPr lang="es-EC" sz="1200" b="1">
                    <a:solidFill>
                      <a:sysClr val="windowText" lastClr="000000"/>
                    </a:solidFill>
                  </a:rPr>
                  <a:t>Tiempo</a:t>
                </a:r>
                <a:r>
                  <a:rPr lang="es-EC" sz="1200" b="1" baseline="0">
                    <a:solidFill>
                      <a:sysClr val="windowText" lastClr="000000"/>
                    </a:solidFill>
                  </a:rPr>
                  <a:t> (mm:ss)</a:t>
                </a:r>
                <a:endParaRPr lang="es-EC" sz="1200" b="1">
                  <a:solidFill>
                    <a:sysClr val="windowText" lastClr="000000"/>
                  </a:solidFill>
                </a:endParaRPr>
              </a:p>
            </c:rich>
          </c:tx>
          <c:overlay val="0"/>
          <c:spPr>
            <a:noFill/>
            <a:ln>
              <a:noFill/>
            </a:ln>
            <a:effectLst/>
          </c:spPr>
        </c:title>
        <c:numFmt formatCode="mm:ss" sourceLinked="1"/>
        <c:majorTickMark val="out"/>
        <c:minorTickMark val="none"/>
        <c:tickLblPos val="nextTo"/>
        <c:spPr>
          <a:noFill/>
          <a:ln w="0" cap="flat" cmpd="dbl" algn="ctr">
            <a:solidFill>
              <a:schemeClr val="accent1"/>
            </a:solidFill>
            <a:round/>
          </a:ln>
          <a:effectLst/>
        </c:spPr>
        <c:txPr>
          <a:bodyPr rot="0" spcFirstLastPara="1" vertOverflow="ellipsis" wrap="square" anchor="t"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744107856"/>
        <c:crossesAt val="0"/>
        <c:auto val="1"/>
        <c:lblAlgn val="ctr"/>
        <c:lblOffset val="50"/>
        <c:tickLblSkip val="30"/>
        <c:tickMarkSkip val="30"/>
        <c:noMultiLvlLbl val="0"/>
      </c:catAx>
      <c:valAx>
        <c:axId val="744107856"/>
        <c:scaling>
          <c:orientation val="minMax"/>
          <c:max val="15"/>
          <c:min val="-50"/>
        </c:scaling>
        <c:delete val="0"/>
        <c:axPos val="l"/>
        <c:majorGridlines>
          <c:spPr>
            <a:ln w="9525" cap="flat" cmpd="sng" algn="ctr">
              <a:gradFill>
                <a:gsLst>
                  <a:gs pos="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a:outerShdw blurRad="50800" dist="50800" dir="5400000" algn="ctr" rotWithShape="0">
                <a:schemeClr val="bg1"/>
              </a:outerShdw>
            </a:effectLst>
          </c:spPr>
        </c:majorGridlines>
        <c:title>
          <c:tx>
            <c:rich>
              <a:bodyPr rot="-5400000" spcFirstLastPara="1" vertOverflow="ellipsis" vert="horz" wrap="square" anchor="ctr" anchorCtr="0"/>
              <a:lstStyle/>
              <a:p>
                <a:pPr>
                  <a:defRPr sz="1400" b="1" i="0" u="none" strike="noStrike" kern="1200" baseline="0">
                    <a:ln w="3175">
                      <a:noFill/>
                    </a:ln>
                    <a:solidFill>
                      <a:sysClr val="windowText" lastClr="000000"/>
                    </a:solidFill>
                    <a:latin typeface="+mn-lt"/>
                    <a:ea typeface="+mn-ea"/>
                    <a:cs typeface="+mn-cs"/>
                  </a:defRPr>
                </a:pPr>
                <a:r>
                  <a:rPr lang="es-EC" sz="1400" b="1">
                    <a:ln w="3175">
                      <a:noFill/>
                    </a:ln>
                    <a:solidFill>
                      <a:sysClr val="windowText" lastClr="000000"/>
                    </a:solidFill>
                  </a:rPr>
                  <a:t>Coordenadas Topocentricas (m) </a:t>
                </a:r>
              </a:p>
            </c:rich>
          </c:tx>
          <c:overlay val="0"/>
          <c:spPr>
            <a:solidFill>
              <a:schemeClr val="bg1"/>
            </a:solidFill>
            <a:ln>
              <a:solidFill>
                <a:schemeClr val="bg1"/>
              </a:solidFill>
            </a:ln>
            <a:effectLst/>
          </c:spPr>
        </c:title>
        <c:numFmt formatCode="General" sourceLinked="1"/>
        <c:majorTickMark val="out"/>
        <c:minorTickMark val="none"/>
        <c:tickLblPos val="nextTo"/>
        <c:spPr>
          <a:noFill/>
          <a:ln w="0">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744113760"/>
        <c:crossesAt val="0"/>
        <c:crossBetween val="midCat"/>
        <c:majorUnit val="10"/>
      </c:valAx>
    </c:plotArea>
    <c:legend>
      <c:legendPos val="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solidFill>
            <a:ln w="25400">
              <a:solidFill>
                <a:schemeClr val="accent1">
                  <a:lumMod val="75000"/>
                </a:schemeClr>
              </a:solidFill>
            </a:ln>
            <a:effectLst/>
          </c:spPr>
          <c:invertIfNegative val="0"/>
          <c:cat>
            <c:strRef>
              <c:f>'Dif Topcoentricas EPEC'!$O$129:$O$134</c:f>
              <c:strCache>
                <c:ptCount val="6"/>
                <c:pt idx="0">
                  <c:v>(0.7-3.78)</c:v>
                </c:pt>
                <c:pt idx="1">
                  <c:v>(3.78-6.86)</c:v>
                </c:pt>
                <c:pt idx="2">
                  <c:v>(6.86-9.94)</c:v>
                </c:pt>
                <c:pt idx="3">
                  <c:v>(9.94-13.02)</c:v>
                </c:pt>
                <c:pt idx="4">
                  <c:v>(13.02-16.1)</c:v>
                </c:pt>
                <c:pt idx="5">
                  <c:v>(16.1-19.18)</c:v>
                </c:pt>
              </c:strCache>
            </c:strRef>
          </c:cat>
          <c:val>
            <c:numRef>
              <c:f>'Dif Topcoentricas EPEC'!$S$129:$S$134</c:f>
              <c:numCache>
                <c:formatCode>General</c:formatCode>
                <c:ptCount val="6"/>
                <c:pt idx="0">
                  <c:v>8</c:v>
                </c:pt>
                <c:pt idx="1">
                  <c:v>9</c:v>
                </c:pt>
                <c:pt idx="2">
                  <c:v>10</c:v>
                </c:pt>
                <c:pt idx="3">
                  <c:v>0</c:v>
                </c:pt>
                <c:pt idx="4">
                  <c:v>2</c:v>
                </c:pt>
                <c:pt idx="5">
                  <c:v>1</c:v>
                </c:pt>
              </c:numCache>
            </c:numRef>
          </c:val>
          <c:extLst>
            <c:ext xmlns:c16="http://schemas.microsoft.com/office/drawing/2014/chart" uri="{C3380CC4-5D6E-409C-BE32-E72D297353CC}">
              <c16:uniqueId val="{00000000-27EE-4B42-ADEA-AA19987090E1}"/>
            </c:ext>
          </c:extLst>
        </c:ser>
        <c:dLbls>
          <c:showLegendKey val="0"/>
          <c:showVal val="0"/>
          <c:showCatName val="0"/>
          <c:showSerName val="0"/>
          <c:showPercent val="0"/>
          <c:showBubbleSize val="0"/>
        </c:dLbls>
        <c:gapWidth val="0"/>
        <c:axId val="101729072"/>
        <c:axId val="101730384"/>
      </c:barChart>
      <c:lineChart>
        <c:grouping val="standard"/>
        <c:varyColors val="0"/>
        <c:ser>
          <c:idx val="1"/>
          <c:order val="1"/>
          <c:tx>
            <c:v>P. frecuencia</c:v>
          </c:tx>
          <c:spPr>
            <a:ln w="28575" cap="rnd">
              <a:solidFill>
                <a:schemeClr val="accent2"/>
              </a:solidFill>
              <a:round/>
            </a:ln>
            <a:effectLst>
              <a:softEdge rad="0"/>
            </a:effectLst>
          </c:spPr>
          <c:marker>
            <c:symbol val="none"/>
          </c:marker>
          <c:val>
            <c:numRef>
              <c:f>'Dif Topcoentricas EPEC'!$S$129:$S$134</c:f>
              <c:numCache>
                <c:formatCode>General</c:formatCode>
                <c:ptCount val="6"/>
                <c:pt idx="0">
                  <c:v>8</c:v>
                </c:pt>
                <c:pt idx="1">
                  <c:v>9</c:v>
                </c:pt>
                <c:pt idx="2">
                  <c:v>10</c:v>
                </c:pt>
                <c:pt idx="3">
                  <c:v>0</c:v>
                </c:pt>
                <c:pt idx="4">
                  <c:v>2</c:v>
                </c:pt>
                <c:pt idx="5">
                  <c:v>1</c:v>
                </c:pt>
              </c:numCache>
            </c:numRef>
          </c:val>
          <c:smooth val="1"/>
          <c:extLst>
            <c:ext xmlns:c16="http://schemas.microsoft.com/office/drawing/2014/chart" uri="{C3380CC4-5D6E-409C-BE32-E72D297353CC}">
              <c16:uniqueId val="{00000001-27EE-4B42-ADEA-AA19987090E1}"/>
            </c:ext>
          </c:extLst>
        </c:ser>
        <c:dLbls>
          <c:showLegendKey val="0"/>
          <c:showVal val="0"/>
          <c:showCatName val="0"/>
          <c:showSerName val="0"/>
          <c:showPercent val="0"/>
          <c:showBubbleSize val="0"/>
        </c:dLbls>
        <c:marker val="1"/>
        <c:smooth val="0"/>
        <c:axId val="101729072"/>
        <c:axId val="101730384"/>
      </c:lineChart>
      <c:catAx>
        <c:axId val="10172907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s-EC" sz="1600" b="1">
                    <a:solidFill>
                      <a:schemeClr val="tx1"/>
                    </a:solidFill>
                  </a:rPr>
                  <a:t>Intervalos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accent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EC"/>
          </a:p>
        </c:txPr>
        <c:crossAx val="101730384"/>
        <c:crosses val="autoZero"/>
        <c:auto val="1"/>
        <c:lblAlgn val="ctr"/>
        <c:lblOffset val="100"/>
        <c:tickLblSkip val="1"/>
        <c:noMultiLvlLbl val="0"/>
      </c:catAx>
      <c:valAx>
        <c:axId val="10173038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s-EC" sz="1600" b="1">
                    <a:solidFill>
                      <a:schemeClr val="tx1"/>
                    </a:solidFill>
                  </a:rPr>
                  <a:t>Frecuencia</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a:solidFill>
              <a:schemeClr val="accent1">
                <a:lumMod val="75000"/>
              </a:schemeClr>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EC"/>
          </a:p>
        </c:txPr>
        <c:crossAx val="101729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149493671305389E-2"/>
          <c:y val="8.2709921259842514E-2"/>
          <c:w val="0.8937706829557539"/>
          <c:h val="0.82414873167373248"/>
        </c:manualLayout>
      </c:layout>
      <c:scatterChart>
        <c:scatterStyle val="lineMarker"/>
        <c:varyColors val="0"/>
        <c:ser>
          <c:idx val="1"/>
          <c:order val="0"/>
          <c:tx>
            <c:v>Observación</c:v>
          </c:tx>
          <c:spPr>
            <a:ln w="25400" cap="rnd">
              <a:noFill/>
              <a:round/>
            </a:ln>
            <a:effectLst/>
          </c:spPr>
          <c:marker>
            <c:symbol val="circle"/>
            <c:size val="6"/>
            <c:spPr>
              <a:solidFill>
                <a:srgbClr val="FF0000"/>
              </a:solidFill>
              <a:ln w="9525">
                <a:noFill/>
              </a:ln>
              <a:effectLst/>
            </c:spPr>
          </c:marker>
          <c:dLbls>
            <c:delete val="1"/>
          </c:dLbls>
          <c:xVal>
            <c:numRef>
              <c:f>'XIAOMI proceso'!$AH$4:$AH$33</c:f>
              <c:numCache>
                <c:formatCode>General</c:formatCode>
                <c:ptCount val="30"/>
                <c:pt idx="0">
                  <c:v>-3.793099999999999</c:v>
                </c:pt>
                <c:pt idx="1">
                  <c:v>-4.077300000000001</c:v>
                </c:pt>
                <c:pt idx="2">
                  <c:v>-3.024799999999999</c:v>
                </c:pt>
                <c:pt idx="3">
                  <c:v>-3.4303999999999917</c:v>
                </c:pt>
                <c:pt idx="4">
                  <c:v>-4.7668000000000177</c:v>
                </c:pt>
                <c:pt idx="5">
                  <c:v>-5.4613999999999976</c:v>
                </c:pt>
                <c:pt idx="6">
                  <c:v>-2.4890000000000043</c:v>
                </c:pt>
                <c:pt idx="7">
                  <c:v>-4.4277999999999906</c:v>
                </c:pt>
                <c:pt idx="8">
                  <c:v>-1.1018000000000256</c:v>
                </c:pt>
                <c:pt idx="9">
                  <c:v>-3.8552999999999997</c:v>
                </c:pt>
                <c:pt idx="10">
                  <c:v>-4.5206000000000017</c:v>
                </c:pt>
                <c:pt idx="11">
                  <c:v>-3.7058000000000106</c:v>
                </c:pt>
                <c:pt idx="12">
                  <c:v>-3.986600000000001</c:v>
                </c:pt>
                <c:pt idx="13">
                  <c:v>-0.45910000000000029</c:v>
                </c:pt>
                <c:pt idx="14">
                  <c:v>-0.71240000000000236</c:v>
                </c:pt>
                <c:pt idx="15">
                  <c:v>-2.5549000000000035</c:v>
                </c:pt>
                <c:pt idx="16">
                  <c:v>-3.7387999999999835</c:v>
                </c:pt>
                <c:pt idx="17">
                  <c:v>-7.1177000000000135</c:v>
                </c:pt>
                <c:pt idx="18">
                  <c:v>-3.3781999999999925</c:v>
                </c:pt>
                <c:pt idx="19">
                  <c:v>-5.8616000000000099</c:v>
                </c:pt>
                <c:pt idx="20">
                  <c:v>-2.1272000000000162</c:v>
                </c:pt>
                <c:pt idx="21">
                  <c:v>-4.4412000000000091</c:v>
                </c:pt>
                <c:pt idx="22">
                  <c:v>-4.2323000000000093</c:v>
                </c:pt>
                <c:pt idx="23">
                  <c:v>-2.8181999999999903</c:v>
                </c:pt>
                <c:pt idx="24">
                  <c:v>-3.1580000000000155</c:v>
                </c:pt>
                <c:pt idx="25">
                  <c:v>-3.7837999999999852</c:v>
                </c:pt>
                <c:pt idx="26">
                  <c:v>-6.9806999999999562</c:v>
                </c:pt>
                <c:pt idx="27">
                  <c:v>-7.7982000000000085</c:v>
                </c:pt>
                <c:pt idx="28">
                  <c:v>-2.4221000000000004</c:v>
                </c:pt>
                <c:pt idx="29">
                  <c:v>-4.8281999999999954</c:v>
                </c:pt>
              </c:numCache>
            </c:numRef>
          </c:xVal>
          <c:yVal>
            <c:numRef>
              <c:f>'XIAOMI proceso'!$AI$4:$AI$33</c:f>
              <c:numCache>
                <c:formatCode>General</c:formatCode>
                <c:ptCount val="30"/>
                <c:pt idx="0">
                  <c:v>-0.60060000000004266</c:v>
                </c:pt>
                <c:pt idx="1">
                  <c:v>3.3734000000000037</c:v>
                </c:pt>
                <c:pt idx="2">
                  <c:v>0.3931999999999789</c:v>
                </c:pt>
                <c:pt idx="3">
                  <c:v>-1.0993000000000279</c:v>
                </c:pt>
                <c:pt idx="4">
                  <c:v>-0.7055000000000291</c:v>
                </c:pt>
                <c:pt idx="5">
                  <c:v>6.546999999999997</c:v>
                </c:pt>
                <c:pt idx="6">
                  <c:v>6.0164000000000044</c:v>
                </c:pt>
                <c:pt idx="7">
                  <c:v>9.0699999999998226E-2</c:v>
                </c:pt>
                <c:pt idx="8">
                  <c:v>2.2340000000000018</c:v>
                </c:pt>
                <c:pt idx="9">
                  <c:v>-0.59229999999999983</c:v>
                </c:pt>
                <c:pt idx="10">
                  <c:v>0.73090000000000011</c:v>
                </c:pt>
                <c:pt idx="11">
                  <c:v>-8.3099999999987517E-2</c:v>
                </c:pt>
                <c:pt idx="12">
                  <c:v>1.0799999999999699E-2</c:v>
                </c:pt>
                <c:pt idx="13">
                  <c:v>7.8101000000000056</c:v>
                </c:pt>
                <c:pt idx="14">
                  <c:v>2.4115999999999929</c:v>
                </c:pt>
                <c:pt idx="15">
                  <c:v>1.9662000000000148</c:v>
                </c:pt>
                <c:pt idx="16">
                  <c:v>1.8609000000000151</c:v>
                </c:pt>
                <c:pt idx="17">
                  <c:v>-1.6617999999999995</c:v>
                </c:pt>
                <c:pt idx="18">
                  <c:v>-7.1671000000000049</c:v>
                </c:pt>
                <c:pt idx="19">
                  <c:v>8.6809000000000083</c:v>
                </c:pt>
                <c:pt idx="20">
                  <c:v>-5.0885999999999854</c:v>
                </c:pt>
                <c:pt idx="21">
                  <c:v>-4.3388999999999669</c:v>
                </c:pt>
                <c:pt idx="22">
                  <c:v>3.4248999999999796</c:v>
                </c:pt>
                <c:pt idx="23">
                  <c:v>-5.188999999999993</c:v>
                </c:pt>
                <c:pt idx="24">
                  <c:v>9.2199999999991178E-2</c:v>
                </c:pt>
                <c:pt idx="25">
                  <c:v>2.2289999999999992</c:v>
                </c:pt>
                <c:pt idx="26">
                  <c:v>-2.9057999999999993</c:v>
                </c:pt>
                <c:pt idx="27">
                  <c:v>-1.6662999999999997</c:v>
                </c:pt>
                <c:pt idx="28">
                  <c:v>-0.28010000000000446</c:v>
                </c:pt>
                <c:pt idx="29">
                  <c:v>-1.3806000000000012</c:v>
                </c:pt>
              </c:numCache>
            </c:numRef>
          </c:yVal>
          <c:smooth val="0"/>
          <c:extLst>
            <c:ext xmlns:c16="http://schemas.microsoft.com/office/drawing/2014/chart" uri="{C3380CC4-5D6E-409C-BE32-E72D297353CC}">
              <c16:uniqueId val="{00000000-2A1C-44C1-9212-763CC7A6799A}"/>
            </c:ext>
          </c:extLst>
        </c:ser>
        <c:ser>
          <c:idx val="0"/>
          <c:order val="1"/>
          <c:tx>
            <c:v>Corrección</c:v>
          </c:tx>
          <c:spPr>
            <a:ln w="19050">
              <a:noFill/>
            </a:ln>
          </c:spPr>
          <c:marker>
            <c:symbol val="diamond"/>
            <c:size val="5"/>
            <c:spPr>
              <a:solidFill>
                <a:srgbClr val="92D050"/>
              </a:solidFill>
              <a:ln>
                <a:solidFill>
                  <a:schemeClr val="tx1"/>
                </a:solidFill>
              </a:ln>
            </c:spPr>
          </c:marker>
          <c:dLbls>
            <c:dLbl>
              <c:idx val="0"/>
              <c:layout>
                <c:manualLayout>
                  <c:x val="-3.106675191053369E-2"/>
                  <c:y val="-2.9831391076115585E-2"/>
                </c:manualLayout>
              </c:layout>
              <c:tx>
                <c:rich>
                  <a:bodyPr/>
                  <a:lstStyle/>
                  <a:p>
                    <a:fld id="{DE81BC2F-3FD6-42A6-8334-C121AB084B27}"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A1C-44C1-9212-763CC7A6799A}"/>
                </c:ext>
              </c:extLst>
            </c:dLbl>
            <c:dLbl>
              <c:idx val="1"/>
              <c:layout>
                <c:manualLayout>
                  <c:x val="-5.6134103665899885E-3"/>
                  <c:y val="-1.2417770233667793E-2"/>
                </c:manualLayout>
              </c:layout>
              <c:tx>
                <c:rich>
                  <a:bodyPr/>
                  <a:lstStyle/>
                  <a:p>
                    <a:fld id="{29BD44FA-A1FC-4BAB-9068-2DF74540D502}"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A1C-44C1-9212-763CC7A6799A}"/>
                </c:ext>
              </c:extLst>
            </c:dLbl>
            <c:dLbl>
              <c:idx val="2"/>
              <c:layout>
                <c:manualLayout>
                  <c:x val="-5.6031719618704484E-3"/>
                  <c:y val="-5.3895333735384885E-3"/>
                </c:manualLayout>
              </c:layout>
              <c:tx>
                <c:rich>
                  <a:bodyPr/>
                  <a:lstStyle/>
                  <a:p>
                    <a:fld id="{D984BA32-22E6-4846-BC63-122A37094C38}"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A1C-44C1-9212-763CC7A6799A}"/>
                </c:ext>
              </c:extLst>
            </c:dLbl>
            <c:dLbl>
              <c:idx val="3"/>
              <c:layout>
                <c:manualLayout>
                  <c:x val="-4.1939540897733786E-3"/>
                  <c:y val="2.9306036745405848E-3"/>
                </c:manualLayout>
              </c:layout>
              <c:tx>
                <c:rich>
                  <a:bodyPr/>
                  <a:lstStyle/>
                  <a:p>
                    <a:fld id="{AC30AF47-9C1B-4D74-B350-72F513E7D5E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A1C-44C1-9212-763CC7A6799A}"/>
                </c:ext>
              </c:extLst>
            </c:dLbl>
            <c:dLbl>
              <c:idx val="4"/>
              <c:layout>
                <c:manualLayout>
                  <c:x val="-8.5514836518384346E-2"/>
                  <c:y val="-8.863832020997376E-3"/>
                </c:manualLayout>
              </c:layout>
              <c:tx>
                <c:rich>
                  <a:bodyPr/>
                  <a:lstStyle/>
                  <a:p>
                    <a:fld id="{A28DCCF0-80E2-41AC-BBE0-F9D757BD2392}"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A1C-44C1-9212-763CC7A6799A}"/>
                </c:ext>
              </c:extLst>
            </c:dLbl>
            <c:dLbl>
              <c:idx val="5"/>
              <c:tx>
                <c:rich>
                  <a:bodyPr/>
                  <a:lstStyle/>
                  <a:p>
                    <a:fld id="{383CE4F8-AB8C-4CF5-875F-9D56E2085EA0}"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A1C-44C1-9212-763CC7A6799A}"/>
                </c:ext>
              </c:extLst>
            </c:dLbl>
            <c:dLbl>
              <c:idx val="6"/>
              <c:tx>
                <c:rich>
                  <a:bodyPr/>
                  <a:lstStyle/>
                  <a:p>
                    <a:fld id="{EA079143-0C5E-4D3E-ADAC-BC77A1E9BCD8}"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A1C-44C1-9212-763CC7A6799A}"/>
                </c:ext>
              </c:extLst>
            </c:dLbl>
            <c:dLbl>
              <c:idx val="7"/>
              <c:layout>
                <c:manualLayout>
                  <c:x val="-9.8960510668181623E-2"/>
                  <c:y val="-1.601795275590551E-2"/>
                </c:manualLayout>
              </c:layout>
              <c:tx>
                <c:rich>
                  <a:bodyPr wrap="square" lIns="38100" tIns="19050" rIns="38100" bIns="19050" anchor="ctr">
                    <a:noAutofit/>
                  </a:bodyPr>
                  <a:lstStyle/>
                  <a:p>
                    <a:pPr>
                      <a:defRPr sz="900"/>
                    </a:pPr>
                    <a:fld id="{F9A107B5-F54A-47EF-8453-E81A07AECE1E}" type="CELLRANGE">
                      <a:rPr lang="en-US"/>
                      <a:pPr>
                        <a:defRPr sz="900"/>
                      </a:pPr>
                      <a:t>[CELLRANGE]</a:t>
                    </a:fld>
                    <a:endParaRPr lang="es-EC"/>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layout>
                    <c:manualLayout>
                      <c:w val="5.2403546123258191E-2"/>
                      <c:h val="2.6040104986876637E-2"/>
                    </c:manualLayout>
                  </c15:layout>
                  <c15:dlblFieldTable/>
                  <c15:showDataLabelsRange val="1"/>
                </c:ext>
                <c:ext xmlns:c16="http://schemas.microsoft.com/office/drawing/2014/chart" uri="{C3380CC4-5D6E-409C-BE32-E72D297353CC}">
                  <c16:uniqueId val="{00000008-2A1C-44C1-9212-763CC7A6799A}"/>
                </c:ext>
              </c:extLst>
            </c:dLbl>
            <c:dLbl>
              <c:idx val="8"/>
              <c:layout>
                <c:manualLayout>
                  <c:x val="-2.8359795012289225E-2"/>
                  <c:y val="1.536785795060683E-2"/>
                </c:manualLayout>
              </c:layout>
              <c:tx>
                <c:rich>
                  <a:bodyPr/>
                  <a:lstStyle/>
                  <a:p>
                    <a:fld id="{31813150-1B92-422C-B3CC-02D4711BB1D8}"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A1C-44C1-9212-763CC7A6799A}"/>
                </c:ext>
              </c:extLst>
            </c:dLbl>
            <c:dLbl>
              <c:idx val="9"/>
              <c:layout>
                <c:manualLayout>
                  <c:x val="-5.6234451551780681E-2"/>
                  <c:y val="1.6385721784776805E-2"/>
                </c:manualLayout>
              </c:layout>
              <c:tx>
                <c:rich>
                  <a:bodyPr/>
                  <a:lstStyle/>
                  <a:p>
                    <a:fld id="{B618C816-C9F3-47CD-A9AB-674A3D24135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2A1C-44C1-9212-763CC7A6799A}"/>
                </c:ext>
              </c:extLst>
            </c:dLbl>
            <c:dLbl>
              <c:idx val="10"/>
              <c:tx>
                <c:rich>
                  <a:bodyPr/>
                  <a:lstStyle/>
                  <a:p>
                    <a:fld id="{61DEFB87-92D1-4BF8-9A2E-277FFF424ABB}"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2A1C-44C1-9212-763CC7A6799A}"/>
                </c:ext>
              </c:extLst>
            </c:dLbl>
            <c:dLbl>
              <c:idx val="11"/>
              <c:layout>
                <c:manualLayout>
                  <c:x val="-1.8978292949432821E-2"/>
                  <c:y val="1.0244829396325459E-2"/>
                </c:manualLayout>
              </c:layout>
              <c:tx>
                <c:rich>
                  <a:bodyPr/>
                  <a:lstStyle/>
                  <a:p>
                    <a:fld id="{31851561-A6D2-4336-A3EC-7029181A425D}"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A1C-44C1-9212-763CC7A6799A}"/>
                </c:ext>
              </c:extLst>
            </c:dLbl>
            <c:dLbl>
              <c:idx val="12"/>
              <c:layout>
                <c:manualLayout>
                  <c:x val="-4.7946560328027667E-2"/>
                  <c:y val="-2.7164724409448917E-2"/>
                </c:manualLayout>
              </c:layout>
              <c:tx>
                <c:rich>
                  <a:bodyPr/>
                  <a:lstStyle/>
                  <a:p>
                    <a:fld id="{2F0D857F-4C88-4A5D-A6EE-70EC8B7B3C1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2A1C-44C1-9212-763CC7A6799A}"/>
                </c:ext>
              </c:extLst>
            </c:dLbl>
            <c:dLbl>
              <c:idx val="13"/>
              <c:tx>
                <c:rich>
                  <a:bodyPr/>
                  <a:lstStyle/>
                  <a:p>
                    <a:fld id="{9A43C40D-7DBB-4B13-B147-3C18677C2240}"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2A1C-44C1-9212-763CC7A6799A}"/>
                </c:ext>
              </c:extLst>
            </c:dLbl>
            <c:dLbl>
              <c:idx val="14"/>
              <c:layout>
                <c:manualLayout>
                  <c:x val="-1.2601902417423533E-2"/>
                  <c:y val="-1.7449219550600518E-2"/>
                </c:manualLayout>
              </c:layout>
              <c:tx>
                <c:rich>
                  <a:bodyPr/>
                  <a:lstStyle/>
                  <a:p>
                    <a:fld id="{C40B84A7-D268-4241-BEB2-3850D4C463E5}"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A1C-44C1-9212-763CC7A6799A}"/>
                </c:ext>
              </c:extLst>
            </c:dLbl>
            <c:dLbl>
              <c:idx val="15"/>
              <c:tx>
                <c:rich>
                  <a:bodyPr/>
                  <a:lstStyle/>
                  <a:p>
                    <a:fld id="{A8B77109-40E9-4A46-8062-E7EB07F57232}"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2A1C-44C1-9212-763CC7A6799A}"/>
                </c:ext>
              </c:extLst>
            </c:dLbl>
            <c:dLbl>
              <c:idx val="16"/>
              <c:layout>
                <c:manualLayout>
                  <c:x val="-5.5983945974831025E-3"/>
                  <c:y val="8.4589995292999563E-3"/>
                </c:manualLayout>
              </c:layout>
              <c:tx>
                <c:rich>
                  <a:bodyPr/>
                  <a:lstStyle/>
                  <a:p>
                    <a:fld id="{B8CFF451-644C-4B39-A78B-E9D72AE8E2DC}"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2A1C-44C1-9212-763CC7A6799A}"/>
                </c:ext>
              </c:extLst>
            </c:dLbl>
            <c:dLbl>
              <c:idx val="17"/>
              <c:tx>
                <c:rich>
                  <a:bodyPr/>
                  <a:lstStyle/>
                  <a:p>
                    <a:fld id="{027F5764-6FD5-4D04-8288-A3D9F618562C}"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2A1C-44C1-9212-763CC7A6799A}"/>
                </c:ext>
              </c:extLst>
            </c:dLbl>
            <c:dLbl>
              <c:idx val="18"/>
              <c:tx>
                <c:rich>
                  <a:bodyPr/>
                  <a:lstStyle/>
                  <a:p>
                    <a:fld id="{DE0986BE-81CA-417B-9AA9-38C4C239731E}"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2A1C-44C1-9212-763CC7A6799A}"/>
                </c:ext>
              </c:extLst>
            </c:dLbl>
            <c:dLbl>
              <c:idx val="19"/>
              <c:layout>
                <c:manualLayout>
                  <c:x val="-4.7426582406812886E-3"/>
                  <c:y val="-5.0200524934383203E-3"/>
                </c:manualLayout>
              </c:layout>
              <c:tx>
                <c:rich>
                  <a:bodyPr/>
                  <a:lstStyle/>
                  <a:p>
                    <a:fld id="{F6933415-8BB7-42FB-837C-AA17B5B986EA}"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A1C-44C1-9212-763CC7A6799A}"/>
                </c:ext>
              </c:extLst>
            </c:dLbl>
            <c:dLbl>
              <c:idx val="20"/>
              <c:tx>
                <c:rich>
                  <a:bodyPr/>
                  <a:lstStyle/>
                  <a:p>
                    <a:fld id="{FBF63430-A9EB-4597-904F-D65A17994B5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2A1C-44C1-9212-763CC7A6799A}"/>
                </c:ext>
              </c:extLst>
            </c:dLbl>
            <c:dLbl>
              <c:idx val="21"/>
              <c:tx>
                <c:rich>
                  <a:bodyPr/>
                  <a:lstStyle/>
                  <a:p>
                    <a:fld id="{E56C7374-AC53-4D9E-81A4-B3E488ED1426}"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2A1C-44C1-9212-763CC7A6799A}"/>
                </c:ext>
              </c:extLst>
            </c:dLbl>
            <c:dLbl>
              <c:idx val="22"/>
              <c:layout>
                <c:manualLayout>
                  <c:x val="-7.4148220742793466E-2"/>
                  <c:y val="1.3065826771653544E-2"/>
                </c:manualLayout>
              </c:layout>
              <c:tx>
                <c:rich>
                  <a:bodyPr/>
                  <a:lstStyle/>
                  <a:p>
                    <a:fld id="{D7524917-BECF-45D0-B794-F1DB214AEDEE}"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2A1C-44C1-9212-763CC7A6799A}"/>
                </c:ext>
              </c:extLst>
            </c:dLbl>
            <c:dLbl>
              <c:idx val="23"/>
              <c:tx>
                <c:rich>
                  <a:bodyPr/>
                  <a:lstStyle/>
                  <a:p>
                    <a:fld id="{7D129D04-C275-4ED2-8EAA-FD5FFB03E6C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2A1C-44C1-9212-763CC7A6799A}"/>
                </c:ext>
              </c:extLst>
            </c:dLbl>
            <c:dLbl>
              <c:idx val="24"/>
              <c:layout>
                <c:manualLayout>
                  <c:x val="-1.4364811489531152E-2"/>
                  <c:y val="1.1981938593351213E-2"/>
                </c:manualLayout>
              </c:layout>
              <c:tx>
                <c:rich>
                  <a:bodyPr/>
                  <a:lstStyle/>
                  <a:p>
                    <a:fld id="{40FC5527-386C-4CD3-9C2C-085E6C81D089}"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2A1C-44C1-9212-763CC7A6799A}"/>
                </c:ext>
              </c:extLst>
            </c:dLbl>
            <c:dLbl>
              <c:idx val="25"/>
              <c:layout>
                <c:manualLayout>
                  <c:x val="-3.4576373252776448E-4"/>
                  <c:y val="-7.0859319186402404E-3"/>
                </c:manualLayout>
              </c:layout>
              <c:tx>
                <c:rich>
                  <a:bodyPr/>
                  <a:lstStyle/>
                  <a:p>
                    <a:fld id="{26B11277-B792-412C-B5E4-5B83C8567BC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A1C-44C1-9212-763CC7A6799A}"/>
                </c:ext>
              </c:extLst>
            </c:dLbl>
            <c:dLbl>
              <c:idx val="26"/>
              <c:tx>
                <c:rich>
                  <a:bodyPr/>
                  <a:lstStyle/>
                  <a:p>
                    <a:fld id="{ABABADB5-8FF8-4002-9902-6CE735DF3F5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2A1C-44C1-9212-763CC7A6799A}"/>
                </c:ext>
              </c:extLst>
            </c:dLbl>
            <c:dLbl>
              <c:idx val="27"/>
              <c:tx>
                <c:rich>
                  <a:bodyPr/>
                  <a:lstStyle/>
                  <a:p>
                    <a:fld id="{CEBAB465-5603-40BC-8876-F23DD857EF34}" type="CELLRANGE">
                      <a:rPr lang="es-EC"/>
                      <a:pPr/>
                      <a:t>[CELLRANGE]</a:t>
                    </a:fld>
                    <a:endParaRPr lang="es-EC"/>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2A1C-44C1-9212-763CC7A6799A}"/>
                </c:ext>
              </c:extLst>
            </c:dLbl>
            <c:dLbl>
              <c:idx val="28"/>
              <c:layout>
                <c:manualLayout>
                  <c:x val="-7.3554998674025896E-3"/>
                  <c:y val="1.5590554132173921E-3"/>
                </c:manualLayout>
              </c:layout>
              <c:tx>
                <c:rich>
                  <a:bodyPr/>
                  <a:lstStyle/>
                  <a:p>
                    <a:fld id="{5D5FB56D-121F-433D-92F2-43789FC573D6}" type="CELLRANGE">
                      <a:rPr lang="en-US"/>
                      <a:pPr/>
                      <a:t>[CELLRANGE]</a:t>
                    </a:fld>
                    <a:endParaRPr lang="es-EC"/>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A1C-44C1-9212-763CC7A6799A}"/>
                </c:ext>
              </c:extLst>
            </c:dLbl>
            <c:dLbl>
              <c:idx val="29"/>
              <c:tx>
                <c:rich>
                  <a:bodyPr/>
                  <a:lstStyle/>
                  <a:p>
                    <a:fld id="{D8B71938-43BC-4A6A-A762-CBB47CF79F04}" type="CELLRANGE">
                      <a:rPr lang="en-US"/>
                      <a:pPr/>
                      <a:t>[CELLRANGE]</a:t>
                    </a:fld>
                    <a:endParaRPr lang="es-EC"/>
                  </a:p>
                </c:rich>
              </c:tx>
              <c:dLblPos val="b"/>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2A1C-44C1-9212-763CC7A6799A}"/>
                </c:ext>
              </c:extLst>
            </c:dLbl>
            <c:spPr>
              <a:noFill/>
              <a:ln>
                <a:noFill/>
              </a:ln>
              <a:effectLst/>
            </c:spPr>
            <c:txPr>
              <a:bodyPr wrap="square" lIns="38100" tIns="19050" rIns="38100" bIns="19050" anchor="ctr">
                <a:spAutoFit/>
              </a:bodyPr>
              <a:lstStyle/>
              <a:p>
                <a:pPr>
                  <a:defRPr sz="900"/>
                </a:pPr>
                <a:endParaRPr lang="es-EC"/>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'XIAOMI proceso'!$Q$4:$Q$33</c:f>
              <c:numCache>
                <c:formatCode>General</c:formatCode>
                <c:ptCount val="30"/>
                <c:pt idx="0">
                  <c:v>-3.6304999999999978</c:v>
                </c:pt>
                <c:pt idx="1">
                  <c:v>-3.9229000000000021</c:v>
                </c:pt>
                <c:pt idx="2">
                  <c:v>-2.8094999999999999</c:v>
                </c:pt>
                <c:pt idx="3">
                  <c:v>-3.2193999999999789</c:v>
                </c:pt>
                <c:pt idx="4">
                  <c:v>-4.5869000000000142</c:v>
                </c:pt>
                <c:pt idx="5">
                  <c:v>-5.2755999999999972</c:v>
                </c:pt>
                <c:pt idx="6">
                  <c:v>-2.2753999999999905</c:v>
                </c:pt>
                <c:pt idx="7">
                  <c:v>-4.2217999999999734</c:v>
                </c:pt>
                <c:pt idx="8">
                  <c:v>-0.89510000000001355</c:v>
                </c:pt>
                <c:pt idx="9">
                  <c:v>-3.6639999999999873</c:v>
                </c:pt>
                <c:pt idx="10">
                  <c:v>-4.3839000000000112</c:v>
                </c:pt>
                <c:pt idx="11">
                  <c:v>-3.5466000000000122</c:v>
                </c:pt>
                <c:pt idx="12">
                  <c:v>-3.8693000000000008</c:v>
                </c:pt>
                <c:pt idx="13">
                  <c:v>-0.3573000000000004</c:v>
                </c:pt>
                <c:pt idx="14">
                  <c:v>-0.61959999999999127</c:v>
                </c:pt>
                <c:pt idx="15">
                  <c:v>-2.4710000000000036</c:v>
                </c:pt>
                <c:pt idx="16">
                  <c:v>-3.6560999999999808</c:v>
                </c:pt>
                <c:pt idx="17">
                  <c:v>-7.0472000000000179</c:v>
                </c:pt>
                <c:pt idx="18">
                  <c:v>-3.3132999999999697</c:v>
                </c:pt>
                <c:pt idx="19">
                  <c:v>-5.807200000000023</c:v>
                </c:pt>
                <c:pt idx="20">
                  <c:v>-2.0692999999999984</c:v>
                </c:pt>
                <c:pt idx="21">
                  <c:v>-4.3816000000000201</c:v>
                </c:pt>
                <c:pt idx="22">
                  <c:v>-4.1939000000000135</c:v>
                </c:pt>
                <c:pt idx="23">
                  <c:v>-2.7941999999999894</c:v>
                </c:pt>
                <c:pt idx="24">
                  <c:v>-3.1324999999999932</c:v>
                </c:pt>
                <c:pt idx="25">
                  <c:v>-3.7597000000000094</c:v>
                </c:pt>
                <c:pt idx="26">
                  <c:v>-6.95799999999997</c:v>
                </c:pt>
                <c:pt idx="27">
                  <c:v>-7.7723000000000297</c:v>
                </c:pt>
                <c:pt idx="28">
                  <c:v>-2.3978999999999928</c:v>
                </c:pt>
                <c:pt idx="29">
                  <c:v>-4.7976999999999919</c:v>
                </c:pt>
              </c:numCache>
            </c:numRef>
          </c:xVal>
          <c:yVal>
            <c:numRef>
              <c:f>'XIAOMI proceso'!$R$4:$R$33</c:f>
              <c:numCache>
                <c:formatCode>General</c:formatCode>
                <c:ptCount val="30"/>
                <c:pt idx="0">
                  <c:v>-0.22220000000004347</c:v>
                </c:pt>
                <c:pt idx="1">
                  <c:v>3.6872999999999934</c:v>
                </c:pt>
                <c:pt idx="2">
                  <c:v>0.21439999999995507</c:v>
                </c:pt>
                <c:pt idx="3">
                  <c:v>-1.2761000000000422</c:v>
                </c:pt>
                <c:pt idx="4">
                  <c:v>-0.76790000000005421</c:v>
                </c:pt>
                <c:pt idx="5">
                  <c:v>6.4288999999999987</c:v>
                </c:pt>
                <c:pt idx="6">
                  <c:v>5.8546000000000049</c:v>
                </c:pt>
                <c:pt idx="7">
                  <c:v>-8.5599999999999454E-2</c:v>
                </c:pt>
                <c:pt idx="8">
                  <c:v>2.0422000000000011</c:v>
                </c:pt>
                <c:pt idx="9">
                  <c:v>-0.78479999999999972</c:v>
                </c:pt>
                <c:pt idx="10">
                  <c:v>0.56150000000000011</c:v>
                </c:pt>
                <c:pt idx="11">
                  <c:v>-0.26619999999998356</c:v>
                </c:pt>
                <c:pt idx="12">
                  <c:v>-0.14409999999999989</c:v>
                </c:pt>
                <c:pt idx="13">
                  <c:v>7.6674000000000007</c:v>
                </c:pt>
                <c:pt idx="14">
                  <c:v>2.2892999999999972</c:v>
                </c:pt>
                <c:pt idx="15">
                  <c:v>1.8571000000000026</c:v>
                </c:pt>
                <c:pt idx="16">
                  <c:v>1.7599999999999909</c:v>
                </c:pt>
                <c:pt idx="17">
                  <c:v>-1.7633999999999901</c:v>
                </c:pt>
                <c:pt idx="18">
                  <c:v>-7.2622000000000071</c:v>
                </c:pt>
                <c:pt idx="19">
                  <c:v>8.5690000000000168</c:v>
                </c:pt>
                <c:pt idx="20">
                  <c:v>-5.2043999999999642</c:v>
                </c:pt>
                <c:pt idx="21">
                  <c:v>-4.4574999999999818</c:v>
                </c:pt>
                <c:pt idx="22">
                  <c:v>3.2758000000000038</c:v>
                </c:pt>
                <c:pt idx="23">
                  <c:v>-5.3452999999999804</c:v>
                </c:pt>
                <c:pt idx="24">
                  <c:v>-6.6900000000003956E-2</c:v>
                </c:pt>
                <c:pt idx="25">
                  <c:v>2.0570000000000022</c:v>
                </c:pt>
                <c:pt idx="26">
                  <c:v>-3.082499999999996</c:v>
                </c:pt>
                <c:pt idx="27">
                  <c:v>-1.8463999999999992</c:v>
                </c:pt>
                <c:pt idx="28">
                  <c:v>-0.45570000000000732</c:v>
                </c:pt>
                <c:pt idx="29">
                  <c:v>-1.5497000000000014</c:v>
                </c:pt>
              </c:numCache>
            </c:numRef>
          </c:yVal>
          <c:smooth val="0"/>
          <c:extLst>
            <c:ext xmlns:c15="http://schemas.microsoft.com/office/drawing/2012/chart" uri="{02D57815-91ED-43cb-92C2-25804820EDAC}">
              <c15:datalabelsRange>
                <c15:f>'XIAOMI proceso'!$A$4:$A$33</c15:f>
                <c15:dlblRangeCache>
                  <c:ptCount val="30"/>
                  <c:pt idx="0">
                    <c:v>p01</c:v>
                  </c:pt>
                  <c:pt idx="1">
                    <c:v>p02</c:v>
                  </c:pt>
                  <c:pt idx="2">
                    <c:v>p03</c:v>
                  </c:pt>
                  <c:pt idx="3">
                    <c:v>p04</c:v>
                  </c:pt>
                  <c:pt idx="4">
                    <c:v>p05</c:v>
                  </c:pt>
                  <c:pt idx="5">
                    <c:v>p06</c:v>
                  </c:pt>
                  <c:pt idx="6">
                    <c:v>p07</c:v>
                  </c:pt>
                  <c:pt idx="7">
                    <c:v>p08</c:v>
                  </c:pt>
                  <c:pt idx="8">
                    <c:v>p09</c:v>
                  </c:pt>
                  <c:pt idx="9">
                    <c:v>p10</c:v>
                  </c:pt>
                  <c:pt idx="10">
                    <c:v>p11</c:v>
                  </c:pt>
                  <c:pt idx="11">
                    <c:v>p12</c:v>
                  </c:pt>
                  <c:pt idx="12">
                    <c:v>p13</c:v>
                  </c:pt>
                  <c:pt idx="13">
                    <c:v>p14</c:v>
                  </c:pt>
                  <c:pt idx="14">
                    <c:v>p15</c:v>
                  </c:pt>
                  <c:pt idx="15">
                    <c:v>p16</c:v>
                  </c:pt>
                  <c:pt idx="16">
                    <c:v>p17</c:v>
                  </c:pt>
                  <c:pt idx="17">
                    <c:v>p18</c:v>
                  </c:pt>
                  <c:pt idx="18">
                    <c:v>p19</c:v>
                  </c:pt>
                  <c:pt idx="19">
                    <c:v>p20</c:v>
                  </c:pt>
                  <c:pt idx="20">
                    <c:v>p21</c:v>
                  </c:pt>
                  <c:pt idx="21">
                    <c:v>p22</c:v>
                  </c:pt>
                  <c:pt idx="22">
                    <c:v>p23</c:v>
                  </c:pt>
                  <c:pt idx="23">
                    <c:v>p24</c:v>
                  </c:pt>
                  <c:pt idx="24">
                    <c:v>p25</c:v>
                  </c:pt>
                  <c:pt idx="25">
                    <c:v>p26</c:v>
                  </c:pt>
                  <c:pt idx="26">
                    <c:v>p27</c:v>
                  </c:pt>
                  <c:pt idx="27">
                    <c:v>p28</c:v>
                  </c:pt>
                  <c:pt idx="28">
                    <c:v>p29</c:v>
                  </c:pt>
                  <c:pt idx="29">
                    <c:v>p30</c:v>
                  </c:pt>
                </c15:dlblRangeCache>
              </c15:datalabelsRange>
            </c:ext>
            <c:ext xmlns:c16="http://schemas.microsoft.com/office/drawing/2014/chart" uri="{C3380CC4-5D6E-409C-BE32-E72D297353CC}">
              <c16:uniqueId val="{0000001F-2A1C-44C1-9212-763CC7A6799A}"/>
            </c:ext>
          </c:extLst>
        </c:ser>
        <c:dLbls>
          <c:dLblPos val="t"/>
          <c:showLegendKey val="0"/>
          <c:showVal val="1"/>
          <c:showCatName val="0"/>
          <c:showSerName val="0"/>
          <c:showPercent val="0"/>
          <c:showBubbleSize val="0"/>
        </c:dLbls>
        <c:axId val="756327664"/>
        <c:axId val="756327336"/>
      </c:scatterChart>
      <c:valAx>
        <c:axId val="756327664"/>
        <c:scaling>
          <c:orientation val="minMax"/>
          <c:max val="1"/>
          <c:min val="-10"/>
        </c:scaling>
        <c:delete val="0"/>
        <c:axPos val="b"/>
        <c:majorGridlines>
          <c:spPr>
            <a:ln w="9525" cap="flat" cmpd="sng" algn="ctr">
              <a:noFill/>
              <a:round/>
            </a:ln>
            <a:effectLst/>
          </c:spPr>
        </c:majorGridlines>
        <c:title>
          <c:tx>
            <c:rich>
              <a:bodyPr rot="0" spcFirstLastPara="1" vertOverflow="ellipsis" vert="horz" wrap="square" anchor="t"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Este (m)</a:t>
                </a:r>
              </a:p>
            </c:rich>
          </c:tx>
          <c:layout>
            <c:manualLayout>
              <c:xMode val="edge"/>
              <c:yMode val="edge"/>
              <c:x val="0.46708143241751426"/>
              <c:y val="0.9529333333333333"/>
            </c:manualLayout>
          </c:layout>
          <c:overlay val="0"/>
          <c:spPr>
            <a:noFill/>
            <a:ln>
              <a:noFill/>
            </a:ln>
            <a:effectLst/>
          </c:spPr>
        </c:title>
        <c:numFmt formatCode="General" sourceLinked="1"/>
        <c:majorTickMark val="cross"/>
        <c:minorTickMark val="none"/>
        <c:tickLblPos val="low"/>
        <c:spPr>
          <a:noFill/>
          <a:ln w="12700" cap="flat" cmpd="sng" algn="ctr">
            <a:solidFill>
              <a:srgbClr val="00B0F0"/>
            </a:solidFill>
            <a:round/>
          </a:ln>
          <a:effectLst/>
        </c:spPr>
        <c:txPr>
          <a:bodyPr rot="0" spcFirstLastPara="1" vertOverflow="ellipsis" wrap="square" anchor="b"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56327336"/>
        <c:crosses val="autoZero"/>
        <c:crossBetween val="midCat"/>
        <c:majorUnit val="2"/>
      </c:valAx>
      <c:valAx>
        <c:axId val="756327336"/>
        <c:scaling>
          <c:orientation val="minMax"/>
          <c:max val="10"/>
          <c:min val="-8"/>
        </c:scaling>
        <c:delete val="0"/>
        <c:axPos val="l"/>
        <c:majorGridlines>
          <c:spPr>
            <a:ln w="9525" cap="flat" cmpd="sng" algn="ctr">
              <a:solidFill>
                <a:schemeClr val="accent1">
                  <a:lumMod val="20000"/>
                  <a:lumOff val="80000"/>
                </a:schemeClr>
              </a:solidFill>
              <a:round/>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s-EC" sz="1400" b="1">
                    <a:solidFill>
                      <a:sysClr val="windowText" lastClr="000000"/>
                    </a:solidFill>
                  </a:rPr>
                  <a:t> ∆ Norte</a:t>
                </a:r>
                <a:r>
                  <a:rPr lang="es-EC" sz="1400" b="1" baseline="0">
                    <a:solidFill>
                      <a:sysClr val="windowText" lastClr="000000"/>
                    </a:solidFill>
                  </a:rPr>
                  <a:t> (m)</a:t>
                </a:r>
                <a:endParaRPr lang="es-EC" sz="1400" b="1">
                  <a:solidFill>
                    <a:sysClr val="windowText" lastClr="000000"/>
                  </a:solidFill>
                </a:endParaRPr>
              </a:p>
            </c:rich>
          </c:tx>
          <c:layout>
            <c:manualLayout>
              <c:xMode val="edge"/>
              <c:yMode val="edge"/>
              <c:x val="1.4462748319690997E-3"/>
              <c:y val="0.46709543307086615"/>
            </c:manualLayout>
          </c:layout>
          <c:overlay val="0"/>
          <c:spPr>
            <a:noFill/>
            <a:ln>
              <a:noFill/>
            </a:ln>
            <a:effectLst/>
          </c:spPr>
        </c:title>
        <c:numFmt formatCode="General" sourceLinked="1"/>
        <c:majorTickMark val="cross"/>
        <c:minorTickMark val="none"/>
        <c:tickLblPos val="high"/>
        <c:spPr>
          <a:noFill/>
          <a:ln w="12700" cap="flat" cmpd="sng" algn="ctr">
            <a:solidFill>
              <a:srgbClr val="00B0F0"/>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s-EC"/>
          </a:p>
        </c:txPr>
        <c:crossAx val="756327664"/>
        <c:crosses val="autoZero"/>
        <c:crossBetween val="midCat"/>
        <c:majorUnit val="2"/>
      </c:valAx>
    </c:plotArea>
    <c:legend>
      <c:legendPos val="t"/>
      <c:layout>
        <c:manualLayout>
          <c:xMode val="edge"/>
          <c:yMode val="edge"/>
          <c:x val="0.27174176850106613"/>
          <c:y val="2.8399999999999995E-2"/>
          <c:w val="0.53206959400883636"/>
          <c:h val="5.145511811023621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txPr>
    <a:bodyPr/>
    <a:lstStyle/>
    <a:p>
      <a:pPr>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1" Type="http://schemas.openxmlformats.org/officeDocument/2006/relationships/image" Target="../media/image1000.png"/></Relationships>
</file>

<file path=ppt/diagrams/_rels/data16.xml.rels><?xml version="1.0" encoding="UTF-8" standalone="yes"?>
<Relationships xmlns="http://schemas.openxmlformats.org/package/2006/relationships"><Relationship Id="rId1" Type="http://schemas.openxmlformats.org/officeDocument/2006/relationships/image" Target="../media/image107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A7BC2C-8A09-42D4-9DDA-C8B370C81E7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CO"/>
        </a:p>
      </dgm:t>
    </dgm:pt>
    <dgm:pt modelId="{7DEA5F16-B1EB-45BF-878A-9DBE6858A15D}">
      <dgm:prSet phldrT="[Texto]" custT="1"/>
      <dgm:spPr>
        <a:solidFill>
          <a:schemeClr val="accent5">
            <a:lumMod val="75000"/>
          </a:schemeClr>
        </a:solidFill>
      </dgm:spPr>
      <dgm:t>
        <a:bodyPr/>
        <a:lstStyle/>
        <a:p>
          <a:r>
            <a:rPr lang="es-EC" sz="1800" b="1" dirty="0"/>
            <a:t>Desplazamiento</a:t>
          </a:r>
          <a:r>
            <a:rPr lang="es-EC" sz="1800" dirty="0"/>
            <a:t> sin autonomía e independencia</a:t>
          </a:r>
          <a:endParaRPr lang="es-CO" sz="1800" dirty="0"/>
        </a:p>
      </dgm:t>
    </dgm:pt>
    <dgm:pt modelId="{DFA17662-FF6D-4FE0-9825-20CC60B1A2CD}" type="parTrans" cxnId="{59D85B3B-F5CC-428B-B588-4FCF6931B2AF}">
      <dgm:prSet/>
      <dgm:spPr/>
      <dgm:t>
        <a:bodyPr/>
        <a:lstStyle/>
        <a:p>
          <a:endParaRPr lang="es-CO"/>
        </a:p>
      </dgm:t>
    </dgm:pt>
    <dgm:pt modelId="{B788E3D5-D203-4B6D-94D4-A541BF4C526D}" type="sibTrans" cxnId="{59D85B3B-F5CC-428B-B588-4FCF6931B2AF}">
      <dgm:prSet/>
      <dgm:spPr/>
      <dgm:t>
        <a:bodyPr/>
        <a:lstStyle/>
        <a:p>
          <a:endParaRPr lang="es-CO"/>
        </a:p>
      </dgm:t>
    </dgm:pt>
    <dgm:pt modelId="{5D7DFB63-2871-439C-8CEF-03BBC21C691F}">
      <dgm:prSet phldrT="[Texto]" custT="1"/>
      <dgm:spPr>
        <a:solidFill>
          <a:srgbClr val="76F0C7"/>
        </a:solidFill>
        <a:ln>
          <a:solidFill>
            <a:schemeClr val="tx1"/>
          </a:solidFill>
        </a:ln>
      </dgm:spPr>
      <dgm:t>
        <a:bodyPr/>
        <a:lstStyle/>
        <a:p>
          <a:r>
            <a:rPr lang="es-MX" sz="1800" dirty="0">
              <a:solidFill>
                <a:schemeClr val="tx1"/>
              </a:solidFill>
            </a:rPr>
            <a:t>Falta de asistencia en </a:t>
          </a:r>
          <a:r>
            <a:rPr lang="es-MX" sz="1800" b="1" dirty="0">
              <a:solidFill>
                <a:schemeClr val="tx1"/>
              </a:solidFill>
            </a:rPr>
            <a:t>espacios sociables </a:t>
          </a:r>
          <a:endParaRPr lang="es-CO" sz="1800" b="1" dirty="0">
            <a:solidFill>
              <a:schemeClr val="tx1"/>
            </a:solidFill>
          </a:endParaRPr>
        </a:p>
      </dgm:t>
    </dgm:pt>
    <dgm:pt modelId="{87C625C8-0B5D-4422-9198-1D712DEF6D7F}" type="parTrans" cxnId="{C8DCE269-D99B-49D0-AAFB-947249F5D4D3}">
      <dgm:prSet/>
      <dgm:spPr/>
      <dgm:t>
        <a:bodyPr/>
        <a:lstStyle/>
        <a:p>
          <a:endParaRPr lang="es-CO"/>
        </a:p>
      </dgm:t>
    </dgm:pt>
    <dgm:pt modelId="{6AA3CEA2-BF69-4C00-8383-D67623AE8C73}" type="sibTrans" cxnId="{C8DCE269-D99B-49D0-AAFB-947249F5D4D3}">
      <dgm:prSet/>
      <dgm:spPr/>
      <dgm:t>
        <a:bodyPr/>
        <a:lstStyle/>
        <a:p>
          <a:endParaRPr lang="es-CO"/>
        </a:p>
      </dgm:t>
    </dgm:pt>
    <dgm:pt modelId="{6467BC33-15BE-4200-8C10-3AFDD3D9AFF3}">
      <dgm:prSet phldrT="[Texto]" custT="1"/>
      <dgm:spPr>
        <a:solidFill>
          <a:schemeClr val="accent3">
            <a:lumMod val="75000"/>
          </a:schemeClr>
        </a:solidFill>
        <a:ln>
          <a:solidFill>
            <a:schemeClr val="tx1"/>
          </a:solidFill>
        </a:ln>
      </dgm:spPr>
      <dgm:t>
        <a:bodyPr/>
        <a:lstStyle/>
        <a:p>
          <a:r>
            <a:rPr lang="es-MX" sz="1800" b="1" dirty="0"/>
            <a:t> Perdidas</a:t>
          </a:r>
          <a:r>
            <a:rPr lang="es-MX" sz="1800" dirty="0"/>
            <a:t>, accidentes y falta de orientación </a:t>
          </a:r>
          <a:endParaRPr lang="es-CO" sz="1800" dirty="0"/>
        </a:p>
      </dgm:t>
    </dgm:pt>
    <dgm:pt modelId="{37B64915-E140-4075-B61B-56AAAB27EF16}" type="parTrans" cxnId="{EB687362-C024-4D28-8EF4-9F3894D984A2}">
      <dgm:prSet/>
      <dgm:spPr/>
      <dgm:t>
        <a:bodyPr/>
        <a:lstStyle/>
        <a:p>
          <a:endParaRPr lang="es-CO"/>
        </a:p>
      </dgm:t>
    </dgm:pt>
    <dgm:pt modelId="{D01996D6-5319-4919-818C-F497C12FC5B0}" type="sibTrans" cxnId="{EB687362-C024-4D28-8EF4-9F3894D984A2}">
      <dgm:prSet/>
      <dgm:spPr/>
      <dgm:t>
        <a:bodyPr/>
        <a:lstStyle/>
        <a:p>
          <a:endParaRPr lang="es-CO"/>
        </a:p>
      </dgm:t>
    </dgm:pt>
    <dgm:pt modelId="{C74112A8-F79A-4AEB-9002-C1B75C6FA792}" type="pres">
      <dgm:prSet presAssocID="{2DA7BC2C-8A09-42D4-9DDA-C8B370C81E7C}" presName="diagram" presStyleCnt="0">
        <dgm:presLayoutVars>
          <dgm:dir/>
          <dgm:resizeHandles val="exact"/>
        </dgm:presLayoutVars>
      </dgm:prSet>
      <dgm:spPr/>
    </dgm:pt>
    <dgm:pt modelId="{07CAC43B-5936-458E-B4FA-29C24BA25B41}" type="pres">
      <dgm:prSet presAssocID="{7DEA5F16-B1EB-45BF-878A-9DBE6858A15D}" presName="node" presStyleLbl="node1" presStyleIdx="0" presStyleCnt="3">
        <dgm:presLayoutVars>
          <dgm:bulletEnabled val="1"/>
        </dgm:presLayoutVars>
      </dgm:prSet>
      <dgm:spPr/>
    </dgm:pt>
    <dgm:pt modelId="{D6C30DE4-D743-496E-A83C-DDBB3F355BD0}" type="pres">
      <dgm:prSet presAssocID="{B788E3D5-D203-4B6D-94D4-A541BF4C526D}" presName="sibTrans" presStyleCnt="0"/>
      <dgm:spPr/>
    </dgm:pt>
    <dgm:pt modelId="{9C84D561-4FDB-497F-922B-14839CEC7F6B}" type="pres">
      <dgm:prSet presAssocID="{5D7DFB63-2871-439C-8CEF-03BBC21C691F}" presName="node" presStyleLbl="node1" presStyleIdx="1" presStyleCnt="3" custLinFactNeighborX="-5510" custLinFactNeighborY="261">
        <dgm:presLayoutVars>
          <dgm:bulletEnabled val="1"/>
        </dgm:presLayoutVars>
      </dgm:prSet>
      <dgm:spPr/>
    </dgm:pt>
    <dgm:pt modelId="{6490A279-7923-49ED-8FF1-E089A2561473}" type="pres">
      <dgm:prSet presAssocID="{6AA3CEA2-BF69-4C00-8383-D67623AE8C73}" presName="sibTrans" presStyleCnt="0"/>
      <dgm:spPr/>
    </dgm:pt>
    <dgm:pt modelId="{24AFFE83-AEFE-4526-B119-EAC4BCEF685C}" type="pres">
      <dgm:prSet presAssocID="{6467BC33-15BE-4200-8C10-3AFDD3D9AFF3}" presName="node" presStyleLbl="node1" presStyleIdx="2" presStyleCnt="3" custLinFactNeighborX="-54604" custLinFactNeighborY="-8695">
        <dgm:presLayoutVars>
          <dgm:bulletEnabled val="1"/>
        </dgm:presLayoutVars>
      </dgm:prSet>
      <dgm:spPr/>
    </dgm:pt>
  </dgm:ptLst>
  <dgm:cxnLst>
    <dgm:cxn modelId="{AC398429-1E6E-40E5-9794-F133F4A062C7}" type="presOf" srcId="{6467BC33-15BE-4200-8C10-3AFDD3D9AFF3}" destId="{24AFFE83-AEFE-4526-B119-EAC4BCEF685C}" srcOrd="0" destOrd="0" presId="urn:microsoft.com/office/officeart/2005/8/layout/default"/>
    <dgm:cxn modelId="{59D85B3B-F5CC-428B-B588-4FCF6931B2AF}" srcId="{2DA7BC2C-8A09-42D4-9DDA-C8B370C81E7C}" destId="{7DEA5F16-B1EB-45BF-878A-9DBE6858A15D}" srcOrd="0" destOrd="0" parTransId="{DFA17662-FF6D-4FE0-9825-20CC60B1A2CD}" sibTransId="{B788E3D5-D203-4B6D-94D4-A541BF4C526D}"/>
    <dgm:cxn modelId="{EB687362-C024-4D28-8EF4-9F3894D984A2}" srcId="{2DA7BC2C-8A09-42D4-9DDA-C8B370C81E7C}" destId="{6467BC33-15BE-4200-8C10-3AFDD3D9AFF3}" srcOrd="2" destOrd="0" parTransId="{37B64915-E140-4075-B61B-56AAAB27EF16}" sibTransId="{D01996D6-5319-4919-818C-F497C12FC5B0}"/>
    <dgm:cxn modelId="{C8DCE269-D99B-49D0-AAFB-947249F5D4D3}" srcId="{2DA7BC2C-8A09-42D4-9DDA-C8B370C81E7C}" destId="{5D7DFB63-2871-439C-8CEF-03BBC21C691F}" srcOrd="1" destOrd="0" parTransId="{87C625C8-0B5D-4422-9198-1D712DEF6D7F}" sibTransId="{6AA3CEA2-BF69-4C00-8383-D67623AE8C73}"/>
    <dgm:cxn modelId="{D0410997-5781-48C0-830B-D6AD7B3E14CD}" type="presOf" srcId="{5D7DFB63-2871-439C-8CEF-03BBC21C691F}" destId="{9C84D561-4FDB-497F-922B-14839CEC7F6B}" srcOrd="0" destOrd="0" presId="urn:microsoft.com/office/officeart/2005/8/layout/default"/>
    <dgm:cxn modelId="{67F9709C-9081-4EFC-AEB8-E8E5E83895FC}" type="presOf" srcId="{7DEA5F16-B1EB-45BF-878A-9DBE6858A15D}" destId="{07CAC43B-5936-458E-B4FA-29C24BA25B41}" srcOrd="0" destOrd="0" presId="urn:microsoft.com/office/officeart/2005/8/layout/default"/>
    <dgm:cxn modelId="{5E8E99BB-9C43-4C99-ADF6-2657F74ACF93}" type="presOf" srcId="{2DA7BC2C-8A09-42D4-9DDA-C8B370C81E7C}" destId="{C74112A8-F79A-4AEB-9002-C1B75C6FA792}" srcOrd="0" destOrd="0" presId="urn:microsoft.com/office/officeart/2005/8/layout/default"/>
    <dgm:cxn modelId="{F6828651-524A-4C4D-A2EE-D5DE921B37AE}" type="presParOf" srcId="{C74112A8-F79A-4AEB-9002-C1B75C6FA792}" destId="{07CAC43B-5936-458E-B4FA-29C24BA25B41}" srcOrd="0" destOrd="0" presId="urn:microsoft.com/office/officeart/2005/8/layout/default"/>
    <dgm:cxn modelId="{E815A5E6-7920-4084-8810-FE5304D9B334}" type="presParOf" srcId="{C74112A8-F79A-4AEB-9002-C1B75C6FA792}" destId="{D6C30DE4-D743-496E-A83C-DDBB3F355BD0}" srcOrd="1" destOrd="0" presId="urn:microsoft.com/office/officeart/2005/8/layout/default"/>
    <dgm:cxn modelId="{B879DD0F-131B-4F02-8993-C003EB8C7FD0}" type="presParOf" srcId="{C74112A8-F79A-4AEB-9002-C1B75C6FA792}" destId="{9C84D561-4FDB-497F-922B-14839CEC7F6B}" srcOrd="2" destOrd="0" presId="urn:microsoft.com/office/officeart/2005/8/layout/default"/>
    <dgm:cxn modelId="{653FCC28-60CD-42C2-A9E9-5EA3336FD6FE}" type="presParOf" srcId="{C74112A8-F79A-4AEB-9002-C1B75C6FA792}" destId="{6490A279-7923-49ED-8FF1-E089A2561473}" srcOrd="3" destOrd="0" presId="urn:microsoft.com/office/officeart/2005/8/layout/default"/>
    <dgm:cxn modelId="{4CE12B24-C3F9-46F6-BCA4-FAA5944296A5}" type="presParOf" srcId="{C74112A8-F79A-4AEB-9002-C1B75C6FA792}" destId="{24AFFE83-AEFE-4526-B119-EAC4BCEF68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F95E2CF-85C2-4BF9-AAB7-0BD1A0BBFE7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C92F36F-29A7-4099-88FE-1B0231550C89}">
      <dgm:prSet/>
      <dgm:spPr/>
      <dgm:t>
        <a:bodyPr/>
        <a:lstStyle/>
        <a:p>
          <a:pPr algn="ctr"/>
          <a:r>
            <a:rPr lang="es-EC" b="1"/>
            <a:t>Claro 4G</a:t>
          </a:r>
          <a:endParaRPr lang="es-EC"/>
        </a:p>
      </dgm:t>
    </dgm:pt>
    <dgm:pt modelId="{E4298627-DC5A-4AF8-8C0D-D5C94AE833EC}" type="parTrans" cxnId="{8E12B196-FEAA-4939-AE14-E9A51DD9460F}">
      <dgm:prSet/>
      <dgm:spPr/>
      <dgm:t>
        <a:bodyPr/>
        <a:lstStyle/>
        <a:p>
          <a:endParaRPr lang="es-EC"/>
        </a:p>
      </dgm:t>
    </dgm:pt>
    <dgm:pt modelId="{D7E88F5D-D618-40B8-A686-ED42CC9939DE}" type="sibTrans" cxnId="{8E12B196-FEAA-4939-AE14-E9A51DD9460F}">
      <dgm:prSet/>
      <dgm:spPr/>
      <dgm:t>
        <a:bodyPr/>
        <a:lstStyle/>
        <a:p>
          <a:endParaRPr lang="es-EC"/>
        </a:p>
      </dgm:t>
    </dgm:pt>
    <dgm:pt modelId="{0DDD914A-BFF2-4DFC-821A-0AE65B1F6A7B}" type="pres">
      <dgm:prSet presAssocID="{6F95E2CF-85C2-4BF9-AAB7-0BD1A0BBFE75}" presName="linear" presStyleCnt="0">
        <dgm:presLayoutVars>
          <dgm:animLvl val="lvl"/>
          <dgm:resizeHandles val="exact"/>
        </dgm:presLayoutVars>
      </dgm:prSet>
      <dgm:spPr/>
    </dgm:pt>
    <dgm:pt modelId="{9870657C-88F6-46C1-ABFE-67DB304BDE19}" type="pres">
      <dgm:prSet presAssocID="{0C92F36F-29A7-4099-88FE-1B0231550C89}" presName="parentText" presStyleLbl="node1" presStyleIdx="0" presStyleCnt="1">
        <dgm:presLayoutVars>
          <dgm:chMax val="0"/>
          <dgm:bulletEnabled val="1"/>
        </dgm:presLayoutVars>
      </dgm:prSet>
      <dgm:spPr/>
    </dgm:pt>
  </dgm:ptLst>
  <dgm:cxnLst>
    <dgm:cxn modelId="{3E58E817-EE28-4381-8AA6-4C6A77A3C344}" type="presOf" srcId="{6F95E2CF-85C2-4BF9-AAB7-0BD1A0BBFE75}" destId="{0DDD914A-BFF2-4DFC-821A-0AE65B1F6A7B}" srcOrd="0" destOrd="0" presId="urn:microsoft.com/office/officeart/2005/8/layout/vList2"/>
    <dgm:cxn modelId="{F799E941-9E6F-49E5-9F41-1CA639AC4FBE}" type="presOf" srcId="{0C92F36F-29A7-4099-88FE-1B0231550C89}" destId="{9870657C-88F6-46C1-ABFE-67DB304BDE19}" srcOrd="0" destOrd="0" presId="urn:microsoft.com/office/officeart/2005/8/layout/vList2"/>
    <dgm:cxn modelId="{8E12B196-FEAA-4939-AE14-E9A51DD9460F}" srcId="{6F95E2CF-85C2-4BF9-AAB7-0BD1A0BBFE75}" destId="{0C92F36F-29A7-4099-88FE-1B0231550C89}" srcOrd="0" destOrd="0" parTransId="{E4298627-DC5A-4AF8-8C0D-D5C94AE833EC}" sibTransId="{D7E88F5D-D618-40B8-A686-ED42CC9939DE}"/>
    <dgm:cxn modelId="{7C5CBBD4-8B26-4926-931B-30E8A6B3DA48}" type="presParOf" srcId="{0DDD914A-BFF2-4DFC-821A-0AE65B1F6A7B}" destId="{9870657C-88F6-46C1-ABFE-67DB304BDE19}"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95E2CF-85C2-4BF9-AAB7-0BD1A0BBFE7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C92F36F-29A7-4099-88FE-1B0231550C89}">
      <dgm:prSet/>
      <dgm:spPr/>
      <dgm:t>
        <a:bodyPr/>
        <a:lstStyle/>
        <a:p>
          <a:pPr algn="ctr"/>
          <a:r>
            <a:rPr lang="es-EC" b="1"/>
            <a:t>Movistar 4G</a:t>
          </a:r>
          <a:endParaRPr lang="es-EC"/>
        </a:p>
      </dgm:t>
    </dgm:pt>
    <dgm:pt modelId="{E4298627-DC5A-4AF8-8C0D-D5C94AE833EC}" type="parTrans" cxnId="{8E12B196-FEAA-4939-AE14-E9A51DD9460F}">
      <dgm:prSet/>
      <dgm:spPr/>
      <dgm:t>
        <a:bodyPr/>
        <a:lstStyle/>
        <a:p>
          <a:endParaRPr lang="es-EC"/>
        </a:p>
      </dgm:t>
    </dgm:pt>
    <dgm:pt modelId="{D7E88F5D-D618-40B8-A686-ED42CC9939DE}" type="sibTrans" cxnId="{8E12B196-FEAA-4939-AE14-E9A51DD9460F}">
      <dgm:prSet/>
      <dgm:spPr/>
      <dgm:t>
        <a:bodyPr/>
        <a:lstStyle/>
        <a:p>
          <a:endParaRPr lang="es-EC"/>
        </a:p>
      </dgm:t>
    </dgm:pt>
    <dgm:pt modelId="{0DDD914A-BFF2-4DFC-821A-0AE65B1F6A7B}" type="pres">
      <dgm:prSet presAssocID="{6F95E2CF-85C2-4BF9-AAB7-0BD1A0BBFE75}" presName="linear" presStyleCnt="0">
        <dgm:presLayoutVars>
          <dgm:animLvl val="lvl"/>
          <dgm:resizeHandles val="exact"/>
        </dgm:presLayoutVars>
      </dgm:prSet>
      <dgm:spPr/>
    </dgm:pt>
    <dgm:pt modelId="{9870657C-88F6-46C1-ABFE-67DB304BDE19}" type="pres">
      <dgm:prSet presAssocID="{0C92F36F-29A7-4099-88FE-1B0231550C89}" presName="parentText" presStyleLbl="node1" presStyleIdx="0" presStyleCnt="1">
        <dgm:presLayoutVars>
          <dgm:chMax val="0"/>
          <dgm:bulletEnabled val="1"/>
        </dgm:presLayoutVars>
      </dgm:prSet>
      <dgm:spPr/>
    </dgm:pt>
  </dgm:ptLst>
  <dgm:cxnLst>
    <dgm:cxn modelId="{3E58E817-EE28-4381-8AA6-4C6A77A3C344}" type="presOf" srcId="{6F95E2CF-85C2-4BF9-AAB7-0BD1A0BBFE75}" destId="{0DDD914A-BFF2-4DFC-821A-0AE65B1F6A7B}" srcOrd="0" destOrd="0" presId="urn:microsoft.com/office/officeart/2005/8/layout/vList2"/>
    <dgm:cxn modelId="{F799E941-9E6F-49E5-9F41-1CA639AC4FBE}" type="presOf" srcId="{0C92F36F-29A7-4099-88FE-1B0231550C89}" destId="{9870657C-88F6-46C1-ABFE-67DB304BDE19}" srcOrd="0" destOrd="0" presId="urn:microsoft.com/office/officeart/2005/8/layout/vList2"/>
    <dgm:cxn modelId="{8E12B196-FEAA-4939-AE14-E9A51DD9460F}" srcId="{6F95E2CF-85C2-4BF9-AAB7-0BD1A0BBFE75}" destId="{0C92F36F-29A7-4099-88FE-1B0231550C89}" srcOrd="0" destOrd="0" parTransId="{E4298627-DC5A-4AF8-8C0D-D5C94AE833EC}" sibTransId="{D7E88F5D-D618-40B8-A686-ED42CC9939DE}"/>
    <dgm:cxn modelId="{7C5CBBD4-8B26-4926-931B-30E8A6B3DA48}" type="presParOf" srcId="{0DDD914A-BFF2-4DFC-821A-0AE65B1F6A7B}" destId="{9870657C-88F6-46C1-ABFE-67DB304BDE19}"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95E2CF-85C2-4BF9-AAB7-0BD1A0BBFE7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0C92F36F-29A7-4099-88FE-1B0231550C89}">
      <dgm:prSet/>
      <dgm:spPr/>
      <dgm:t>
        <a:bodyPr/>
        <a:lstStyle/>
        <a:p>
          <a:pPr algn="ctr"/>
          <a:r>
            <a:rPr lang="es-EC" b="1"/>
            <a:t>Tuenti 4G</a:t>
          </a:r>
          <a:endParaRPr lang="es-EC"/>
        </a:p>
      </dgm:t>
    </dgm:pt>
    <dgm:pt modelId="{E4298627-DC5A-4AF8-8C0D-D5C94AE833EC}" type="parTrans" cxnId="{8E12B196-FEAA-4939-AE14-E9A51DD9460F}">
      <dgm:prSet/>
      <dgm:spPr/>
      <dgm:t>
        <a:bodyPr/>
        <a:lstStyle/>
        <a:p>
          <a:endParaRPr lang="es-EC"/>
        </a:p>
      </dgm:t>
    </dgm:pt>
    <dgm:pt modelId="{D7E88F5D-D618-40B8-A686-ED42CC9939DE}" type="sibTrans" cxnId="{8E12B196-FEAA-4939-AE14-E9A51DD9460F}">
      <dgm:prSet/>
      <dgm:spPr/>
      <dgm:t>
        <a:bodyPr/>
        <a:lstStyle/>
        <a:p>
          <a:endParaRPr lang="es-EC"/>
        </a:p>
      </dgm:t>
    </dgm:pt>
    <dgm:pt modelId="{0DDD914A-BFF2-4DFC-821A-0AE65B1F6A7B}" type="pres">
      <dgm:prSet presAssocID="{6F95E2CF-85C2-4BF9-AAB7-0BD1A0BBFE75}" presName="linear" presStyleCnt="0">
        <dgm:presLayoutVars>
          <dgm:animLvl val="lvl"/>
          <dgm:resizeHandles val="exact"/>
        </dgm:presLayoutVars>
      </dgm:prSet>
      <dgm:spPr/>
    </dgm:pt>
    <dgm:pt modelId="{9870657C-88F6-46C1-ABFE-67DB304BDE19}" type="pres">
      <dgm:prSet presAssocID="{0C92F36F-29A7-4099-88FE-1B0231550C89}" presName="parentText" presStyleLbl="node1" presStyleIdx="0" presStyleCnt="1">
        <dgm:presLayoutVars>
          <dgm:chMax val="0"/>
          <dgm:bulletEnabled val="1"/>
        </dgm:presLayoutVars>
      </dgm:prSet>
      <dgm:spPr/>
    </dgm:pt>
  </dgm:ptLst>
  <dgm:cxnLst>
    <dgm:cxn modelId="{3E58E817-EE28-4381-8AA6-4C6A77A3C344}" type="presOf" srcId="{6F95E2CF-85C2-4BF9-AAB7-0BD1A0BBFE75}" destId="{0DDD914A-BFF2-4DFC-821A-0AE65B1F6A7B}" srcOrd="0" destOrd="0" presId="urn:microsoft.com/office/officeart/2005/8/layout/vList2"/>
    <dgm:cxn modelId="{F799E941-9E6F-49E5-9F41-1CA639AC4FBE}" type="presOf" srcId="{0C92F36F-29A7-4099-88FE-1B0231550C89}" destId="{9870657C-88F6-46C1-ABFE-67DB304BDE19}" srcOrd="0" destOrd="0" presId="urn:microsoft.com/office/officeart/2005/8/layout/vList2"/>
    <dgm:cxn modelId="{8E12B196-FEAA-4939-AE14-E9A51DD9460F}" srcId="{6F95E2CF-85C2-4BF9-AAB7-0BD1A0BBFE75}" destId="{0C92F36F-29A7-4099-88FE-1B0231550C89}" srcOrd="0" destOrd="0" parTransId="{E4298627-DC5A-4AF8-8C0D-D5C94AE833EC}" sibTransId="{D7E88F5D-D618-40B8-A686-ED42CC9939DE}"/>
    <dgm:cxn modelId="{7C5CBBD4-8B26-4926-931B-30E8A6B3DA48}" type="presParOf" srcId="{0DDD914A-BFF2-4DFC-821A-0AE65B1F6A7B}" destId="{9870657C-88F6-46C1-ABFE-67DB304BDE19}" srcOrd="0" destOrd="0" presId="urn:microsoft.com/office/officeart/2005/8/layout/v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0B5D68-94D3-4846-BAAA-C2FF5B6EC48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C"/>
        </a:p>
      </dgm:t>
    </dgm:pt>
    <mc:AlternateContent xmlns:mc="http://schemas.openxmlformats.org/markup-compatibility/2006" xmlns:a14="http://schemas.microsoft.com/office/drawing/2010/main">
      <mc:Choice Requires="a14">
        <dgm:pt modelId="{DFB0BDAB-548A-4525-9213-1C2F1BABB418}">
          <dgm:prSet/>
          <dgm:spPr/>
          <dgm:t>
            <a:bodyPr/>
            <a:lstStyle/>
            <a:p>
              <a:r>
                <a:rPr lang="es-EC" dirty="0"/>
                <a:t>Caso 1: </a:t>
              </a:r>
              <a14:m>
                <m:oMath xmlns:m="http://schemas.openxmlformats.org/officeDocument/2006/math">
                  <m:r>
                    <a:rPr lang="es-EC" i="1">
                      <a:latin typeface="Cambria Math" panose="02040503050406030204" pitchFamily="18" charset="0"/>
                    </a:rPr>
                    <m:t>𝑅𝑀𝑆</m:t>
                  </m:r>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𝑋</m:t>
                      </m:r>
                    </m:sub>
                  </m:sSub>
                  <m:r>
                    <a:rPr lang="es-EC" i="1">
                      <a:latin typeface="Cambria Math" panose="02040503050406030204" pitchFamily="18" charset="0"/>
                    </a:rPr>
                    <m:t>=</m:t>
                  </m:r>
                  <m:r>
                    <a:rPr lang="es-EC" i="1">
                      <a:latin typeface="Cambria Math" panose="02040503050406030204" pitchFamily="18" charset="0"/>
                    </a:rPr>
                    <m:t>𝑅𝑀𝑆</m:t>
                  </m:r>
                  <m:sSub>
                    <m:sSubPr>
                      <m:ctrlPr>
                        <a:rPr lang="es-EC" i="1">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𝑌</m:t>
                      </m:r>
                    </m:sub>
                  </m:sSub>
                </m:oMath>
              </a14:m>
              <a:endParaRPr lang="es-EC" dirty="0"/>
            </a:p>
          </dgm:t>
        </dgm:pt>
      </mc:Choice>
      <mc:Fallback xmlns="">
        <dgm:pt modelId="{DFB0BDAB-548A-4525-9213-1C2F1BABB418}">
          <dgm:prSet/>
          <dgm:spPr/>
          <dgm:t>
            <a:bodyPr/>
            <a:lstStyle/>
            <a:p>
              <a:r>
                <a:rPr lang="es-EC" dirty="0"/>
                <a:t>Caso 1: </a:t>
              </a:r>
              <a:r>
                <a:rPr lang="es-EC" i="0">
                  <a:latin typeface="Cambria Math" panose="02040503050406030204" pitchFamily="18" charset="0"/>
                </a:rPr>
                <a:t>𝑅𝑀𝑆𝐸_𝑋=𝑅𝑀𝑆𝐸_𝑌</a:t>
              </a:r>
              <a:endParaRPr lang="es-EC" dirty="0"/>
            </a:p>
          </dgm:t>
        </dgm:pt>
      </mc:Fallback>
    </mc:AlternateContent>
    <dgm:pt modelId="{CCA7F9FD-A8EE-4FE5-99B4-8487232A1533}" type="parTrans" cxnId="{E97EF581-6ED3-4072-B3C6-BC56455DFC89}">
      <dgm:prSet/>
      <dgm:spPr/>
      <dgm:t>
        <a:bodyPr/>
        <a:lstStyle/>
        <a:p>
          <a:endParaRPr lang="es-EC"/>
        </a:p>
      </dgm:t>
    </dgm:pt>
    <dgm:pt modelId="{D2E6865A-3321-4DC8-B0E8-3F689D04FFEE}" type="sibTrans" cxnId="{E97EF581-6ED3-4072-B3C6-BC56455DFC89}">
      <dgm:prSet/>
      <dgm:spPr/>
      <dgm:t>
        <a:bodyPr/>
        <a:lstStyle/>
        <a:p>
          <a:endParaRPr lang="es-EC"/>
        </a:p>
      </dgm:t>
    </dgm:pt>
    <dgm:pt modelId="{F076C531-27BD-409B-BA1E-10130B6AB114}" type="pres">
      <dgm:prSet presAssocID="{460B5D68-94D3-4846-BAAA-C2FF5B6EC485}" presName="linear" presStyleCnt="0">
        <dgm:presLayoutVars>
          <dgm:animLvl val="lvl"/>
          <dgm:resizeHandles val="exact"/>
        </dgm:presLayoutVars>
      </dgm:prSet>
      <dgm:spPr/>
    </dgm:pt>
    <dgm:pt modelId="{472BD227-8D24-48C9-AA7A-96A414470B88}" type="pres">
      <dgm:prSet presAssocID="{DFB0BDAB-548A-4525-9213-1C2F1BABB418}" presName="parentText" presStyleLbl="node1" presStyleIdx="0" presStyleCnt="1">
        <dgm:presLayoutVars>
          <dgm:chMax val="0"/>
          <dgm:bulletEnabled val="1"/>
        </dgm:presLayoutVars>
      </dgm:prSet>
      <dgm:spPr/>
    </dgm:pt>
  </dgm:ptLst>
  <dgm:cxnLst>
    <dgm:cxn modelId="{E97EF581-6ED3-4072-B3C6-BC56455DFC89}" srcId="{460B5D68-94D3-4846-BAAA-C2FF5B6EC485}" destId="{DFB0BDAB-548A-4525-9213-1C2F1BABB418}" srcOrd="0" destOrd="0" parTransId="{CCA7F9FD-A8EE-4FE5-99B4-8487232A1533}" sibTransId="{D2E6865A-3321-4DC8-B0E8-3F689D04FFEE}"/>
    <dgm:cxn modelId="{64A158B5-8480-4D6F-AEB7-A2A8E6A024F1}" type="presOf" srcId="{DFB0BDAB-548A-4525-9213-1C2F1BABB418}" destId="{472BD227-8D24-48C9-AA7A-96A414470B88}" srcOrd="0" destOrd="0" presId="urn:microsoft.com/office/officeart/2005/8/layout/vList2"/>
    <dgm:cxn modelId="{AEE22CCC-82D7-414F-A115-A4F328EB4C49}" type="presOf" srcId="{460B5D68-94D3-4846-BAAA-C2FF5B6EC485}" destId="{F076C531-27BD-409B-BA1E-10130B6AB114}" srcOrd="0" destOrd="0" presId="urn:microsoft.com/office/officeart/2005/8/layout/vList2"/>
    <dgm:cxn modelId="{B13E0600-2192-4E3E-8A8D-6D9F01AC89FB}" type="presParOf" srcId="{F076C531-27BD-409B-BA1E-10130B6AB114}" destId="{472BD227-8D24-48C9-AA7A-96A414470B8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0B5D68-94D3-4846-BAAA-C2FF5B6EC48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C"/>
        </a:p>
      </dgm:t>
    </dgm:pt>
    <dgm:pt modelId="{DFB0BDAB-548A-4525-9213-1C2F1BABB418}">
      <dgm:prSet/>
      <dgm:spPr>
        <a:blipFill>
          <a:blip xmlns:r="http://schemas.openxmlformats.org/officeDocument/2006/relationships" r:embed="rId1"/>
          <a:stretch>
            <a:fillRect l="-1863" t="-1299" b="-11688"/>
          </a:stretch>
        </a:blipFill>
      </dgm:spPr>
      <dgm:t>
        <a:bodyPr/>
        <a:lstStyle/>
        <a:p>
          <a:r>
            <a:rPr lang="es-CO">
              <a:noFill/>
            </a:rPr>
            <a:t> </a:t>
          </a:r>
        </a:p>
      </dgm:t>
    </dgm:pt>
    <dgm:pt modelId="{CCA7F9FD-A8EE-4FE5-99B4-8487232A1533}" type="parTrans" cxnId="{E97EF581-6ED3-4072-B3C6-BC56455DFC89}">
      <dgm:prSet/>
      <dgm:spPr/>
      <dgm:t>
        <a:bodyPr/>
        <a:lstStyle/>
        <a:p>
          <a:endParaRPr lang="es-EC"/>
        </a:p>
      </dgm:t>
    </dgm:pt>
    <dgm:pt modelId="{D2E6865A-3321-4DC8-B0E8-3F689D04FFEE}" type="sibTrans" cxnId="{E97EF581-6ED3-4072-B3C6-BC56455DFC89}">
      <dgm:prSet/>
      <dgm:spPr/>
      <dgm:t>
        <a:bodyPr/>
        <a:lstStyle/>
        <a:p>
          <a:endParaRPr lang="es-EC"/>
        </a:p>
      </dgm:t>
    </dgm:pt>
    <dgm:pt modelId="{F076C531-27BD-409B-BA1E-10130B6AB114}" type="pres">
      <dgm:prSet presAssocID="{460B5D68-94D3-4846-BAAA-C2FF5B6EC485}" presName="linear" presStyleCnt="0">
        <dgm:presLayoutVars>
          <dgm:animLvl val="lvl"/>
          <dgm:resizeHandles val="exact"/>
        </dgm:presLayoutVars>
      </dgm:prSet>
      <dgm:spPr/>
    </dgm:pt>
    <dgm:pt modelId="{472BD227-8D24-48C9-AA7A-96A414470B88}" type="pres">
      <dgm:prSet presAssocID="{DFB0BDAB-548A-4525-9213-1C2F1BABB418}" presName="parentText" presStyleLbl="node1" presStyleIdx="0" presStyleCnt="1">
        <dgm:presLayoutVars>
          <dgm:chMax val="0"/>
          <dgm:bulletEnabled val="1"/>
        </dgm:presLayoutVars>
      </dgm:prSet>
      <dgm:spPr/>
    </dgm:pt>
  </dgm:ptLst>
  <dgm:cxnLst>
    <dgm:cxn modelId="{E97EF581-6ED3-4072-B3C6-BC56455DFC89}" srcId="{460B5D68-94D3-4846-BAAA-C2FF5B6EC485}" destId="{DFB0BDAB-548A-4525-9213-1C2F1BABB418}" srcOrd="0" destOrd="0" parTransId="{CCA7F9FD-A8EE-4FE5-99B4-8487232A1533}" sibTransId="{D2E6865A-3321-4DC8-B0E8-3F689D04FFEE}"/>
    <dgm:cxn modelId="{64A158B5-8480-4D6F-AEB7-A2A8E6A024F1}" type="presOf" srcId="{DFB0BDAB-548A-4525-9213-1C2F1BABB418}" destId="{472BD227-8D24-48C9-AA7A-96A414470B88}" srcOrd="0" destOrd="0" presId="urn:microsoft.com/office/officeart/2005/8/layout/vList2"/>
    <dgm:cxn modelId="{AEE22CCC-82D7-414F-A115-A4F328EB4C49}" type="presOf" srcId="{460B5D68-94D3-4846-BAAA-C2FF5B6EC485}" destId="{F076C531-27BD-409B-BA1E-10130B6AB114}" srcOrd="0" destOrd="0" presId="urn:microsoft.com/office/officeart/2005/8/layout/vList2"/>
    <dgm:cxn modelId="{B13E0600-2192-4E3E-8A8D-6D9F01AC89FB}" type="presParOf" srcId="{F076C531-27BD-409B-BA1E-10130B6AB114}" destId="{472BD227-8D24-48C9-AA7A-96A414470B88}"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0B5D68-94D3-4846-BAAA-C2FF5B6EC48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mc:AlternateContent xmlns:mc="http://schemas.openxmlformats.org/markup-compatibility/2006" xmlns:a14="http://schemas.microsoft.com/office/drawing/2010/main">
      <mc:Choice Requires="a14">
        <dgm:pt modelId="{DFB0BDAB-548A-4525-9213-1C2F1BABB418}">
          <dgm:prSet/>
          <dgm:spPr/>
          <dgm:t>
            <a:bodyPr/>
            <a:lstStyle/>
            <a:p>
              <a:r>
                <a:rPr lang="es-EC" dirty="0">
                  <a:effectLst/>
                  <a:latin typeface="Arial" panose="020B0604020202020204" pitchFamily="34" charset="0"/>
                  <a:ea typeface="Yu Mincho" panose="02020400000000000000" pitchFamily="18" charset="-128"/>
                  <a:cs typeface="Arial" panose="020B0604020202020204" pitchFamily="34" charset="0"/>
                </a:rPr>
                <a:t>Caso 2: </a:t>
              </a:r>
              <a14:m>
                <m:oMath xmlns:m="http://schemas.openxmlformats.org/officeDocument/2006/math">
                  <m:r>
                    <a:rPr lang="es-EC" i="1">
                      <a:effectLst/>
                      <a:latin typeface="Cambria Math" panose="02040503050406030204" pitchFamily="18" charset="0"/>
                      <a:ea typeface="Calibri" panose="020F0502020204030204" pitchFamily="34" charset="0"/>
                      <a:cs typeface="Arial" panose="020B0604020202020204" pitchFamily="34" charset="0"/>
                    </a:rPr>
                    <m:t>𝑅𝑀𝑆</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𝐸</m:t>
                      </m:r>
                    </m:e>
                    <m:sub>
                      <m:r>
                        <a:rPr lang="es-EC" i="1">
                          <a:effectLst/>
                          <a:latin typeface="Cambria Math" panose="02040503050406030204" pitchFamily="18" charset="0"/>
                          <a:ea typeface="Calibri" panose="020F0502020204030204" pitchFamily="34" charset="0"/>
                          <a:cs typeface="Arial" panose="020B0604020202020204" pitchFamily="34" charset="0"/>
                        </a:rPr>
                        <m:t>𝑋</m:t>
                      </m:r>
                    </m:sub>
                  </m:sSub>
                  <m:r>
                    <a:rPr lang="es-EC" i="1">
                      <a:effectLst/>
                      <a:latin typeface="Cambria Math" panose="02040503050406030204" pitchFamily="18" charset="0"/>
                      <a:ea typeface="Calibri" panose="020F0502020204030204" pitchFamily="34" charset="0"/>
                      <a:cs typeface="Arial" panose="020B0604020202020204" pitchFamily="34" charset="0"/>
                    </a:rPr>
                    <m:t>≠</m:t>
                  </m:r>
                  <m:r>
                    <a:rPr lang="es-EC" i="1">
                      <a:effectLst/>
                      <a:latin typeface="Cambria Math" panose="02040503050406030204" pitchFamily="18" charset="0"/>
                      <a:ea typeface="Calibri" panose="020F0502020204030204" pitchFamily="34" charset="0"/>
                      <a:cs typeface="Arial" panose="020B0604020202020204" pitchFamily="34" charset="0"/>
                    </a:rPr>
                    <m:t>𝑅𝑀𝑆</m:t>
                  </m:r>
                  <m:sSub>
                    <m:sSubPr>
                      <m:ctrlPr>
                        <a:rPr lang="es-EC" i="1">
                          <a:effectLst/>
                          <a:latin typeface="Cambria Math" panose="02040503050406030204" pitchFamily="18" charset="0"/>
                          <a:ea typeface="Calibri" panose="020F0502020204030204" pitchFamily="34" charset="0"/>
                          <a:cs typeface="Arial" panose="020B0604020202020204" pitchFamily="34" charset="0"/>
                        </a:rPr>
                      </m:ctrlPr>
                    </m:sSubPr>
                    <m:e>
                      <m:r>
                        <a:rPr lang="es-EC" i="1">
                          <a:effectLst/>
                          <a:latin typeface="Cambria Math" panose="02040503050406030204" pitchFamily="18" charset="0"/>
                          <a:ea typeface="Calibri" panose="020F0502020204030204" pitchFamily="34" charset="0"/>
                          <a:cs typeface="Arial" panose="020B0604020202020204" pitchFamily="34" charset="0"/>
                        </a:rPr>
                        <m:t>𝐸</m:t>
                      </m:r>
                    </m:e>
                    <m:sub>
                      <m:r>
                        <a:rPr lang="es-EC" i="1">
                          <a:effectLst/>
                          <a:latin typeface="Cambria Math" panose="02040503050406030204" pitchFamily="18" charset="0"/>
                          <a:ea typeface="Calibri" panose="020F0502020204030204" pitchFamily="34" charset="0"/>
                          <a:cs typeface="Arial" panose="020B0604020202020204" pitchFamily="34" charset="0"/>
                        </a:rPr>
                        <m:t>𝑌</m:t>
                      </m:r>
                    </m:sub>
                  </m:sSub>
                </m:oMath>
              </a14:m>
              <a:endParaRPr lang="es-EC" dirty="0"/>
            </a:p>
          </dgm:t>
        </dgm:pt>
      </mc:Choice>
      <mc:Fallback xmlns="">
        <dgm:pt modelId="{DFB0BDAB-548A-4525-9213-1C2F1BABB418}">
          <dgm:prSet/>
          <dgm:spPr/>
          <dgm:t>
            <a:bodyPr/>
            <a:lstStyle/>
            <a:p>
              <a:r>
                <a:rPr lang="es-EC" dirty="0">
                  <a:effectLst/>
                  <a:latin typeface="Arial" panose="020B0604020202020204" pitchFamily="34" charset="0"/>
                  <a:ea typeface="Yu Mincho" panose="02020400000000000000" pitchFamily="18" charset="-128"/>
                  <a:cs typeface="Arial" panose="020B0604020202020204" pitchFamily="34" charset="0"/>
                </a:rPr>
                <a:t>Caso 2: </a:t>
              </a:r>
              <a:r>
                <a:rPr lang="es-EC" i="0">
                  <a:effectLst/>
                  <a:latin typeface="Cambria Math" panose="02040503050406030204" pitchFamily="18" charset="0"/>
                  <a:ea typeface="Calibri" panose="020F0502020204030204" pitchFamily="34" charset="0"/>
                  <a:cs typeface="Arial" panose="020B0604020202020204" pitchFamily="34" charset="0"/>
                </a:rPr>
                <a:t>𝑅𝑀𝑆𝐸_𝑋≠𝑅𝑀𝑆𝐸_𝑌</a:t>
              </a:r>
              <a:endParaRPr lang="es-EC" dirty="0"/>
            </a:p>
          </dgm:t>
        </dgm:pt>
      </mc:Fallback>
    </mc:AlternateContent>
    <dgm:pt modelId="{CCA7F9FD-A8EE-4FE5-99B4-8487232A1533}" type="parTrans" cxnId="{E97EF581-6ED3-4072-B3C6-BC56455DFC89}">
      <dgm:prSet/>
      <dgm:spPr/>
      <dgm:t>
        <a:bodyPr/>
        <a:lstStyle/>
        <a:p>
          <a:endParaRPr lang="es-EC"/>
        </a:p>
      </dgm:t>
    </dgm:pt>
    <dgm:pt modelId="{D2E6865A-3321-4DC8-B0E8-3F689D04FFEE}" type="sibTrans" cxnId="{E97EF581-6ED3-4072-B3C6-BC56455DFC89}">
      <dgm:prSet/>
      <dgm:spPr/>
      <dgm:t>
        <a:bodyPr/>
        <a:lstStyle/>
        <a:p>
          <a:endParaRPr lang="es-EC"/>
        </a:p>
      </dgm:t>
    </dgm:pt>
    <dgm:pt modelId="{F076C531-27BD-409B-BA1E-10130B6AB114}" type="pres">
      <dgm:prSet presAssocID="{460B5D68-94D3-4846-BAAA-C2FF5B6EC485}" presName="linear" presStyleCnt="0">
        <dgm:presLayoutVars>
          <dgm:animLvl val="lvl"/>
          <dgm:resizeHandles val="exact"/>
        </dgm:presLayoutVars>
      </dgm:prSet>
      <dgm:spPr/>
    </dgm:pt>
    <dgm:pt modelId="{472BD227-8D24-48C9-AA7A-96A414470B88}" type="pres">
      <dgm:prSet presAssocID="{DFB0BDAB-548A-4525-9213-1C2F1BABB418}" presName="parentText" presStyleLbl="node1" presStyleIdx="0" presStyleCnt="1">
        <dgm:presLayoutVars>
          <dgm:chMax val="0"/>
          <dgm:bulletEnabled val="1"/>
        </dgm:presLayoutVars>
      </dgm:prSet>
      <dgm:spPr/>
    </dgm:pt>
  </dgm:ptLst>
  <dgm:cxnLst>
    <dgm:cxn modelId="{E97EF581-6ED3-4072-B3C6-BC56455DFC89}" srcId="{460B5D68-94D3-4846-BAAA-C2FF5B6EC485}" destId="{DFB0BDAB-548A-4525-9213-1C2F1BABB418}" srcOrd="0" destOrd="0" parTransId="{CCA7F9FD-A8EE-4FE5-99B4-8487232A1533}" sibTransId="{D2E6865A-3321-4DC8-B0E8-3F689D04FFEE}"/>
    <dgm:cxn modelId="{64A158B5-8480-4D6F-AEB7-A2A8E6A024F1}" type="presOf" srcId="{DFB0BDAB-548A-4525-9213-1C2F1BABB418}" destId="{472BD227-8D24-48C9-AA7A-96A414470B88}" srcOrd="0" destOrd="0" presId="urn:microsoft.com/office/officeart/2005/8/layout/vList2"/>
    <dgm:cxn modelId="{AEE22CCC-82D7-414F-A115-A4F328EB4C49}" type="presOf" srcId="{460B5D68-94D3-4846-BAAA-C2FF5B6EC485}" destId="{F076C531-27BD-409B-BA1E-10130B6AB114}" srcOrd="0" destOrd="0" presId="urn:microsoft.com/office/officeart/2005/8/layout/vList2"/>
    <dgm:cxn modelId="{B13E0600-2192-4E3E-8A8D-6D9F01AC89FB}" type="presParOf" srcId="{F076C531-27BD-409B-BA1E-10130B6AB114}" destId="{472BD227-8D24-48C9-AA7A-96A414470B88}" srcOrd="0" destOrd="0" presId="urn:microsoft.com/office/officeart/2005/8/layout/vList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0B5D68-94D3-4846-BAAA-C2FF5B6EC48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C"/>
        </a:p>
      </dgm:t>
    </dgm:pt>
    <dgm:pt modelId="{DFB0BDAB-548A-4525-9213-1C2F1BABB418}">
      <dgm:prSet/>
      <dgm:spPr>
        <a:blipFill>
          <a:blip xmlns:r="http://schemas.openxmlformats.org/officeDocument/2006/relationships" r:embed="rId1"/>
          <a:stretch>
            <a:fillRect l="-1449" b="-5479"/>
          </a:stretch>
        </a:blipFill>
      </dgm:spPr>
      <dgm:t>
        <a:bodyPr/>
        <a:lstStyle/>
        <a:p>
          <a:r>
            <a:rPr lang="es-CO">
              <a:noFill/>
            </a:rPr>
            <a:t> </a:t>
          </a:r>
        </a:p>
      </dgm:t>
    </dgm:pt>
    <dgm:pt modelId="{CCA7F9FD-A8EE-4FE5-99B4-8487232A1533}" type="parTrans" cxnId="{E97EF581-6ED3-4072-B3C6-BC56455DFC89}">
      <dgm:prSet/>
      <dgm:spPr/>
      <dgm:t>
        <a:bodyPr/>
        <a:lstStyle/>
        <a:p>
          <a:endParaRPr lang="es-EC"/>
        </a:p>
      </dgm:t>
    </dgm:pt>
    <dgm:pt modelId="{D2E6865A-3321-4DC8-B0E8-3F689D04FFEE}" type="sibTrans" cxnId="{E97EF581-6ED3-4072-B3C6-BC56455DFC89}">
      <dgm:prSet/>
      <dgm:spPr/>
      <dgm:t>
        <a:bodyPr/>
        <a:lstStyle/>
        <a:p>
          <a:endParaRPr lang="es-EC"/>
        </a:p>
      </dgm:t>
    </dgm:pt>
    <dgm:pt modelId="{F076C531-27BD-409B-BA1E-10130B6AB114}" type="pres">
      <dgm:prSet presAssocID="{460B5D68-94D3-4846-BAAA-C2FF5B6EC485}" presName="linear" presStyleCnt="0">
        <dgm:presLayoutVars>
          <dgm:animLvl val="lvl"/>
          <dgm:resizeHandles val="exact"/>
        </dgm:presLayoutVars>
      </dgm:prSet>
      <dgm:spPr/>
    </dgm:pt>
    <dgm:pt modelId="{472BD227-8D24-48C9-AA7A-96A414470B88}" type="pres">
      <dgm:prSet presAssocID="{DFB0BDAB-548A-4525-9213-1C2F1BABB418}" presName="parentText" presStyleLbl="node1" presStyleIdx="0" presStyleCnt="1">
        <dgm:presLayoutVars>
          <dgm:chMax val="0"/>
          <dgm:bulletEnabled val="1"/>
        </dgm:presLayoutVars>
      </dgm:prSet>
      <dgm:spPr/>
    </dgm:pt>
  </dgm:ptLst>
  <dgm:cxnLst>
    <dgm:cxn modelId="{E97EF581-6ED3-4072-B3C6-BC56455DFC89}" srcId="{460B5D68-94D3-4846-BAAA-C2FF5B6EC485}" destId="{DFB0BDAB-548A-4525-9213-1C2F1BABB418}" srcOrd="0" destOrd="0" parTransId="{CCA7F9FD-A8EE-4FE5-99B4-8487232A1533}" sibTransId="{D2E6865A-3321-4DC8-B0E8-3F689D04FFEE}"/>
    <dgm:cxn modelId="{64A158B5-8480-4D6F-AEB7-A2A8E6A024F1}" type="presOf" srcId="{DFB0BDAB-548A-4525-9213-1C2F1BABB418}" destId="{472BD227-8D24-48C9-AA7A-96A414470B88}" srcOrd="0" destOrd="0" presId="urn:microsoft.com/office/officeart/2005/8/layout/vList2"/>
    <dgm:cxn modelId="{AEE22CCC-82D7-414F-A115-A4F328EB4C49}" type="presOf" srcId="{460B5D68-94D3-4846-BAAA-C2FF5B6EC485}" destId="{F076C531-27BD-409B-BA1E-10130B6AB114}" srcOrd="0" destOrd="0" presId="urn:microsoft.com/office/officeart/2005/8/layout/vList2"/>
    <dgm:cxn modelId="{B13E0600-2192-4E3E-8A8D-6D9F01AC89FB}" type="presParOf" srcId="{F076C531-27BD-409B-BA1E-10130B6AB114}" destId="{472BD227-8D24-48C9-AA7A-96A414470B88}" srcOrd="0"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1ADA0DB-535C-4A2D-9F73-9E049727398C}" type="doc">
      <dgm:prSet loTypeId="urn:microsoft.com/office/officeart/2008/layout/LinedList" loCatId="list" qsTypeId="urn:microsoft.com/office/officeart/2005/8/quickstyle/3d2" qsCatId="3D" csTypeId="urn:microsoft.com/office/officeart/2005/8/colors/accent3_1" csCatId="accent3" phldr="1"/>
      <dgm:spPr/>
      <dgm:t>
        <a:bodyPr/>
        <a:lstStyle/>
        <a:p>
          <a:endParaRPr lang="es-CO"/>
        </a:p>
      </dgm:t>
    </dgm:pt>
    <dgm:pt modelId="{FBA42D8C-83AC-4AD2-8141-555DFCB4557F}">
      <dgm:prSet phldrT="[Texto]" custT="1"/>
      <dgm:spPr/>
      <dgm:t>
        <a:bodyPr/>
        <a:lstStyle/>
        <a:p>
          <a:pPr>
            <a:buFont typeface="Symbol" panose="05050102010706020507" pitchFamily="18" charset="2"/>
            <a:buChar char=""/>
          </a:pPr>
          <a:r>
            <a:rPr lang="es-CO" sz="1400" dirty="0">
              <a:effectLst/>
              <a:ea typeface="Arial" panose="020B0604020202020204" pitchFamily="34" charset="0"/>
              <a:cs typeface="Arial"/>
            </a:rPr>
            <a:t>La cartografía base permite representar a mayor detalle los elementos de interés y los accesos de movilidad implementando el dataset de red, que integra el análisis  de las rutas en base a los segmentos de distancia de cada tramo</a:t>
          </a:r>
          <a:r>
            <a:rPr lang="es-CO" sz="1400" dirty="0">
              <a:ea typeface="Arial" panose="020B0604020202020204" pitchFamily="34" charset="0"/>
              <a:cs typeface="Arial"/>
            </a:rPr>
            <a:t> e identifican los </a:t>
          </a:r>
          <a:r>
            <a:rPr lang="es-CO" sz="1400" dirty="0">
              <a:effectLst/>
              <a:ea typeface="Arial" panose="020B0604020202020204" pitchFamily="34" charset="0"/>
              <a:cs typeface="Arial"/>
            </a:rPr>
            <a:t>obstáculos fijos con un rango de tolerancia establecido para el  sistema de alerta temprana.</a:t>
          </a:r>
          <a:r>
            <a:rPr lang="es-CO" sz="1400" dirty="0">
              <a:ea typeface="Arial" panose="020B0604020202020204" pitchFamily="34" charset="0"/>
              <a:cs typeface="Arial"/>
            </a:rPr>
            <a:t>  </a:t>
          </a:r>
          <a:endParaRPr lang="es-CO" sz="1400" dirty="0"/>
        </a:p>
      </dgm:t>
    </dgm:pt>
    <dgm:pt modelId="{7370C61C-5E12-4C34-AA91-5ECAED8DFE8F}" type="parTrans" cxnId="{860A8F12-CBA7-4E46-9DBC-B6DDE88F3538}">
      <dgm:prSet/>
      <dgm:spPr/>
      <dgm:t>
        <a:bodyPr/>
        <a:lstStyle/>
        <a:p>
          <a:endParaRPr lang="es-CO"/>
        </a:p>
      </dgm:t>
    </dgm:pt>
    <dgm:pt modelId="{AE4DBFB2-C5DF-430B-9054-099922BB9946}" type="sibTrans" cxnId="{860A8F12-CBA7-4E46-9DBC-B6DDE88F3538}">
      <dgm:prSet/>
      <dgm:spPr/>
      <dgm:t>
        <a:bodyPr/>
        <a:lstStyle/>
        <a:p>
          <a:endParaRPr lang="es-CO"/>
        </a:p>
      </dgm:t>
    </dgm:pt>
    <dgm:pt modelId="{732D9FAD-B253-44C3-A3D6-47F51F979820}">
      <dgm:prSet phldrT="[Texto]" custT="1"/>
      <dgm:spPr/>
      <dgm:t>
        <a:bodyPr/>
        <a:lstStyle/>
        <a:p>
          <a:pPr>
            <a:buFont typeface="Symbol" panose="05050102010706020507" pitchFamily="18" charset="2"/>
            <a:buChar char=""/>
          </a:pPr>
          <a:r>
            <a:rPr lang="es-CO" sz="1400" dirty="0">
              <a:effectLst/>
              <a:ea typeface="Arial" panose="020B0604020202020204" pitchFamily="34" charset="0"/>
              <a:cs typeface="Arial"/>
            </a:rPr>
            <a:t>La aplicación cuenta con una interfaz inclusiva, sin embargo, no se consideró el servicio de accesibilidad (</a:t>
          </a:r>
          <a:r>
            <a:rPr lang="es-CO" sz="1400" dirty="0" err="1">
              <a:effectLst/>
              <a:ea typeface="Arial" panose="020B0604020202020204" pitchFamily="34" charset="0"/>
              <a:cs typeface="Arial"/>
            </a:rPr>
            <a:t>TalkBack</a:t>
          </a:r>
          <a:r>
            <a:rPr lang="es-CO" sz="1400" dirty="0">
              <a:effectLst/>
              <a:ea typeface="Arial" panose="020B0604020202020204" pitchFamily="34" charset="0"/>
              <a:cs typeface="Arial"/>
            </a:rPr>
            <a:t>) integrados en los dispositivos. Las características más  representativas </a:t>
          </a:r>
          <a:r>
            <a:rPr lang="es-CO" sz="1400" dirty="0">
              <a:ea typeface="Arial" panose="020B0604020202020204" pitchFamily="34" charset="0"/>
              <a:cs typeface="Arial"/>
            </a:rPr>
            <a:t>son; el </a:t>
          </a:r>
          <a:r>
            <a:rPr lang="es-CO" sz="1400" dirty="0">
              <a:effectLst/>
              <a:ea typeface="Arial" panose="020B0604020202020204" pitchFamily="34" charset="0"/>
              <a:cs typeface="Arial"/>
            </a:rPr>
            <a:t>lector de pantalla, navegación asistida por voz, servicio de rutas, corrección del posicionamiento en tiempo real y alerta temprana de obstáculos.</a:t>
          </a:r>
          <a:r>
            <a:rPr lang="es-CO" sz="1400" dirty="0">
              <a:ea typeface="Arial" panose="020B0604020202020204" pitchFamily="34" charset="0"/>
              <a:cs typeface="Arial"/>
            </a:rPr>
            <a:t> </a:t>
          </a:r>
          <a:endParaRPr lang="es-CO" sz="1400" dirty="0"/>
        </a:p>
      </dgm:t>
    </dgm:pt>
    <dgm:pt modelId="{500E23AE-CEC6-4118-B756-CE7C4C6D7B07}" type="parTrans" cxnId="{F885A9D7-4C44-4532-BC60-3411219DE6D2}">
      <dgm:prSet/>
      <dgm:spPr/>
      <dgm:t>
        <a:bodyPr/>
        <a:lstStyle/>
        <a:p>
          <a:endParaRPr lang="es-CO"/>
        </a:p>
      </dgm:t>
    </dgm:pt>
    <dgm:pt modelId="{6D9A15D6-8408-4E3A-B468-6DCD8D7A0814}" type="sibTrans" cxnId="{F885A9D7-4C44-4532-BC60-3411219DE6D2}">
      <dgm:prSet/>
      <dgm:spPr/>
      <dgm:t>
        <a:bodyPr/>
        <a:lstStyle/>
        <a:p>
          <a:endParaRPr lang="es-CO"/>
        </a:p>
      </dgm:t>
    </dgm:pt>
    <dgm:pt modelId="{90414EF1-7576-438C-AD2A-FC7A436483BC}">
      <dgm:prSet phldrT="[Texto]" custT="1"/>
      <dgm:spPr/>
      <dgm:t>
        <a:bodyPr/>
        <a:lstStyle/>
        <a:p>
          <a:pPr>
            <a:buFont typeface="Symbol" panose="05050102010706020507" pitchFamily="18" charset="2"/>
            <a:buChar char=""/>
          </a:pPr>
          <a:r>
            <a:rPr lang="es-MX" sz="1400" dirty="0">
              <a:effectLst/>
              <a:ea typeface="Arial" panose="020B0604020202020204" pitchFamily="34" charset="0"/>
              <a:cs typeface="Arial"/>
            </a:rPr>
            <a:t>El análisis estadístico en el posicionamiento estático establecen una media de dispersión horizontal del Xiaomi con 3.61 m y el Huawei de 6.26 m. Los componentes Este y Norte indican una dispersión aleatoria, descartando la generación de un modelo de corrección o una identificación de errores sistemáticos para el ajuste de las observaciones.</a:t>
          </a:r>
          <a:endParaRPr lang="es-CO" sz="1400" dirty="0"/>
        </a:p>
      </dgm:t>
    </dgm:pt>
    <dgm:pt modelId="{71EC37A0-D626-4942-92AD-B6F28DB639FE}" type="parTrans" cxnId="{B4A06E33-294B-4746-917A-A60B850ADC64}">
      <dgm:prSet/>
      <dgm:spPr/>
      <dgm:t>
        <a:bodyPr/>
        <a:lstStyle/>
        <a:p>
          <a:endParaRPr lang="es-CO"/>
        </a:p>
      </dgm:t>
    </dgm:pt>
    <dgm:pt modelId="{6BB02877-D12A-4159-AE36-7B871FC5B869}" type="sibTrans" cxnId="{B4A06E33-294B-4746-917A-A60B850ADC64}">
      <dgm:prSet/>
      <dgm:spPr/>
      <dgm:t>
        <a:bodyPr/>
        <a:lstStyle/>
        <a:p>
          <a:endParaRPr lang="es-CO"/>
        </a:p>
      </dgm:t>
    </dgm:pt>
    <dgm:pt modelId="{4ECB41C6-A3D0-44FE-A0B2-3106E06D0BCA}">
      <dgm:prSet phldrT="[Texto]" custT="1"/>
      <dgm:spPr/>
      <dgm:t>
        <a:bodyPr/>
        <a:lstStyle/>
        <a:p>
          <a:pPr>
            <a:buFont typeface="Symbol" panose="05050102010706020507" pitchFamily="18" charset="2"/>
            <a:buChar char=""/>
          </a:pPr>
          <a:r>
            <a:rPr lang="es-CO" sz="1400" dirty="0">
              <a:effectLst/>
              <a:ea typeface="Arial" panose="020B0604020202020204" pitchFamily="34" charset="0"/>
              <a:cs typeface="Arial"/>
            </a:rPr>
            <a:t>La disponibilidad de internet a través de datos móviles garantiza el correcto funcionamiento de la aplicación a diferencia de la red wifi que presenta baja cobertura en espacios abiertos, generando un consumo aproximado de 250 Mb para un periodo de prueba de 12 horas, </a:t>
          </a:r>
          <a:r>
            <a:rPr lang="es-CO" sz="1400" dirty="0">
              <a:ea typeface="Arial" panose="020B0604020202020204" pitchFamily="34" charset="0"/>
              <a:cs typeface="Arial"/>
            </a:rPr>
            <a:t> con el servicio de </a:t>
          </a:r>
          <a:r>
            <a:rPr lang="es-CO" sz="1400" dirty="0">
              <a:effectLst/>
              <a:ea typeface="Arial" panose="020B0604020202020204" pitchFamily="34" charset="0"/>
              <a:cs typeface="Arial"/>
            </a:rPr>
            <a:t>Claro y CNT en los celulares Xiaomi y Huawei respectivamente.</a:t>
          </a:r>
          <a:r>
            <a:rPr lang="es-CO" sz="1400" dirty="0">
              <a:ea typeface="Arial" panose="020B0604020202020204" pitchFamily="34" charset="0"/>
              <a:cs typeface="Arial"/>
            </a:rPr>
            <a:t> </a:t>
          </a:r>
          <a:r>
            <a:rPr lang="es-EC" sz="1400" dirty="0"/>
            <a:t>                   </a:t>
          </a:r>
          <a:endParaRPr lang="es-CO" sz="1400" dirty="0"/>
        </a:p>
      </dgm:t>
    </dgm:pt>
    <dgm:pt modelId="{E9F81746-3878-4196-AD88-5ACB5A487DCC}" type="parTrans" cxnId="{6985D7E6-4A6D-4733-A06A-27226E97C440}">
      <dgm:prSet/>
      <dgm:spPr/>
      <dgm:t>
        <a:bodyPr/>
        <a:lstStyle/>
        <a:p>
          <a:endParaRPr lang="es-CO"/>
        </a:p>
      </dgm:t>
    </dgm:pt>
    <dgm:pt modelId="{5183DCA9-93E2-4594-A490-894186CC8F7B}" type="sibTrans" cxnId="{6985D7E6-4A6D-4733-A06A-27226E97C440}">
      <dgm:prSet/>
      <dgm:spPr/>
      <dgm:t>
        <a:bodyPr/>
        <a:lstStyle/>
        <a:p>
          <a:endParaRPr lang="es-CO"/>
        </a:p>
      </dgm:t>
    </dgm:pt>
    <dgm:pt modelId="{8E1843E6-E927-4AF5-ABAC-866A82E67AE4}" type="pres">
      <dgm:prSet presAssocID="{31ADA0DB-535C-4A2D-9F73-9E049727398C}" presName="vert0" presStyleCnt="0">
        <dgm:presLayoutVars>
          <dgm:dir/>
          <dgm:animOne val="branch"/>
          <dgm:animLvl val="lvl"/>
        </dgm:presLayoutVars>
      </dgm:prSet>
      <dgm:spPr/>
    </dgm:pt>
    <dgm:pt modelId="{89DE7F4C-830B-42BC-A97B-C9C483FCFB92}" type="pres">
      <dgm:prSet presAssocID="{FBA42D8C-83AC-4AD2-8141-555DFCB4557F}" presName="thickLine" presStyleLbl="alignNode1" presStyleIdx="0" presStyleCnt="4"/>
      <dgm:spPr/>
    </dgm:pt>
    <dgm:pt modelId="{CB355B11-1B8D-4A91-8C70-336110600627}" type="pres">
      <dgm:prSet presAssocID="{FBA42D8C-83AC-4AD2-8141-555DFCB4557F}" presName="horz1" presStyleCnt="0"/>
      <dgm:spPr/>
    </dgm:pt>
    <dgm:pt modelId="{3F153223-1883-4AC9-8453-F068E54CDC45}" type="pres">
      <dgm:prSet presAssocID="{FBA42D8C-83AC-4AD2-8141-555DFCB4557F}" presName="tx1" presStyleLbl="revTx" presStyleIdx="0" presStyleCnt="4"/>
      <dgm:spPr/>
    </dgm:pt>
    <dgm:pt modelId="{D643C5C9-4860-448F-A97D-1CD961A94521}" type="pres">
      <dgm:prSet presAssocID="{FBA42D8C-83AC-4AD2-8141-555DFCB4557F}" presName="vert1" presStyleCnt="0"/>
      <dgm:spPr/>
    </dgm:pt>
    <dgm:pt modelId="{AAAAED5B-0010-40AD-8955-5F828C2708C5}" type="pres">
      <dgm:prSet presAssocID="{732D9FAD-B253-44C3-A3D6-47F51F979820}" presName="thickLine" presStyleLbl="alignNode1" presStyleIdx="1" presStyleCnt="4"/>
      <dgm:spPr/>
    </dgm:pt>
    <dgm:pt modelId="{5876ACA2-5265-4A61-A775-FF5C1035191F}" type="pres">
      <dgm:prSet presAssocID="{732D9FAD-B253-44C3-A3D6-47F51F979820}" presName="horz1" presStyleCnt="0"/>
      <dgm:spPr/>
    </dgm:pt>
    <dgm:pt modelId="{C20E5F23-B84D-4662-9024-7C4EB1353288}" type="pres">
      <dgm:prSet presAssocID="{732D9FAD-B253-44C3-A3D6-47F51F979820}" presName="tx1" presStyleLbl="revTx" presStyleIdx="1" presStyleCnt="4" custLinFactNeighborX="637" custLinFactNeighborY="-10864"/>
      <dgm:spPr/>
    </dgm:pt>
    <dgm:pt modelId="{286561DB-FCED-4707-A161-4E65FCCED827}" type="pres">
      <dgm:prSet presAssocID="{732D9FAD-B253-44C3-A3D6-47F51F979820}" presName="vert1" presStyleCnt="0"/>
      <dgm:spPr/>
    </dgm:pt>
    <dgm:pt modelId="{0BB921FE-7FB2-43B8-B28E-718808C45193}" type="pres">
      <dgm:prSet presAssocID="{4ECB41C6-A3D0-44FE-A0B2-3106E06D0BCA}" presName="thickLine" presStyleLbl="alignNode1" presStyleIdx="2" presStyleCnt="4"/>
      <dgm:spPr/>
    </dgm:pt>
    <dgm:pt modelId="{44B73B74-47E2-478F-B8F4-62A81A55CDCA}" type="pres">
      <dgm:prSet presAssocID="{4ECB41C6-A3D0-44FE-A0B2-3106E06D0BCA}" presName="horz1" presStyleCnt="0"/>
      <dgm:spPr/>
    </dgm:pt>
    <dgm:pt modelId="{6F6D7499-54DE-4B97-B865-5E09C16CB9E3}" type="pres">
      <dgm:prSet presAssocID="{4ECB41C6-A3D0-44FE-A0B2-3106E06D0BCA}" presName="tx1" presStyleLbl="revTx" presStyleIdx="2" presStyleCnt="4" custScaleY="85844" custLinFactNeighborX="637" custLinFactNeighborY="-19090"/>
      <dgm:spPr/>
    </dgm:pt>
    <dgm:pt modelId="{9F83282A-9FB3-4075-80E6-CF366C8CC5FD}" type="pres">
      <dgm:prSet presAssocID="{4ECB41C6-A3D0-44FE-A0B2-3106E06D0BCA}" presName="vert1" presStyleCnt="0"/>
      <dgm:spPr/>
    </dgm:pt>
    <dgm:pt modelId="{AFBC48F0-4A76-400E-9013-2287598BED4D}" type="pres">
      <dgm:prSet presAssocID="{90414EF1-7576-438C-AD2A-FC7A436483BC}" presName="thickLine" presStyleLbl="alignNode1" presStyleIdx="3" presStyleCnt="4"/>
      <dgm:spPr/>
    </dgm:pt>
    <dgm:pt modelId="{BD8C9471-ECB6-4256-81FF-1FC12821EB47}" type="pres">
      <dgm:prSet presAssocID="{90414EF1-7576-438C-AD2A-FC7A436483BC}" presName="horz1" presStyleCnt="0"/>
      <dgm:spPr/>
    </dgm:pt>
    <dgm:pt modelId="{634400ED-0636-4962-AEEF-A2AA09BC0499}" type="pres">
      <dgm:prSet presAssocID="{90414EF1-7576-438C-AD2A-FC7A436483BC}" presName="tx1" presStyleLbl="revTx" presStyleIdx="3" presStyleCnt="4" custScaleY="73643" custLinFactNeighborX="-1154" custLinFactNeighborY="-980"/>
      <dgm:spPr/>
    </dgm:pt>
    <dgm:pt modelId="{77777C66-0C4B-490B-80D8-6E67104EEE6C}" type="pres">
      <dgm:prSet presAssocID="{90414EF1-7576-438C-AD2A-FC7A436483BC}" presName="vert1" presStyleCnt="0"/>
      <dgm:spPr/>
    </dgm:pt>
  </dgm:ptLst>
  <dgm:cxnLst>
    <dgm:cxn modelId="{860A8F12-CBA7-4E46-9DBC-B6DDE88F3538}" srcId="{31ADA0DB-535C-4A2D-9F73-9E049727398C}" destId="{FBA42D8C-83AC-4AD2-8141-555DFCB4557F}" srcOrd="0" destOrd="0" parTransId="{7370C61C-5E12-4C34-AA91-5ECAED8DFE8F}" sibTransId="{AE4DBFB2-C5DF-430B-9054-099922BB9946}"/>
    <dgm:cxn modelId="{B4A06E33-294B-4746-917A-A60B850ADC64}" srcId="{31ADA0DB-535C-4A2D-9F73-9E049727398C}" destId="{90414EF1-7576-438C-AD2A-FC7A436483BC}" srcOrd="3" destOrd="0" parTransId="{71EC37A0-D626-4942-92AD-B6F28DB639FE}" sibTransId="{6BB02877-D12A-4159-AE36-7B871FC5B869}"/>
    <dgm:cxn modelId="{3173C435-219D-469A-AAC6-61D0F3EF05D9}" type="presOf" srcId="{31ADA0DB-535C-4A2D-9F73-9E049727398C}" destId="{8E1843E6-E927-4AF5-ABAC-866A82E67AE4}" srcOrd="0" destOrd="0" presId="urn:microsoft.com/office/officeart/2008/layout/LinedList"/>
    <dgm:cxn modelId="{C8BF108B-DF8F-4514-8860-DD474D8C972F}" type="presOf" srcId="{FBA42D8C-83AC-4AD2-8141-555DFCB4557F}" destId="{3F153223-1883-4AC9-8453-F068E54CDC45}" srcOrd="0" destOrd="0" presId="urn:microsoft.com/office/officeart/2008/layout/LinedList"/>
    <dgm:cxn modelId="{8167A3B2-B328-4982-A78C-C8C9578CCF24}" type="presOf" srcId="{4ECB41C6-A3D0-44FE-A0B2-3106E06D0BCA}" destId="{6F6D7499-54DE-4B97-B865-5E09C16CB9E3}" srcOrd="0" destOrd="0" presId="urn:microsoft.com/office/officeart/2008/layout/LinedList"/>
    <dgm:cxn modelId="{D8E660C2-BB69-4888-AC6D-978C20CB79AC}" type="presOf" srcId="{90414EF1-7576-438C-AD2A-FC7A436483BC}" destId="{634400ED-0636-4962-AEEF-A2AA09BC0499}" srcOrd="0" destOrd="0" presId="urn:microsoft.com/office/officeart/2008/layout/LinedList"/>
    <dgm:cxn modelId="{F885A9D7-4C44-4532-BC60-3411219DE6D2}" srcId="{31ADA0DB-535C-4A2D-9F73-9E049727398C}" destId="{732D9FAD-B253-44C3-A3D6-47F51F979820}" srcOrd="1" destOrd="0" parTransId="{500E23AE-CEC6-4118-B756-CE7C4C6D7B07}" sibTransId="{6D9A15D6-8408-4E3A-B468-6DCD8D7A0814}"/>
    <dgm:cxn modelId="{6985D7E6-4A6D-4733-A06A-27226E97C440}" srcId="{31ADA0DB-535C-4A2D-9F73-9E049727398C}" destId="{4ECB41C6-A3D0-44FE-A0B2-3106E06D0BCA}" srcOrd="2" destOrd="0" parTransId="{E9F81746-3878-4196-AD88-5ACB5A487DCC}" sibTransId="{5183DCA9-93E2-4594-A490-894186CC8F7B}"/>
    <dgm:cxn modelId="{5CA537F6-7B61-47D5-BCE8-A8AB361719CF}" type="presOf" srcId="{732D9FAD-B253-44C3-A3D6-47F51F979820}" destId="{C20E5F23-B84D-4662-9024-7C4EB1353288}" srcOrd="0" destOrd="0" presId="urn:microsoft.com/office/officeart/2008/layout/LinedList"/>
    <dgm:cxn modelId="{EE33D1DE-D7BE-48F7-9C78-E23111A9D152}" type="presParOf" srcId="{8E1843E6-E927-4AF5-ABAC-866A82E67AE4}" destId="{89DE7F4C-830B-42BC-A97B-C9C483FCFB92}" srcOrd="0" destOrd="0" presId="urn:microsoft.com/office/officeart/2008/layout/LinedList"/>
    <dgm:cxn modelId="{F6957A64-75B3-4059-82CF-6E8573919D08}" type="presParOf" srcId="{8E1843E6-E927-4AF5-ABAC-866A82E67AE4}" destId="{CB355B11-1B8D-4A91-8C70-336110600627}" srcOrd="1" destOrd="0" presId="urn:microsoft.com/office/officeart/2008/layout/LinedList"/>
    <dgm:cxn modelId="{4165B9E3-F065-4EA2-BC47-D929ABC51093}" type="presParOf" srcId="{CB355B11-1B8D-4A91-8C70-336110600627}" destId="{3F153223-1883-4AC9-8453-F068E54CDC45}" srcOrd="0" destOrd="0" presId="urn:microsoft.com/office/officeart/2008/layout/LinedList"/>
    <dgm:cxn modelId="{AA8E130A-F5C7-4AD8-A51D-4A28F204C8B4}" type="presParOf" srcId="{CB355B11-1B8D-4A91-8C70-336110600627}" destId="{D643C5C9-4860-448F-A97D-1CD961A94521}" srcOrd="1" destOrd="0" presId="urn:microsoft.com/office/officeart/2008/layout/LinedList"/>
    <dgm:cxn modelId="{EFBF6280-7427-4B43-A1C2-5BAB5B133126}" type="presParOf" srcId="{8E1843E6-E927-4AF5-ABAC-866A82E67AE4}" destId="{AAAAED5B-0010-40AD-8955-5F828C2708C5}" srcOrd="2" destOrd="0" presId="urn:microsoft.com/office/officeart/2008/layout/LinedList"/>
    <dgm:cxn modelId="{3E750F48-17ED-4D2E-817D-C0B2388CC04A}" type="presParOf" srcId="{8E1843E6-E927-4AF5-ABAC-866A82E67AE4}" destId="{5876ACA2-5265-4A61-A775-FF5C1035191F}" srcOrd="3" destOrd="0" presId="urn:microsoft.com/office/officeart/2008/layout/LinedList"/>
    <dgm:cxn modelId="{67A057FE-5499-4D58-B126-175E8259BB77}" type="presParOf" srcId="{5876ACA2-5265-4A61-A775-FF5C1035191F}" destId="{C20E5F23-B84D-4662-9024-7C4EB1353288}" srcOrd="0" destOrd="0" presId="urn:microsoft.com/office/officeart/2008/layout/LinedList"/>
    <dgm:cxn modelId="{831AE633-8D3E-407A-90F0-BE9D7416BBC7}" type="presParOf" srcId="{5876ACA2-5265-4A61-A775-FF5C1035191F}" destId="{286561DB-FCED-4707-A161-4E65FCCED827}" srcOrd="1" destOrd="0" presId="urn:microsoft.com/office/officeart/2008/layout/LinedList"/>
    <dgm:cxn modelId="{BBE013E2-28CF-4035-9891-180D85A27AFC}" type="presParOf" srcId="{8E1843E6-E927-4AF5-ABAC-866A82E67AE4}" destId="{0BB921FE-7FB2-43B8-B28E-718808C45193}" srcOrd="4" destOrd="0" presId="urn:microsoft.com/office/officeart/2008/layout/LinedList"/>
    <dgm:cxn modelId="{C89DBD30-36B6-48AB-86C4-B4E8ABB68050}" type="presParOf" srcId="{8E1843E6-E927-4AF5-ABAC-866A82E67AE4}" destId="{44B73B74-47E2-478F-B8F4-62A81A55CDCA}" srcOrd="5" destOrd="0" presId="urn:microsoft.com/office/officeart/2008/layout/LinedList"/>
    <dgm:cxn modelId="{229EE9A0-063A-4579-ABFF-2705BE26F97B}" type="presParOf" srcId="{44B73B74-47E2-478F-B8F4-62A81A55CDCA}" destId="{6F6D7499-54DE-4B97-B865-5E09C16CB9E3}" srcOrd="0" destOrd="0" presId="urn:microsoft.com/office/officeart/2008/layout/LinedList"/>
    <dgm:cxn modelId="{C16275DB-8388-4EDA-8DB9-3DA58A2A028B}" type="presParOf" srcId="{44B73B74-47E2-478F-B8F4-62A81A55CDCA}" destId="{9F83282A-9FB3-4075-80E6-CF366C8CC5FD}" srcOrd="1" destOrd="0" presId="urn:microsoft.com/office/officeart/2008/layout/LinedList"/>
    <dgm:cxn modelId="{34519397-1136-42E8-B74F-31A98F71626C}" type="presParOf" srcId="{8E1843E6-E927-4AF5-ABAC-866A82E67AE4}" destId="{AFBC48F0-4A76-400E-9013-2287598BED4D}" srcOrd="6" destOrd="0" presId="urn:microsoft.com/office/officeart/2008/layout/LinedList"/>
    <dgm:cxn modelId="{4440A24A-F426-4960-BAB3-6F8B9A90AF70}" type="presParOf" srcId="{8E1843E6-E927-4AF5-ABAC-866A82E67AE4}" destId="{BD8C9471-ECB6-4256-81FF-1FC12821EB47}" srcOrd="7" destOrd="0" presId="urn:microsoft.com/office/officeart/2008/layout/LinedList"/>
    <dgm:cxn modelId="{1242FE58-B5D6-401A-88D9-227472CF1790}" type="presParOf" srcId="{BD8C9471-ECB6-4256-81FF-1FC12821EB47}" destId="{634400ED-0636-4962-AEEF-A2AA09BC0499}" srcOrd="0" destOrd="0" presId="urn:microsoft.com/office/officeart/2008/layout/LinedList"/>
    <dgm:cxn modelId="{36BEC5F5-6921-4E54-B379-0988E73542CC}" type="presParOf" srcId="{BD8C9471-ECB6-4256-81FF-1FC12821EB47}" destId="{77777C66-0C4B-490B-80D8-6E67104EEE6C}"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1ADA0DB-535C-4A2D-9F73-9E049727398C}" type="doc">
      <dgm:prSet loTypeId="urn:microsoft.com/office/officeart/2008/layout/LinedList" loCatId="list" qsTypeId="urn:microsoft.com/office/officeart/2005/8/quickstyle/3d2" qsCatId="3D" csTypeId="urn:microsoft.com/office/officeart/2005/8/colors/accent3_1" csCatId="accent3" phldr="1"/>
      <dgm:spPr/>
      <dgm:t>
        <a:bodyPr/>
        <a:lstStyle/>
        <a:p>
          <a:endParaRPr lang="es-CO"/>
        </a:p>
      </dgm:t>
    </dgm:pt>
    <dgm:pt modelId="{FBA42D8C-83AC-4AD2-8141-555DFCB4557F}">
      <dgm:prSet phldrT="[Texto]" custT="1"/>
      <dgm:spPr/>
      <dgm:t>
        <a:bodyPr/>
        <a:lstStyle/>
        <a:p>
          <a:pPr>
            <a:buFont typeface="Symbol" panose="05050102010706020507" pitchFamily="18" charset="2"/>
            <a:buChar char=""/>
          </a:pPr>
          <a:r>
            <a:rPr lang="es-MX" sz="1400" dirty="0">
              <a:effectLst/>
              <a:ea typeface="Arial" panose="020B0604020202020204" pitchFamily="34" charset="0"/>
              <a:cs typeface="Arial"/>
            </a:rPr>
            <a:t>Las precisión en el posicionamiento estático para los celulares empleando la metodología de la NSSDA, alcanzan valores a nivel métrico, debido a la capacidad de rastreo (Chip GPS) de los dispositivos móviles, donde, Xiaomi Poco F3 alcanza precisiones de 6.59 m, a diferencia del celular Huawei Mate 20 Lite con una precisión de 12.88 m.</a:t>
          </a:r>
          <a:endParaRPr lang="es-CO" sz="1400" dirty="0"/>
        </a:p>
      </dgm:t>
    </dgm:pt>
    <dgm:pt modelId="{7370C61C-5E12-4C34-AA91-5ECAED8DFE8F}" type="parTrans" cxnId="{860A8F12-CBA7-4E46-9DBC-B6DDE88F3538}">
      <dgm:prSet/>
      <dgm:spPr/>
      <dgm:t>
        <a:bodyPr/>
        <a:lstStyle/>
        <a:p>
          <a:endParaRPr lang="es-CO"/>
        </a:p>
      </dgm:t>
    </dgm:pt>
    <dgm:pt modelId="{AE4DBFB2-C5DF-430B-9054-099922BB9946}" type="sibTrans" cxnId="{860A8F12-CBA7-4E46-9DBC-B6DDE88F3538}">
      <dgm:prSet/>
      <dgm:spPr/>
      <dgm:t>
        <a:bodyPr/>
        <a:lstStyle/>
        <a:p>
          <a:endParaRPr lang="es-CO"/>
        </a:p>
      </dgm:t>
    </dgm:pt>
    <dgm:pt modelId="{CD9B4DEA-C477-48C9-AA58-518FF51C0DEE}">
      <dgm:prSet phldrT="[Texto]" custT="1"/>
      <dgm:spPr/>
      <dgm:t>
        <a:bodyPr/>
        <a:lstStyle/>
        <a:p>
          <a:r>
            <a:rPr lang="es-MX" sz="1400" dirty="0">
              <a:effectLst/>
              <a:ea typeface="Arial" panose="020B0604020202020204" pitchFamily="34" charset="0"/>
              <a:cs typeface="Arial"/>
            </a:rPr>
            <a:t>El registro de los datos de navegación sin considerar el vector de corrección presenta una incertidumbre en el error de precisión para los dispositivos Xiaomi (9.62 m) y Huawei (10.35 m), este comportamiento se ve directamente afectado por las condiciones externas que interfieren en la trayectoria o perdida de la señal (efecto </a:t>
          </a:r>
          <a:r>
            <a:rPr lang="es-MX" sz="1400" dirty="0" err="1">
              <a:effectLst/>
              <a:ea typeface="Arial" panose="020B0604020202020204" pitchFamily="34" charset="0"/>
              <a:cs typeface="Arial"/>
            </a:rPr>
            <a:t>multipath</a:t>
          </a:r>
          <a:r>
            <a:rPr lang="es-MX" sz="1400" dirty="0">
              <a:effectLst/>
              <a:ea typeface="Arial" panose="020B0604020202020204" pitchFamily="34" charset="0"/>
              <a:cs typeface="Arial"/>
            </a:rPr>
            <a:t>) y la portabilidad del dispositivo</a:t>
          </a:r>
          <a:r>
            <a:rPr lang="es-CO" sz="1400" dirty="0">
              <a:effectLst/>
              <a:ea typeface="Arial" panose="020B0604020202020204" pitchFamily="34" charset="0"/>
              <a:cs typeface="Arial"/>
            </a:rPr>
            <a:t>.</a:t>
          </a:r>
          <a:r>
            <a:rPr lang="es-CO" sz="1400" dirty="0">
              <a:ea typeface="Arial" panose="020B0604020202020204" pitchFamily="34" charset="0"/>
              <a:cs typeface="Arial"/>
            </a:rPr>
            <a:t> </a:t>
          </a:r>
          <a:endParaRPr lang="es-CO" sz="1400" dirty="0"/>
        </a:p>
      </dgm:t>
    </dgm:pt>
    <dgm:pt modelId="{C49E60FB-ACAE-46DB-A2E2-515DC5BF6B5B}" type="parTrans" cxnId="{AF299BBD-3227-4314-A580-7CF5E701F23A}">
      <dgm:prSet/>
      <dgm:spPr/>
      <dgm:t>
        <a:bodyPr/>
        <a:lstStyle/>
        <a:p>
          <a:endParaRPr lang="es-EC"/>
        </a:p>
      </dgm:t>
    </dgm:pt>
    <dgm:pt modelId="{01DF4D2E-85C4-4693-8DC4-93B3BEA5AF9F}" type="sibTrans" cxnId="{AF299BBD-3227-4314-A580-7CF5E701F23A}">
      <dgm:prSet/>
      <dgm:spPr/>
      <dgm:t>
        <a:bodyPr/>
        <a:lstStyle/>
        <a:p>
          <a:endParaRPr lang="es-EC"/>
        </a:p>
      </dgm:t>
    </dgm:pt>
    <dgm:pt modelId="{AFC410CC-B03C-4D2F-8CAB-BD844DAAC2CD}">
      <dgm:prSet phldrT="[Texto]" custT="1"/>
      <dgm:spPr/>
      <dgm:t>
        <a:bodyPr/>
        <a:lstStyle/>
        <a:p>
          <a:r>
            <a:rPr lang="es-MX" sz="1400" dirty="0">
              <a:effectLst/>
              <a:ea typeface="Arial" panose="020B0604020202020204" pitchFamily="34" charset="0"/>
              <a:cs typeface="Arial"/>
            </a:rPr>
            <a:t>El desplazamiento de las coordenadas con las correcciones del NTRIP no representa un cambio significativo en el precisión de los dispositivos, persistiendo en la calidad de las observaciones a nivel métrico, debido a que los datos registrados en sentencias NMEA, no presentan la información necesaria para aplicar la corrección diferencial de las pseudodistancias. Las coordenadas finales aplicando el vector de corrección varían a nivel </a:t>
          </a:r>
          <a:r>
            <a:rPr lang="es-MX" sz="1400" dirty="0" err="1">
              <a:effectLst/>
              <a:ea typeface="Arial" panose="020B0604020202020204" pitchFamily="34" charset="0"/>
              <a:cs typeface="Arial"/>
            </a:rPr>
            <a:t>centimétrico</a:t>
          </a:r>
          <a:r>
            <a:rPr lang="es-MX" sz="1400" dirty="0">
              <a:effectLst/>
              <a:ea typeface="Arial" panose="020B0604020202020204" pitchFamily="34" charset="0"/>
              <a:cs typeface="Arial"/>
            </a:rPr>
            <a:t>.</a:t>
          </a:r>
          <a:endParaRPr lang="es-CO" sz="1400" dirty="0"/>
        </a:p>
      </dgm:t>
    </dgm:pt>
    <dgm:pt modelId="{CB59AE99-3A8E-47F7-9787-A5D054B6C60D}" type="parTrans" cxnId="{3D0F4A9A-7C4B-4D87-8FB7-A8D21A20529A}">
      <dgm:prSet/>
      <dgm:spPr/>
      <dgm:t>
        <a:bodyPr/>
        <a:lstStyle/>
        <a:p>
          <a:endParaRPr lang="es-EC"/>
        </a:p>
      </dgm:t>
    </dgm:pt>
    <dgm:pt modelId="{FD178931-0BBE-4CE4-877F-FDB30473B5CA}" type="sibTrans" cxnId="{3D0F4A9A-7C4B-4D87-8FB7-A8D21A20529A}">
      <dgm:prSet/>
      <dgm:spPr/>
      <dgm:t>
        <a:bodyPr/>
        <a:lstStyle/>
        <a:p>
          <a:endParaRPr lang="es-EC"/>
        </a:p>
      </dgm:t>
    </dgm:pt>
    <dgm:pt modelId="{8E1843E6-E927-4AF5-ABAC-866A82E67AE4}" type="pres">
      <dgm:prSet presAssocID="{31ADA0DB-535C-4A2D-9F73-9E049727398C}" presName="vert0" presStyleCnt="0">
        <dgm:presLayoutVars>
          <dgm:dir/>
          <dgm:animOne val="branch"/>
          <dgm:animLvl val="lvl"/>
        </dgm:presLayoutVars>
      </dgm:prSet>
      <dgm:spPr/>
    </dgm:pt>
    <dgm:pt modelId="{89DE7F4C-830B-42BC-A97B-C9C483FCFB92}" type="pres">
      <dgm:prSet presAssocID="{FBA42D8C-83AC-4AD2-8141-555DFCB4557F}" presName="thickLine" presStyleLbl="alignNode1" presStyleIdx="0" presStyleCnt="3"/>
      <dgm:spPr/>
    </dgm:pt>
    <dgm:pt modelId="{CB355B11-1B8D-4A91-8C70-336110600627}" type="pres">
      <dgm:prSet presAssocID="{FBA42D8C-83AC-4AD2-8141-555DFCB4557F}" presName="horz1" presStyleCnt="0"/>
      <dgm:spPr/>
    </dgm:pt>
    <dgm:pt modelId="{3F153223-1883-4AC9-8453-F068E54CDC45}" type="pres">
      <dgm:prSet presAssocID="{FBA42D8C-83AC-4AD2-8141-555DFCB4557F}" presName="tx1" presStyleLbl="revTx" presStyleIdx="0" presStyleCnt="3"/>
      <dgm:spPr/>
    </dgm:pt>
    <dgm:pt modelId="{D643C5C9-4860-448F-A97D-1CD961A94521}" type="pres">
      <dgm:prSet presAssocID="{FBA42D8C-83AC-4AD2-8141-555DFCB4557F}" presName="vert1" presStyleCnt="0"/>
      <dgm:spPr/>
    </dgm:pt>
    <dgm:pt modelId="{20A9FCE3-4B3D-449D-A58B-856197F3666C}" type="pres">
      <dgm:prSet presAssocID="{CD9B4DEA-C477-48C9-AA58-518FF51C0DEE}" presName="thickLine" presStyleLbl="alignNode1" presStyleIdx="1" presStyleCnt="3"/>
      <dgm:spPr/>
    </dgm:pt>
    <dgm:pt modelId="{ADCEB10C-273B-4E34-BE35-957405EE7B2B}" type="pres">
      <dgm:prSet presAssocID="{CD9B4DEA-C477-48C9-AA58-518FF51C0DEE}" presName="horz1" presStyleCnt="0"/>
      <dgm:spPr/>
    </dgm:pt>
    <dgm:pt modelId="{BF2E0920-B340-4B07-BACD-EBF472663B61}" type="pres">
      <dgm:prSet presAssocID="{CD9B4DEA-C477-48C9-AA58-518FF51C0DEE}" presName="tx1" presStyleLbl="revTx" presStyleIdx="1" presStyleCnt="3"/>
      <dgm:spPr/>
    </dgm:pt>
    <dgm:pt modelId="{12DE7953-4B7B-4C07-AF06-E9FA078A4407}" type="pres">
      <dgm:prSet presAssocID="{CD9B4DEA-C477-48C9-AA58-518FF51C0DEE}" presName="vert1" presStyleCnt="0"/>
      <dgm:spPr/>
    </dgm:pt>
    <dgm:pt modelId="{7788E974-40CD-4E29-98A7-BB9DEBB1ABA5}" type="pres">
      <dgm:prSet presAssocID="{AFC410CC-B03C-4D2F-8CAB-BD844DAAC2CD}" presName="thickLine" presStyleLbl="alignNode1" presStyleIdx="2" presStyleCnt="3"/>
      <dgm:spPr/>
    </dgm:pt>
    <dgm:pt modelId="{DB13FF0F-5105-4CF3-A099-A021696C1A63}" type="pres">
      <dgm:prSet presAssocID="{AFC410CC-B03C-4D2F-8CAB-BD844DAAC2CD}" presName="horz1" presStyleCnt="0"/>
      <dgm:spPr/>
    </dgm:pt>
    <dgm:pt modelId="{D9C891FD-29A5-4DA6-A5FA-1BE7E0375410}" type="pres">
      <dgm:prSet presAssocID="{AFC410CC-B03C-4D2F-8CAB-BD844DAAC2CD}" presName="tx1" presStyleLbl="revTx" presStyleIdx="2" presStyleCnt="3"/>
      <dgm:spPr/>
    </dgm:pt>
    <dgm:pt modelId="{FDB2B3A7-825F-402A-9210-9BF95B98CDD3}" type="pres">
      <dgm:prSet presAssocID="{AFC410CC-B03C-4D2F-8CAB-BD844DAAC2CD}" presName="vert1" presStyleCnt="0"/>
      <dgm:spPr/>
    </dgm:pt>
  </dgm:ptLst>
  <dgm:cxnLst>
    <dgm:cxn modelId="{860A8F12-CBA7-4E46-9DBC-B6DDE88F3538}" srcId="{31ADA0DB-535C-4A2D-9F73-9E049727398C}" destId="{FBA42D8C-83AC-4AD2-8141-555DFCB4557F}" srcOrd="0" destOrd="0" parTransId="{7370C61C-5E12-4C34-AA91-5ECAED8DFE8F}" sibTransId="{AE4DBFB2-C5DF-430B-9054-099922BB9946}"/>
    <dgm:cxn modelId="{3173C435-219D-469A-AAC6-61D0F3EF05D9}" type="presOf" srcId="{31ADA0DB-535C-4A2D-9F73-9E049727398C}" destId="{8E1843E6-E927-4AF5-ABAC-866A82E67AE4}" srcOrd="0" destOrd="0" presId="urn:microsoft.com/office/officeart/2008/layout/LinedList"/>
    <dgm:cxn modelId="{C8BF108B-DF8F-4514-8860-DD474D8C972F}" type="presOf" srcId="{FBA42D8C-83AC-4AD2-8141-555DFCB4557F}" destId="{3F153223-1883-4AC9-8453-F068E54CDC45}" srcOrd="0" destOrd="0" presId="urn:microsoft.com/office/officeart/2008/layout/LinedList"/>
    <dgm:cxn modelId="{3D0F4A9A-7C4B-4D87-8FB7-A8D21A20529A}" srcId="{31ADA0DB-535C-4A2D-9F73-9E049727398C}" destId="{AFC410CC-B03C-4D2F-8CAB-BD844DAAC2CD}" srcOrd="2" destOrd="0" parTransId="{CB59AE99-3A8E-47F7-9787-A5D054B6C60D}" sibTransId="{FD178931-0BBE-4CE4-877F-FDB30473B5CA}"/>
    <dgm:cxn modelId="{AF299BBD-3227-4314-A580-7CF5E701F23A}" srcId="{31ADA0DB-535C-4A2D-9F73-9E049727398C}" destId="{CD9B4DEA-C477-48C9-AA58-518FF51C0DEE}" srcOrd="1" destOrd="0" parTransId="{C49E60FB-ACAE-46DB-A2E2-515DC5BF6B5B}" sibTransId="{01DF4D2E-85C4-4693-8DC4-93B3BEA5AF9F}"/>
    <dgm:cxn modelId="{8DF1B2CE-1D8D-4427-81FE-75EFC622D81B}" type="presOf" srcId="{CD9B4DEA-C477-48C9-AA58-518FF51C0DEE}" destId="{BF2E0920-B340-4B07-BACD-EBF472663B61}" srcOrd="0" destOrd="0" presId="urn:microsoft.com/office/officeart/2008/layout/LinedList"/>
    <dgm:cxn modelId="{64B58ADC-30E6-4C6B-A19F-77265C284B89}" type="presOf" srcId="{AFC410CC-B03C-4D2F-8CAB-BD844DAAC2CD}" destId="{D9C891FD-29A5-4DA6-A5FA-1BE7E0375410}" srcOrd="0" destOrd="0" presId="urn:microsoft.com/office/officeart/2008/layout/LinedList"/>
    <dgm:cxn modelId="{EE33D1DE-D7BE-48F7-9C78-E23111A9D152}" type="presParOf" srcId="{8E1843E6-E927-4AF5-ABAC-866A82E67AE4}" destId="{89DE7F4C-830B-42BC-A97B-C9C483FCFB92}" srcOrd="0" destOrd="0" presId="urn:microsoft.com/office/officeart/2008/layout/LinedList"/>
    <dgm:cxn modelId="{F6957A64-75B3-4059-82CF-6E8573919D08}" type="presParOf" srcId="{8E1843E6-E927-4AF5-ABAC-866A82E67AE4}" destId="{CB355B11-1B8D-4A91-8C70-336110600627}" srcOrd="1" destOrd="0" presId="urn:microsoft.com/office/officeart/2008/layout/LinedList"/>
    <dgm:cxn modelId="{4165B9E3-F065-4EA2-BC47-D929ABC51093}" type="presParOf" srcId="{CB355B11-1B8D-4A91-8C70-336110600627}" destId="{3F153223-1883-4AC9-8453-F068E54CDC45}" srcOrd="0" destOrd="0" presId="urn:microsoft.com/office/officeart/2008/layout/LinedList"/>
    <dgm:cxn modelId="{AA8E130A-F5C7-4AD8-A51D-4A28F204C8B4}" type="presParOf" srcId="{CB355B11-1B8D-4A91-8C70-336110600627}" destId="{D643C5C9-4860-448F-A97D-1CD961A94521}" srcOrd="1" destOrd="0" presId="urn:microsoft.com/office/officeart/2008/layout/LinedList"/>
    <dgm:cxn modelId="{B29DF815-8BC4-419D-9D1B-59D93DF2A618}" type="presParOf" srcId="{8E1843E6-E927-4AF5-ABAC-866A82E67AE4}" destId="{20A9FCE3-4B3D-449D-A58B-856197F3666C}" srcOrd="2" destOrd="0" presId="urn:microsoft.com/office/officeart/2008/layout/LinedList"/>
    <dgm:cxn modelId="{9659D2AF-3AF7-49B3-8FCF-A5656C6E051C}" type="presParOf" srcId="{8E1843E6-E927-4AF5-ABAC-866A82E67AE4}" destId="{ADCEB10C-273B-4E34-BE35-957405EE7B2B}" srcOrd="3" destOrd="0" presId="urn:microsoft.com/office/officeart/2008/layout/LinedList"/>
    <dgm:cxn modelId="{1C38EB44-5225-4D3B-8155-AFBCFFE1963A}" type="presParOf" srcId="{ADCEB10C-273B-4E34-BE35-957405EE7B2B}" destId="{BF2E0920-B340-4B07-BACD-EBF472663B61}" srcOrd="0" destOrd="0" presId="urn:microsoft.com/office/officeart/2008/layout/LinedList"/>
    <dgm:cxn modelId="{26128CC3-D93A-49A0-94F6-D254DC757243}" type="presParOf" srcId="{ADCEB10C-273B-4E34-BE35-957405EE7B2B}" destId="{12DE7953-4B7B-4C07-AF06-E9FA078A4407}" srcOrd="1" destOrd="0" presId="urn:microsoft.com/office/officeart/2008/layout/LinedList"/>
    <dgm:cxn modelId="{5FFAC65F-1439-465C-BF2A-B8B85E7F1B25}" type="presParOf" srcId="{8E1843E6-E927-4AF5-ABAC-866A82E67AE4}" destId="{7788E974-40CD-4E29-98A7-BB9DEBB1ABA5}" srcOrd="4" destOrd="0" presId="urn:microsoft.com/office/officeart/2008/layout/LinedList"/>
    <dgm:cxn modelId="{A09735D3-5D7E-4B69-B05E-1F4AA9A95EAD}" type="presParOf" srcId="{8E1843E6-E927-4AF5-ABAC-866A82E67AE4}" destId="{DB13FF0F-5105-4CF3-A099-A021696C1A63}" srcOrd="5" destOrd="0" presId="urn:microsoft.com/office/officeart/2008/layout/LinedList"/>
    <dgm:cxn modelId="{A14E93F3-3D16-4BC5-9679-879B77AD98D7}" type="presParOf" srcId="{DB13FF0F-5105-4CF3-A099-A021696C1A63}" destId="{D9C891FD-29A5-4DA6-A5FA-1BE7E0375410}" srcOrd="0" destOrd="0" presId="urn:microsoft.com/office/officeart/2008/layout/LinedList"/>
    <dgm:cxn modelId="{7D27EDAC-CF65-4AEC-9AD6-5EBAAF828A4C}" type="presParOf" srcId="{DB13FF0F-5105-4CF3-A099-A021696C1A63}" destId="{FDB2B3A7-825F-402A-9210-9BF95B98CDD3}"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1ADA0DB-535C-4A2D-9F73-9E049727398C}" type="doc">
      <dgm:prSet loTypeId="urn:microsoft.com/office/officeart/2008/layout/LinedList" loCatId="list" qsTypeId="urn:microsoft.com/office/officeart/2005/8/quickstyle/3d2" qsCatId="3D" csTypeId="urn:microsoft.com/office/officeart/2005/8/colors/accent3_1" csCatId="accent3" phldr="1"/>
      <dgm:spPr/>
      <dgm:t>
        <a:bodyPr/>
        <a:lstStyle/>
        <a:p>
          <a:endParaRPr lang="es-CO"/>
        </a:p>
      </dgm:t>
    </dgm:pt>
    <dgm:pt modelId="{C714C173-9B05-4D66-9818-7F4A4A562035}">
      <dgm:prSet phldrT="[Texto]" custT="1"/>
      <dgm:spPr/>
      <dgm:t>
        <a:bodyPr/>
        <a:lstStyle/>
        <a:p>
          <a:pPr algn="r">
            <a:buClrTx/>
            <a:buSzTx/>
            <a:buFont typeface="Wingdings" panose="05000000000000000000" pitchFamily="2" charset="2"/>
            <a:buChar char="ü"/>
          </a:pPr>
          <a:r>
            <a:rPr kumimoji="0" lang="es-MX" sz="1400"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El uso de SIG de software libre que permita almacenar la información de la cartografía base e integren servicios y </a:t>
          </a:r>
          <a:r>
            <a:rPr kumimoji="0" lang="es-MX" sz="1400" b="0" i="0" u="none" strike="noStrike"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APIs</a:t>
          </a:r>
          <a:r>
            <a:rPr kumimoji="0" lang="es-MX" sz="1400"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que garantice la perdurabilidad y mejora de la aplicación, facilitando el acceso de contribuyentes para la actualización constante de información.</a:t>
          </a:r>
          <a:endParaRPr lang="es-CO" sz="1400" dirty="0"/>
        </a:p>
      </dgm:t>
    </dgm:pt>
    <dgm:pt modelId="{8A280C63-4FF9-427E-98ED-05638F09EE22}" type="parTrans" cxnId="{19288D8A-0ABF-4F5E-A5ED-1B26BD3A3AB0}">
      <dgm:prSet/>
      <dgm:spPr/>
      <dgm:t>
        <a:bodyPr/>
        <a:lstStyle/>
        <a:p>
          <a:endParaRPr lang="es-EC"/>
        </a:p>
      </dgm:t>
    </dgm:pt>
    <dgm:pt modelId="{2A5557DF-4FFC-4C6E-A898-F9EF4396FAFA}" type="sibTrans" cxnId="{19288D8A-0ABF-4F5E-A5ED-1B26BD3A3AB0}">
      <dgm:prSet/>
      <dgm:spPr/>
      <dgm:t>
        <a:bodyPr/>
        <a:lstStyle/>
        <a:p>
          <a:endParaRPr lang="es-EC"/>
        </a:p>
      </dgm:t>
    </dgm:pt>
    <dgm:pt modelId="{1F1E6B11-A625-427B-BA17-F6527762BDEA}">
      <dgm:prSet phldrT="[Texto]" custT="1"/>
      <dgm:spPr/>
      <dgm:t>
        <a:bodyPr/>
        <a:lstStyle/>
        <a:p>
          <a:pPr algn="r">
            <a:buClrTx/>
            <a:buSzTx/>
            <a:buFont typeface="Wingdings" panose="05000000000000000000" pitchFamily="2" charset="2"/>
            <a:buChar char="ü"/>
          </a:pPr>
          <a:r>
            <a:rPr kumimoji="0" lang="es-MX" sz="1400"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Implementar un diseño en la interfaz de la aplicación que sea compatible con el servicio de accesibilidad del sistema Android, la cual permita un aprovechamiento óptimo de sus funciones (selección de destinos, cambio de mapa base y permisos de operatividad).</a:t>
          </a:r>
          <a:endParaRPr lang="es-CO" sz="1400" dirty="0"/>
        </a:p>
      </dgm:t>
    </dgm:pt>
    <dgm:pt modelId="{D15C3CC2-CD9B-4F85-9476-1DA3A52A46B5}" type="parTrans" cxnId="{40FBED1D-C124-4A5B-8926-6FE59C359DAD}">
      <dgm:prSet/>
      <dgm:spPr/>
      <dgm:t>
        <a:bodyPr/>
        <a:lstStyle/>
        <a:p>
          <a:endParaRPr lang="es-EC"/>
        </a:p>
      </dgm:t>
    </dgm:pt>
    <dgm:pt modelId="{2980C6C3-E2F3-4230-A8B1-D5BF292BD7AF}" type="sibTrans" cxnId="{40FBED1D-C124-4A5B-8926-6FE59C359DAD}">
      <dgm:prSet/>
      <dgm:spPr/>
      <dgm:t>
        <a:bodyPr/>
        <a:lstStyle/>
        <a:p>
          <a:endParaRPr lang="es-EC"/>
        </a:p>
      </dgm:t>
    </dgm:pt>
    <dgm:pt modelId="{CE9FDDFE-4543-428E-96B7-3DEEE1D8229C}">
      <dgm:prSet phldrT="[Texto]" custT="1"/>
      <dgm:spPr/>
      <dgm:t>
        <a:bodyPr/>
        <a:lstStyle/>
        <a:p>
          <a:pPr algn="r">
            <a:buClrTx/>
            <a:buSzTx/>
            <a:buFont typeface="Wingdings" panose="05000000000000000000" pitchFamily="2" charset="2"/>
            <a:buChar char="ü"/>
          </a:pPr>
          <a:r>
            <a:rPr kumimoji="0" lang="es-MX" sz="1400"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Ampliar la cobertura de red wifi e incorporar espacios (caminos podo-táctiles) y lenguajes inclusivos dentro de la Universidad de las Fuerzas Armadas ESPE, que permita una movilidad óptima que se complemente con el sistema de navegación.</a:t>
          </a:r>
          <a:endParaRPr lang="es-CO" sz="1400" dirty="0"/>
        </a:p>
      </dgm:t>
    </dgm:pt>
    <dgm:pt modelId="{01D0336C-912E-436E-9686-825E074573D3}" type="parTrans" cxnId="{1992700F-5E5C-4E84-9135-435AB01859A9}">
      <dgm:prSet/>
      <dgm:spPr/>
      <dgm:t>
        <a:bodyPr/>
        <a:lstStyle/>
        <a:p>
          <a:endParaRPr lang="es-EC"/>
        </a:p>
      </dgm:t>
    </dgm:pt>
    <dgm:pt modelId="{3D41915D-3B46-4B53-95E2-2EC5E5059052}" type="sibTrans" cxnId="{1992700F-5E5C-4E84-9135-435AB01859A9}">
      <dgm:prSet/>
      <dgm:spPr/>
      <dgm:t>
        <a:bodyPr/>
        <a:lstStyle/>
        <a:p>
          <a:endParaRPr lang="es-EC"/>
        </a:p>
      </dgm:t>
    </dgm:pt>
    <dgm:pt modelId="{8E1843E6-E927-4AF5-ABAC-866A82E67AE4}" type="pres">
      <dgm:prSet presAssocID="{31ADA0DB-535C-4A2D-9F73-9E049727398C}" presName="vert0" presStyleCnt="0">
        <dgm:presLayoutVars>
          <dgm:dir/>
          <dgm:animOne val="branch"/>
          <dgm:animLvl val="lvl"/>
        </dgm:presLayoutVars>
      </dgm:prSet>
      <dgm:spPr/>
    </dgm:pt>
    <dgm:pt modelId="{93FF3266-E446-4A53-85D8-8829783E9F97}" type="pres">
      <dgm:prSet presAssocID="{C714C173-9B05-4D66-9818-7F4A4A562035}" presName="thickLine" presStyleLbl="alignNode1" presStyleIdx="0" presStyleCnt="3"/>
      <dgm:spPr/>
    </dgm:pt>
    <dgm:pt modelId="{63AFD0FB-5DFE-4FCF-9E5C-8D6E40772CDE}" type="pres">
      <dgm:prSet presAssocID="{C714C173-9B05-4D66-9818-7F4A4A562035}" presName="horz1" presStyleCnt="0"/>
      <dgm:spPr/>
    </dgm:pt>
    <dgm:pt modelId="{48002B97-2935-48BC-9703-F1ED2E4B7BA7}" type="pres">
      <dgm:prSet presAssocID="{C714C173-9B05-4D66-9818-7F4A4A562035}" presName="tx1" presStyleLbl="revTx" presStyleIdx="0" presStyleCnt="3"/>
      <dgm:spPr/>
    </dgm:pt>
    <dgm:pt modelId="{6738845E-EC51-43D6-9BF3-5F06804360BD}" type="pres">
      <dgm:prSet presAssocID="{C714C173-9B05-4D66-9818-7F4A4A562035}" presName="vert1" presStyleCnt="0"/>
      <dgm:spPr/>
    </dgm:pt>
    <dgm:pt modelId="{51B58EA3-E29C-496B-96CC-E21D540469BE}" type="pres">
      <dgm:prSet presAssocID="{1F1E6B11-A625-427B-BA17-F6527762BDEA}" presName="thickLine" presStyleLbl="alignNode1" presStyleIdx="1" presStyleCnt="3"/>
      <dgm:spPr/>
    </dgm:pt>
    <dgm:pt modelId="{B6C2D8A4-F454-4C03-8126-B1336EC585D6}" type="pres">
      <dgm:prSet presAssocID="{1F1E6B11-A625-427B-BA17-F6527762BDEA}" presName="horz1" presStyleCnt="0"/>
      <dgm:spPr/>
    </dgm:pt>
    <dgm:pt modelId="{292850EE-1023-4D72-A232-CAF4B8C34097}" type="pres">
      <dgm:prSet presAssocID="{1F1E6B11-A625-427B-BA17-F6527762BDEA}" presName="tx1" presStyleLbl="revTx" presStyleIdx="1" presStyleCnt="3"/>
      <dgm:spPr/>
    </dgm:pt>
    <dgm:pt modelId="{66570F46-E675-45A0-9E12-FDDDF1856D88}" type="pres">
      <dgm:prSet presAssocID="{1F1E6B11-A625-427B-BA17-F6527762BDEA}" presName="vert1" presStyleCnt="0"/>
      <dgm:spPr/>
    </dgm:pt>
    <dgm:pt modelId="{ADCA396B-34FE-4C74-B02D-AEE2B04708DF}" type="pres">
      <dgm:prSet presAssocID="{CE9FDDFE-4543-428E-96B7-3DEEE1D8229C}" presName="thickLine" presStyleLbl="alignNode1" presStyleIdx="2" presStyleCnt="3"/>
      <dgm:spPr/>
    </dgm:pt>
    <dgm:pt modelId="{C9CA9978-8F3E-43D1-9D65-34476FA6D2E1}" type="pres">
      <dgm:prSet presAssocID="{CE9FDDFE-4543-428E-96B7-3DEEE1D8229C}" presName="horz1" presStyleCnt="0"/>
      <dgm:spPr/>
    </dgm:pt>
    <dgm:pt modelId="{4664E1BD-4552-4FDB-920D-846DE99C6ED9}" type="pres">
      <dgm:prSet presAssocID="{CE9FDDFE-4543-428E-96B7-3DEEE1D8229C}" presName="tx1" presStyleLbl="revTx" presStyleIdx="2" presStyleCnt="3"/>
      <dgm:spPr/>
    </dgm:pt>
    <dgm:pt modelId="{DE49B867-895A-4BF1-BA16-E05F48506D1C}" type="pres">
      <dgm:prSet presAssocID="{CE9FDDFE-4543-428E-96B7-3DEEE1D8229C}" presName="vert1" presStyleCnt="0"/>
      <dgm:spPr/>
    </dgm:pt>
  </dgm:ptLst>
  <dgm:cxnLst>
    <dgm:cxn modelId="{1992700F-5E5C-4E84-9135-435AB01859A9}" srcId="{31ADA0DB-535C-4A2D-9F73-9E049727398C}" destId="{CE9FDDFE-4543-428E-96B7-3DEEE1D8229C}" srcOrd="2" destOrd="0" parTransId="{01D0336C-912E-436E-9686-825E074573D3}" sibTransId="{3D41915D-3B46-4B53-95E2-2EC5E5059052}"/>
    <dgm:cxn modelId="{40FBED1D-C124-4A5B-8926-6FE59C359DAD}" srcId="{31ADA0DB-535C-4A2D-9F73-9E049727398C}" destId="{1F1E6B11-A625-427B-BA17-F6527762BDEA}" srcOrd="1" destOrd="0" parTransId="{D15C3CC2-CD9B-4F85-9476-1DA3A52A46B5}" sibTransId="{2980C6C3-E2F3-4230-A8B1-D5BF292BD7AF}"/>
    <dgm:cxn modelId="{3173C435-219D-469A-AAC6-61D0F3EF05D9}" type="presOf" srcId="{31ADA0DB-535C-4A2D-9F73-9E049727398C}" destId="{8E1843E6-E927-4AF5-ABAC-866A82E67AE4}" srcOrd="0" destOrd="0" presId="urn:microsoft.com/office/officeart/2008/layout/LinedList"/>
    <dgm:cxn modelId="{572BD437-E632-4B6D-8C21-248ED3F676A5}" type="presOf" srcId="{1F1E6B11-A625-427B-BA17-F6527762BDEA}" destId="{292850EE-1023-4D72-A232-CAF4B8C34097}" srcOrd="0" destOrd="0" presId="urn:microsoft.com/office/officeart/2008/layout/LinedList"/>
    <dgm:cxn modelId="{195CE65C-F659-4AD8-AFF3-4877717BA226}" type="presOf" srcId="{C714C173-9B05-4D66-9818-7F4A4A562035}" destId="{48002B97-2935-48BC-9703-F1ED2E4B7BA7}" srcOrd="0" destOrd="0" presId="urn:microsoft.com/office/officeart/2008/layout/LinedList"/>
    <dgm:cxn modelId="{19288D8A-0ABF-4F5E-A5ED-1B26BD3A3AB0}" srcId="{31ADA0DB-535C-4A2D-9F73-9E049727398C}" destId="{C714C173-9B05-4D66-9818-7F4A4A562035}" srcOrd="0" destOrd="0" parTransId="{8A280C63-4FF9-427E-98ED-05638F09EE22}" sibTransId="{2A5557DF-4FFC-4C6E-A898-F9EF4396FAFA}"/>
    <dgm:cxn modelId="{88A7F7CD-1608-44DE-9537-8845268F37D2}" type="presOf" srcId="{CE9FDDFE-4543-428E-96B7-3DEEE1D8229C}" destId="{4664E1BD-4552-4FDB-920D-846DE99C6ED9}" srcOrd="0" destOrd="0" presId="urn:microsoft.com/office/officeart/2008/layout/LinedList"/>
    <dgm:cxn modelId="{1763D461-AED0-4B11-A622-F44EECD3137E}" type="presParOf" srcId="{8E1843E6-E927-4AF5-ABAC-866A82E67AE4}" destId="{93FF3266-E446-4A53-85D8-8829783E9F97}" srcOrd="0" destOrd="0" presId="urn:microsoft.com/office/officeart/2008/layout/LinedList"/>
    <dgm:cxn modelId="{C13E5419-FB6E-481E-9896-BECBF8C921B1}" type="presParOf" srcId="{8E1843E6-E927-4AF5-ABAC-866A82E67AE4}" destId="{63AFD0FB-5DFE-4FCF-9E5C-8D6E40772CDE}" srcOrd="1" destOrd="0" presId="urn:microsoft.com/office/officeart/2008/layout/LinedList"/>
    <dgm:cxn modelId="{C8C695C7-562F-480E-AA95-1F7B8A0BB3BE}" type="presParOf" srcId="{63AFD0FB-5DFE-4FCF-9E5C-8D6E40772CDE}" destId="{48002B97-2935-48BC-9703-F1ED2E4B7BA7}" srcOrd="0" destOrd="0" presId="urn:microsoft.com/office/officeart/2008/layout/LinedList"/>
    <dgm:cxn modelId="{36ADD42E-A047-41A2-9AF6-BF8D73B83839}" type="presParOf" srcId="{63AFD0FB-5DFE-4FCF-9E5C-8D6E40772CDE}" destId="{6738845E-EC51-43D6-9BF3-5F06804360BD}" srcOrd="1" destOrd="0" presId="urn:microsoft.com/office/officeart/2008/layout/LinedList"/>
    <dgm:cxn modelId="{7529E438-E2F9-4A13-9300-621B052E2736}" type="presParOf" srcId="{8E1843E6-E927-4AF5-ABAC-866A82E67AE4}" destId="{51B58EA3-E29C-496B-96CC-E21D540469BE}" srcOrd="2" destOrd="0" presId="urn:microsoft.com/office/officeart/2008/layout/LinedList"/>
    <dgm:cxn modelId="{BC7EEDF2-9198-45B7-AC27-9DB9DD0F8DF9}" type="presParOf" srcId="{8E1843E6-E927-4AF5-ABAC-866A82E67AE4}" destId="{B6C2D8A4-F454-4C03-8126-B1336EC585D6}" srcOrd="3" destOrd="0" presId="urn:microsoft.com/office/officeart/2008/layout/LinedList"/>
    <dgm:cxn modelId="{400FD551-A4F2-4437-9116-B8169C06E540}" type="presParOf" srcId="{B6C2D8A4-F454-4C03-8126-B1336EC585D6}" destId="{292850EE-1023-4D72-A232-CAF4B8C34097}" srcOrd="0" destOrd="0" presId="urn:microsoft.com/office/officeart/2008/layout/LinedList"/>
    <dgm:cxn modelId="{462751E9-FA28-4CEB-BD7C-690590BBD8AE}" type="presParOf" srcId="{B6C2D8A4-F454-4C03-8126-B1336EC585D6}" destId="{66570F46-E675-45A0-9E12-FDDDF1856D88}" srcOrd="1" destOrd="0" presId="urn:microsoft.com/office/officeart/2008/layout/LinedList"/>
    <dgm:cxn modelId="{36047F32-0610-4056-B867-56DD50078094}" type="presParOf" srcId="{8E1843E6-E927-4AF5-ABAC-866A82E67AE4}" destId="{ADCA396B-34FE-4C74-B02D-AEE2B04708DF}" srcOrd="4" destOrd="0" presId="urn:microsoft.com/office/officeart/2008/layout/LinedList"/>
    <dgm:cxn modelId="{B823519B-BAC9-426E-8D84-5FD5ED89AB31}" type="presParOf" srcId="{8E1843E6-E927-4AF5-ABAC-866A82E67AE4}" destId="{C9CA9978-8F3E-43D1-9D65-34476FA6D2E1}" srcOrd="5" destOrd="0" presId="urn:microsoft.com/office/officeart/2008/layout/LinedList"/>
    <dgm:cxn modelId="{5811112E-7F28-4D93-9C53-517C9ABEDEDE}" type="presParOf" srcId="{C9CA9978-8F3E-43D1-9D65-34476FA6D2E1}" destId="{4664E1BD-4552-4FDB-920D-846DE99C6ED9}" srcOrd="0" destOrd="0" presId="urn:microsoft.com/office/officeart/2008/layout/LinedList"/>
    <dgm:cxn modelId="{F21156DF-74DA-49BC-9BE9-0F40E8E9BD5C}" type="presParOf" srcId="{C9CA9978-8F3E-43D1-9D65-34476FA6D2E1}" destId="{DE49B867-895A-4BF1-BA16-E05F48506D1C}"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A7BC2C-8A09-42D4-9DDA-C8B370C81E7C}"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s-CO"/>
        </a:p>
      </dgm:t>
    </dgm:pt>
    <dgm:pt modelId="{1A26DF8D-0EA9-4D0B-91BB-89E66228BD09}">
      <dgm:prSet phldrT="[Texto]" custT="1"/>
      <dgm:spPr>
        <a:solidFill>
          <a:srgbClr val="FFC000"/>
        </a:solidFill>
        <a:ln>
          <a:solidFill>
            <a:schemeClr val="tx1"/>
          </a:solidFill>
        </a:ln>
      </dgm:spPr>
      <dgm:t>
        <a:bodyPr/>
        <a:lstStyle/>
        <a:p>
          <a:r>
            <a:rPr lang="es-EC" sz="2000" b="0" dirty="0">
              <a:solidFill>
                <a:schemeClr val="tx1"/>
              </a:solidFill>
            </a:rPr>
            <a:t>Existen en el país alrededor de: </a:t>
          </a:r>
        </a:p>
        <a:p>
          <a:r>
            <a:rPr lang="es-EC" sz="2000" b="1" dirty="0">
              <a:solidFill>
                <a:schemeClr val="tx1"/>
              </a:solidFill>
            </a:rPr>
            <a:t>54 480 (11.56%)</a:t>
          </a:r>
        </a:p>
        <a:p>
          <a:r>
            <a:rPr lang="es-EC" sz="2000" b="1" dirty="0">
              <a:solidFill>
                <a:schemeClr val="tx1"/>
              </a:solidFill>
            </a:rPr>
            <a:t> </a:t>
          </a:r>
          <a:r>
            <a:rPr lang="es-EC" sz="2000" b="0" dirty="0">
              <a:solidFill>
                <a:schemeClr val="tx1"/>
              </a:solidFill>
            </a:rPr>
            <a:t>personas no videntes </a:t>
          </a:r>
        </a:p>
        <a:p>
          <a:r>
            <a:rPr lang="es-EC" sz="1050" b="1" dirty="0">
              <a:solidFill>
                <a:schemeClr val="tx1"/>
              </a:solidFill>
            </a:rPr>
            <a:t>(CONADIS, 2021).</a:t>
          </a:r>
          <a:endParaRPr lang="es-CO" sz="2000" b="1" dirty="0">
            <a:solidFill>
              <a:schemeClr val="tx1"/>
            </a:solidFill>
          </a:endParaRPr>
        </a:p>
      </dgm:t>
    </dgm:pt>
    <dgm:pt modelId="{2CBD1348-2039-4FC0-B4D3-2DFD0947B57C}" type="sibTrans" cxnId="{3B8F4183-C30F-4AB6-A332-A9394B31D4A1}">
      <dgm:prSet/>
      <dgm:spPr/>
      <dgm:t>
        <a:bodyPr/>
        <a:lstStyle/>
        <a:p>
          <a:endParaRPr lang="es-CO"/>
        </a:p>
      </dgm:t>
    </dgm:pt>
    <dgm:pt modelId="{86581ECC-7C50-4DC5-A445-14BE6811035B}" type="parTrans" cxnId="{3B8F4183-C30F-4AB6-A332-A9394B31D4A1}">
      <dgm:prSet/>
      <dgm:spPr/>
      <dgm:t>
        <a:bodyPr/>
        <a:lstStyle/>
        <a:p>
          <a:endParaRPr lang="es-CO"/>
        </a:p>
      </dgm:t>
    </dgm:pt>
    <dgm:pt modelId="{4CFE882F-2DE7-4382-A82B-50DDA55C2244}" type="pres">
      <dgm:prSet presAssocID="{2DA7BC2C-8A09-42D4-9DDA-C8B370C81E7C}" presName="cycle" presStyleCnt="0">
        <dgm:presLayoutVars>
          <dgm:dir/>
          <dgm:resizeHandles val="exact"/>
        </dgm:presLayoutVars>
      </dgm:prSet>
      <dgm:spPr/>
    </dgm:pt>
    <dgm:pt modelId="{8013B49A-5876-48C5-9D43-BD8AE0626B9C}" type="pres">
      <dgm:prSet presAssocID="{1A26DF8D-0EA9-4D0B-91BB-89E66228BD09}" presName="node" presStyleLbl="node1" presStyleIdx="0" presStyleCnt="1">
        <dgm:presLayoutVars>
          <dgm:bulletEnabled val="1"/>
        </dgm:presLayoutVars>
      </dgm:prSet>
      <dgm:spPr/>
    </dgm:pt>
  </dgm:ptLst>
  <dgm:cxnLst>
    <dgm:cxn modelId="{A11AD028-9EC1-4701-ABE1-D906FCD775B8}" type="presOf" srcId="{2DA7BC2C-8A09-42D4-9DDA-C8B370C81E7C}" destId="{4CFE882F-2DE7-4382-A82B-50DDA55C2244}" srcOrd="0" destOrd="0" presId="urn:microsoft.com/office/officeart/2005/8/layout/cycle2"/>
    <dgm:cxn modelId="{3B8F4183-C30F-4AB6-A332-A9394B31D4A1}" srcId="{2DA7BC2C-8A09-42D4-9DDA-C8B370C81E7C}" destId="{1A26DF8D-0EA9-4D0B-91BB-89E66228BD09}" srcOrd="0" destOrd="0" parTransId="{86581ECC-7C50-4DC5-A445-14BE6811035B}" sibTransId="{2CBD1348-2039-4FC0-B4D3-2DFD0947B57C}"/>
    <dgm:cxn modelId="{778EDFD1-85B8-45AB-BBCE-8D306454F50E}" type="presOf" srcId="{1A26DF8D-0EA9-4D0B-91BB-89E66228BD09}" destId="{8013B49A-5876-48C5-9D43-BD8AE0626B9C}" srcOrd="0" destOrd="0" presId="urn:microsoft.com/office/officeart/2005/8/layout/cycle2"/>
    <dgm:cxn modelId="{7DE1DEEF-8734-4F4D-9DA8-7CB50BF31B44}" type="presParOf" srcId="{4CFE882F-2DE7-4382-A82B-50DDA55C2244}" destId="{8013B49A-5876-48C5-9D43-BD8AE0626B9C}"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ADA0DB-535C-4A2D-9F73-9E049727398C}" type="doc">
      <dgm:prSet loTypeId="urn:microsoft.com/office/officeart/2008/layout/LinedList" loCatId="list" qsTypeId="urn:microsoft.com/office/officeart/2005/8/quickstyle/3d2" qsCatId="3D" csTypeId="urn:microsoft.com/office/officeart/2005/8/colors/accent3_1" csCatId="accent3" phldr="1"/>
      <dgm:spPr/>
      <dgm:t>
        <a:bodyPr/>
        <a:lstStyle/>
        <a:p>
          <a:endParaRPr lang="es-CO"/>
        </a:p>
      </dgm:t>
    </dgm:pt>
    <dgm:pt modelId="{C9BD9A5A-EF78-46A4-B980-92EE6A567F19}">
      <dgm:prSet phldrT="[Texto]"/>
      <dgm:spPr/>
      <dgm:t>
        <a:bodyPr/>
        <a:lstStyle/>
        <a:p>
          <a:pPr algn="r">
            <a:buClrTx/>
            <a:buSzTx/>
            <a:buFont typeface="Wingdings" panose="05000000000000000000" pitchFamily="2" charset="2"/>
            <a:buChar char="ü"/>
          </a:pPr>
          <a:r>
            <a:rPr kumimoji="0" lang="es-MX"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Adquirir la autorización de los permisos del Chip GPS integrado en los equipos móviles con sistema operativo Android, con la finalidad de obtener la información más detallada de rastreo, necesaria para aplicar una corrección por medio de Pseudodistancia, semejante a la información que proporciona el protocolo NTRIP. </a:t>
          </a:r>
          <a:endParaRPr lang="es-CO" dirty="0"/>
        </a:p>
      </dgm:t>
    </dgm:pt>
    <dgm:pt modelId="{AB20B9B5-73F3-40FF-9324-B7EF972D0C81}" type="parTrans" cxnId="{C64C32E1-FAE8-439A-86B8-48AB88D3F532}">
      <dgm:prSet/>
      <dgm:spPr/>
      <dgm:t>
        <a:bodyPr/>
        <a:lstStyle/>
        <a:p>
          <a:endParaRPr lang="es-EC"/>
        </a:p>
      </dgm:t>
    </dgm:pt>
    <dgm:pt modelId="{4D77EEBC-CEE8-4B76-9109-A72523F888C8}" type="sibTrans" cxnId="{C64C32E1-FAE8-439A-86B8-48AB88D3F532}">
      <dgm:prSet/>
      <dgm:spPr/>
      <dgm:t>
        <a:bodyPr/>
        <a:lstStyle/>
        <a:p>
          <a:endParaRPr lang="es-EC"/>
        </a:p>
      </dgm:t>
    </dgm:pt>
    <dgm:pt modelId="{43F76C2B-176B-4D44-9FEE-3C007167D2B0}">
      <dgm:prSet phldrT="[Texto]"/>
      <dgm:spPr/>
      <dgm:t>
        <a:bodyPr/>
        <a:lstStyle/>
        <a:p>
          <a:pPr algn="r">
            <a:buClrTx/>
            <a:buSzTx/>
            <a:buFont typeface="Wingdings" panose="05000000000000000000" pitchFamily="2" charset="2"/>
            <a:buChar char="ü"/>
          </a:pPr>
          <a:r>
            <a:rPr kumimoji="0" lang="es-MX"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Por medio de programación avanzada acceder a la configuración del </a:t>
          </a:r>
          <a:r>
            <a:rPr kumimoji="0" lang="es-MX" b="0" i="0" u="none" strike="noStrike"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Kernel</a:t>
          </a:r>
          <a:r>
            <a:rPr kumimoji="0" lang="es-MX"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de los dispositivos Android, para poder seleccionar las constelaciones, con la finalidad de representar un análisis de combinaciones entre los sistemas GNSS, que permita evaluar la calidad de la precisión en las observaciones propias del dispositivo. </a:t>
          </a:r>
          <a:endParaRPr lang="es-CO" dirty="0"/>
        </a:p>
      </dgm:t>
    </dgm:pt>
    <dgm:pt modelId="{B4349319-A0ED-4736-BAA7-E833B936072A}" type="parTrans" cxnId="{FAD069E6-B1D5-4362-90B9-984802081871}">
      <dgm:prSet/>
      <dgm:spPr/>
      <dgm:t>
        <a:bodyPr/>
        <a:lstStyle/>
        <a:p>
          <a:endParaRPr lang="es-EC"/>
        </a:p>
      </dgm:t>
    </dgm:pt>
    <dgm:pt modelId="{B8359F05-F34C-4996-AA94-EB2D57C7E822}" type="sibTrans" cxnId="{FAD069E6-B1D5-4362-90B9-984802081871}">
      <dgm:prSet/>
      <dgm:spPr/>
      <dgm:t>
        <a:bodyPr/>
        <a:lstStyle/>
        <a:p>
          <a:endParaRPr lang="es-EC"/>
        </a:p>
      </dgm:t>
    </dgm:pt>
    <dgm:pt modelId="{AAA4A081-F9C6-414D-9C36-C41A9E7BC093}">
      <dgm:prSet phldrT="[Texto]"/>
      <dgm:spPr/>
      <dgm:t>
        <a:bodyPr/>
        <a:lstStyle/>
        <a:p>
          <a:pPr algn="r">
            <a:buClrTx/>
            <a:buSzTx/>
            <a:buFont typeface="Wingdings" panose="05000000000000000000" pitchFamily="2" charset="2"/>
            <a:buChar char="ü"/>
          </a:pPr>
          <a:r>
            <a:rPr kumimoji="0" lang="es-MX" b="0" i="0" u="none" strike="noStrike"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Solicitar al Instituto Geográfico Militar  generar los archivos de corrección por posición para cada delta de sus componentes (∆X,∆Y,∆Z) en las estaciones de monitoreo continuo que constituye la REGME, por medio del protocolo NTRIP, para evitar utilizar programas intermediarios que retrasen el envío de los datos de corrección.</a:t>
          </a:r>
          <a:endParaRPr lang="es-CO" dirty="0"/>
        </a:p>
      </dgm:t>
    </dgm:pt>
    <dgm:pt modelId="{3E4544CF-63F9-48CC-8D48-43AB0976B84C}" type="parTrans" cxnId="{FD0E0A2C-5491-43F8-857B-3E25366F20CE}">
      <dgm:prSet/>
      <dgm:spPr/>
      <dgm:t>
        <a:bodyPr/>
        <a:lstStyle/>
        <a:p>
          <a:endParaRPr lang="es-EC"/>
        </a:p>
      </dgm:t>
    </dgm:pt>
    <dgm:pt modelId="{A3B35826-2D20-4D95-8230-CBBD44340C6A}" type="sibTrans" cxnId="{FD0E0A2C-5491-43F8-857B-3E25366F20CE}">
      <dgm:prSet/>
      <dgm:spPr/>
      <dgm:t>
        <a:bodyPr/>
        <a:lstStyle/>
        <a:p>
          <a:endParaRPr lang="es-EC"/>
        </a:p>
      </dgm:t>
    </dgm:pt>
    <dgm:pt modelId="{8E1843E6-E927-4AF5-ABAC-866A82E67AE4}" type="pres">
      <dgm:prSet presAssocID="{31ADA0DB-535C-4A2D-9F73-9E049727398C}" presName="vert0" presStyleCnt="0">
        <dgm:presLayoutVars>
          <dgm:dir/>
          <dgm:animOne val="branch"/>
          <dgm:animLvl val="lvl"/>
        </dgm:presLayoutVars>
      </dgm:prSet>
      <dgm:spPr/>
    </dgm:pt>
    <dgm:pt modelId="{B61977EE-EBA7-4E5B-938B-BDF272212087}" type="pres">
      <dgm:prSet presAssocID="{C9BD9A5A-EF78-46A4-B980-92EE6A567F19}" presName="thickLine" presStyleLbl="alignNode1" presStyleIdx="0" presStyleCnt="3"/>
      <dgm:spPr/>
    </dgm:pt>
    <dgm:pt modelId="{A669F701-4F14-4512-95EE-1DCEC95AC967}" type="pres">
      <dgm:prSet presAssocID="{C9BD9A5A-EF78-46A4-B980-92EE6A567F19}" presName="horz1" presStyleCnt="0"/>
      <dgm:spPr/>
    </dgm:pt>
    <dgm:pt modelId="{58AD7DA6-C5A9-414A-AD3C-8B41BAF8381A}" type="pres">
      <dgm:prSet presAssocID="{C9BD9A5A-EF78-46A4-B980-92EE6A567F19}" presName="tx1" presStyleLbl="revTx" presStyleIdx="0" presStyleCnt="3"/>
      <dgm:spPr/>
    </dgm:pt>
    <dgm:pt modelId="{58803D11-EFC8-4396-9BA9-13FBF270A44B}" type="pres">
      <dgm:prSet presAssocID="{C9BD9A5A-EF78-46A4-B980-92EE6A567F19}" presName="vert1" presStyleCnt="0"/>
      <dgm:spPr/>
    </dgm:pt>
    <dgm:pt modelId="{DEFCE054-D470-4003-A28F-ACF2F1B93338}" type="pres">
      <dgm:prSet presAssocID="{43F76C2B-176B-4D44-9FEE-3C007167D2B0}" presName="thickLine" presStyleLbl="alignNode1" presStyleIdx="1" presStyleCnt="3"/>
      <dgm:spPr/>
    </dgm:pt>
    <dgm:pt modelId="{B71FD08A-03A0-4E06-B9E8-FDD4E75F99F0}" type="pres">
      <dgm:prSet presAssocID="{43F76C2B-176B-4D44-9FEE-3C007167D2B0}" presName="horz1" presStyleCnt="0"/>
      <dgm:spPr/>
    </dgm:pt>
    <dgm:pt modelId="{91B983C2-C253-4A47-AF52-CEABEE82B1DD}" type="pres">
      <dgm:prSet presAssocID="{43F76C2B-176B-4D44-9FEE-3C007167D2B0}" presName="tx1" presStyleLbl="revTx" presStyleIdx="1" presStyleCnt="3"/>
      <dgm:spPr/>
    </dgm:pt>
    <dgm:pt modelId="{B3A0CA5C-78CF-4D3A-B3CB-7894538CA81C}" type="pres">
      <dgm:prSet presAssocID="{43F76C2B-176B-4D44-9FEE-3C007167D2B0}" presName="vert1" presStyleCnt="0"/>
      <dgm:spPr/>
    </dgm:pt>
    <dgm:pt modelId="{32A4E974-73D8-4E7A-85ED-5A6BDFFC3190}" type="pres">
      <dgm:prSet presAssocID="{AAA4A081-F9C6-414D-9C36-C41A9E7BC093}" presName="thickLine" presStyleLbl="alignNode1" presStyleIdx="2" presStyleCnt="3"/>
      <dgm:spPr/>
    </dgm:pt>
    <dgm:pt modelId="{3CC082CC-6C07-4AF5-A81E-7FAFF838F122}" type="pres">
      <dgm:prSet presAssocID="{AAA4A081-F9C6-414D-9C36-C41A9E7BC093}" presName="horz1" presStyleCnt="0"/>
      <dgm:spPr/>
    </dgm:pt>
    <dgm:pt modelId="{5FADBF24-C624-4A37-9BEA-2C7FECDB80DA}" type="pres">
      <dgm:prSet presAssocID="{AAA4A081-F9C6-414D-9C36-C41A9E7BC093}" presName="tx1" presStyleLbl="revTx" presStyleIdx="2" presStyleCnt="3"/>
      <dgm:spPr/>
    </dgm:pt>
    <dgm:pt modelId="{586B63B9-FEA2-4622-945E-A8FB79F8A9AE}" type="pres">
      <dgm:prSet presAssocID="{AAA4A081-F9C6-414D-9C36-C41A9E7BC093}" presName="vert1" presStyleCnt="0"/>
      <dgm:spPr/>
    </dgm:pt>
  </dgm:ptLst>
  <dgm:cxnLst>
    <dgm:cxn modelId="{FD0E0A2C-5491-43F8-857B-3E25366F20CE}" srcId="{31ADA0DB-535C-4A2D-9F73-9E049727398C}" destId="{AAA4A081-F9C6-414D-9C36-C41A9E7BC093}" srcOrd="2" destOrd="0" parTransId="{3E4544CF-63F9-48CC-8D48-43AB0976B84C}" sibTransId="{A3B35826-2D20-4D95-8230-CBBD44340C6A}"/>
    <dgm:cxn modelId="{3173C435-219D-469A-AAC6-61D0F3EF05D9}" type="presOf" srcId="{31ADA0DB-535C-4A2D-9F73-9E049727398C}" destId="{8E1843E6-E927-4AF5-ABAC-866A82E67AE4}" srcOrd="0" destOrd="0" presId="urn:microsoft.com/office/officeart/2008/layout/LinedList"/>
    <dgm:cxn modelId="{D0A72C41-A504-422A-9915-748FC6CD2859}" type="presOf" srcId="{C9BD9A5A-EF78-46A4-B980-92EE6A567F19}" destId="{58AD7DA6-C5A9-414A-AD3C-8B41BAF8381A}" srcOrd="0" destOrd="0" presId="urn:microsoft.com/office/officeart/2008/layout/LinedList"/>
    <dgm:cxn modelId="{21FADEBA-6794-4F73-8768-9BB40918C497}" type="presOf" srcId="{43F76C2B-176B-4D44-9FEE-3C007167D2B0}" destId="{91B983C2-C253-4A47-AF52-CEABEE82B1DD}" srcOrd="0" destOrd="0" presId="urn:microsoft.com/office/officeart/2008/layout/LinedList"/>
    <dgm:cxn modelId="{961C02E0-62D0-4B80-BC36-9B125150A006}" type="presOf" srcId="{AAA4A081-F9C6-414D-9C36-C41A9E7BC093}" destId="{5FADBF24-C624-4A37-9BEA-2C7FECDB80DA}" srcOrd="0" destOrd="0" presId="urn:microsoft.com/office/officeart/2008/layout/LinedList"/>
    <dgm:cxn modelId="{C64C32E1-FAE8-439A-86B8-48AB88D3F532}" srcId="{31ADA0DB-535C-4A2D-9F73-9E049727398C}" destId="{C9BD9A5A-EF78-46A4-B980-92EE6A567F19}" srcOrd="0" destOrd="0" parTransId="{AB20B9B5-73F3-40FF-9324-B7EF972D0C81}" sibTransId="{4D77EEBC-CEE8-4B76-9109-A72523F888C8}"/>
    <dgm:cxn modelId="{FAD069E6-B1D5-4362-90B9-984802081871}" srcId="{31ADA0DB-535C-4A2D-9F73-9E049727398C}" destId="{43F76C2B-176B-4D44-9FEE-3C007167D2B0}" srcOrd="1" destOrd="0" parTransId="{B4349319-A0ED-4736-BAA7-E833B936072A}" sibTransId="{B8359F05-F34C-4996-AA94-EB2D57C7E822}"/>
    <dgm:cxn modelId="{DC76D583-A6D0-4658-A526-6A27FB906A05}" type="presParOf" srcId="{8E1843E6-E927-4AF5-ABAC-866A82E67AE4}" destId="{B61977EE-EBA7-4E5B-938B-BDF272212087}" srcOrd="0" destOrd="0" presId="urn:microsoft.com/office/officeart/2008/layout/LinedList"/>
    <dgm:cxn modelId="{EE166701-CD90-4B00-B292-166E94BDA391}" type="presParOf" srcId="{8E1843E6-E927-4AF5-ABAC-866A82E67AE4}" destId="{A669F701-4F14-4512-95EE-1DCEC95AC967}" srcOrd="1" destOrd="0" presId="urn:microsoft.com/office/officeart/2008/layout/LinedList"/>
    <dgm:cxn modelId="{5EEAAEFB-399A-4C3E-ADAC-6C625BD78472}" type="presParOf" srcId="{A669F701-4F14-4512-95EE-1DCEC95AC967}" destId="{58AD7DA6-C5A9-414A-AD3C-8B41BAF8381A}" srcOrd="0" destOrd="0" presId="urn:microsoft.com/office/officeart/2008/layout/LinedList"/>
    <dgm:cxn modelId="{CF9DBB69-F6A8-4463-88CE-4CFB95FD55DF}" type="presParOf" srcId="{A669F701-4F14-4512-95EE-1DCEC95AC967}" destId="{58803D11-EFC8-4396-9BA9-13FBF270A44B}" srcOrd="1" destOrd="0" presId="urn:microsoft.com/office/officeart/2008/layout/LinedList"/>
    <dgm:cxn modelId="{FF6128CD-EDBB-4908-86A5-98897DC95A58}" type="presParOf" srcId="{8E1843E6-E927-4AF5-ABAC-866A82E67AE4}" destId="{DEFCE054-D470-4003-A28F-ACF2F1B93338}" srcOrd="2" destOrd="0" presId="urn:microsoft.com/office/officeart/2008/layout/LinedList"/>
    <dgm:cxn modelId="{8BD80DEC-C383-4B27-B14C-574701925AB6}" type="presParOf" srcId="{8E1843E6-E927-4AF5-ABAC-866A82E67AE4}" destId="{B71FD08A-03A0-4E06-B9E8-FDD4E75F99F0}" srcOrd="3" destOrd="0" presId="urn:microsoft.com/office/officeart/2008/layout/LinedList"/>
    <dgm:cxn modelId="{7D821FA8-3578-4C1F-88D0-924EA2224B09}" type="presParOf" srcId="{B71FD08A-03A0-4E06-B9E8-FDD4E75F99F0}" destId="{91B983C2-C253-4A47-AF52-CEABEE82B1DD}" srcOrd="0" destOrd="0" presId="urn:microsoft.com/office/officeart/2008/layout/LinedList"/>
    <dgm:cxn modelId="{A32F0E7F-C3C9-4B06-81FD-C15566E7A656}" type="presParOf" srcId="{B71FD08A-03A0-4E06-B9E8-FDD4E75F99F0}" destId="{B3A0CA5C-78CF-4D3A-B3CB-7894538CA81C}" srcOrd="1" destOrd="0" presId="urn:microsoft.com/office/officeart/2008/layout/LinedList"/>
    <dgm:cxn modelId="{D2ED4887-3B6C-46F1-8D0A-A7DC3355284B}" type="presParOf" srcId="{8E1843E6-E927-4AF5-ABAC-866A82E67AE4}" destId="{32A4E974-73D8-4E7A-85ED-5A6BDFFC3190}" srcOrd="4" destOrd="0" presId="urn:microsoft.com/office/officeart/2008/layout/LinedList"/>
    <dgm:cxn modelId="{D96656C0-8F06-40A2-8105-4D0CD23DAB35}" type="presParOf" srcId="{8E1843E6-E927-4AF5-ABAC-866A82E67AE4}" destId="{3CC082CC-6C07-4AF5-A81E-7FAFF838F122}" srcOrd="5" destOrd="0" presId="urn:microsoft.com/office/officeart/2008/layout/LinedList"/>
    <dgm:cxn modelId="{01625174-22E8-4B69-8E3D-CAE1E7C90724}" type="presParOf" srcId="{3CC082CC-6C07-4AF5-A81E-7FAFF838F122}" destId="{5FADBF24-C624-4A37-9BEA-2C7FECDB80DA}" srcOrd="0" destOrd="0" presId="urn:microsoft.com/office/officeart/2008/layout/LinedList"/>
    <dgm:cxn modelId="{B312E5D7-D390-40A5-96D4-9822DC9C9AD9}" type="presParOf" srcId="{3CC082CC-6C07-4AF5-A81E-7FAFF838F122}" destId="{586B63B9-FEA2-4622-945E-A8FB79F8A9AE}"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99FB00-E309-4FD3-8DDE-0BDDF639A74A}" type="doc">
      <dgm:prSet loTypeId="urn:microsoft.com/office/officeart/2005/8/layout/lProcess3" loCatId="process" qsTypeId="urn:microsoft.com/office/officeart/2005/8/quickstyle/simple1" qsCatId="simple" csTypeId="urn:microsoft.com/office/officeart/2005/8/colors/accent0_3" csCatId="mainScheme" phldr="1"/>
      <dgm:spPr/>
      <dgm:t>
        <a:bodyPr/>
        <a:lstStyle/>
        <a:p>
          <a:endParaRPr lang="es-EC"/>
        </a:p>
      </dgm:t>
    </dgm:pt>
    <dgm:pt modelId="{9AE303D6-4641-4DD0-957E-4603FAE695BD}">
      <dgm:prSet custT="1"/>
      <dgm:spPr/>
      <dgm:t>
        <a:bodyPr/>
        <a:lstStyle/>
        <a:p>
          <a:r>
            <a:rPr lang="es-MX" sz="1600" b="1" dirty="0"/>
            <a:t>Información desactualizad</a:t>
          </a:r>
          <a:r>
            <a:rPr lang="es-MX" sz="1600" dirty="0"/>
            <a:t>a  e imprecisa de elementos, rutas y accesos en la </a:t>
          </a:r>
          <a:r>
            <a:rPr lang="es-MX" sz="1600" b="0" dirty="0"/>
            <a:t>navegación</a:t>
          </a:r>
          <a:r>
            <a:rPr lang="es-MX" sz="1600" b="1" dirty="0"/>
            <a:t>.</a:t>
          </a:r>
          <a:endParaRPr lang="es-EC" sz="1600" b="1" dirty="0"/>
        </a:p>
      </dgm:t>
    </dgm:pt>
    <dgm:pt modelId="{C0F3E3D8-EBCD-4F8A-9E38-455863C391AD}" type="parTrans" cxnId="{3605F182-EA58-47CE-BA64-A8517AFD2B86}">
      <dgm:prSet/>
      <dgm:spPr/>
      <dgm:t>
        <a:bodyPr/>
        <a:lstStyle/>
        <a:p>
          <a:endParaRPr lang="es-EC"/>
        </a:p>
      </dgm:t>
    </dgm:pt>
    <dgm:pt modelId="{7ABCFE3F-3EB8-4108-9D4E-B3EBD9FDF778}" type="sibTrans" cxnId="{3605F182-EA58-47CE-BA64-A8517AFD2B86}">
      <dgm:prSet/>
      <dgm:spPr/>
      <dgm:t>
        <a:bodyPr/>
        <a:lstStyle/>
        <a:p>
          <a:endParaRPr lang="es-EC"/>
        </a:p>
      </dgm:t>
    </dgm:pt>
    <dgm:pt modelId="{75223B9F-E853-436A-A746-7459E51F412E}">
      <dgm:prSet custT="1"/>
      <dgm:spPr/>
      <dgm:t>
        <a:bodyPr/>
        <a:lstStyle/>
        <a:p>
          <a:r>
            <a:rPr lang="es-MX" sz="1600" dirty="0"/>
            <a:t>La mayoría de aplicaciones no cuenta con </a:t>
          </a:r>
          <a:r>
            <a:rPr lang="es-MX" sz="1600" b="1" dirty="0"/>
            <a:t>métodos de corrección </a:t>
          </a:r>
          <a:r>
            <a:rPr lang="es-MX" sz="1600" dirty="0"/>
            <a:t>navegación  </a:t>
          </a:r>
          <a:endParaRPr lang="es-EC" sz="1600" dirty="0"/>
        </a:p>
      </dgm:t>
    </dgm:pt>
    <dgm:pt modelId="{F6DB2831-1B95-44A8-8CA6-71AE3B5F5854}" type="parTrans" cxnId="{E248D859-18BA-4678-921F-67BAEF8CBB8A}">
      <dgm:prSet/>
      <dgm:spPr/>
      <dgm:t>
        <a:bodyPr/>
        <a:lstStyle/>
        <a:p>
          <a:endParaRPr lang="es-EC"/>
        </a:p>
      </dgm:t>
    </dgm:pt>
    <dgm:pt modelId="{B03C41C4-7055-44A2-91C9-E410C73B897F}" type="sibTrans" cxnId="{E248D859-18BA-4678-921F-67BAEF8CBB8A}">
      <dgm:prSet/>
      <dgm:spPr/>
      <dgm:t>
        <a:bodyPr/>
        <a:lstStyle/>
        <a:p>
          <a:endParaRPr lang="es-EC"/>
        </a:p>
      </dgm:t>
    </dgm:pt>
    <dgm:pt modelId="{23F5922B-E93C-4DBD-B360-3A94E60D69AA}" type="pres">
      <dgm:prSet presAssocID="{8099FB00-E309-4FD3-8DDE-0BDDF639A74A}" presName="Name0" presStyleCnt="0">
        <dgm:presLayoutVars>
          <dgm:chPref val="3"/>
          <dgm:dir/>
          <dgm:animLvl val="lvl"/>
          <dgm:resizeHandles/>
        </dgm:presLayoutVars>
      </dgm:prSet>
      <dgm:spPr/>
    </dgm:pt>
    <dgm:pt modelId="{40AE4676-031D-4829-8FD5-1C8676EF30E4}" type="pres">
      <dgm:prSet presAssocID="{9AE303D6-4641-4DD0-957E-4603FAE695BD}" presName="horFlow" presStyleCnt="0"/>
      <dgm:spPr/>
    </dgm:pt>
    <dgm:pt modelId="{71224E7D-5975-4431-A316-3EA23D40A855}" type="pres">
      <dgm:prSet presAssocID="{9AE303D6-4641-4DD0-957E-4603FAE695BD}" presName="bigChev" presStyleLbl="node1" presStyleIdx="0" presStyleCnt="2" custScaleX="124650"/>
      <dgm:spPr/>
    </dgm:pt>
    <dgm:pt modelId="{4A36B368-2688-491C-B0CB-6E6DC4F5B0B2}" type="pres">
      <dgm:prSet presAssocID="{9AE303D6-4641-4DD0-957E-4603FAE695BD}" presName="vSp" presStyleCnt="0"/>
      <dgm:spPr/>
    </dgm:pt>
    <dgm:pt modelId="{1DB72AC6-4B70-4AA1-A9B6-E7F93997D8AC}" type="pres">
      <dgm:prSet presAssocID="{75223B9F-E853-436A-A746-7459E51F412E}" presName="horFlow" presStyleCnt="0"/>
      <dgm:spPr/>
    </dgm:pt>
    <dgm:pt modelId="{1178D12E-0A7F-45B9-A287-B3DE5FA8B7F8}" type="pres">
      <dgm:prSet presAssocID="{75223B9F-E853-436A-A746-7459E51F412E}" presName="bigChev" presStyleLbl="node1" presStyleIdx="1" presStyleCnt="2" custScaleX="124459"/>
      <dgm:spPr/>
    </dgm:pt>
  </dgm:ptLst>
  <dgm:cxnLst>
    <dgm:cxn modelId="{D011A402-CD11-4CB2-8DE7-B028491BA3FE}" type="presOf" srcId="{8099FB00-E309-4FD3-8DDE-0BDDF639A74A}" destId="{23F5922B-E93C-4DBD-B360-3A94E60D69AA}" srcOrd="0" destOrd="0" presId="urn:microsoft.com/office/officeart/2005/8/layout/lProcess3"/>
    <dgm:cxn modelId="{E248D859-18BA-4678-921F-67BAEF8CBB8A}" srcId="{8099FB00-E309-4FD3-8DDE-0BDDF639A74A}" destId="{75223B9F-E853-436A-A746-7459E51F412E}" srcOrd="1" destOrd="0" parTransId="{F6DB2831-1B95-44A8-8CA6-71AE3B5F5854}" sibTransId="{B03C41C4-7055-44A2-91C9-E410C73B897F}"/>
    <dgm:cxn modelId="{3605F182-EA58-47CE-BA64-A8517AFD2B86}" srcId="{8099FB00-E309-4FD3-8DDE-0BDDF639A74A}" destId="{9AE303D6-4641-4DD0-957E-4603FAE695BD}" srcOrd="0" destOrd="0" parTransId="{C0F3E3D8-EBCD-4F8A-9E38-455863C391AD}" sibTransId="{7ABCFE3F-3EB8-4108-9D4E-B3EBD9FDF778}"/>
    <dgm:cxn modelId="{F44BA4B9-A3FF-483D-A639-D4491D90F0E6}" type="presOf" srcId="{75223B9F-E853-436A-A746-7459E51F412E}" destId="{1178D12E-0A7F-45B9-A287-B3DE5FA8B7F8}" srcOrd="0" destOrd="0" presId="urn:microsoft.com/office/officeart/2005/8/layout/lProcess3"/>
    <dgm:cxn modelId="{3B22C0EE-EAC1-4E98-B950-C6EBAF1F761C}" type="presOf" srcId="{9AE303D6-4641-4DD0-957E-4603FAE695BD}" destId="{71224E7D-5975-4431-A316-3EA23D40A855}" srcOrd="0" destOrd="0" presId="urn:microsoft.com/office/officeart/2005/8/layout/lProcess3"/>
    <dgm:cxn modelId="{85D57401-FA81-46B2-8C05-F1312C4DFCBE}" type="presParOf" srcId="{23F5922B-E93C-4DBD-B360-3A94E60D69AA}" destId="{40AE4676-031D-4829-8FD5-1C8676EF30E4}" srcOrd="0" destOrd="0" presId="urn:microsoft.com/office/officeart/2005/8/layout/lProcess3"/>
    <dgm:cxn modelId="{794CFC0F-C7B5-4973-BB73-92A3B87D819F}" type="presParOf" srcId="{40AE4676-031D-4829-8FD5-1C8676EF30E4}" destId="{71224E7D-5975-4431-A316-3EA23D40A855}" srcOrd="0" destOrd="0" presId="urn:microsoft.com/office/officeart/2005/8/layout/lProcess3"/>
    <dgm:cxn modelId="{DBD87448-4977-47F2-B094-EE162B8CEE5C}" type="presParOf" srcId="{23F5922B-E93C-4DBD-B360-3A94E60D69AA}" destId="{4A36B368-2688-491C-B0CB-6E6DC4F5B0B2}" srcOrd="1" destOrd="0" presId="urn:microsoft.com/office/officeart/2005/8/layout/lProcess3"/>
    <dgm:cxn modelId="{E21D9083-7795-419F-BEB4-B49D8F94D026}" type="presParOf" srcId="{23F5922B-E93C-4DBD-B360-3A94E60D69AA}" destId="{1DB72AC6-4B70-4AA1-A9B6-E7F93997D8AC}" srcOrd="2" destOrd="0" presId="urn:microsoft.com/office/officeart/2005/8/layout/lProcess3"/>
    <dgm:cxn modelId="{FF68CDA0-F118-480C-B131-7EADF13462F8}" type="presParOf" srcId="{1DB72AC6-4B70-4AA1-A9B6-E7F93997D8AC}" destId="{1178D12E-0A7F-45B9-A287-B3DE5FA8B7F8}" srcOrd="0" destOrd="0" presId="urn:microsoft.com/office/officeart/2005/8/layout/lProcess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6F8000-9C72-4932-A20C-84AC510DBFD7}"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s-EC"/>
        </a:p>
      </dgm:t>
    </dgm:pt>
    <dgm:pt modelId="{F14C6202-B19C-4FCE-9564-35EBBDB2FBC3}">
      <dgm:prSet/>
      <dgm:spPr/>
      <dgm:t>
        <a:bodyPr/>
        <a:lstStyle/>
        <a:p>
          <a:r>
            <a:rPr lang="es-EC"/>
            <a:t>Universidad de las Fuerzas Armadas ESPE Campus Matriz, ubicada en la Av. General Rumiñahui s/n y Ambato parroquia Sangolqui, cantón Rumiñahui, provincia de Pichincha</a:t>
          </a:r>
        </a:p>
      </dgm:t>
    </dgm:pt>
    <dgm:pt modelId="{5AB561D0-ACEE-4D1D-AB28-B2A0EFFB82C3}" type="parTrans" cxnId="{751186D5-4FEE-444D-A458-356B5F6CD4A5}">
      <dgm:prSet/>
      <dgm:spPr/>
      <dgm:t>
        <a:bodyPr/>
        <a:lstStyle/>
        <a:p>
          <a:endParaRPr lang="es-EC"/>
        </a:p>
      </dgm:t>
    </dgm:pt>
    <dgm:pt modelId="{72C0EE10-2E03-43CA-B85C-77759551616C}" type="sibTrans" cxnId="{751186D5-4FEE-444D-A458-356B5F6CD4A5}">
      <dgm:prSet/>
      <dgm:spPr/>
      <dgm:t>
        <a:bodyPr/>
        <a:lstStyle/>
        <a:p>
          <a:endParaRPr lang="es-EC"/>
        </a:p>
      </dgm:t>
    </dgm:pt>
    <dgm:pt modelId="{E2036C18-980E-4BF4-9CD9-1CA2FA0B2105}" type="pres">
      <dgm:prSet presAssocID="{FC6F8000-9C72-4932-A20C-84AC510DBFD7}" presName="linear" presStyleCnt="0">
        <dgm:presLayoutVars>
          <dgm:animLvl val="lvl"/>
          <dgm:resizeHandles val="exact"/>
        </dgm:presLayoutVars>
      </dgm:prSet>
      <dgm:spPr/>
    </dgm:pt>
    <dgm:pt modelId="{5CE455B4-3D11-4BF8-9118-5775611CED10}" type="pres">
      <dgm:prSet presAssocID="{F14C6202-B19C-4FCE-9564-35EBBDB2FBC3}" presName="parentText" presStyleLbl="node1" presStyleIdx="0" presStyleCnt="1">
        <dgm:presLayoutVars>
          <dgm:chMax val="0"/>
          <dgm:bulletEnabled val="1"/>
        </dgm:presLayoutVars>
      </dgm:prSet>
      <dgm:spPr/>
    </dgm:pt>
  </dgm:ptLst>
  <dgm:cxnLst>
    <dgm:cxn modelId="{751186D5-4FEE-444D-A458-356B5F6CD4A5}" srcId="{FC6F8000-9C72-4932-A20C-84AC510DBFD7}" destId="{F14C6202-B19C-4FCE-9564-35EBBDB2FBC3}" srcOrd="0" destOrd="0" parTransId="{5AB561D0-ACEE-4D1D-AB28-B2A0EFFB82C3}" sibTransId="{72C0EE10-2E03-43CA-B85C-77759551616C}"/>
    <dgm:cxn modelId="{36E562D6-6306-470B-9DEE-21726B8A1B93}" type="presOf" srcId="{FC6F8000-9C72-4932-A20C-84AC510DBFD7}" destId="{E2036C18-980E-4BF4-9CD9-1CA2FA0B2105}" srcOrd="0" destOrd="0" presId="urn:microsoft.com/office/officeart/2005/8/layout/vList2"/>
    <dgm:cxn modelId="{ED8002D7-B02C-4E89-99FB-87568AC27249}" type="presOf" srcId="{F14C6202-B19C-4FCE-9564-35EBBDB2FBC3}" destId="{5CE455B4-3D11-4BF8-9118-5775611CED10}" srcOrd="0" destOrd="0" presId="urn:microsoft.com/office/officeart/2005/8/layout/vList2"/>
    <dgm:cxn modelId="{ABE5AE36-2740-4EA5-9702-79AC73F56D3B}" type="presParOf" srcId="{E2036C18-980E-4BF4-9CD9-1CA2FA0B2105}" destId="{5CE455B4-3D11-4BF8-9118-5775611CED10}"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ADA0DB-535C-4A2D-9F73-9E049727398C}" type="doc">
      <dgm:prSet loTypeId="urn:microsoft.com/office/officeart/2008/layout/LinedList" loCatId="list" qsTypeId="urn:microsoft.com/office/officeart/2005/8/quickstyle/3d2" qsCatId="3D" csTypeId="urn:microsoft.com/office/officeart/2005/8/colors/accent3_1" csCatId="accent3" phldr="1"/>
      <dgm:spPr/>
      <dgm:t>
        <a:bodyPr/>
        <a:lstStyle/>
        <a:p>
          <a:endParaRPr lang="es-CO"/>
        </a:p>
      </dgm:t>
    </dgm:pt>
    <dgm:pt modelId="{FBA42D8C-83AC-4AD2-8141-555DFCB4557F}">
      <dgm:prSet phldrT="[Texto]" custT="1"/>
      <dgm:spPr/>
      <dgm:t>
        <a:bodyPr/>
        <a:lstStyle/>
        <a:p>
          <a:pPr>
            <a:buFont typeface="Symbol" panose="05050102010706020507" pitchFamily="18" charset="2"/>
            <a:buChar char=""/>
          </a:pPr>
          <a:r>
            <a:rPr lang="es-EC" sz="1300" b="1" dirty="0"/>
            <a:t>Generar y clasificar cartografía base </a:t>
          </a:r>
          <a:r>
            <a:rPr lang="es-EC" sz="1300" dirty="0"/>
            <a:t>a detalle de obstáculos, accesibilidad/movilidad, infraestructura y espacios verdes, para crear una base de datos GDB mediante plataforma SIG.</a:t>
          </a:r>
          <a:endParaRPr lang="es-CO" sz="1300" dirty="0"/>
        </a:p>
      </dgm:t>
    </dgm:pt>
    <dgm:pt modelId="{7370C61C-5E12-4C34-AA91-5ECAED8DFE8F}" type="parTrans" cxnId="{860A8F12-CBA7-4E46-9DBC-B6DDE88F3538}">
      <dgm:prSet/>
      <dgm:spPr/>
      <dgm:t>
        <a:bodyPr/>
        <a:lstStyle/>
        <a:p>
          <a:endParaRPr lang="es-CO"/>
        </a:p>
      </dgm:t>
    </dgm:pt>
    <dgm:pt modelId="{AE4DBFB2-C5DF-430B-9054-099922BB9946}" type="sibTrans" cxnId="{860A8F12-CBA7-4E46-9DBC-B6DDE88F3538}">
      <dgm:prSet/>
      <dgm:spPr/>
      <dgm:t>
        <a:bodyPr/>
        <a:lstStyle/>
        <a:p>
          <a:endParaRPr lang="es-CO"/>
        </a:p>
      </dgm:t>
    </dgm:pt>
    <dgm:pt modelId="{732D9FAD-B253-44C3-A3D6-47F51F979820}">
      <dgm:prSet phldrT="[Texto]" custT="1"/>
      <dgm:spPr/>
      <dgm:t>
        <a:bodyPr/>
        <a:lstStyle/>
        <a:p>
          <a:pPr>
            <a:buFont typeface="Symbol" panose="05050102010706020507" pitchFamily="18" charset="2"/>
            <a:buChar char=""/>
          </a:pPr>
          <a:r>
            <a:rPr lang="es-EC" sz="1300" b="1" dirty="0"/>
            <a:t>Evaluar condiciones de hardware y software </a:t>
          </a:r>
          <a:r>
            <a:rPr lang="es-EC" sz="1300" dirty="0"/>
            <a:t>del smartphone Android para la recepción de sistemas GNSS en espacios abiertos con correcciones NTRIP, cobertura de telefonía celular y disponibilidad de internet del dispositivo con uso de datos móviles y wifi.</a:t>
          </a:r>
          <a:endParaRPr lang="es-CO" sz="1300" dirty="0"/>
        </a:p>
      </dgm:t>
    </dgm:pt>
    <dgm:pt modelId="{500E23AE-CEC6-4118-B756-CE7C4C6D7B07}" type="parTrans" cxnId="{F885A9D7-4C44-4532-BC60-3411219DE6D2}">
      <dgm:prSet/>
      <dgm:spPr/>
      <dgm:t>
        <a:bodyPr/>
        <a:lstStyle/>
        <a:p>
          <a:endParaRPr lang="es-CO"/>
        </a:p>
      </dgm:t>
    </dgm:pt>
    <dgm:pt modelId="{6D9A15D6-8408-4E3A-B468-6DCD8D7A0814}" type="sibTrans" cxnId="{F885A9D7-4C44-4532-BC60-3411219DE6D2}">
      <dgm:prSet/>
      <dgm:spPr/>
      <dgm:t>
        <a:bodyPr/>
        <a:lstStyle/>
        <a:p>
          <a:endParaRPr lang="es-CO"/>
        </a:p>
      </dgm:t>
    </dgm:pt>
    <dgm:pt modelId="{6ED406A8-9E16-4E4B-9BB5-E506BC7A40BA}">
      <dgm:prSet phldrT="[Texto]" custT="1"/>
      <dgm:spPr/>
      <dgm:t>
        <a:bodyPr/>
        <a:lstStyle/>
        <a:p>
          <a:r>
            <a:rPr lang="es-EC" sz="1300" b="1" dirty="0"/>
            <a:t>Diseñar un visualizador web</a:t>
          </a:r>
          <a:r>
            <a:rPr lang="es-EC" sz="1300" dirty="0"/>
            <a:t> mediante la identificación y asignación de elementos en las capas vectoriales proporcionada por la base de datos GDB a través de la transferencia al servidor web de la plataforma SIG</a:t>
          </a:r>
          <a:endParaRPr lang="es-CO" sz="1300" dirty="0"/>
        </a:p>
      </dgm:t>
    </dgm:pt>
    <dgm:pt modelId="{7DDDA999-C601-4957-8B70-ED679173FEA7}" type="parTrans" cxnId="{983147BC-F0EA-4824-A99B-8C269372C4D9}">
      <dgm:prSet/>
      <dgm:spPr/>
      <dgm:t>
        <a:bodyPr/>
        <a:lstStyle/>
        <a:p>
          <a:endParaRPr lang="es-CO"/>
        </a:p>
      </dgm:t>
    </dgm:pt>
    <dgm:pt modelId="{FFDA8FD8-924D-4CA9-A672-ADA846B437FD}" type="sibTrans" cxnId="{983147BC-F0EA-4824-A99B-8C269372C4D9}">
      <dgm:prSet/>
      <dgm:spPr/>
      <dgm:t>
        <a:bodyPr/>
        <a:lstStyle/>
        <a:p>
          <a:endParaRPr lang="es-CO"/>
        </a:p>
      </dgm:t>
    </dgm:pt>
    <dgm:pt modelId="{90414EF1-7576-438C-AD2A-FC7A436483BC}">
      <dgm:prSet phldrT="[Texto]" custT="1"/>
      <dgm:spPr/>
      <dgm:t>
        <a:bodyPr/>
        <a:lstStyle/>
        <a:p>
          <a:pPr>
            <a:buFont typeface="Symbol" panose="05050102010706020507" pitchFamily="18" charset="2"/>
            <a:buChar char=""/>
          </a:pPr>
          <a:r>
            <a:rPr lang="es-EC" sz="1300" b="1" dirty="0"/>
            <a:t>Evaluar estadísticamente la precisión de navegación </a:t>
          </a:r>
          <a:r>
            <a:rPr lang="es-EC" sz="1300" dirty="0"/>
            <a:t>en la aplicación con puntos de control medidos con receptores GNSS.                                                    </a:t>
          </a:r>
          <a:endParaRPr lang="es-CO" sz="1300" dirty="0"/>
        </a:p>
      </dgm:t>
    </dgm:pt>
    <dgm:pt modelId="{71EC37A0-D626-4942-92AD-B6F28DB639FE}" type="parTrans" cxnId="{B4A06E33-294B-4746-917A-A60B850ADC64}">
      <dgm:prSet/>
      <dgm:spPr/>
      <dgm:t>
        <a:bodyPr/>
        <a:lstStyle/>
        <a:p>
          <a:endParaRPr lang="es-CO"/>
        </a:p>
      </dgm:t>
    </dgm:pt>
    <dgm:pt modelId="{6BB02877-D12A-4159-AE36-7B871FC5B869}" type="sibTrans" cxnId="{B4A06E33-294B-4746-917A-A60B850ADC64}">
      <dgm:prSet/>
      <dgm:spPr/>
      <dgm:t>
        <a:bodyPr/>
        <a:lstStyle/>
        <a:p>
          <a:endParaRPr lang="es-CO"/>
        </a:p>
      </dgm:t>
    </dgm:pt>
    <dgm:pt modelId="{4ECB41C6-A3D0-44FE-A0B2-3106E06D0BCA}">
      <dgm:prSet phldrT="[Texto]" custT="1"/>
      <dgm:spPr/>
      <dgm:t>
        <a:bodyPr/>
        <a:lstStyle/>
        <a:p>
          <a:pPr>
            <a:buFont typeface="Symbol" panose="05050102010706020507" pitchFamily="18" charset="2"/>
            <a:buChar char=""/>
          </a:pPr>
          <a:r>
            <a:rPr lang="es-EC" sz="1300" b="1" dirty="0"/>
            <a:t>Generar los algoritmos de programación </a:t>
          </a:r>
          <a:r>
            <a:rPr lang="es-EC" sz="1300" dirty="0"/>
            <a:t>para corregir la posición a través del protocolo NTRIP, detección temprana de obstáculos y determinar las rutas óptimas, con una interfaz amigable en la estructura base del funcionamiento de la aplicación móvil para Android.                   </a:t>
          </a:r>
          <a:endParaRPr lang="es-CO" sz="1300" dirty="0"/>
        </a:p>
      </dgm:t>
    </dgm:pt>
    <dgm:pt modelId="{E9F81746-3878-4196-AD88-5ACB5A487DCC}" type="parTrans" cxnId="{6985D7E6-4A6D-4733-A06A-27226E97C440}">
      <dgm:prSet/>
      <dgm:spPr/>
      <dgm:t>
        <a:bodyPr/>
        <a:lstStyle/>
        <a:p>
          <a:endParaRPr lang="es-CO"/>
        </a:p>
      </dgm:t>
    </dgm:pt>
    <dgm:pt modelId="{5183DCA9-93E2-4594-A490-894186CC8F7B}" type="sibTrans" cxnId="{6985D7E6-4A6D-4733-A06A-27226E97C440}">
      <dgm:prSet/>
      <dgm:spPr/>
      <dgm:t>
        <a:bodyPr/>
        <a:lstStyle/>
        <a:p>
          <a:endParaRPr lang="es-CO"/>
        </a:p>
      </dgm:t>
    </dgm:pt>
    <dgm:pt modelId="{8E1843E6-E927-4AF5-ABAC-866A82E67AE4}" type="pres">
      <dgm:prSet presAssocID="{31ADA0DB-535C-4A2D-9F73-9E049727398C}" presName="vert0" presStyleCnt="0">
        <dgm:presLayoutVars>
          <dgm:dir/>
          <dgm:animOne val="branch"/>
          <dgm:animLvl val="lvl"/>
        </dgm:presLayoutVars>
      </dgm:prSet>
      <dgm:spPr/>
    </dgm:pt>
    <dgm:pt modelId="{89DE7F4C-830B-42BC-A97B-C9C483FCFB92}" type="pres">
      <dgm:prSet presAssocID="{FBA42D8C-83AC-4AD2-8141-555DFCB4557F}" presName="thickLine" presStyleLbl="alignNode1" presStyleIdx="0" presStyleCnt="5"/>
      <dgm:spPr/>
    </dgm:pt>
    <dgm:pt modelId="{CB355B11-1B8D-4A91-8C70-336110600627}" type="pres">
      <dgm:prSet presAssocID="{FBA42D8C-83AC-4AD2-8141-555DFCB4557F}" presName="horz1" presStyleCnt="0"/>
      <dgm:spPr/>
    </dgm:pt>
    <dgm:pt modelId="{3F153223-1883-4AC9-8453-F068E54CDC45}" type="pres">
      <dgm:prSet presAssocID="{FBA42D8C-83AC-4AD2-8141-555DFCB4557F}" presName="tx1" presStyleLbl="revTx" presStyleIdx="0" presStyleCnt="5"/>
      <dgm:spPr/>
    </dgm:pt>
    <dgm:pt modelId="{D643C5C9-4860-448F-A97D-1CD961A94521}" type="pres">
      <dgm:prSet presAssocID="{FBA42D8C-83AC-4AD2-8141-555DFCB4557F}" presName="vert1" presStyleCnt="0"/>
      <dgm:spPr/>
    </dgm:pt>
    <dgm:pt modelId="{AAAAED5B-0010-40AD-8955-5F828C2708C5}" type="pres">
      <dgm:prSet presAssocID="{732D9FAD-B253-44C3-A3D6-47F51F979820}" presName="thickLine" presStyleLbl="alignNode1" presStyleIdx="1" presStyleCnt="5"/>
      <dgm:spPr/>
    </dgm:pt>
    <dgm:pt modelId="{5876ACA2-5265-4A61-A775-FF5C1035191F}" type="pres">
      <dgm:prSet presAssocID="{732D9FAD-B253-44C3-A3D6-47F51F979820}" presName="horz1" presStyleCnt="0"/>
      <dgm:spPr/>
    </dgm:pt>
    <dgm:pt modelId="{C20E5F23-B84D-4662-9024-7C4EB1353288}" type="pres">
      <dgm:prSet presAssocID="{732D9FAD-B253-44C3-A3D6-47F51F979820}" presName="tx1" presStyleLbl="revTx" presStyleIdx="1" presStyleCnt="5" custLinFactNeighborX="637" custLinFactNeighborY="-10864"/>
      <dgm:spPr/>
    </dgm:pt>
    <dgm:pt modelId="{286561DB-FCED-4707-A161-4E65FCCED827}" type="pres">
      <dgm:prSet presAssocID="{732D9FAD-B253-44C3-A3D6-47F51F979820}" presName="vert1" presStyleCnt="0"/>
      <dgm:spPr/>
    </dgm:pt>
    <dgm:pt modelId="{63872B18-185C-434F-A6E1-73362A9AF942}" type="pres">
      <dgm:prSet presAssocID="{6ED406A8-9E16-4E4B-9BB5-E506BC7A40BA}" presName="thickLine" presStyleLbl="alignNode1" presStyleIdx="2" presStyleCnt="5"/>
      <dgm:spPr/>
    </dgm:pt>
    <dgm:pt modelId="{02D4F63E-149B-4D4B-A735-7A8EF9AEF005}" type="pres">
      <dgm:prSet presAssocID="{6ED406A8-9E16-4E4B-9BB5-E506BC7A40BA}" presName="horz1" presStyleCnt="0"/>
      <dgm:spPr/>
    </dgm:pt>
    <dgm:pt modelId="{7A71E3F6-625B-4E8E-8BDA-8DABB6B3DC3F}" type="pres">
      <dgm:prSet presAssocID="{6ED406A8-9E16-4E4B-9BB5-E506BC7A40BA}" presName="tx1" presStyleLbl="revTx" presStyleIdx="2" presStyleCnt="5" custScaleY="88257" custLinFactNeighborX="637" custLinFactNeighborY="-13944"/>
      <dgm:spPr/>
    </dgm:pt>
    <dgm:pt modelId="{84CC0DB4-2917-41CD-BA3C-366CE4C1AA1F}" type="pres">
      <dgm:prSet presAssocID="{6ED406A8-9E16-4E4B-9BB5-E506BC7A40BA}" presName="vert1" presStyleCnt="0"/>
      <dgm:spPr/>
    </dgm:pt>
    <dgm:pt modelId="{0BB921FE-7FB2-43B8-B28E-718808C45193}" type="pres">
      <dgm:prSet presAssocID="{4ECB41C6-A3D0-44FE-A0B2-3106E06D0BCA}" presName="thickLine" presStyleLbl="alignNode1" presStyleIdx="3" presStyleCnt="5"/>
      <dgm:spPr/>
    </dgm:pt>
    <dgm:pt modelId="{44B73B74-47E2-478F-B8F4-62A81A55CDCA}" type="pres">
      <dgm:prSet presAssocID="{4ECB41C6-A3D0-44FE-A0B2-3106E06D0BCA}" presName="horz1" presStyleCnt="0"/>
      <dgm:spPr/>
    </dgm:pt>
    <dgm:pt modelId="{6F6D7499-54DE-4B97-B865-5E09C16CB9E3}" type="pres">
      <dgm:prSet presAssocID="{4ECB41C6-A3D0-44FE-A0B2-3106E06D0BCA}" presName="tx1" presStyleLbl="revTx" presStyleIdx="3" presStyleCnt="5" custScaleY="85844" custLinFactNeighborX="637" custLinFactNeighborY="-19090"/>
      <dgm:spPr/>
    </dgm:pt>
    <dgm:pt modelId="{9F83282A-9FB3-4075-80E6-CF366C8CC5FD}" type="pres">
      <dgm:prSet presAssocID="{4ECB41C6-A3D0-44FE-A0B2-3106E06D0BCA}" presName="vert1" presStyleCnt="0"/>
      <dgm:spPr/>
    </dgm:pt>
    <dgm:pt modelId="{AFBC48F0-4A76-400E-9013-2287598BED4D}" type="pres">
      <dgm:prSet presAssocID="{90414EF1-7576-438C-AD2A-FC7A436483BC}" presName="thickLine" presStyleLbl="alignNode1" presStyleIdx="4" presStyleCnt="5"/>
      <dgm:spPr/>
    </dgm:pt>
    <dgm:pt modelId="{BD8C9471-ECB6-4256-81FF-1FC12821EB47}" type="pres">
      <dgm:prSet presAssocID="{90414EF1-7576-438C-AD2A-FC7A436483BC}" presName="horz1" presStyleCnt="0"/>
      <dgm:spPr/>
    </dgm:pt>
    <dgm:pt modelId="{634400ED-0636-4962-AEEF-A2AA09BC0499}" type="pres">
      <dgm:prSet presAssocID="{90414EF1-7576-438C-AD2A-FC7A436483BC}" presName="tx1" presStyleLbl="revTx" presStyleIdx="4" presStyleCnt="5" custScaleY="73643" custLinFactNeighborX="-1154" custLinFactNeighborY="-980"/>
      <dgm:spPr/>
    </dgm:pt>
    <dgm:pt modelId="{77777C66-0C4B-490B-80D8-6E67104EEE6C}" type="pres">
      <dgm:prSet presAssocID="{90414EF1-7576-438C-AD2A-FC7A436483BC}" presName="vert1" presStyleCnt="0"/>
      <dgm:spPr/>
    </dgm:pt>
  </dgm:ptLst>
  <dgm:cxnLst>
    <dgm:cxn modelId="{860A8F12-CBA7-4E46-9DBC-B6DDE88F3538}" srcId="{31ADA0DB-535C-4A2D-9F73-9E049727398C}" destId="{FBA42D8C-83AC-4AD2-8141-555DFCB4557F}" srcOrd="0" destOrd="0" parTransId="{7370C61C-5E12-4C34-AA91-5ECAED8DFE8F}" sibTransId="{AE4DBFB2-C5DF-430B-9054-099922BB9946}"/>
    <dgm:cxn modelId="{B4A06E33-294B-4746-917A-A60B850ADC64}" srcId="{31ADA0DB-535C-4A2D-9F73-9E049727398C}" destId="{90414EF1-7576-438C-AD2A-FC7A436483BC}" srcOrd="4" destOrd="0" parTransId="{71EC37A0-D626-4942-92AD-B6F28DB639FE}" sibTransId="{6BB02877-D12A-4159-AE36-7B871FC5B869}"/>
    <dgm:cxn modelId="{3173C435-219D-469A-AAC6-61D0F3EF05D9}" type="presOf" srcId="{31ADA0DB-535C-4A2D-9F73-9E049727398C}" destId="{8E1843E6-E927-4AF5-ABAC-866A82E67AE4}" srcOrd="0" destOrd="0" presId="urn:microsoft.com/office/officeart/2008/layout/LinedList"/>
    <dgm:cxn modelId="{C9333088-7A60-4121-A08A-B28C1D9CD977}" type="presOf" srcId="{6ED406A8-9E16-4E4B-9BB5-E506BC7A40BA}" destId="{7A71E3F6-625B-4E8E-8BDA-8DABB6B3DC3F}" srcOrd="0" destOrd="0" presId="urn:microsoft.com/office/officeart/2008/layout/LinedList"/>
    <dgm:cxn modelId="{C8BF108B-DF8F-4514-8860-DD474D8C972F}" type="presOf" srcId="{FBA42D8C-83AC-4AD2-8141-555DFCB4557F}" destId="{3F153223-1883-4AC9-8453-F068E54CDC45}" srcOrd="0" destOrd="0" presId="urn:microsoft.com/office/officeart/2008/layout/LinedList"/>
    <dgm:cxn modelId="{8167A3B2-B328-4982-A78C-C8C9578CCF24}" type="presOf" srcId="{4ECB41C6-A3D0-44FE-A0B2-3106E06D0BCA}" destId="{6F6D7499-54DE-4B97-B865-5E09C16CB9E3}" srcOrd="0" destOrd="0" presId="urn:microsoft.com/office/officeart/2008/layout/LinedList"/>
    <dgm:cxn modelId="{983147BC-F0EA-4824-A99B-8C269372C4D9}" srcId="{31ADA0DB-535C-4A2D-9F73-9E049727398C}" destId="{6ED406A8-9E16-4E4B-9BB5-E506BC7A40BA}" srcOrd="2" destOrd="0" parTransId="{7DDDA999-C601-4957-8B70-ED679173FEA7}" sibTransId="{FFDA8FD8-924D-4CA9-A672-ADA846B437FD}"/>
    <dgm:cxn modelId="{D8E660C2-BB69-4888-AC6D-978C20CB79AC}" type="presOf" srcId="{90414EF1-7576-438C-AD2A-FC7A436483BC}" destId="{634400ED-0636-4962-AEEF-A2AA09BC0499}" srcOrd="0" destOrd="0" presId="urn:microsoft.com/office/officeart/2008/layout/LinedList"/>
    <dgm:cxn modelId="{F885A9D7-4C44-4532-BC60-3411219DE6D2}" srcId="{31ADA0DB-535C-4A2D-9F73-9E049727398C}" destId="{732D9FAD-B253-44C3-A3D6-47F51F979820}" srcOrd="1" destOrd="0" parTransId="{500E23AE-CEC6-4118-B756-CE7C4C6D7B07}" sibTransId="{6D9A15D6-8408-4E3A-B468-6DCD8D7A0814}"/>
    <dgm:cxn modelId="{6985D7E6-4A6D-4733-A06A-27226E97C440}" srcId="{31ADA0DB-535C-4A2D-9F73-9E049727398C}" destId="{4ECB41C6-A3D0-44FE-A0B2-3106E06D0BCA}" srcOrd="3" destOrd="0" parTransId="{E9F81746-3878-4196-AD88-5ACB5A487DCC}" sibTransId="{5183DCA9-93E2-4594-A490-894186CC8F7B}"/>
    <dgm:cxn modelId="{5CA537F6-7B61-47D5-BCE8-A8AB361719CF}" type="presOf" srcId="{732D9FAD-B253-44C3-A3D6-47F51F979820}" destId="{C20E5F23-B84D-4662-9024-7C4EB1353288}" srcOrd="0" destOrd="0" presId="urn:microsoft.com/office/officeart/2008/layout/LinedList"/>
    <dgm:cxn modelId="{EE33D1DE-D7BE-48F7-9C78-E23111A9D152}" type="presParOf" srcId="{8E1843E6-E927-4AF5-ABAC-866A82E67AE4}" destId="{89DE7F4C-830B-42BC-A97B-C9C483FCFB92}" srcOrd="0" destOrd="0" presId="urn:microsoft.com/office/officeart/2008/layout/LinedList"/>
    <dgm:cxn modelId="{F6957A64-75B3-4059-82CF-6E8573919D08}" type="presParOf" srcId="{8E1843E6-E927-4AF5-ABAC-866A82E67AE4}" destId="{CB355B11-1B8D-4A91-8C70-336110600627}" srcOrd="1" destOrd="0" presId="urn:microsoft.com/office/officeart/2008/layout/LinedList"/>
    <dgm:cxn modelId="{4165B9E3-F065-4EA2-BC47-D929ABC51093}" type="presParOf" srcId="{CB355B11-1B8D-4A91-8C70-336110600627}" destId="{3F153223-1883-4AC9-8453-F068E54CDC45}" srcOrd="0" destOrd="0" presId="urn:microsoft.com/office/officeart/2008/layout/LinedList"/>
    <dgm:cxn modelId="{AA8E130A-F5C7-4AD8-A51D-4A28F204C8B4}" type="presParOf" srcId="{CB355B11-1B8D-4A91-8C70-336110600627}" destId="{D643C5C9-4860-448F-A97D-1CD961A94521}" srcOrd="1" destOrd="0" presId="urn:microsoft.com/office/officeart/2008/layout/LinedList"/>
    <dgm:cxn modelId="{EFBF6280-7427-4B43-A1C2-5BAB5B133126}" type="presParOf" srcId="{8E1843E6-E927-4AF5-ABAC-866A82E67AE4}" destId="{AAAAED5B-0010-40AD-8955-5F828C2708C5}" srcOrd="2" destOrd="0" presId="urn:microsoft.com/office/officeart/2008/layout/LinedList"/>
    <dgm:cxn modelId="{3E750F48-17ED-4D2E-817D-C0B2388CC04A}" type="presParOf" srcId="{8E1843E6-E927-4AF5-ABAC-866A82E67AE4}" destId="{5876ACA2-5265-4A61-A775-FF5C1035191F}" srcOrd="3" destOrd="0" presId="urn:microsoft.com/office/officeart/2008/layout/LinedList"/>
    <dgm:cxn modelId="{67A057FE-5499-4D58-B126-175E8259BB77}" type="presParOf" srcId="{5876ACA2-5265-4A61-A775-FF5C1035191F}" destId="{C20E5F23-B84D-4662-9024-7C4EB1353288}" srcOrd="0" destOrd="0" presId="urn:microsoft.com/office/officeart/2008/layout/LinedList"/>
    <dgm:cxn modelId="{831AE633-8D3E-407A-90F0-BE9D7416BBC7}" type="presParOf" srcId="{5876ACA2-5265-4A61-A775-FF5C1035191F}" destId="{286561DB-FCED-4707-A161-4E65FCCED827}" srcOrd="1" destOrd="0" presId="urn:microsoft.com/office/officeart/2008/layout/LinedList"/>
    <dgm:cxn modelId="{6CF4CAD3-0D4C-4C9F-80FD-028721249C9A}" type="presParOf" srcId="{8E1843E6-E927-4AF5-ABAC-866A82E67AE4}" destId="{63872B18-185C-434F-A6E1-73362A9AF942}" srcOrd="4" destOrd="0" presId="urn:microsoft.com/office/officeart/2008/layout/LinedList"/>
    <dgm:cxn modelId="{9F920BDC-215F-4BDE-BFFA-397A38DF41FF}" type="presParOf" srcId="{8E1843E6-E927-4AF5-ABAC-866A82E67AE4}" destId="{02D4F63E-149B-4D4B-A735-7A8EF9AEF005}" srcOrd="5" destOrd="0" presId="urn:microsoft.com/office/officeart/2008/layout/LinedList"/>
    <dgm:cxn modelId="{687D1DE3-10C9-4D82-B181-3E0F42DDA7FE}" type="presParOf" srcId="{02D4F63E-149B-4D4B-A735-7A8EF9AEF005}" destId="{7A71E3F6-625B-4E8E-8BDA-8DABB6B3DC3F}" srcOrd="0" destOrd="0" presId="urn:microsoft.com/office/officeart/2008/layout/LinedList"/>
    <dgm:cxn modelId="{6FF24B35-6752-4E13-BB3A-41924B0C75A8}" type="presParOf" srcId="{02D4F63E-149B-4D4B-A735-7A8EF9AEF005}" destId="{84CC0DB4-2917-41CD-BA3C-366CE4C1AA1F}" srcOrd="1" destOrd="0" presId="urn:microsoft.com/office/officeart/2008/layout/LinedList"/>
    <dgm:cxn modelId="{BBE013E2-28CF-4035-9891-180D85A27AFC}" type="presParOf" srcId="{8E1843E6-E927-4AF5-ABAC-866A82E67AE4}" destId="{0BB921FE-7FB2-43B8-B28E-718808C45193}" srcOrd="6" destOrd="0" presId="urn:microsoft.com/office/officeart/2008/layout/LinedList"/>
    <dgm:cxn modelId="{C89DBD30-36B6-48AB-86C4-B4E8ABB68050}" type="presParOf" srcId="{8E1843E6-E927-4AF5-ABAC-866A82E67AE4}" destId="{44B73B74-47E2-478F-B8F4-62A81A55CDCA}" srcOrd="7" destOrd="0" presId="urn:microsoft.com/office/officeart/2008/layout/LinedList"/>
    <dgm:cxn modelId="{229EE9A0-063A-4579-ABFF-2705BE26F97B}" type="presParOf" srcId="{44B73B74-47E2-478F-B8F4-62A81A55CDCA}" destId="{6F6D7499-54DE-4B97-B865-5E09C16CB9E3}" srcOrd="0" destOrd="0" presId="urn:microsoft.com/office/officeart/2008/layout/LinedList"/>
    <dgm:cxn modelId="{C16275DB-8388-4EDA-8DB9-3DA58A2A028B}" type="presParOf" srcId="{44B73B74-47E2-478F-B8F4-62A81A55CDCA}" destId="{9F83282A-9FB3-4075-80E6-CF366C8CC5FD}" srcOrd="1" destOrd="0" presId="urn:microsoft.com/office/officeart/2008/layout/LinedList"/>
    <dgm:cxn modelId="{34519397-1136-42E8-B74F-31A98F71626C}" type="presParOf" srcId="{8E1843E6-E927-4AF5-ABAC-866A82E67AE4}" destId="{AFBC48F0-4A76-400E-9013-2287598BED4D}" srcOrd="8" destOrd="0" presId="urn:microsoft.com/office/officeart/2008/layout/LinedList"/>
    <dgm:cxn modelId="{4440A24A-F426-4960-BAB3-6F8B9A90AF70}" type="presParOf" srcId="{8E1843E6-E927-4AF5-ABAC-866A82E67AE4}" destId="{BD8C9471-ECB6-4256-81FF-1FC12821EB47}" srcOrd="9" destOrd="0" presId="urn:microsoft.com/office/officeart/2008/layout/LinedList"/>
    <dgm:cxn modelId="{1242FE58-B5D6-401A-88D9-227472CF1790}" type="presParOf" srcId="{BD8C9471-ECB6-4256-81FF-1FC12821EB47}" destId="{634400ED-0636-4962-AEEF-A2AA09BC0499}" srcOrd="0" destOrd="0" presId="urn:microsoft.com/office/officeart/2008/layout/LinedList"/>
    <dgm:cxn modelId="{36BEC5F5-6921-4E54-B379-0988E73542CC}" type="presParOf" srcId="{BD8C9471-ECB6-4256-81FF-1FC12821EB47}" destId="{77777C66-0C4B-490B-80D8-6E67104EEE6C}"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7BFC7F-C705-40B6-A775-B76FD73DC7BE}" type="doc">
      <dgm:prSet loTypeId="urn:microsoft.com/office/officeart/2005/8/layout/chevron1" loCatId="process" qsTypeId="urn:microsoft.com/office/officeart/2005/8/quickstyle/simple1" qsCatId="simple" csTypeId="urn:microsoft.com/office/officeart/2005/8/colors/accent0_3" csCatId="mainScheme" phldr="1"/>
      <dgm:spPr/>
    </dgm:pt>
    <dgm:pt modelId="{E777731B-5BF2-48F5-9982-BBCBE4D6DD89}">
      <dgm:prSet phldrT="[Texto]"/>
      <dgm:spPr/>
      <dgm:t>
        <a:bodyPr/>
        <a:lstStyle/>
        <a:p>
          <a:r>
            <a:rPr lang="es-MX" dirty="0"/>
            <a:t>AGPS-GPS</a:t>
          </a:r>
          <a:endParaRPr lang="es-CO" dirty="0"/>
        </a:p>
      </dgm:t>
    </dgm:pt>
    <dgm:pt modelId="{71B8983B-E2D4-4AC1-8083-BDBD7BA8AAFF}" type="parTrans" cxnId="{1D5B4181-012A-41BB-AD0E-CB3A74614734}">
      <dgm:prSet/>
      <dgm:spPr/>
      <dgm:t>
        <a:bodyPr/>
        <a:lstStyle/>
        <a:p>
          <a:endParaRPr lang="es-CO"/>
        </a:p>
      </dgm:t>
    </dgm:pt>
    <dgm:pt modelId="{52CCCFA4-51D8-451F-979C-3003AAA6045D}" type="sibTrans" cxnId="{1D5B4181-012A-41BB-AD0E-CB3A74614734}">
      <dgm:prSet/>
      <dgm:spPr/>
      <dgm:t>
        <a:bodyPr/>
        <a:lstStyle/>
        <a:p>
          <a:endParaRPr lang="es-CO"/>
        </a:p>
      </dgm:t>
    </dgm:pt>
    <dgm:pt modelId="{012BAC90-E328-4BB9-9C0C-3E705A6208B2}">
      <dgm:prSet phldrT="[Texto]"/>
      <dgm:spPr>
        <a:solidFill>
          <a:schemeClr val="bg1">
            <a:lumMod val="95000"/>
          </a:schemeClr>
        </a:solidFill>
        <a:ln>
          <a:solidFill>
            <a:schemeClr val="tx1"/>
          </a:solidFill>
        </a:ln>
      </dgm:spPr>
      <dgm:t>
        <a:bodyPr/>
        <a:lstStyle/>
        <a:p>
          <a:r>
            <a:rPr lang="es-MX" dirty="0">
              <a:solidFill>
                <a:schemeClr val="tx1"/>
              </a:solidFill>
            </a:rPr>
            <a:t>AGPS-GPS-GLONASS</a:t>
          </a:r>
          <a:endParaRPr lang="es-CO" dirty="0">
            <a:solidFill>
              <a:schemeClr val="tx1"/>
            </a:solidFill>
          </a:endParaRPr>
        </a:p>
      </dgm:t>
    </dgm:pt>
    <dgm:pt modelId="{5C9ACFE9-8165-4DC0-9D60-D446693CE6B5}" type="parTrans" cxnId="{65EE5189-B9E4-4E7B-9A03-54A709EAE538}">
      <dgm:prSet/>
      <dgm:spPr/>
      <dgm:t>
        <a:bodyPr/>
        <a:lstStyle/>
        <a:p>
          <a:endParaRPr lang="es-CO"/>
        </a:p>
      </dgm:t>
    </dgm:pt>
    <dgm:pt modelId="{CF4C87F3-A390-434C-80AC-1C9B9E636310}" type="sibTrans" cxnId="{65EE5189-B9E4-4E7B-9A03-54A709EAE538}">
      <dgm:prSet/>
      <dgm:spPr/>
      <dgm:t>
        <a:bodyPr/>
        <a:lstStyle/>
        <a:p>
          <a:endParaRPr lang="es-CO"/>
        </a:p>
      </dgm:t>
    </dgm:pt>
    <dgm:pt modelId="{E1BF98CD-0A61-4ED7-B8D5-40CDC7D36F52}">
      <dgm:prSet phldrT="[Texto]"/>
      <dgm:spPr/>
      <dgm:t>
        <a:bodyPr/>
        <a:lstStyle/>
        <a:p>
          <a:r>
            <a:rPr lang="es-MX" dirty="0"/>
            <a:t>GNSS</a:t>
          </a:r>
          <a:endParaRPr lang="es-CO" dirty="0"/>
        </a:p>
      </dgm:t>
    </dgm:pt>
    <dgm:pt modelId="{82E10EBA-E867-4206-8D6B-205F511B433B}" type="parTrans" cxnId="{8E2023B9-AB02-49FF-B425-A28538C7D6B0}">
      <dgm:prSet/>
      <dgm:spPr/>
      <dgm:t>
        <a:bodyPr/>
        <a:lstStyle/>
        <a:p>
          <a:endParaRPr lang="es-CO"/>
        </a:p>
      </dgm:t>
    </dgm:pt>
    <dgm:pt modelId="{3F301E6F-55FE-4D8C-9954-2068AD90C17A}" type="sibTrans" cxnId="{8E2023B9-AB02-49FF-B425-A28538C7D6B0}">
      <dgm:prSet/>
      <dgm:spPr/>
      <dgm:t>
        <a:bodyPr/>
        <a:lstStyle/>
        <a:p>
          <a:endParaRPr lang="es-CO"/>
        </a:p>
      </dgm:t>
    </dgm:pt>
    <dgm:pt modelId="{81F7E6C7-47EE-4915-8F70-2BE971DD5B63}" type="pres">
      <dgm:prSet presAssocID="{BC7BFC7F-C705-40B6-A775-B76FD73DC7BE}" presName="Name0" presStyleCnt="0">
        <dgm:presLayoutVars>
          <dgm:dir/>
          <dgm:animLvl val="lvl"/>
          <dgm:resizeHandles val="exact"/>
        </dgm:presLayoutVars>
      </dgm:prSet>
      <dgm:spPr/>
    </dgm:pt>
    <dgm:pt modelId="{6A8FB227-541E-4119-B7FF-C521D4AB981A}" type="pres">
      <dgm:prSet presAssocID="{E777731B-5BF2-48F5-9982-BBCBE4D6DD89}" presName="parTxOnly" presStyleLbl="node1" presStyleIdx="0" presStyleCnt="3">
        <dgm:presLayoutVars>
          <dgm:chMax val="0"/>
          <dgm:chPref val="0"/>
          <dgm:bulletEnabled val="1"/>
        </dgm:presLayoutVars>
      </dgm:prSet>
      <dgm:spPr/>
    </dgm:pt>
    <dgm:pt modelId="{1B552A57-6ED0-4E4A-9F2B-EA9EB0C9DD8D}" type="pres">
      <dgm:prSet presAssocID="{52CCCFA4-51D8-451F-979C-3003AAA6045D}" presName="parTxOnlySpace" presStyleCnt="0"/>
      <dgm:spPr/>
    </dgm:pt>
    <dgm:pt modelId="{9002F433-BF06-4BB4-9CC5-6CB31B6D5E95}" type="pres">
      <dgm:prSet presAssocID="{012BAC90-E328-4BB9-9C0C-3E705A6208B2}" presName="parTxOnly" presStyleLbl="node1" presStyleIdx="1" presStyleCnt="3">
        <dgm:presLayoutVars>
          <dgm:chMax val="0"/>
          <dgm:chPref val="0"/>
          <dgm:bulletEnabled val="1"/>
        </dgm:presLayoutVars>
      </dgm:prSet>
      <dgm:spPr/>
    </dgm:pt>
    <dgm:pt modelId="{71F5591D-9C23-410D-8404-8451AFE502E7}" type="pres">
      <dgm:prSet presAssocID="{CF4C87F3-A390-434C-80AC-1C9B9E636310}" presName="parTxOnlySpace" presStyleCnt="0"/>
      <dgm:spPr/>
    </dgm:pt>
    <dgm:pt modelId="{3B8AD712-3548-4A16-A8FA-13BB9DB40E4A}" type="pres">
      <dgm:prSet presAssocID="{E1BF98CD-0A61-4ED7-B8D5-40CDC7D36F52}" presName="parTxOnly" presStyleLbl="node1" presStyleIdx="2" presStyleCnt="3">
        <dgm:presLayoutVars>
          <dgm:chMax val="0"/>
          <dgm:chPref val="0"/>
          <dgm:bulletEnabled val="1"/>
        </dgm:presLayoutVars>
      </dgm:prSet>
      <dgm:spPr/>
    </dgm:pt>
  </dgm:ptLst>
  <dgm:cxnLst>
    <dgm:cxn modelId="{A245010B-3BE5-4B60-B9E6-3BF2E61F5535}" type="presOf" srcId="{BC7BFC7F-C705-40B6-A775-B76FD73DC7BE}" destId="{81F7E6C7-47EE-4915-8F70-2BE971DD5B63}" srcOrd="0" destOrd="0" presId="urn:microsoft.com/office/officeart/2005/8/layout/chevron1"/>
    <dgm:cxn modelId="{7085E56B-093E-41E3-957F-6336E3FD1DEC}" type="presOf" srcId="{E1BF98CD-0A61-4ED7-B8D5-40CDC7D36F52}" destId="{3B8AD712-3548-4A16-A8FA-13BB9DB40E4A}" srcOrd="0" destOrd="0" presId="urn:microsoft.com/office/officeart/2005/8/layout/chevron1"/>
    <dgm:cxn modelId="{1D5B4181-012A-41BB-AD0E-CB3A74614734}" srcId="{BC7BFC7F-C705-40B6-A775-B76FD73DC7BE}" destId="{E777731B-5BF2-48F5-9982-BBCBE4D6DD89}" srcOrd="0" destOrd="0" parTransId="{71B8983B-E2D4-4AC1-8083-BDBD7BA8AAFF}" sibTransId="{52CCCFA4-51D8-451F-979C-3003AAA6045D}"/>
    <dgm:cxn modelId="{65EE5189-B9E4-4E7B-9A03-54A709EAE538}" srcId="{BC7BFC7F-C705-40B6-A775-B76FD73DC7BE}" destId="{012BAC90-E328-4BB9-9C0C-3E705A6208B2}" srcOrd="1" destOrd="0" parTransId="{5C9ACFE9-8165-4DC0-9D60-D446693CE6B5}" sibTransId="{CF4C87F3-A390-434C-80AC-1C9B9E636310}"/>
    <dgm:cxn modelId="{3F1E96A5-C20A-461F-AEC3-73AC045FFE1B}" type="presOf" srcId="{012BAC90-E328-4BB9-9C0C-3E705A6208B2}" destId="{9002F433-BF06-4BB4-9CC5-6CB31B6D5E95}" srcOrd="0" destOrd="0" presId="urn:microsoft.com/office/officeart/2005/8/layout/chevron1"/>
    <dgm:cxn modelId="{BF7BAEA8-3D91-4D3D-8D7B-DF89C496701D}" type="presOf" srcId="{E777731B-5BF2-48F5-9982-BBCBE4D6DD89}" destId="{6A8FB227-541E-4119-B7FF-C521D4AB981A}" srcOrd="0" destOrd="0" presId="urn:microsoft.com/office/officeart/2005/8/layout/chevron1"/>
    <dgm:cxn modelId="{8E2023B9-AB02-49FF-B425-A28538C7D6B0}" srcId="{BC7BFC7F-C705-40B6-A775-B76FD73DC7BE}" destId="{E1BF98CD-0A61-4ED7-B8D5-40CDC7D36F52}" srcOrd="2" destOrd="0" parTransId="{82E10EBA-E867-4206-8D6B-205F511B433B}" sibTransId="{3F301E6F-55FE-4D8C-9954-2068AD90C17A}"/>
    <dgm:cxn modelId="{22271586-A7EB-4ECD-AB04-CF491D838BE6}" type="presParOf" srcId="{81F7E6C7-47EE-4915-8F70-2BE971DD5B63}" destId="{6A8FB227-541E-4119-B7FF-C521D4AB981A}" srcOrd="0" destOrd="0" presId="urn:microsoft.com/office/officeart/2005/8/layout/chevron1"/>
    <dgm:cxn modelId="{71D3CB89-364C-4ED1-B4DF-E144602B675F}" type="presParOf" srcId="{81F7E6C7-47EE-4915-8F70-2BE971DD5B63}" destId="{1B552A57-6ED0-4E4A-9F2B-EA9EB0C9DD8D}" srcOrd="1" destOrd="0" presId="urn:microsoft.com/office/officeart/2005/8/layout/chevron1"/>
    <dgm:cxn modelId="{057AC926-EB19-438A-9F0A-9E79B4DE7BFC}" type="presParOf" srcId="{81F7E6C7-47EE-4915-8F70-2BE971DD5B63}" destId="{9002F433-BF06-4BB4-9CC5-6CB31B6D5E95}" srcOrd="2" destOrd="0" presId="urn:microsoft.com/office/officeart/2005/8/layout/chevron1"/>
    <dgm:cxn modelId="{848A7413-168F-41B0-BFE2-23BB6D2CE09E}" type="presParOf" srcId="{81F7E6C7-47EE-4915-8F70-2BE971DD5B63}" destId="{71F5591D-9C23-410D-8404-8451AFE502E7}" srcOrd="3" destOrd="0" presId="urn:microsoft.com/office/officeart/2005/8/layout/chevron1"/>
    <dgm:cxn modelId="{036541A0-A552-4D1A-8033-37FADCB63AA6}" type="presParOf" srcId="{81F7E6C7-47EE-4915-8F70-2BE971DD5B63}" destId="{3B8AD712-3548-4A16-A8FA-13BB9DB40E4A}"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709A3C-DD4F-406E-8D61-D7D1983E8395}" type="doc">
      <dgm:prSet loTypeId="urn:microsoft.com/office/officeart/2008/layout/VerticalCurvedList" loCatId="list" qsTypeId="urn:microsoft.com/office/officeart/2005/8/quickstyle/simple1" qsCatId="simple" csTypeId="urn:microsoft.com/office/officeart/2005/8/colors/accent6_1" csCatId="accent6" phldr="1"/>
      <dgm:spPr/>
      <dgm:t>
        <a:bodyPr/>
        <a:lstStyle/>
        <a:p>
          <a:endParaRPr lang="es-CO"/>
        </a:p>
      </dgm:t>
    </dgm:pt>
    <dgm:pt modelId="{30FF3BE0-632D-456C-93A7-9564AC87C517}">
      <dgm:prSet phldrT="[Texto]"/>
      <dgm:spPr>
        <a:solidFill>
          <a:srgbClr val="92D050"/>
        </a:solidFill>
      </dgm:spPr>
      <dgm:t>
        <a:bodyPr/>
        <a:lstStyle/>
        <a:p>
          <a:r>
            <a:rPr lang="es-EC" b="1" dirty="0">
              <a:solidFill>
                <a:schemeClr val="tx1"/>
              </a:solidFill>
              <a:effectLst/>
              <a:latin typeface="Arial" panose="020B0604020202020204" pitchFamily="34" charset="0"/>
              <a:ea typeface="Calibri" panose="020F0502020204030204" pitchFamily="34" charset="0"/>
              <a:cs typeface="Arial" panose="020B0604020202020204" pitchFamily="34" charset="0"/>
            </a:rPr>
            <a:t>Es el hardware del receptor GPS conformado por un oscilador y la antena.</a:t>
          </a:r>
          <a:endParaRPr lang="es-CO" b="1" dirty="0">
            <a:solidFill>
              <a:schemeClr val="tx1"/>
            </a:solidFill>
          </a:endParaRPr>
        </a:p>
      </dgm:t>
    </dgm:pt>
    <dgm:pt modelId="{E58F466D-FB59-4A75-B1BE-E45415089074}" type="parTrans" cxnId="{4A9C4CC8-322C-489B-BDF7-35E1F60D236F}">
      <dgm:prSet/>
      <dgm:spPr/>
      <dgm:t>
        <a:bodyPr/>
        <a:lstStyle/>
        <a:p>
          <a:endParaRPr lang="es-CO"/>
        </a:p>
      </dgm:t>
    </dgm:pt>
    <dgm:pt modelId="{786B07B7-D442-4310-B847-6C08334190F4}" type="sibTrans" cxnId="{4A9C4CC8-322C-489B-BDF7-35E1F60D236F}">
      <dgm:prSet/>
      <dgm:spPr/>
      <dgm:t>
        <a:bodyPr/>
        <a:lstStyle/>
        <a:p>
          <a:endParaRPr lang="es-CO"/>
        </a:p>
      </dgm:t>
    </dgm:pt>
    <dgm:pt modelId="{4E6D9BAB-1D4B-4BF6-9CC0-F9DAD39594C7}">
      <dgm:prSet phldrT="[Texto]"/>
      <dgm:spPr>
        <a:solidFill>
          <a:srgbClr val="002060"/>
        </a:solidFill>
      </dgm:spPr>
      <dgm:t>
        <a:bodyPr/>
        <a:lstStyle/>
        <a:p>
          <a:r>
            <a:rPr lang="es-EC"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Conexión del chip GPS al sistema operativo Android, a través de las </a:t>
          </a:r>
          <a:r>
            <a:rPr lang="es-EC"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APIs</a:t>
          </a:r>
          <a:endParaRPr lang="es-CO" b="1" dirty="0">
            <a:solidFill>
              <a:schemeClr val="bg1"/>
            </a:solidFill>
          </a:endParaRPr>
        </a:p>
      </dgm:t>
    </dgm:pt>
    <dgm:pt modelId="{F3A3F72D-A66F-4929-97FE-C22E3B225AA1}" type="parTrans" cxnId="{0F0BDD77-9D4F-427B-9E7F-23F4335D8D55}">
      <dgm:prSet/>
      <dgm:spPr/>
      <dgm:t>
        <a:bodyPr/>
        <a:lstStyle/>
        <a:p>
          <a:endParaRPr lang="es-CO"/>
        </a:p>
      </dgm:t>
    </dgm:pt>
    <dgm:pt modelId="{1D8D32F3-B499-4F9B-8F17-D6885569D9DA}" type="sibTrans" cxnId="{0F0BDD77-9D4F-427B-9E7F-23F4335D8D55}">
      <dgm:prSet/>
      <dgm:spPr/>
      <dgm:t>
        <a:bodyPr/>
        <a:lstStyle/>
        <a:p>
          <a:endParaRPr lang="es-CO"/>
        </a:p>
      </dgm:t>
    </dgm:pt>
    <dgm:pt modelId="{AFAC3DD0-E33D-47E4-BC57-A9D7463B50C8}">
      <dgm:prSet phldrT="[Texto]"/>
      <dgm:spPr>
        <a:solidFill>
          <a:srgbClr val="92D050"/>
        </a:solidFill>
      </dgm:spPr>
      <dgm:t>
        <a:bodyPr/>
        <a:lstStyle/>
        <a:p>
          <a:r>
            <a:rPr lang="es-EC" b="1" dirty="0">
              <a:solidFill>
                <a:schemeClr val="tx1"/>
              </a:solidFill>
              <a:latin typeface="Arial" panose="020B0604020202020204" pitchFamily="34" charset="0"/>
              <a:ea typeface="Calibri" panose="020F0502020204030204" pitchFamily="34" charset="0"/>
              <a:cs typeface="Arial" panose="020B0604020202020204" pitchFamily="34" charset="0"/>
            </a:rPr>
            <a:t>P</a:t>
          </a:r>
          <a:r>
            <a:rPr lang="es-EC" b="1" dirty="0">
              <a:solidFill>
                <a:schemeClr val="tx1"/>
              </a:solidFill>
              <a:effectLst/>
              <a:latin typeface="Arial" panose="020B0604020202020204" pitchFamily="34" charset="0"/>
              <a:ea typeface="Calibri" panose="020F0502020204030204" pitchFamily="34" charset="0"/>
              <a:cs typeface="Arial" panose="020B0604020202020204" pitchFamily="34" charset="0"/>
            </a:rPr>
            <a:t>rocesar los datos </a:t>
          </a:r>
          <a:r>
            <a:rPr lang="es-EC" b="1"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s-EC" b="1" dirty="0">
              <a:solidFill>
                <a:schemeClr val="tx1"/>
              </a:solidFill>
              <a:effectLst/>
              <a:latin typeface="Arial" panose="020B0604020202020204" pitchFamily="34" charset="0"/>
              <a:ea typeface="Calibri" panose="020F0502020204030204" pitchFamily="34" charset="0"/>
              <a:cs typeface="Arial" panose="020B0604020202020204" pitchFamily="34" charset="0"/>
            </a:rPr>
            <a:t>el código fuente del sistema</a:t>
          </a:r>
          <a:endParaRPr lang="es-CO" b="1" dirty="0">
            <a:solidFill>
              <a:schemeClr val="tx1"/>
            </a:solidFill>
          </a:endParaRPr>
        </a:p>
      </dgm:t>
    </dgm:pt>
    <dgm:pt modelId="{3D5CA2CA-648A-42CB-A50C-32EF9058A921}" type="parTrans" cxnId="{A25CE2F2-FEBE-451E-93E0-40B914227D90}">
      <dgm:prSet/>
      <dgm:spPr/>
      <dgm:t>
        <a:bodyPr/>
        <a:lstStyle/>
        <a:p>
          <a:endParaRPr lang="es-CO"/>
        </a:p>
      </dgm:t>
    </dgm:pt>
    <dgm:pt modelId="{93261ECE-8541-4208-A920-09CB4030D720}" type="sibTrans" cxnId="{A25CE2F2-FEBE-451E-93E0-40B914227D90}">
      <dgm:prSet/>
      <dgm:spPr/>
      <dgm:t>
        <a:bodyPr/>
        <a:lstStyle/>
        <a:p>
          <a:endParaRPr lang="es-CO"/>
        </a:p>
      </dgm:t>
    </dgm:pt>
    <dgm:pt modelId="{7F50BA46-65A2-4DC6-BBE5-787C03836F07}">
      <dgm:prSet phldrT="[Texto]"/>
      <dgm:spPr>
        <a:solidFill>
          <a:srgbClr val="002060"/>
        </a:solidFill>
      </dgm:spPr>
      <dgm:t>
        <a:bodyPr/>
        <a:lstStyle/>
        <a:p>
          <a:r>
            <a:rPr lang="es-EC" b="1" dirty="0">
              <a:solidFill>
                <a:schemeClr val="bg1"/>
              </a:solidFill>
              <a:effectLst/>
              <a:latin typeface="Arial" panose="020B0604020202020204" pitchFamily="34" charset="0"/>
              <a:ea typeface="Calibri" panose="020F0502020204030204" pitchFamily="34" charset="0"/>
              <a:cs typeface="Arial" panose="020B0604020202020204" pitchFamily="34" charset="0"/>
            </a:rPr>
            <a:t>Conjunto de herramientas programadas (JAVA). </a:t>
          </a:r>
          <a:endParaRPr lang="es-CO" b="1" dirty="0">
            <a:solidFill>
              <a:schemeClr val="bg1"/>
            </a:solidFill>
          </a:endParaRPr>
        </a:p>
      </dgm:t>
    </dgm:pt>
    <dgm:pt modelId="{2EBE8909-8F0F-4FD3-BF4A-94D6F7D1A9D2}" type="parTrans" cxnId="{B0D7F454-BD1E-49B9-9BA4-25DF132FB830}">
      <dgm:prSet/>
      <dgm:spPr/>
      <dgm:t>
        <a:bodyPr/>
        <a:lstStyle/>
        <a:p>
          <a:endParaRPr lang="es-CO"/>
        </a:p>
      </dgm:t>
    </dgm:pt>
    <dgm:pt modelId="{D978CA1B-12A6-4C39-A7E2-EE82AF88960D}" type="sibTrans" cxnId="{B0D7F454-BD1E-49B9-9BA4-25DF132FB830}">
      <dgm:prSet/>
      <dgm:spPr/>
      <dgm:t>
        <a:bodyPr/>
        <a:lstStyle/>
        <a:p>
          <a:endParaRPr lang="es-CO"/>
        </a:p>
      </dgm:t>
    </dgm:pt>
    <dgm:pt modelId="{971E4F50-3562-4988-A282-2C7A0E16AAB7}">
      <dgm:prSet phldrT="[Texto]"/>
      <dgm:spPr>
        <a:solidFill>
          <a:srgbClr val="92D050"/>
        </a:solidFill>
      </dgm:spPr>
      <dgm:t>
        <a:bodyPr/>
        <a:lstStyle/>
        <a:p>
          <a:r>
            <a:rPr lang="es-EC" b="1" dirty="0">
              <a:solidFill>
                <a:schemeClr val="tx1"/>
              </a:solidFill>
              <a:effectLst/>
              <a:latin typeface="Arial" panose="020B0604020202020204" pitchFamily="34" charset="0"/>
              <a:ea typeface="Calibri" panose="020F0502020204030204" pitchFamily="34" charset="0"/>
            </a:rPr>
            <a:t>Facilitar el registro, visualización e interpretación de la localización                       (Google </a:t>
          </a:r>
          <a:r>
            <a:rPr lang="es-EC" b="1" dirty="0" err="1">
              <a:solidFill>
                <a:schemeClr val="tx1"/>
              </a:solidFill>
              <a:effectLst/>
              <a:latin typeface="Arial" panose="020B0604020202020204" pitchFamily="34" charset="0"/>
              <a:ea typeface="Calibri" panose="020F0502020204030204" pitchFamily="34" charset="0"/>
            </a:rPr>
            <a:t>Maps</a:t>
          </a:r>
          <a:r>
            <a:rPr lang="es-EC" b="1" dirty="0">
              <a:solidFill>
                <a:schemeClr val="tx1"/>
              </a:solidFill>
              <a:effectLst/>
              <a:latin typeface="Arial" panose="020B0604020202020204" pitchFamily="34" charset="0"/>
              <a:ea typeface="Calibri" panose="020F0502020204030204" pitchFamily="34" charset="0"/>
            </a:rPr>
            <a:t>, GPS Test)</a:t>
          </a:r>
          <a:endParaRPr lang="es-CO" b="1" dirty="0">
            <a:solidFill>
              <a:schemeClr val="tx1"/>
            </a:solidFill>
          </a:endParaRPr>
        </a:p>
      </dgm:t>
    </dgm:pt>
    <dgm:pt modelId="{C74C6D08-C331-4701-9391-4292A929236C}" type="parTrans" cxnId="{C3B8CFE5-0E7B-48DC-AE5E-69DE83444BDD}">
      <dgm:prSet/>
      <dgm:spPr/>
      <dgm:t>
        <a:bodyPr/>
        <a:lstStyle/>
        <a:p>
          <a:endParaRPr lang="es-CO"/>
        </a:p>
      </dgm:t>
    </dgm:pt>
    <dgm:pt modelId="{F47487BC-AA15-49D3-911E-8DA0812B6CE8}" type="sibTrans" cxnId="{C3B8CFE5-0E7B-48DC-AE5E-69DE83444BDD}">
      <dgm:prSet/>
      <dgm:spPr/>
      <dgm:t>
        <a:bodyPr/>
        <a:lstStyle/>
        <a:p>
          <a:endParaRPr lang="es-CO"/>
        </a:p>
      </dgm:t>
    </dgm:pt>
    <dgm:pt modelId="{F4B55C26-099F-4958-8D1A-021EC698244C}" type="pres">
      <dgm:prSet presAssocID="{43709A3C-DD4F-406E-8D61-D7D1983E8395}" presName="Name0" presStyleCnt="0">
        <dgm:presLayoutVars>
          <dgm:chMax val="7"/>
          <dgm:chPref val="7"/>
          <dgm:dir/>
        </dgm:presLayoutVars>
      </dgm:prSet>
      <dgm:spPr/>
    </dgm:pt>
    <dgm:pt modelId="{4968BA19-6EA6-4D2C-A30E-AC21A3D969AE}" type="pres">
      <dgm:prSet presAssocID="{43709A3C-DD4F-406E-8D61-D7D1983E8395}" presName="Name1" presStyleCnt="0"/>
      <dgm:spPr/>
    </dgm:pt>
    <dgm:pt modelId="{95642AF5-E09E-44D2-AE82-44919C786406}" type="pres">
      <dgm:prSet presAssocID="{43709A3C-DD4F-406E-8D61-D7D1983E8395}" presName="cycle" presStyleCnt="0"/>
      <dgm:spPr/>
    </dgm:pt>
    <dgm:pt modelId="{B8673B94-7ACA-4798-9677-ED239D6440D0}" type="pres">
      <dgm:prSet presAssocID="{43709A3C-DD4F-406E-8D61-D7D1983E8395}" presName="srcNode" presStyleLbl="node1" presStyleIdx="0" presStyleCnt="5"/>
      <dgm:spPr/>
    </dgm:pt>
    <dgm:pt modelId="{0D05B774-32DA-483F-B531-D252A5C262CD}" type="pres">
      <dgm:prSet presAssocID="{43709A3C-DD4F-406E-8D61-D7D1983E8395}" presName="conn" presStyleLbl="parChTrans1D2" presStyleIdx="0" presStyleCnt="1"/>
      <dgm:spPr/>
    </dgm:pt>
    <dgm:pt modelId="{7410E74E-E250-48B3-8DC2-8293BCA1322E}" type="pres">
      <dgm:prSet presAssocID="{43709A3C-DD4F-406E-8D61-D7D1983E8395}" presName="extraNode" presStyleLbl="node1" presStyleIdx="0" presStyleCnt="5"/>
      <dgm:spPr/>
    </dgm:pt>
    <dgm:pt modelId="{6263E450-3C38-4AE0-99F7-341957D26E52}" type="pres">
      <dgm:prSet presAssocID="{43709A3C-DD4F-406E-8D61-D7D1983E8395}" presName="dstNode" presStyleLbl="node1" presStyleIdx="0" presStyleCnt="5"/>
      <dgm:spPr/>
    </dgm:pt>
    <dgm:pt modelId="{04961658-98E9-4C7F-AB7A-E3B1B6C755D1}" type="pres">
      <dgm:prSet presAssocID="{30FF3BE0-632D-456C-93A7-9564AC87C517}" presName="text_1" presStyleLbl="node1" presStyleIdx="0" presStyleCnt="5">
        <dgm:presLayoutVars>
          <dgm:bulletEnabled val="1"/>
        </dgm:presLayoutVars>
      </dgm:prSet>
      <dgm:spPr/>
    </dgm:pt>
    <dgm:pt modelId="{F4DC69ED-14F3-4AEC-A2CB-65DA0147F821}" type="pres">
      <dgm:prSet presAssocID="{30FF3BE0-632D-456C-93A7-9564AC87C517}" presName="accent_1" presStyleCnt="0"/>
      <dgm:spPr/>
    </dgm:pt>
    <dgm:pt modelId="{31E90DE6-FC95-479E-8C3B-B2175210ECE5}" type="pres">
      <dgm:prSet presAssocID="{30FF3BE0-632D-456C-93A7-9564AC87C517}" presName="accentRepeatNode" presStyleLbl="solidFgAcc1" presStyleIdx="0" presStyleCnt="5"/>
      <dgm:spPr/>
    </dgm:pt>
    <dgm:pt modelId="{E4A70EBB-7184-45F4-A8AD-2793A333734E}" type="pres">
      <dgm:prSet presAssocID="{4E6D9BAB-1D4B-4BF6-9CC0-F9DAD39594C7}" presName="text_2" presStyleLbl="node1" presStyleIdx="1" presStyleCnt="5">
        <dgm:presLayoutVars>
          <dgm:bulletEnabled val="1"/>
        </dgm:presLayoutVars>
      </dgm:prSet>
      <dgm:spPr/>
    </dgm:pt>
    <dgm:pt modelId="{138954D7-6FF6-424A-A295-C59E06FEF85C}" type="pres">
      <dgm:prSet presAssocID="{4E6D9BAB-1D4B-4BF6-9CC0-F9DAD39594C7}" presName="accent_2" presStyleCnt="0"/>
      <dgm:spPr/>
    </dgm:pt>
    <dgm:pt modelId="{FBAE9731-FF35-4ECC-817B-EBFF3D845FE4}" type="pres">
      <dgm:prSet presAssocID="{4E6D9BAB-1D4B-4BF6-9CC0-F9DAD39594C7}" presName="accentRepeatNode" presStyleLbl="solidFgAcc1" presStyleIdx="1" presStyleCnt="5"/>
      <dgm:spPr/>
    </dgm:pt>
    <dgm:pt modelId="{FB567AA1-6D99-48CF-8A44-EE8ED86B2993}" type="pres">
      <dgm:prSet presAssocID="{AFAC3DD0-E33D-47E4-BC57-A9D7463B50C8}" presName="text_3" presStyleLbl="node1" presStyleIdx="2" presStyleCnt="5">
        <dgm:presLayoutVars>
          <dgm:bulletEnabled val="1"/>
        </dgm:presLayoutVars>
      </dgm:prSet>
      <dgm:spPr/>
    </dgm:pt>
    <dgm:pt modelId="{965C7774-78A2-4BB4-B419-C038F9AC364E}" type="pres">
      <dgm:prSet presAssocID="{AFAC3DD0-E33D-47E4-BC57-A9D7463B50C8}" presName="accent_3" presStyleCnt="0"/>
      <dgm:spPr/>
    </dgm:pt>
    <dgm:pt modelId="{487321D7-4E1D-429B-BE23-3CA2EBC42360}" type="pres">
      <dgm:prSet presAssocID="{AFAC3DD0-E33D-47E4-BC57-A9D7463B50C8}" presName="accentRepeatNode" presStyleLbl="solidFgAcc1" presStyleIdx="2" presStyleCnt="5"/>
      <dgm:spPr/>
    </dgm:pt>
    <dgm:pt modelId="{C23E22F6-E5F0-4969-B41F-898D6E8A1A5E}" type="pres">
      <dgm:prSet presAssocID="{7F50BA46-65A2-4DC6-BBE5-787C03836F07}" presName="text_4" presStyleLbl="node1" presStyleIdx="3" presStyleCnt="5">
        <dgm:presLayoutVars>
          <dgm:bulletEnabled val="1"/>
        </dgm:presLayoutVars>
      </dgm:prSet>
      <dgm:spPr/>
    </dgm:pt>
    <dgm:pt modelId="{9321071B-667E-4B57-AA5D-BECA6A6BA330}" type="pres">
      <dgm:prSet presAssocID="{7F50BA46-65A2-4DC6-BBE5-787C03836F07}" presName="accent_4" presStyleCnt="0"/>
      <dgm:spPr/>
    </dgm:pt>
    <dgm:pt modelId="{68FC0F8F-D6C5-434D-A5E3-4262913E8F3A}" type="pres">
      <dgm:prSet presAssocID="{7F50BA46-65A2-4DC6-BBE5-787C03836F07}" presName="accentRepeatNode" presStyleLbl="solidFgAcc1" presStyleIdx="3" presStyleCnt="5"/>
      <dgm:spPr/>
    </dgm:pt>
    <dgm:pt modelId="{557743A6-A253-49AD-8DEB-3A965F5EEC38}" type="pres">
      <dgm:prSet presAssocID="{971E4F50-3562-4988-A282-2C7A0E16AAB7}" presName="text_5" presStyleLbl="node1" presStyleIdx="4" presStyleCnt="5">
        <dgm:presLayoutVars>
          <dgm:bulletEnabled val="1"/>
        </dgm:presLayoutVars>
      </dgm:prSet>
      <dgm:spPr/>
    </dgm:pt>
    <dgm:pt modelId="{8997C4B4-9E25-4FA2-80EA-468E89926BF9}" type="pres">
      <dgm:prSet presAssocID="{971E4F50-3562-4988-A282-2C7A0E16AAB7}" presName="accent_5" presStyleCnt="0"/>
      <dgm:spPr/>
    </dgm:pt>
    <dgm:pt modelId="{552BD899-1F3F-4549-B881-379888DAB175}" type="pres">
      <dgm:prSet presAssocID="{971E4F50-3562-4988-A282-2C7A0E16AAB7}" presName="accentRepeatNode" presStyleLbl="solidFgAcc1" presStyleIdx="4" presStyleCnt="5"/>
      <dgm:spPr/>
    </dgm:pt>
  </dgm:ptLst>
  <dgm:cxnLst>
    <dgm:cxn modelId="{47506E26-FEB0-4C2F-A57E-49D4C3E57A13}" type="presOf" srcId="{43709A3C-DD4F-406E-8D61-D7D1983E8395}" destId="{F4B55C26-099F-4958-8D1A-021EC698244C}" srcOrd="0" destOrd="0" presId="urn:microsoft.com/office/officeart/2008/layout/VerticalCurvedList"/>
    <dgm:cxn modelId="{B0D7F454-BD1E-49B9-9BA4-25DF132FB830}" srcId="{43709A3C-DD4F-406E-8D61-D7D1983E8395}" destId="{7F50BA46-65A2-4DC6-BBE5-787C03836F07}" srcOrd="3" destOrd="0" parTransId="{2EBE8909-8F0F-4FD3-BF4A-94D6F7D1A9D2}" sibTransId="{D978CA1B-12A6-4C39-A7E2-EE82AF88960D}"/>
    <dgm:cxn modelId="{0F0BDD77-9D4F-427B-9E7F-23F4335D8D55}" srcId="{43709A3C-DD4F-406E-8D61-D7D1983E8395}" destId="{4E6D9BAB-1D4B-4BF6-9CC0-F9DAD39594C7}" srcOrd="1" destOrd="0" parTransId="{F3A3F72D-A66F-4929-97FE-C22E3B225AA1}" sibTransId="{1D8D32F3-B499-4F9B-8F17-D6885569D9DA}"/>
    <dgm:cxn modelId="{77EAFB7D-27F4-4A96-B3D8-B585157F20AB}" type="presOf" srcId="{4E6D9BAB-1D4B-4BF6-9CC0-F9DAD39594C7}" destId="{E4A70EBB-7184-45F4-A8AD-2793A333734E}" srcOrd="0" destOrd="0" presId="urn:microsoft.com/office/officeart/2008/layout/VerticalCurvedList"/>
    <dgm:cxn modelId="{4A8A758E-30FE-494E-AC5C-2086B6F30A2C}" type="presOf" srcId="{30FF3BE0-632D-456C-93A7-9564AC87C517}" destId="{04961658-98E9-4C7F-AB7A-E3B1B6C755D1}" srcOrd="0" destOrd="0" presId="urn:microsoft.com/office/officeart/2008/layout/VerticalCurvedList"/>
    <dgm:cxn modelId="{ABA4D8B9-0A53-49C6-9A9C-5D869FB3A45D}" type="presOf" srcId="{AFAC3DD0-E33D-47E4-BC57-A9D7463B50C8}" destId="{FB567AA1-6D99-48CF-8A44-EE8ED86B2993}" srcOrd="0" destOrd="0" presId="urn:microsoft.com/office/officeart/2008/layout/VerticalCurvedList"/>
    <dgm:cxn modelId="{4A9C4CC8-322C-489B-BDF7-35E1F60D236F}" srcId="{43709A3C-DD4F-406E-8D61-D7D1983E8395}" destId="{30FF3BE0-632D-456C-93A7-9564AC87C517}" srcOrd="0" destOrd="0" parTransId="{E58F466D-FB59-4A75-B1BE-E45415089074}" sibTransId="{786B07B7-D442-4310-B847-6C08334190F4}"/>
    <dgm:cxn modelId="{D53637CD-027B-4DBC-A7CE-49A9779744C5}" type="presOf" srcId="{786B07B7-D442-4310-B847-6C08334190F4}" destId="{0D05B774-32DA-483F-B531-D252A5C262CD}" srcOrd="0" destOrd="0" presId="urn:microsoft.com/office/officeart/2008/layout/VerticalCurvedList"/>
    <dgm:cxn modelId="{C3B8CFE5-0E7B-48DC-AE5E-69DE83444BDD}" srcId="{43709A3C-DD4F-406E-8D61-D7D1983E8395}" destId="{971E4F50-3562-4988-A282-2C7A0E16AAB7}" srcOrd="4" destOrd="0" parTransId="{C74C6D08-C331-4701-9391-4292A929236C}" sibTransId="{F47487BC-AA15-49D3-911E-8DA0812B6CE8}"/>
    <dgm:cxn modelId="{A25CE2F2-FEBE-451E-93E0-40B914227D90}" srcId="{43709A3C-DD4F-406E-8D61-D7D1983E8395}" destId="{AFAC3DD0-E33D-47E4-BC57-A9D7463B50C8}" srcOrd="2" destOrd="0" parTransId="{3D5CA2CA-648A-42CB-A50C-32EF9058A921}" sibTransId="{93261ECE-8541-4208-A920-09CB4030D720}"/>
    <dgm:cxn modelId="{11F713FA-DFCD-47F9-963A-D2EE8657E580}" type="presOf" srcId="{7F50BA46-65A2-4DC6-BBE5-787C03836F07}" destId="{C23E22F6-E5F0-4969-B41F-898D6E8A1A5E}" srcOrd="0" destOrd="0" presId="urn:microsoft.com/office/officeart/2008/layout/VerticalCurvedList"/>
    <dgm:cxn modelId="{A4331EFB-A9AB-4AC0-9A85-2E5999740405}" type="presOf" srcId="{971E4F50-3562-4988-A282-2C7A0E16AAB7}" destId="{557743A6-A253-49AD-8DEB-3A965F5EEC38}" srcOrd="0" destOrd="0" presId="urn:microsoft.com/office/officeart/2008/layout/VerticalCurvedList"/>
    <dgm:cxn modelId="{55B78222-A67A-4600-83A7-E33CD8B010FC}" type="presParOf" srcId="{F4B55C26-099F-4958-8D1A-021EC698244C}" destId="{4968BA19-6EA6-4D2C-A30E-AC21A3D969AE}" srcOrd="0" destOrd="0" presId="urn:microsoft.com/office/officeart/2008/layout/VerticalCurvedList"/>
    <dgm:cxn modelId="{1A9CA55D-E586-4E0F-8F65-9F9D926B5E76}" type="presParOf" srcId="{4968BA19-6EA6-4D2C-A30E-AC21A3D969AE}" destId="{95642AF5-E09E-44D2-AE82-44919C786406}" srcOrd="0" destOrd="0" presId="urn:microsoft.com/office/officeart/2008/layout/VerticalCurvedList"/>
    <dgm:cxn modelId="{F18E1066-3AD0-41F1-9850-70106DCF6A45}" type="presParOf" srcId="{95642AF5-E09E-44D2-AE82-44919C786406}" destId="{B8673B94-7ACA-4798-9677-ED239D6440D0}" srcOrd="0" destOrd="0" presId="urn:microsoft.com/office/officeart/2008/layout/VerticalCurvedList"/>
    <dgm:cxn modelId="{C6DB0C86-82B8-4C6F-A218-192475557742}" type="presParOf" srcId="{95642AF5-E09E-44D2-AE82-44919C786406}" destId="{0D05B774-32DA-483F-B531-D252A5C262CD}" srcOrd="1" destOrd="0" presId="urn:microsoft.com/office/officeart/2008/layout/VerticalCurvedList"/>
    <dgm:cxn modelId="{139FEE33-D048-4D17-B32A-C9540AA6C2C2}" type="presParOf" srcId="{95642AF5-E09E-44D2-AE82-44919C786406}" destId="{7410E74E-E250-48B3-8DC2-8293BCA1322E}" srcOrd="2" destOrd="0" presId="urn:microsoft.com/office/officeart/2008/layout/VerticalCurvedList"/>
    <dgm:cxn modelId="{1E5825AA-0189-460B-A2B7-786DCC4E5D54}" type="presParOf" srcId="{95642AF5-E09E-44D2-AE82-44919C786406}" destId="{6263E450-3C38-4AE0-99F7-341957D26E52}" srcOrd="3" destOrd="0" presId="urn:microsoft.com/office/officeart/2008/layout/VerticalCurvedList"/>
    <dgm:cxn modelId="{01FF567E-1D78-4477-894E-13B7EE48B61A}" type="presParOf" srcId="{4968BA19-6EA6-4D2C-A30E-AC21A3D969AE}" destId="{04961658-98E9-4C7F-AB7A-E3B1B6C755D1}" srcOrd="1" destOrd="0" presId="urn:microsoft.com/office/officeart/2008/layout/VerticalCurvedList"/>
    <dgm:cxn modelId="{84BD94EE-1000-4717-97E1-2A06B3D5EEE2}" type="presParOf" srcId="{4968BA19-6EA6-4D2C-A30E-AC21A3D969AE}" destId="{F4DC69ED-14F3-4AEC-A2CB-65DA0147F821}" srcOrd="2" destOrd="0" presId="urn:microsoft.com/office/officeart/2008/layout/VerticalCurvedList"/>
    <dgm:cxn modelId="{C3589054-9F0F-4B93-8A93-EE279F573788}" type="presParOf" srcId="{F4DC69ED-14F3-4AEC-A2CB-65DA0147F821}" destId="{31E90DE6-FC95-479E-8C3B-B2175210ECE5}" srcOrd="0" destOrd="0" presId="urn:microsoft.com/office/officeart/2008/layout/VerticalCurvedList"/>
    <dgm:cxn modelId="{E7C6600C-1A89-46FC-B188-72A46ACADEFE}" type="presParOf" srcId="{4968BA19-6EA6-4D2C-A30E-AC21A3D969AE}" destId="{E4A70EBB-7184-45F4-A8AD-2793A333734E}" srcOrd="3" destOrd="0" presId="urn:microsoft.com/office/officeart/2008/layout/VerticalCurvedList"/>
    <dgm:cxn modelId="{CC0F34E8-7336-4C9E-B4BB-E8B626BF7766}" type="presParOf" srcId="{4968BA19-6EA6-4D2C-A30E-AC21A3D969AE}" destId="{138954D7-6FF6-424A-A295-C59E06FEF85C}" srcOrd="4" destOrd="0" presId="urn:microsoft.com/office/officeart/2008/layout/VerticalCurvedList"/>
    <dgm:cxn modelId="{29C9C567-0F4B-490E-8A39-950E8D2A7C06}" type="presParOf" srcId="{138954D7-6FF6-424A-A295-C59E06FEF85C}" destId="{FBAE9731-FF35-4ECC-817B-EBFF3D845FE4}" srcOrd="0" destOrd="0" presId="urn:microsoft.com/office/officeart/2008/layout/VerticalCurvedList"/>
    <dgm:cxn modelId="{01F3173D-A54A-45DE-8965-861820A9B5B0}" type="presParOf" srcId="{4968BA19-6EA6-4D2C-A30E-AC21A3D969AE}" destId="{FB567AA1-6D99-48CF-8A44-EE8ED86B2993}" srcOrd="5" destOrd="0" presId="urn:microsoft.com/office/officeart/2008/layout/VerticalCurvedList"/>
    <dgm:cxn modelId="{A73D4662-D7E9-4847-ADF3-DACC08FB1A99}" type="presParOf" srcId="{4968BA19-6EA6-4D2C-A30E-AC21A3D969AE}" destId="{965C7774-78A2-4BB4-B419-C038F9AC364E}" srcOrd="6" destOrd="0" presId="urn:microsoft.com/office/officeart/2008/layout/VerticalCurvedList"/>
    <dgm:cxn modelId="{E0A66E98-CCF7-406F-8CAD-9B8E12E2F5AB}" type="presParOf" srcId="{965C7774-78A2-4BB4-B419-C038F9AC364E}" destId="{487321D7-4E1D-429B-BE23-3CA2EBC42360}" srcOrd="0" destOrd="0" presId="urn:microsoft.com/office/officeart/2008/layout/VerticalCurvedList"/>
    <dgm:cxn modelId="{47B902CC-3045-423B-B1C0-46F63641E426}" type="presParOf" srcId="{4968BA19-6EA6-4D2C-A30E-AC21A3D969AE}" destId="{C23E22F6-E5F0-4969-B41F-898D6E8A1A5E}" srcOrd="7" destOrd="0" presId="urn:microsoft.com/office/officeart/2008/layout/VerticalCurvedList"/>
    <dgm:cxn modelId="{030B4326-1C7D-49B1-94A3-C2A26A76CB67}" type="presParOf" srcId="{4968BA19-6EA6-4D2C-A30E-AC21A3D969AE}" destId="{9321071B-667E-4B57-AA5D-BECA6A6BA330}" srcOrd="8" destOrd="0" presId="urn:microsoft.com/office/officeart/2008/layout/VerticalCurvedList"/>
    <dgm:cxn modelId="{257F2C76-76F9-4C20-8A7B-53EA88783D29}" type="presParOf" srcId="{9321071B-667E-4B57-AA5D-BECA6A6BA330}" destId="{68FC0F8F-D6C5-434D-A5E3-4262913E8F3A}" srcOrd="0" destOrd="0" presId="urn:microsoft.com/office/officeart/2008/layout/VerticalCurvedList"/>
    <dgm:cxn modelId="{BD348877-7F58-4875-B50D-DB39B116BDEF}" type="presParOf" srcId="{4968BA19-6EA6-4D2C-A30E-AC21A3D969AE}" destId="{557743A6-A253-49AD-8DEB-3A965F5EEC38}" srcOrd="9" destOrd="0" presId="urn:microsoft.com/office/officeart/2008/layout/VerticalCurvedList"/>
    <dgm:cxn modelId="{D40B08F8-4011-4D8B-A3A3-06CE5269FC0F}" type="presParOf" srcId="{4968BA19-6EA6-4D2C-A30E-AC21A3D969AE}" destId="{8997C4B4-9E25-4FA2-80EA-468E89926BF9}" srcOrd="10" destOrd="0" presId="urn:microsoft.com/office/officeart/2008/layout/VerticalCurvedList"/>
    <dgm:cxn modelId="{3C059C1A-6A18-4D89-BCCE-1EFF342284F3}" type="presParOf" srcId="{8997C4B4-9E25-4FA2-80EA-468E89926BF9}" destId="{552BD899-1F3F-4549-B881-379888DAB175}"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31BE98C-10F9-4910-A471-5A5C5BB5B121}" type="doc">
      <dgm:prSet loTypeId="urn:microsoft.com/office/officeart/2009/3/layout/OpposingIdeas" loCatId="relationship" qsTypeId="urn:microsoft.com/office/officeart/2005/8/quickstyle/simple1" qsCatId="simple" csTypeId="urn:microsoft.com/office/officeart/2005/8/colors/accent0_3" csCatId="mainScheme" phldr="1"/>
      <dgm:spPr/>
      <dgm:t>
        <a:bodyPr/>
        <a:lstStyle/>
        <a:p>
          <a:endParaRPr lang="es-CO"/>
        </a:p>
      </dgm:t>
    </dgm:pt>
    <dgm:pt modelId="{B569872C-31A2-4A7F-BBAB-905911262811}">
      <dgm:prSet phldrT="[Texto]"/>
      <dgm:spPr>
        <a:solidFill>
          <a:srgbClr val="66FF33"/>
        </a:solidFill>
      </dgm:spPr>
      <dgm:t>
        <a:bodyPr/>
        <a:lstStyle/>
        <a:p>
          <a:r>
            <a:rPr lang="es-MX" b="1"/>
            <a:t>GAMA ALTA</a:t>
          </a:r>
          <a:endParaRPr lang="es-CO" b="1"/>
        </a:p>
      </dgm:t>
    </dgm:pt>
    <dgm:pt modelId="{C08FB6A1-4AD2-4575-8505-85AAED84C9B0}" type="parTrans" cxnId="{DAFE43E2-F6FF-4802-8877-A9B1D239F6ED}">
      <dgm:prSet/>
      <dgm:spPr/>
      <dgm:t>
        <a:bodyPr/>
        <a:lstStyle/>
        <a:p>
          <a:endParaRPr lang="es-CO"/>
        </a:p>
      </dgm:t>
    </dgm:pt>
    <dgm:pt modelId="{8FB8B0D7-42F5-4C40-A991-4B45E2E68EEF}" type="sibTrans" cxnId="{DAFE43E2-F6FF-4802-8877-A9B1D239F6ED}">
      <dgm:prSet/>
      <dgm:spPr/>
      <dgm:t>
        <a:bodyPr/>
        <a:lstStyle/>
        <a:p>
          <a:endParaRPr lang="es-CO"/>
        </a:p>
      </dgm:t>
    </dgm:pt>
    <dgm:pt modelId="{7BFE676B-A907-428F-8ADC-D5B96625CA60}">
      <dgm:prSet phldrT="[Texto]"/>
      <dgm:spPr/>
      <dgm:t>
        <a:bodyPr/>
        <a:lstStyle/>
        <a:p>
          <a:pPr>
            <a:buFont typeface="Arial" panose="020B0604020202020204" pitchFamily="34" charset="0"/>
            <a:buChar char="•"/>
          </a:pPr>
          <a:r>
            <a:rPr lang="es-EC" b="1" dirty="0">
              <a:solidFill>
                <a:schemeClr val="bg1"/>
              </a:solidFill>
            </a:rPr>
            <a:t>Procesador 3.2 GHz</a:t>
          </a:r>
        </a:p>
        <a:p>
          <a:pPr>
            <a:buFont typeface="Arial" panose="020B0604020202020204" pitchFamily="34" charset="0"/>
            <a:buChar char="•"/>
          </a:pPr>
          <a:r>
            <a:rPr lang="es-EC" b="1" dirty="0">
              <a:solidFill>
                <a:schemeClr val="bg1"/>
              </a:solidFill>
            </a:rPr>
            <a:t> wifi 6</a:t>
          </a:r>
        </a:p>
        <a:p>
          <a:pPr>
            <a:buFont typeface="Arial" panose="020B0604020202020204" pitchFamily="34" charset="0"/>
            <a:buChar char="•"/>
          </a:pPr>
          <a:r>
            <a:rPr lang="es-EC" b="1" dirty="0">
              <a:solidFill>
                <a:schemeClr val="bg1"/>
              </a:solidFill>
            </a:rPr>
            <a:t>4520 mAh</a:t>
          </a:r>
          <a:endParaRPr lang="es-CO" b="1" dirty="0">
            <a:solidFill>
              <a:schemeClr val="bg1"/>
            </a:solidFill>
          </a:endParaRPr>
        </a:p>
      </dgm:t>
    </dgm:pt>
    <dgm:pt modelId="{1D208F3D-CA52-4853-A6FB-BD29D71095CD}" type="parTrans" cxnId="{CF268DCA-E327-491E-9C95-602D59A34B84}">
      <dgm:prSet/>
      <dgm:spPr/>
      <dgm:t>
        <a:bodyPr/>
        <a:lstStyle/>
        <a:p>
          <a:endParaRPr lang="es-CO"/>
        </a:p>
      </dgm:t>
    </dgm:pt>
    <dgm:pt modelId="{97A625A1-CFD4-4BA3-8024-EDFA1D450C44}" type="sibTrans" cxnId="{CF268DCA-E327-491E-9C95-602D59A34B84}">
      <dgm:prSet/>
      <dgm:spPr/>
      <dgm:t>
        <a:bodyPr/>
        <a:lstStyle/>
        <a:p>
          <a:endParaRPr lang="es-CO"/>
        </a:p>
      </dgm:t>
    </dgm:pt>
    <dgm:pt modelId="{1CC9010E-E6C0-4BB8-A2E0-22BC5E2ED4D6}">
      <dgm:prSet phldrT="[Texto]"/>
      <dgm:spPr>
        <a:solidFill>
          <a:srgbClr val="FFC000"/>
        </a:solidFill>
      </dgm:spPr>
      <dgm:t>
        <a:bodyPr/>
        <a:lstStyle/>
        <a:p>
          <a:r>
            <a:rPr lang="es-MX" b="1"/>
            <a:t>GAMA MEDIA</a:t>
          </a:r>
          <a:endParaRPr lang="es-CO" b="1"/>
        </a:p>
      </dgm:t>
    </dgm:pt>
    <dgm:pt modelId="{FB8213F3-611A-4B26-BC55-EA4AEE23DB93}" type="parTrans" cxnId="{B50E72DD-41FC-467A-904D-392739AED6DB}">
      <dgm:prSet/>
      <dgm:spPr/>
      <dgm:t>
        <a:bodyPr/>
        <a:lstStyle/>
        <a:p>
          <a:endParaRPr lang="es-CO"/>
        </a:p>
      </dgm:t>
    </dgm:pt>
    <dgm:pt modelId="{7B6B41F1-20B1-4D58-8581-E01FD54C1279}" type="sibTrans" cxnId="{B50E72DD-41FC-467A-904D-392739AED6DB}">
      <dgm:prSet/>
      <dgm:spPr/>
      <dgm:t>
        <a:bodyPr/>
        <a:lstStyle/>
        <a:p>
          <a:endParaRPr lang="es-CO"/>
        </a:p>
      </dgm:t>
    </dgm:pt>
    <dgm:pt modelId="{164EB83B-9E5E-4F36-9B90-24D6789D6EE8}">
      <dgm:prSet phldrT="[Texto]"/>
      <dgm:spPr/>
      <dgm:t>
        <a:bodyPr/>
        <a:lstStyle/>
        <a:p>
          <a:r>
            <a:rPr lang="es-EC" b="1">
              <a:solidFill>
                <a:schemeClr val="bg1"/>
              </a:solidFill>
            </a:rPr>
            <a:t>Procesador 2.2 GHz</a:t>
          </a:r>
          <a:endParaRPr lang="es-CO" b="1">
            <a:solidFill>
              <a:schemeClr val="bg1"/>
            </a:solidFill>
          </a:endParaRPr>
        </a:p>
      </dgm:t>
    </dgm:pt>
    <dgm:pt modelId="{4413476A-C5D7-4FB7-B754-E33B1E1E652A}" type="sibTrans" cxnId="{71FB6847-E1B1-418E-B0A1-72D0A40C82F1}">
      <dgm:prSet/>
      <dgm:spPr/>
      <dgm:t>
        <a:bodyPr/>
        <a:lstStyle/>
        <a:p>
          <a:endParaRPr lang="es-CO"/>
        </a:p>
      </dgm:t>
    </dgm:pt>
    <dgm:pt modelId="{6671AA2F-AC51-4D5B-A9DE-24681DA305C4}" type="parTrans" cxnId="{71FB6847-E1B1-418E-B0A1-72D0A40C82F1}">
      <dgm:prSet/>
      <dgm:spPr/>
      <dgm:t>
        <a:bodyPr/>
        <a:lstStyle/>
        <a:p>
          <a:endParaRPr lang="es-CO"/>
        </a:p>
      </dgm:t>
    </dgm:pt>
    <dgm:pt modelId="{701A9746-02AC-40DC-8E88-34D191A5FFBF}">
      <dgm:prSet/>
      <dgm:spPr/>
      <dgm:t>
        <a:bodyPr/>
        <a:lstStyle/>
        <a:p>
          <a:r>
            <a:rPr lang="es-EC" b="1" dirty="0">
              <a:solidFill>
                <a:schemeClr val="bg1"/>
              </a:solidFill>
            </a:rPr>
            <a:t>wifi 802.11 </a:t>
          </a:r>
        </a:p>
      </dgm:t>
    </dgm:pt>
    <dgm:pt modelId="{BAA12F52-A6C5-4C62-AECC-A46A54724692}" type="parTrans" cxnId="{E75CC3A5-2D01-4439-B75E-92B1CD976A54}">
      <dgm:prSet/>
      <dgm:spPr/>
      <dgm:t>
        <a:bodyPr/>
        <a:lstStyle/>
        <a:p>
          <a:endParaRPr lang="es-CO"/>
        </a:p>
      </dgm:t>
    </dgm:pt>
    <dgm:pt modelId="{08E28964-B379-4C4F-8B0C-3DEC0398348A}" type="sibTrans" cxnId="{E75CC3A5-2D01-4439-B75E-92B1CD976A54}">
      <dgm:prSet/>
      <dgm:spPr/>
      <dgm:t>
        <a:bodyPr/>
        <a:lstStyle/>
        <a:p>
          <a:endParaRPr lang="es-CO"/>
        </a:p>
      </dgm:t>
    </dgm:pt>
    <dgm:pt modelId="{813C330A-299B-48B3-9EE7-9348707FF612}">
      <dgm:prSet/>
      <dgm:spPr/>
      <dgm:t>
        <a:bodyPr/>
        <a:lstStyle/>
        <a:p>
          <a:r>
            <a:rPr lang="es-EC" b="1">
              <a:solidFill>
                <a:schemeClr val="bg1"/>
              </a:solidFill>
            </a:rPr>
            <a:t>3750 mAh</a:t>
          </a:r>
          <a:endParaRPr lang="es-CO" b="1">
            <a:solidFill>
              <a:schemeClr val="bg1"/>
            </a:solidFill>
          </a:endParaRPr>
        </a:p>
      </dgm:t>
    </dgm:pt>
    <dgm:pt modelId="{778C3A19-4931-407F-B761-3B7F82A349C5}" type="parTrans" cxnId="{9A8706FD-9493-442B-BA22-2D17583E9754}">
      <dgm:prSet/>
      <dgm:spPr/>
      <dgm:t>
        <a:bodyPr/>
        <a:lstStyle/>
        <a:p>
          <a:endParaRPr lang="es-CO"/>
        </a:p>
      </dgm:t>
    </dgm:pt>
    <dgm:pt modelId="{3348C925-D7C2-4B14-8D21-763C0D3E9868}" type="sibTrans" cxnId="{9A8706FD-9493-442B-BA22-2D17583E9754}">
      <dgm:prSet/>
      <dgm:spPr/>
      <dgm:t>
        <a:bodyPr/>
        <a:lstStyle/>
        <a:p>
          <a:endParaRPr lang="es-CO"/>
        </a:p>
      </dgm:t>
    </dgm:pt>
    <dgm:pt modelId="{35F84C2A-9609-4455-AA5F-27DDAF23E439}" type="pres">
      <dgm:prSet presAssocID="{631BE98C-10F9-4910-A471-5A5C5BB5B121}" presName="Name0" presStyleCnt="0">
        <dgm:presLayoutVars>
          <dgm:chMax val="2"/>
          <dgm:dir/>
          <dgm:animOne val="branch"/>
          <dgm:animLvl val="lvl"/>
          <dgm:resizeHandles val="exact"/>
        </dgm:presLayoutVars>
      </dgm:prSet>
      <dgm:spPr/>
    </dgm:pt>
    <dgm:pt modelId="{91BE97EC-BDD1-45FE-A40A-90E58755F957}" type="pres">
      <dgm:prSet presAssocID="{631BE98C-10F9-4910-A471-5A5C5BB5B121}" presName="Background" presStyleLbl="node1" presStyleIdx="0" presStyleCnt="1" custScaleX="165168" custLinFactNeighborX="987" custLinFactNeighborY="1180"/>
      <dgm:spPr/>
    </dgm:pt>
    <dgm:pt modelId="{56450098-E456-4ED1-B44A-EF6C86D277B5}" type="pres">
      <dgm:prSet presAssocID="{631BE98C-10F9-4910-A471-5A5C5BB5B121}" presName="Divider" presStyleLbl="callout" presStyleIdx="0" presStyleCnt="1"/>
      <dgm:spPr/>
    </dgm:pt>
    <dgm:pt modelId="{49B03E8B-C3C7-40FC-A7A5-B5F3DD4A7DEC}" type="pres">
      <dgm:prSet presAssocID="{631BE98C-10F9-4910-A471-5A5C5BB5B121}" presName="ChildText1" presStyleLbl="revTx" presStyleIdx="0" presStyleCnt="0" custScaleX="107984" custLinFactNeighborX="-23680" custLinFactNeighborY="3993">
        <dgm:presLayoutVars>
          <dgm:chMax val="0"/>
          <dgm:chPref val="0"/>
          <dgm:bulletEnabled val="1"/>
        </dgm:presLayoutVars>
      </dgm:prSet>
      <dgm:spPr/>
    </dgm:pt>
    <dgm:pt modelId="{C9FED240-9163-4E03-B7EF-EC69B73C52E3}" type="pres">
      <dgm:prSet presAssocID="{631BE98C-10F9-4910-A471-5A5C5BB5B121}" presName="ChildText2" presStyleLbl="revTx" presStyleIdx="0" presStyleCnt="0" custLinFactNeighborX="17021" custLinFactNeighborY="2532">
        <dgm:presLayoutVars>
          <dgm:chMax val="0"/>
          <dgm:chPref val="0"/>
          <dgm:bulletEnabled val="1"/>
        </dgm:presLayoutVars>
      </dgm:prSet>
      <dgm:spPr/>
    </dgm:pt>
    <dgm:pt modelId="{BC7E2D8C-4E56-46C5-AEB9-330EC0A1793A}" type="pres">
      <dgm:prSet presAssocID="{631BE98C-10F9-4910-A471-5A5C5BB5B121}" presName="ParentText1" presStyleLbl="revTx" presStyleIdx="0" presStyleCnt="0">
        <dgm:presLayoutVars>
          <dgm:chMax val="1"/>
          <dgm:chPref val="1"/>
        </dgm:presLayoutVars>
      </dgm:prSet>
      <dgm:spPr/>
    </dgm:pt>
    <dgm:pt modelId="{B1A120A9-2502-4D14-9DAF-828280DE8B28}" type="pres">
      <dgm:prSet presAssocID="{631BE98C-10F9-4910-A471-5A5C5BB5B121}" presName="ParentShape1" presStyleLbl="alignImgPlace1" presStyleIdx="0" presStyleCnt="2" custLinFactX="-95980" custLinFactNeighborX="-100000" custLinFactNeighborY="2983">
        <dgm:presLayoutVars/>
      </dgm:prSet>
      <dgm:spPr/>
    </dgm:pt>
    <dgm:pt modelId="{B3C80A05-78BE-4460-9D3E-1E02E07C854A}" type="pres">
      <dgm:prSet presAssocID="{631BE98C-10F9-4910-A471-5A5C5BB5B121}" presName="ParentText2" presStyleLbl="revTx" presStyleIdx="0" presStyleCnt="0">
        <dgm:presLayoutVars>
          <dgm:chMax val="1"/>
          <dgm:chPref val="1"/>
        </dgm:presLayoutVars>
      </dgm:prSet>
      <dgm:spPr/>
    </dgm:pt>
    <dgm:pt modelId="{E4F1668B-C3A4-4E68-ABCF-EA61CC918C77}" type="pres">
      <dgm:prSet presAssocID="{631BE98C-10F9-4910-A471-5A5C5BB5B121}" presName="ParentShape2" presStyleLbl="alignImgPlace1" presStyleIdx="1" presStyleCnt="2" custLinFactX="90769" custLinFactNeighborX="100000" custLinFactNeighborY="-6124">
        <dgm:presLayoutVars/>
      </dgm:prSet>
      <dgm:spPr/>
    </dgm:pt>
  </dgm:ptLst>
  <dgm:cxnLst>
    <dgm:cxn modelId="{D54F0600-BF60-443C-8124-CAC822C54944}" type="presOf" srcId="{B569872C-31A2-4A7F-BBAB-905911262811}" destId="{B1A120A9-2502-4D14-9DAF-828280DE8B28}" srcOrd="1" destOrd="0" presId="urn:microsoft.com/office/officeart/2009/3/layout/OpposingIdeas"/>
    <dgm:cxn modelId="{D3ACE522-E129-4A46-84E2-8A1C824FA1FF}" type="presOf" srcId="{813C330A-299B-48B3-9EE7-9348707FF612}" destId="{C9FED240-9163-4E03-B7EF-EC69B73C52E3}" srcOrd="0" destOrd="2" presId="urn:microsoft.com/office/officeart/2009/3/layout/OpposingIdeas"/>
    <dgm:cxn modelId="{71FB6847-E1B1-418E-B0A1-72D0A40C82F1}" srcId="{1CC9010E-E6C0-4BB8-A2E0-22BC5E2ED4D6}" destId="{164EB83B-9E5E-4F36-9B90-24D6789D6EE8}" srcOrd="0" destOrd="0" parTransId="{6671AA2F-AC51-4D5B-A9DE-24681DA305C4}" sibTransId="{4413476A-C5D7-4FB7-B754-E33B1E1E652A}"/>
    <dgm:cxn modelId="{0C6C9052-0AB9-4193-90FD-C7836D04ED9F}" type="presOf" srcId="{1CC9010E-E6C0-4BB8-A2E0-22BC5E2ED4D6}" destId="{B3C80A05-78BE-4460-9D3E-1E02E07C854A}" srcOrd="0" destOrd="0" presId="urn:microsoft.com/office/officeart/2009/3/layout/OpposingIdeas"/>
    <dgm:cxn modelId="{E206848B-24F9-4F26-A938-BA0CC66EEAC3}" type="presOf" srcId="{B569872C-31A2-4A7F-BBAB-905911262811}" destId="{BC7E2D8C-4E56-46C5-AEB9-330EC0A1793A}" srcOrd="0" destOrd="0" presId="urn:microsoft.com/office/officeart/2009/3/layout/OpposingIdeas"/>
    <dgm:cxn modelId="{E75CC3A5-2D01-4439-B75E-92B1CD976A54}" srcId="{1CC9010E-E6C0-4BB8-A2E0-22BC5E2ED4D6}" destId="{701A9746-02AC-40DC-8E88-34D191A5FFBF}" srcOrd="1" destOrd="0" parTransId="{BAA12F52-A6C5-4C62-AECC-A46A54724692}" sibTransId="{08E28964-B379-4C4F-8B0C-3DEC0398348A}"/>
    <dgm:cxn modelId="{7B8E80C5-2A13-4C9C-A81D-043AEF5AB9F2}" type="presOf" srcId="{1CC9010E-E6C0-4BB8-A2E0-22BC5E2ED4D6}" destId="{E4F1668B-C3A4-4E68-ABCF-EA61CC918C77}" srcOrd="1" destOrd="0" presId="urn:microsoft.com/office/officeart/2009/3/layout/OpposingIdeas"/>
    <dgm:cxn modelId="{CF268DCA-E327-491E-9C95-602D59A34B84}" srcId="{B569872C-31A2-4A7F-BBAB-905911262811}" destId="{7BFE676B-A907-428F-8ADC-D5B96625CA60}" srcOrd="0" destOrd="0" parTransId="{1D208F3D-CA52-4853-A6FB-BD29D71095CD}" sibTransId="{97A625A1-CFD4-4BA3-8024-EDFA1D450C44}"/>
    <dgm:cxn modelId="{66154CD5-333E-4487-8AD5-3B047D36B75E}" type="presOf" srcId="{701A9746-02AC-40DC-8E88-34D191A5FFBF}" destId="{C9FED240-9163-4E03-B7EF-EC69B73C52E3}" srcOrd="0" destOrd="1" presId="urn:microsoft.com/office/officeart/2009/3/layout/OpposingIdeas"/>
    <dgm:cxn modelId="{B50E72DD-41FC-467A-904D-392739AED6DB}" srcId="{631BE98C-10F9-4910-A471-5A5C5BB5B121}" destId="{1CC9010E-E6C0-4BB8-A2E0-22BC5E2ED4D6}" srcOrd="1" destOrd="0" parTransId="{FB8213F3-611A-4B26-BC55-EA4AEE23DB93}" sibTransId="{7B6B41F1-20B1-4D58-8581-E01FD54C1279}"/>
    <dgm:cxn modelId="{DAFE43E2-F6FF-4802-8877-A9B1D239F6ED}" srcId="{631BE98C-10F9-4910-A471-5A5C5BB5B121}" destId="{B569872C-31A2-4A7F-BBAB-905911262811}" srcOrd="0" destOrd="0" parTransId="{C08FB6A1-4AD2-4575-8505-85AAED84C9B0}" sibTransId="{8FB8B0D7-42F5-4C40-A991-4B45E2E68EEF}"/>
    <dgm:cxn modelId="{02DED6E8-FB00-44D7-87D2-B35FE6F3AEBC}" type="presOf" srcId="{164EB83B-9E5E-4F36-9B90-24D6789D6EE8}" destId="{C9FED240-9163-4E03-B7EF-EC69B73C52E3}" srcOrd="0" destOrd="0" presId="urn:microsoft.com/office/officeart/2009/3/layout/OpposingIdeas"/>
    <dgm:cxn modelId="{8A4690EA-F267-4F53-9264-8E0AC6241CA5}" type="presOf" srcId="{7BFE676B-A907-428F-8ADC-D5B96625CA60}" destId="{49B03E8B-C3C7-40FC-A7A5-B5F3DD4A7DEC}" srcOrd="0" destOrd="0" presId="urn:microsoft.com/office/officeart/2009/3/layout/OpposingIdeas"/>
    <dgm:cxn modelId="{BCCE93EF-BB1C-4170-91AC-724409ACD6AA}" type="presOf" srcId="{631BE98C-10F9-4910-A471-5A5C5BB5B121}" destId="{35F84C2A-9609-4455-AA5F-27DDAF23E439}" srcOrd="0" destOrd="0" presId="urn:microsoft.com/office/officeart/2009/3/layout/OpposingIdeas"/>
    <dgm:cxn modelId="{9A8706FD-9493-442B-BA22-2D17583E9754}" srcId="{1CC9010E-E6C0-4BB8-A2E0-22BC5E2ED4D6}" destId="{813C330A-299B-48B3-9EE7-9348707FF612}" srcOrd="2" destOrd="0" parTransId="{778C3A19-4931-407F-B761-3B7F82A349C5}" sibTransId="{3348C925-D7C2-4B14-8D21-763C0D3E9868}"/>
    <dgm:cxn modelId="{C1822374-CB04-437A-908E-B92043598682}" type="presParOf" srcId="{35F84C2A-9609-4455-AA5F-27DDAF23E439}" destId="{91BE97EC-BDD1-45FE-A40A-90E58755F957}" srcOrd="0" destOrd="0" presId="urn:microsoft.com/office/officeart/2009/3/layout/OpposingIdeas"/>
    <dgm:cxn modelId="{42A1D9E3-084D-4321-8EF8-B567EEC4C615}" type="presParOf" srcId="{35F84C2A-9609-4455-AA5F-27DDAF23E439}" destId="{56450098-E456-4ED1-B44A-EF6C86D277B5}" srcOrd="1" destOrd="0" presId="urn:microsoft.com/office/officeart/2009/3/layout/OpposingIdeas"/>
    <dgm:cxn modelId="{0E21D781-2620-40C6-A685-2B50466F2E80}" type="presParOf" srcId="{35F84C2A-9609-4455-AA5F-27DDAF23E439}" destId="{49B03E8B-C3C7-40FC-A7A5-B5F3DD4A7DEC}" srcOrd="2" destOrd="0" presId="urn:microsoft.com/office/officeart/2009/3/layout/OpposingIdeas"/>
    <dgm:cxn modelId="{2885F853-8A37-40E4-B481-AAE973E17DBD}" type="presParOf" srcId="{35F84C2A-9609-4455-AA5F-27DDAF23E439}" destId="{C9FED240-9163-4E03-B7EF-EC69B73C52E3}" srcOrd="3" destOrd="0" presId="urn:microsoft.com/office/officeart/2009/3/layout/OpposingIdeas"/>
    <dgm:cxn modelId="{F93E70BF-4AA7-470B-BE03-B14CCC2688DA}" type="presParOf" srcId="{35F84C2A-9609-4455-AA5F-27DDAF23E439}" destId="{BC7E2D8C-4E56-46C5-AEB9-330EC0A1793A}" srcOrd="4" destOrd="0" presId="urn:microsoft.com/office/officeart/2009/3/layout/OpposingIdeas"/>
    <dgm:cxn modelId="{549047AC-2D4B-435F-A9F3-9DD6B330D50A}" type="presParOf" srcId="{35F84C2A-9609-4455-AA5F-27DDAF23E439}" destId="{B1A120A9-2502-4D14-9DAF-828280DE8B28}" srcOrd="5" destOrd="0" presId="urn:microsoft.com/office/officeart/2009/3/layout/OpposingIdeas"/>
    <dgm:cxn modelId="{B975504E-2B87-4B1B-B641-5A60357AFCFB}" type="presParOf" srcId="{35F84C2A-9609-4455-AA5F-27DDAF23E439}" destId="{B3C80A05-78BE-4460-9D3E-1E02E07C854A}" srcOrd="6" destOrd="0" presId="urn:microsoft.com/office/officeart/2009/3/layout/OpposingIdeas"/>
    <dgm:cxn modelId="{B57E0CE4-5F6D-45D1-8437-761A0C121493}" type="presParOf" srcId="{35F84C2A-9609-4455-AA5F-27DDAF23E439}" destId="{E4F1668B-C3A4-4E68-ABCF-EA61CC918C77}" srcOrd="7" destOrd="0" presId="urn:microsoft.com/office/officeart/2009/3/layout/OpposingIdea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F95E2CF-85C2-4BF9-AAB7-0BD1A0BBFE75}"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C"/>
        </a:p>
      </dgm:t>
    </dgm:pt>
    <dgm:pt modelId="{0C92F36F-29A7-4099-88FE-1B0231550C89}">
      <dgm:prSet/>
      <dgm:spPr/>
      <dgm:t>
        <a:bodyPr/>
        <a:lstStyle/>
        <a:p>
          <a:pPr algn="ctr"/>
          <a:r>
            <a:rPr lang="es-EC" b="1"/>
            <a:t>CNT 4G</a:t>
          </a:r>
          <a:endParaRPr lang="es-EC"/>
        </a:p>
      </dgm:t>
    </dgm:pt>
    <dgm:pt modelId="{E4298627-DC5A-4AF8-8C0D-D5C94AE833EC}" type="parTrans" cxnId="{8E12B196-FEAA-4939-AE14-E9A51DD9460F}">
      <dgm:prSet/>
      <dgm:spPr/>
      <dgm:t>
        <a:bodyPr/>
        <a:lstStyle/>
        <a:p>
          <a:endParaRPr lang="es-EC"/>
        </a:p>
      </dgm:t>
    </dgm:pt>
    <dgm:pt modelId="{D7E88F5D-D618-40B8-A686-ED42CC9939DE}" type="sibTrans" cxnId="{8E12B196-FEAA-4939-AE14-E9A51DD9460F}">
      <dgm:prSet/>
      <dgm:spPr/>
      <dgm:t>
        <a:bodyPr/>
        <a:lstStyle/>
        <a:p>
          <a:endParaRPr lang="es-EC"/>
        </a:p>
      </dgm:t>
    </dgm:pt>
    <dgm:pt modelId="{0DDD914A-BFF2-4DFC-821A-0AE65B1F6A7B}" type="pres">
      <dgm:prSet presAssocID="{6F95E2CF-85C2-4BF9-AAB7-0BD1A0BBFE75}" presName="linear" presStyleCnt="0">
        <dgm:presLayoutVars>
          <dgm:animLvl val="lvl"/>
          <dgm:resizeHandles val="exact"/>
        </dgm:presLayoutVars>
      </dgm:prSet>
      <dgm:spPr/>
    </dgm:pt>
    <dgm:pt modelId="{9870657C-88F6-46C1-ABFE-67DB304BDE19}" type="pres">
      <dgm:prSet presAssocID="{0C92F36F-29A7-4099-88FE-1B0231550C89}" presName="parentText" presStyleLbl="node1" presStyleIdx="0" presStyleCnt="1">
        <dgm:presLayoutVars>
          <dgm:chMax val="0"/>
          <dgm:bulletEnabled val="1"/>
        </dgm:presLayoutVars>
      </dgm:prSet>
      <dgm:spPr/>
    </dgm:pt>
  </dgm:ptLst>
  <dgm:cxnLst>
    <dgm:cxn modelId="{3E58E817-EE28-4381-8AA6-4C6A77A3C344}" type="presOf" srcId="{6F95E2CF-85C2-4BF9-AAB7-0BD1A0BBFE75}" destId="{0DDD914A-BFF2-4DFC-821A-0AE65B1F6A7B}" srcOrd="0" destOrd="0" presId="urn:microsoft.com/office/officeart/2005/8/layout/vList2"/>
    <dgm:cxn modelId="{F799E941-9E6F-49E5-9F41-1CA639AC4FBE}" type="presOf" srcId="{0C92F36F-29A7-4099-88FE-1B0231550C89}" destId="{9870657C-88F6-46C1-ABFE-67DB304BDE19}" srcOrd="0" destOrd="0" presId="urn:microsoft.com/office/officeart/2005/8/layout/vList2"/>
    <dgm:cxn modelId="{8E12B196-FEAA-4939-AE14-E9A51DD9460F}" srcId="{6F95E2CF-85C2-4BF9-AAB7-0BD1A0BBFE75}" destId="{0C92F36F-29A7-4099-88FE-1B0231550C89}" srcOrd="0" destOrd="0" parTransId="{E4298627-DC5A-4AF8-8C0D-D5C94AE833EC}" sibTransId="{D7E88F5D-D618-40B8-A686-ED42CC9939DE}"/>
    <dgm:cxn modelId="{7C5CBBD4-8B26-4926-931B-30E8A6B3DA48}" type="presParOf" srcId="{0DDD914A-BFF2-4DFC-821A-0AE65B1F6A7B}" destId="{9870657C-88F6-46C1-ABFE-67DB304BDE19}"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AC43B-5936-458E-B4FA-29C24BA25B41}">
      <dsp:nvSpPr>
        <dsp:cNvPr id="0" name=""/>
        <dsp:cNvSpPr/>
      </dsp:nvSpPr>
      <dsp:spPr>
        <a:xfrm>
          <a:off x="50007" y="94"/>
          <a:ext cx="2247397" cy="1348438"/>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b="1" kern="1200" dirty="0"/>
            <a:t>Desplazamiento</a:t>
          </a:r>
          <a:r>
            <a:rPr lang="es-EC" sz="1800" kern="1200" dirty="0"/>
            <a:t> sin autonomía e independencia</a:t>
          </a:r>
          <a:endParaRPr lang="es-CO" sz="1800" kern="1200" dirty="0"/>
        </a:p>
      </dsp:txBody>
      <dsp:txXfrm>
        <a:off x="50007" y="94"/>
        <a:ext cx="2247397" cy="1348438"/>
      </dsp:txXfrm>
    </dsp:sp>
    <dsp:sp modelId="{9C84D561-4FDB-497F-922B-14839CEC7F6B}">
      <dsp:nvSpPr>
        <dsp:cNvPr id="0" name=""/>
        <dsp:cNvSpPr/>
      </dsp:nvSpPr>
      <dsp:spPr>
        <a:xfrm>
          <a:off x="2398312" y="3613"/>
          <a:ext cx="2247397" cy="1348438"/>
        </a:xfrm>
        <a:prstGeom prst="rect">
          <a:avLst/>
        </a:prstGeom>
        <a:solidFill>
          <a:srgbClr val="76F0C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kern="1200" dirty="0">
              <a:solidFill>
                <a:schemeClr val="tx1"/>
              </a:solidFill>
            </a:rPr>
            <a:t>Falta de asistencia en </a:t>
          </a:r>
          <a:r>
            <a:rPr lang="es-MX" sz="1800" b="1" kern="1200" dirty="0">
              <a:solidFill>
                <a:schemeClr val="tx1"/>
              </a:solidFill>
            </a:rPr>
            <a:t>espacios sociables </a:t>
          </a:r>
          <a:endParaRPr lang="es-CO" sz="1800" b="1" kern="1200" dirty="0">
            <a:solidFill>
              <a:schemeClr val="tx1"/>
            </a:solidFill>
          </a:endParaRPr>
        </a:p>
      </dsp:txBody>
      <dsp:txXfrm>
        <a:off x="2398312" y="3613"/>
        <a:ext cx="2247397" cy="1348438"/>
      </dsp:txXfrm>
    </dsp:sp>
    <dsp:sp modelId="{24AFFE83-AEFE-4526-B119-EAC4BCEF685C}">
      <dsp:nvSpPr>
        <dsp:cNvPr id="0" name=""/>
        <dsp:cNvSpPr/>
      </dsp:nvSpPr>
      <dsp:spPr>
        <a:xfrm>
          <a:off x="58907" y="1456025"/>
          <a:ext cx="2247397" cy="1348438"/>
        </a:xfrm>
        <a:prstGeom prst="rect">
          <a:avLst/>
        </a:prstGeom>
        <a:solidFill>
          <a:schemeClr val="accent3">
            <a:lumMod val="7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MX" sz="1800" b="1" kern="1200" dirty="0"/>
            <a:t> Perdidas</a:t>
          </a:r>
          <a:r>
            <a:rPr lang="es-MX" sz="1800" kern="1200" dirty="0"/>
            <a:t>, accidentes y falta de orientación </a:t>
          </a:r>
          <a:endParaRPr lang="es-CO" sz="1800" kern="1200" dirty="0"/>
        </a:p>
      </dsp:txBody>
      <dsp:txXfrm>
        <a:off x="58907" y="1456025"/>
        <a:ext cx="2247397" cy="13484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657C-88F6-46C1-ABFE-67DB304BDE19}">
      <dsp:nvSpPr>
        <dsp:cNvPr id="0" name=""/>
        <dsp:cNvSpPr/>
      </dsp:nvSpPr>
      <dsp:spPr>
        <a:xfrm>
          <a:off x="0" y="4778"/>
          <a:ext cx="1003447" cy="3597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b="1" kern="1200"/>
            <a:t>Claro 4G</a:t>
          </a:r>
          <a:endParaRPr lang="es-EC" sz="1500" kern="1200"/>
        </a:p>
      </dsp:txBody>
      <dsp:txXfrm>
        <a:off x="17563" y="22341"/>
        <a:ext cx="968321" cy="3246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657C-88F6-46C1-ABFE-67DB304BDE19}">
      <dsp:nvSpPr>
        <dsp:cNvPr id="0" name=""/>
        <dsp:cNvSpPr/>
      </dsp:nvSpPr>
      <dsp:spPr>
        <a:xfrm>
          <a:off x="0" y="4778"/>
          <a:ext cx="1172872" cy="3597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b="1" kern="1200"/>
            <a:t>Movistar 4G</a:t>
          </a:r>
          <a:endParaRPr lang="es-EC" sz="1500" kern="1200"/>
        </a:p>
      </dsp:txBody>
      <dsp:txXfrm>
        <a:off x="17563" y="22341"/>
        <a:ext cx="1137746" cy="3246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657C-88F6-46C1-ABFE-67DB304BDE19}">
      <dsp:nvSpPr>
        <dsp:cNvPr id="0" name=""/>
        <dsp:cNvSpPr/>
      </dsp:nvSpPr>
      <dsp:spPr>
        <a:xfrm>
          <a:off x="0" y="4778"/>
          <a:ext cx="1172872" cy="3597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b="1" kern="1200"/>
            <a:t>Tuenti 4G</a:t>
          </a:r>
          <a:endParaRPr lang="es-EC" sz="1500" kern="1200"/>
        </a:p>
      </dsp:txBody>
      <dsp:txXfrm>
        <a:off x="17563" y="22341"/>
        <a:ext cx="1137746" cy="3246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BD227-8D24-48C9-AA7A-96A414470B88}">
      <dsp:nvSpPr>
        <dsp:cNvPr id="0" name=""/>
        <dsp:cNvSpPr/>
      </dsp:nvSpPr>
      <dsp:spPr>
        <a:xfrm>
          <a:off x="0" y="410"/>
          <a:ext cx="2932507" cy="4557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Caso 1: </a:t>
          </a:r>
          <a14:m xmlns:a14="http://schemas.microsoft.com/office/drawing/2010/main">
            <m:oMath xmlns:m="http://schemas.openxmlformats.org/officeDocument/2006/math">
              <m:r>
                <a:rPr lang="es-EC" sz="1900" i="1" kern="1200">
                  <a:latin typeface="Cambria Math" panose="02040503050406030204" pitchFamily="18" charset="0"/>
                </a:rPr>
                <m:t>𝑅𝑀𝑆</m:t>
              </m:r>
              <m:sSub>
                <m:sSubPr>
                  <m:ctrlPr>
                    <a:rPr lang="es-EC" sz="1900" i="1" kern="1200">
                      <a:latin typeface="Cambria Math" panose="02040503050406030204" pitchFamily="18" charset="0"/>
                    </a:rPr>
                  </m:ctrlPr>
                </m:sSubPr>
                <m:e>
                  <m:r>
                    <a:rPr lang="es-EC" sz="1900" i="1" kern="1200">
                      <a:latin typeface="Cambria Math" panose="02040503050406030204" pitchFamily="18" charset="0"/>
                    </a:rPr>
                    <m:t>𝐸</m:t>
                  </m:r>
                </m:e>
                <m:sub>
                  <m:r>
                    <a:rPr lang="es-EC" sz="1900" i="1" kern="1200">
                      <a:latin typeface="Cambria Math" panose="02040503050406030204" pitchFamily="18" charset="0"/>
                    </a:rPr>
                    <m:t>𝑋</m:t>
                  </m:r>
                </m:sub>
              </m:sSub>
              <m:r>
                <a:rPr lang="es-EC" sz="1900" i="1" kern="1200">
                  <a:latin typeface="Cambria Math" panose="02040503050406030204" pitchFamily="18" charset="0"/>
                </a:rPr>
                <m:t>=</m:t>
              </m:r>
              <m:r>
                <a:rPr lang="es-EC" sz="1900" i="1" kern="1200">
                  <a:latin typeface="Cambria Math" panose="02040503050406030204" pitchFamily="18" charset="0"/>
                </a:rPr>
                <m:t>𝑅𝑀𝑆</m:t>
              </m:r>
              <m:sSub>
                <m:sSubPr>
                  <m:ctrlPr>
                    <a:rPr lang="es-EC" sz="1900" i="1" kern="1200">
                      <a:latin typeface="Cambria Math" panose="02040503050406030204" pitchFamily="18" charset="0"/>
                    </a:rPr>
                  </m:ctrlPr>
                </m:sSubPr>
                <m:e>
                  <m:r>
                    <a:rPr lang="es-EC" sz="1900" i="1" kern="1200">
                      <a:latin typeface="Cambria Math" panose="02040503050406030204" pitchFamily="18" charset="0"/>
                    </a:rPr>
                    <m:t>𝐸</m:t>
                  </m:r>
                </m:e>
                <m:sub>
                  <m:r>
                    <a:rPr lang="es-EC" sz="1900" i="1" kern="1200">
                      <a:latin typeface="Cambria Math" panose="02040503050406030204" pitchFamily="18" charset="0"/>
                    </a:rPr>
                    <m:t>𝑌</m:t>
                  </m:r>
                </m:sub>
              </m:sSub>
            </m:oMath>
          </a14:m>
          <a:endParaRPr lang="es-EC" sz="1900" kern="1200" dirty="0"/>
        </a:p>
      </dsp:txBody>
      <dsp:txXfrm>
        <a:off x="22246" y="22656"/>
        <a:ext cx="2888015" cy="4112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BD227-8D24-48C9-AA7A-96A414470B88}">
      <dsp:nvSpPr>
        <dsp:cNvPr id="0" name=""/>
        <dsp:cNvSpPr/>
      </dsp:nvSpPr>
      <dsp:spPr>
        <a:xfrm>
          <a:off x="0" y="12402"/>
          <a:ext cx="2932507" cy="43173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C" sz="1800" kern="1200" dirty="0">
              <a:effectLst/>
              <a:latin typeface="Arial" panose="020B0604020202020204" pitchFamily="34" charset="0"/>
              <a:ea typeface="Yu Mincho" panose="02020400000000000000" pitchFamily="18" charset="-128"/>
              <a:cs typeface="Arial" panose="020B0604020202020204" pitchFamily="34" charset="0"/>
            </a:rPr>
            <a:t>Caso 2: </a:t>
          </a:r>
          <a14:m xmlns:a14="http://schemas.microsoft.com/office/drawing/2010/main">
            <m:oMath xmlns:m="http://schemas.openxmlformats.org/officeDocument/2006/math">
              <m:r>
                <a:rPr lang="es-EC" sz="1800" i="1" kern="1200">
                  <a:effectLst/>
                  <a:latin typeface="Cambria Math" panose="02040503050406030204" pitchFamily="18" charset="0"/>
                  <a:ea typeface="Calibri" panose="020F0502020204030204" pitchFamily="34" charset="0"/>
                  <a:cs typeface="Arial" panose="020B0604020202020204" pitchFamily="34" charset="0"/>
                </a:rPr>
                <m:t>𝑅𝑀𝑆</m:t>
              </m:r>
              <m:sSub>
                <m:sSubPr>
                  <m:ctrlPr>
                    <a:rPr lang="es-EC" sz="18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kern="1200">
                      <a:effectLst/>
                      <a:latin typeface="Cambria Math" panose="02040503050406030204" pitchFamily="18" charset="0"/>
                      <a:ea typeface="Calibri" panose="020F0502020204030204" pitchFamily="34" charset="0"/>
                      <a:cs typeface="Arial" panose="020B0604020202020204" pitchFamily="34" charset="0"/>
                    </a:rPr>
                    <m:t>𝐸</m:t>
                  </m:r>
                </m:e>
                <m:sub>
                  <m:r>
                    <a:rPr lang="es-EC" sz="1800" i="1" kern="1200">
                      <a:effectLst/>
                      <a:latin typeface="Cambria Math" panose="02040503050406030204" pitchFamily="18" charset="0"/>
                      <a:ea typeface="Calibri" panose="020F0502020204030204" pitchFamily="34" charset="0"/>
                      <a:cs typeface="Arial" panose="020B0604020202020204" pitchFamily="34" charset="0"/>
                    </a:rPr>
                    <m:t>𝑋</m:t>
                  </m:r>
                </m:sub>
              </m:sSub>
              <m:r>
                <a:rPr lang="es-EC" sz="1800" i="1" kern="1200">
                  <a:effectLst/>
                  <a:latin typeface="Cambria Math" panose="02040503050406030204" pitchFamily="18" charset="0"/>
                  <a:ea typeface="Calibri" panose="020F0502020204030204" pitchFamily="34" charset="0"/>
                  <a:cs typeface="Arial" panose="020B0604020202020204" pitchFamily="34" charset="0"/>
                </a:rPr>
                <m:t>≠</m:t>
              </m:r>
              <m:r>
                <a:rPr lang="es-EC" sz="1800" i="1" kern="1200">
                  <a:effectLst/>
                  <a:latin typeface="Cambria Math" panose="02040503050406030204" pitchFamily="18" charset="0"/>
                  <a:ea typeface="Calibri" panose="020F0502020204030204" pitchFamily="34" charset="0"/>
                  <a:cs typeface="Arial" panose="020B0604020202020204" pitchFamily="34" charset="0"/>
                </a:rPr>
                <m:t>𝑅𝑀𝑆</m:t>
              </m:r>
              <m:sSub>
                <m:sSubPr>
                  <m:ctrlPr>
                    <a:rPr lang="es-EC" sz="1800" i="1" kern="1200">
                      <a:effectLst/>
                      <a:latin typeface="Cambria Math" panose="02040503050406030204" pitchFamily="18" charset="0"/>
                      <a:ea typeface="Calibri" panose="020F0502020204030204" pitchFamily="34" charset="0"/>
                      <a:cs typeface="Arial" panose="020B0604020202020204" pitchFamily="34" charset="0"/>
                    </a:rPr>
                  </m:ctrlPr>
                </m:sSubPr>
                <m:e>
                  <m:r>
                    <a:rPr lang="es-EC" sz="1800" i="1" kern="1200">
                      <a:effectLst/>
                      <a:latin typeface="Cambria Math" panose="02040503050406030204" pitchFamily="18" charset="0"/>
                      <a:ea typeface="Calibri" panose="020F0502020204030204" pitchFamily="34" charset="0"/>
                      <a:cs typeface="Arial" panose="020B0604020202020204" pitchFamily="34" charset="0"/>
                    </a:rPr>
                    <m:t>𝐸</m:t>
                  </m:r>
                </m:e>
                <m:sub>
                  <m:r>
                    <a:rPr lang="es-EC" sz="1800" i="1" kern="1200">
                      <a:effectLst/>
                      <a:latin typeface="Cambria Math" panose="02040503050406030204" pitchFamily="18" charset="0"/>
                      <a:ea typeface="Calibri" panose="020F0502020204030204" pitchFamily="34" charset="0"/>
                      <a:cs typeface="Arial" panose="020B0604020202020204" pitchFamily="34" charset="0"/>
                    </a:rPr>
                    <m:t>𝑌</m:t>
                  </m:r>
                </m:sub>
              </m:sSub>
            </m:oMath>
          </a14:m>
          <a:endParaRPr lang="es-EC" sz="1800" kern="1200" dirty="0"/>
        </a:p>
      </dsp:txBody>
      <dsp:txXfrm>
        <a:off x="21075" y="33477"/>
        <a:ext cx="2890357" cy="3895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E7F4C-830B-42BC-A97B-C9C483FCFB92}">
      <dsp:nvSpPr>
        <dsp:cNvPr id="0" name=""/>
        <dsp:cNvSpPr/>
      </dsp:nvSpPr>
      <dsp:spPr>
        <a:xfrm>
          <a:off x="0" y="2670"/>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153223-1883-4AC9-8453-F068E54CDC45}">
      <dsp:nvSpPr>
        <dsp:cNvPr id="0" name=""/>
        <dsp:cNvSpPr/>
      </dsp:nvSpPr>
      <dsp:spPr>
        <a:xfrm>
          <a:off x="0" y="2670"/>
          <a:ext cx="6079372" cy="1206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CO" sz="1400" kern="1200" dirty="0">
              <a:effectLst/>
              <a:ea typeface="Arial" panose="020B0604020202020204" pitchFamily="34" charset="0"/>
              <a:cs typeface="Arial"/>
            </a:rPr>
            <a:t>La cartografía base permite representar a mayor detalle los elementos de interés y los accesos de movilidad implementando el dataset de red, que integra el análisis  de las rutas en base a los segmentos de distancia de cada tramo</a:t>
          </a:r>
          <a:r>
            <a:rPr lang="es-CO" sz="1400" kern="1200" dirty="0">
              <a:ea typeface="Arial" panose="020B0604020202020204" pitchFamily="34" charset="0"/>
              <a:cs typeface="Arial"/>
            </a:rPr>
            <a:t> e identifican los </a:t>
          </a:r>
          <a:r>
            <a:rPr lang="es-CO" sz="1400" kern="1200" dirty="0">
              <a:effectLst/>
              <a:ea typeface="Arial" panose="020B0604020202020204" pitchFamily="34" charset="0"/>
              <a:cs typeface="Arial"/>
            </a:rPr>
            <a:t>obstáculos fijos con un rango de tolerancia establecido para el  sistema de alerta temprana.</a:t>
          </a:r>
          <a:r>
            <a:rPr lang="es-CO" sz="1400" kern="1200" dirty="0">
              <a:ea typeface="Arial" panose="020B0604020202020204" pitchFamily="34" charset="0"/>
              <a:cs typeface="Arial"/>
            </a:rPr>
            <a:t>  </a:t>
          </a:r>
          <a:endParaRPr lang="es-CO" sz="1400" kern="1200" dirty="0"/>
        </a:p>
      </dsp:txBody>
      <dsp:txXfrm>
        <a:off x="0" y="2670"/>
        <a:ext cx="6079372" cy="1206543"/>
      </dsp:txXfrm>
    </dsp:sp>
    <dsp:sp modelId="{AAAAED5B-0010-40AD-8955-5F828C2708C5}">
      <dsp:nvSpPr>
        <dsp:cNvPr id="0" name=""/>
        <dsp:cNvSpPr/>
      </dsp:nvSpPr>
      <dsp:spPr>
        <a:xfrm>
          <a:off x="0" y="1209214"/>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0E5F23-B84D-4662-9024-7C4EB1353288}">
      <dsp:nvSpPr>
        <dsp:cNvPr id="0" name=""/>
        <dsp:cNvSpPr/>
      </dsp:nvSpPr>
      <dsp:spPr>
        <a:xfrm>
          <a:off x="0" y="1078135"/>
          <a:ext cx="6079372" cy="12065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CO" sz="1400" kern="1200" dirty="0">
              <a:effectLst/>
              <a:ea typeface="Arial" panose="020B0604020202020204" pitchFamily="34" charset="0"/>
              <a:cs typeface="Arial"/>
            </a:rPr>
            <a:t>La aplicación cuenta con una interfaz inclusiva, sin embargo, no se consideró el servicio de accesibilidad (</a:t>
          </a:r>
          <a:r>
            <a:rPr lang="es-CO" sz="1400" kern="1200" dirty="0" err="1">
              <a:effectLst/>
              <a:ea typeface="Arial" panose="020B0604020202020204" pitchFamily="34" charset="0"/>
              <a:cs typeface="Arial"/>
            </a:rPr>
            <a:t>TalkBack</a:t>
          </a:r>
          <a:r>
            <a:rPr lang="es-CO" sz="1400" kern="1200" dirty="0">
              <a:effectLst/>
              <a:ea typeface="Arial" panose="020B0604020202020204" pitchFamily="34" charset="0"/>
              <a:cs typeface="Arial"/>
            </a:rPr>
            <a:t>) integrados en los dispositivos. Las características más  representativas </a:t>
          </a:r>
          <a:r>
            <a:rPr lang="es-CO" sz="1400" kern="1200" dirty="0">
              <a:ea typeface="Arial" panose="020B0604020202020204" pitchFamily="34" charset="0"/>
              <a:cs typeface="Arial"/>
            </a:rPr>
            <a:t>son; el </a:t>
          </a:r>
          <a:r>
            <a:rPr lang="es-CO" sz="1400" kern="1200" dirty="0">
              <a:effectLst/>
              <a:ea typeface="Arial" panose="020B0604020202020204" pitchFamily="34" charset="0"/>
              <a:cs typeface="Arial"/>
            </a:rPr>
            <a:t>lector de pantalla, navegación asistida por voz, servicio de rutas, corrección del posicionamiento en tiempo real y alerta temprana de obstáculos.</a:t>
          </a:r>
          <a:r>
            <a:rPr lang="es-CO" sz="1400" kern="1200" dirty="0">
              <a:ea typeface="Arial" panose="020B0604020202020204" pitchFamily="34" charset="0"/>
              <a:cs typeface="Arial"/>
            </a:rPr>
            <a:t> </a:t>
          </a:r>
          <a:endParaRPr lang="es-CO" sz="1400" kern="1200" dirty="0"/>
        </a:p>
      </dsp:txBody>
      <dsp:txXfrm>
        <a:off x="0" y="1078135"/>
        <a:ext cx="6079372" cy="1206543"/>
      </dsp:txXfrm>
    </dsp:sp>
    <dsp:sp modelId="{0BB921FE-7FB2-43B8-B28E-718808C45193}">
      <dsp:nvSpPr>
        <dsp:cNvPr id="0" name=""/>
        <dsp:cNvSpPr/>
      </dsp:nvSpPr>
      <dsp:spPr>
        <a:xfrm>
          <a:off x="0" y="2415758"/>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F6D7499-54DE-4B97-B865-5E09C16CB9E3}">
      <dsp:nvSpPr>
        <dsp:cNvPr id="0" name=""/>
        <dsp:cNvSpPr/>
      </dsp:nvSpPr>
      <dsp:spPr>
        <a:xfrm>
          <a:off x="0" y="2185428"/>
          <a:ext cx="6079372" cy="1035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CO" sz="1400" kern="1200" dirty="0">
              <a:effectLst/>
              <a:ea typeface="Arial" panose="020B0604020202020204" pitchFamily="34" charset="0"/>
              <a:cs typeface="Arial"/>
            </a:rPr>
            <a:t>La disponibilidad de internet a través de datos móviles garantiza el correcto funcionamiento de la aplicación a diferencia de la red wifi que presenta baja cobertura en espacios abiertos, generando un consumo aproximado de 250 Mb para un periodo de prueba de 12 horas, </a:t>
          </a:r>
          <a:r>
            <a:rPr lang="es-CO" sz="1400" kern="1200" dirty="0">
              <a:ea typeface="Arial" panose="020B0604020202020204" pitchFamily="34" charset="0"/>
              <a:cs typeface="Arial"/>
            </a:rPr>
            <a:t> con el servicio de </a:t>
          </a:r>
          <a:r>
            <a:rPr lang="es-CO" sz="1400" kern="1200" dirty="0">
              <a:effectLst/>
              <a:ea typeface="Arial" panose="020B0604020202020204" pitchFamily="34" charset="0"/>
              <a:cs typeface="Arial"/>
            </a:rPr>
            <a:t>Claro y CNT en los celulares Xiaomi y Huawei respectivamente.</a:t>
          </a:r>
          <a:r>
            <a:rPr lang="es-CO" sz="1400" kern="1200" dirty="0">
              <a:ea typeface="Arial" panose="020B0604020202020204" pitchFamily="34" charset="0"/>
              <a:cs typeface="Arial"/>
            </a:rPr>
            <a:t> </a:t>
          </a:r>
          <a:r>
            <a:rPr lang="es-EC" sz="1400" kern="1200" dirty="0"/>
            <a:t>                   </a:t>
          </a:r>
          <a:endParaRPr lang="es-CO" sz="1400" kern="1200" dirty="0"/>
        </a:p>
      </dsp:txBody>
      <dsp:txXfrm>
        <a:off x="0" y="2185428"/>
        <a:ext cx="6079372" cy="1035745"/>
      </dsp:txXfrm>
    </dsp:sp>
    <dsp:sp modelId="{AFBC48F0-4A76-400E-9013-2287598BED4D}">
      <dsp:nvSpPr>
        <dsp:cNvPr id="0" name=""/>
        <dsp:cNvSpPr/>
      </dsp:nvSpPr>
      <dsp:spPr>
        <a:xfrm>
          <a:off x="0" y="3451503"/>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34400ED-0636-4962-AEEF-A2AA09BC0499}">
      <dsp:nvSpPr>
        <dsp:cNvPr id="0" name=""/>
        <dsp:cNvSpPr/>
      </dsp:nvSpPr>
      <dsp:spPr>
        <a:xfrm>
          <a:off x="0" y="3439679"/>
          <a:ext cx="6079372" cy="8885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MX" sz="1400" kern="1200" dirty="0">
              <a:effectLst/>
              <a:ea typeface="Arial" panose="020B0604020202020204" pitchFamily="34" charset="0"/>
              <a:cs typeface="Arial"/>
            </a:rPr>
            <a:t>El análisis estadístico en el posicionamiento estático establecen una media de dispersión horizontal del Xiaomi con 3.61 m y el Huawei de 6.26 m. Los componentes Este y Norte indican una dispersión aleatoria, descartando la generación de un modelo de corrección o una identificación de errores sistemáticos para el ajuste de las observaciones.</a:t>
          </a:r>
          <a:endParaRPr lang="es-CO" sz="1400" kern="1200" dirty="0"/>
        </a:p>
      </dsp:txBody>
      <dsp:txXfrm>
        <a:off x="0" y="3439679"/>
        <a:ext cx="6079372" cy="8885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E7F4C-830B-42BC-A97B-C9C483FCFB92}">
      <dsp:nvSpPr>
        <dsp:cNvPr id="0" name=""/>
        <dsp:cNvSpPr/>
      </dsp:nvSpPr>
      <dsp:spPr>
        <a:xfrm>
          <a:off x="0" y="1795"/>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153223-1883-4AC9-8453-F068E54CDC45}">
      <dsp:nvSpPr>
        <dsp:cNvPr id="0" name=""/>
        <dsp:cNvSpPr/>
      </dsp:nvSpPr>
      <dsp:spPr>
        <a:xfrm>
          <a:off x="0" y="1795"/>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s-MX" sz="1400" kern="1200" dirty="0">
              <a:effectLst/>
              <a:ea typeface="Arial" panose="020B0604020202020204" pitchFamily="34" charset="0"/>
              <a:cs typeface="Arial"/>
            </a:rPr>
            <a:t>Las precisión en el posicionamiento estático para los celulares empleando la metodología de la NSSDA, alcanzan valores a nivel métrico, debido a la capacidad de rastreo (Chip GPS) de los dispositivos móviles, donde, Xiaomi Poco F3 alcanza precisiones de 6.59 m, a diferencia del celular Huawei Mate 20 Lite con una precisión de 12.88 m.</a:t>
          </a:r>
          <a:endParaRPr lang="es-CO" sz="1400" kern="1200" dirty="0"/>
        </a:p>
      </dsp:txBody>
      <dsp:txXfrm>
        <a:off x="0" y="1795"/>
        <a:ext cx="6079372" cy="1224660"/>
      </dsp:txXfrm>
    </dsp:sp>
    <dsp:sp modelId="{20A9FCE3-4B3D-449D-A58B-856197F3666C}">
      <dsp:nvSpPr>
        <dsp:cNvPr id="0" name=""/>
        <dsp:cNvSpPr/>
      </dsp:nvSpPr>
      <dsp:spPr>
        <a:xfrm>
          <a:off x="0" y="1226456"/>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2E0920-B340-4B07-BACD-EBF472663B61}">
      <dsp:nvSpPr>
        <dsp:cNvPr id="0" name=""/>
        <dsp:cNvSpPr/>
      </dsp:nvSpPr>
      <dsp:spPr>
        <a:xfrm>
          <a:off x="0" y="1226456"/>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MX" sz="1400" kern="1200" dirty="0">
              <a:effectLst/>
              <a:ea typeface="Arial" panose="020B0604020202020204" pitchFamily="34" charset="0"/>
              <a:cs typeface="Arial"/>
            </a:rPr>
            <a:t>El registro de los datos de navegación sin considerar el vector de corrección presenta una incertidumbre en el error de precisión para los dispositivos Xiaomi (9.62 m) y Huawei (10.35 m), este comportamiento se ve directamente afectado por las condiciones externas que interfieren en la trayectoria o perdida de la señal (efecto </a:t>
          </a:r>
          <a:r>
            <a:rPr lang="es-MX" sz="1400" kern="1200" dirty="0" err="1">
              <a:effectLst/>
              <a:ea typeface="Arial" panose="020B0604020202020204" pitchFamily="34" charset="0"/>
              <a:cs typeface="Arial"/>
            </a:rPr>
            <a:t>multipath</a:t>
          </a:r>
          <a:r>
            <a:rPr lang="es-MX" sz="1400" kern="1200" dirty="0">
              <a:effectLst/>
              <a:ea typeface="Arial" panose="020B0604020202020204" pitchFamily="34" charset="0"/>
              <a:cs typeface="Arial"/>
            </a:rPr>
            <a:t>) y la portabilidad del dispositivo</a:t>
          </a:r>
          <a:r>
            <a:rPr lang="es-CO" sz="1400" kern="1200" dirty="0">
              <a:effectLst/>
              <a:ea typeface="Arial" panose="020B0604020202020204" pitchFamily="34" charset="0"/>
              <a:cs typeface="Arial"/>
            </a:rPr>
            <a:t>.</a:t>
          </a:r>
          <a:r>
            <a:rPr lang="es-CO" sz="1400" kern="1200" dirty="0">
              <a:ea typeface="Arial" panose="020B0604020202020204" pitchFamily="34" charset="0"/>
              <a:cs typeface="Arial"/>
            </a:rPr>
            <a:t> </a:t>
          </a:r>
          <a:endParaRPr lang="es-CO" sz="1400" kern="1200" dirty="0"/>
        </a:p>
      </dsp:txBody>
      <dsp:txXfrm>
        <a:off x="0" y="1226456"/>
        <a:ext cx="6079372" cy="1224660"/>
      </dsp:txXfrm>
    </dsp:sp>
    <dsp:sp modelId="{7788E974-40CD-4E29-98A7-BB9DEBB1ABA5}">
      <dsp:nvSpPr>
        <dsp:cNvPr id="0" name=""/>
        <dsp:cNvSpPr/>
      </dsp:nvSpPr>
      <dsp:spPr>
        <a:xfrm>
          <a:off x="0" y="2451117"/>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9C891FD-29A5-4DA6-A5FA-1BE7E0375410}">
      <dsp:nvSpPr>
        <dsp:cNvPr id="0" name=""/>
        <dsp:cNvSpPr/>
      </dsp:nvSpPr>
      <dsp:spPr>
        <a:xfrm>
          <a:off x="0" y="2451117"/>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MX" sz="1400" kern="1200" dirty="0">
              <a:effectLst/>
              <a:ea typeface="Arial" panose="020B0604020202020204" pitchFamily="34" charset="0"/>
              <a:cs typeface="Arial"/>
            </a:rPr>
            <a:t>El desplazamiento de las coordenadas con las correcciones del NTRIP no representa un cambio significativo en el precisión de los dispositivos, persistiendo en la calidad de las observaciones a nivel métrico, debido a que los datos registrados en sentencias NMEA, no presentan la información necesaria para aplicar la corrección diferencial de las pseudodistancias. Las coordenadas finales aplicando el vector de corrección varían a nivel </a:t>
          </a:r>
          <a:r>
            <a:rPr lang="es-MX" sz="1400" kern="1200" dirty="0" err="1">
              <a:effectLst/>
              <a:ea typeface="Arial" panose="020B0604020202020204" pitchFamily="34" charset="0"/>
              <a:cs typeface="Arial"/>
            </a:rPr>
            <a:t>centimétrico</a:t>
          </a:r>
          <a:r>
            <a:rPr lang="es-MX" sz="1400" kern="1200" dirty="0">
              <a:effectLst/>
              <a:ea typeface="Arial" panose="020B0604020202020204" pitchFamily="34" charset="0"/>
              <a:cs typeface="Arial"/>
            </a:rPr>
            <a:t>.</a:t>
          </a:r>
          <a:endParaRPr lang="es-CO" sz="1400" kern="1200" dirty="0"/>
        </a:p>
      </dsp:txBody>
      <dsp:txXfrm>
        <a:off x="0" y="2451117"/>
        <a:ext cx="6079372" cy="12246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F3266-E446-4A53-85D8-8829783E9F97}">
      <dsp:nvSpPr>
        <dsp:cNvPr id="0" name=""/>
        <dsp:cNvSpPr/>
      </dsp:nvSpPr>
      <dsp:spPr>
        <a:xfrm>
          <a:off x="0" y="1795"/>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8002B97-2935-48BC-9703-F1ED2E4B7BA7}">
      <dsp:nvSpPr>
        <dsp:cNvPr id="0" name=""/>
        <dsp:cNvSpPr/>
      </dsp:nvSpPr>
      <dsp:spPr>
        <a:xfrm>
          <a:off x="0" y="1795"/>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ClrTx/>
            <a:buSzTx/>
            <a:buFont typeface="Wingdings" panose="05000000000000000000" pitchFamily="2" charset="2"/>
            <a:buNone/>
          </a:pPr>
          <a:r>
            <a:rPr kumimoji="0" lang="es-MX"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El uso de SIG de software libre que permita almacenar la información de la cartografía base e integren servicios y </a:t>
          </a:r>
          <a:r>
            <a:rPr kumimoji="0" lang="es-MX" sz="1400" b="0"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APIs</a:t>
          </a:r>
          <a:r>
            <a:rPr kumimoji="0" lang="es-MX"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que garantice la perdurabilidad y mejora de la aplicación, facilitando el acceso de contribuyentes para la actualización constante de información.</a:t>
          </a:r>
          <a:endParaRPr lang="es-CO" sz="1400" kern="1200" dirty="0"/>
        </a:p>
      </dsp:txBody>
      <dsp:txXfrm>
        <a:off x="0" y="1795"/>
        <a:ext cx="6079372" cy="1224660"/>
      </dsp:txXfrm>
    </dsp:sp>
    <dsp:sp modelId="{51B58EA3-E29C-496B-96CC-E21D540469BE}">
      <dsp:nvSpPr>
        <dsp:cNvPr id="0" name=""/>
        <dsp:cNvSpPr/>
      </dsp:nvSpPr>
      <dsp:spPr>
        <a:xfrm>
          <a:off x="0" y="1226456"/>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92850EE-1023-4D72-A232-CAF4B8C34097}">
      <dsp:nvSpPr>
        <dsp:cNvPr id="0" name=""/>
        <dsp:cNvSpPr/>
      </dsp:nvSpPr>
      <dsp:spPr>
        <a:xfrm>
          <a:off x="0" y="1226456"/>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ClrTx/>
            <a:buSzTx/>
            <a:buFont typeface="Wingdings" panose="05000000000000000000" pitchFamily="2" charset="2"/>
            <a:buNone/>
          </a:pPr>
          <a:r>
            <a:rPr kumimoji="0" lang="es-MX"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Implementar un diseño en la interfaz de la aplicación que sea compatible con el servicio de accesibilidad del sistema Android, la cual permita un aprovechamiento óptimo de sus funciones (selección de destinos, cambio de mapa base y permisos de operatividad).</a:t>
          </a:r>
          <a:endParaRPr lang="es-CO" sz="1400" kern="1200" dirty="0"/>
        </a:p>
      </dsp:txBody>
      <dsp:txXfrm>
        <a:off x="0" y="1226456"/>
        <a:ext cx="6079372" cy="1224660"/>
      </dsp:txXfrm>
    </dsp:sp>
    <dsp:sp modelId="{ADCA396B-34FE-4C74-B02D-AEE2B04708DF}">
      <dsp:nvSpPr>
        <dsp:cNvPr id="0" name=""/>
        <dsp:cNvSpPr/>
      </dsp:nvSpPr>
      <dsp:spPr>
        <a:xfrm>
          <a:off x="0" y="2451117"/>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664E1BD-4552-4FDB-920D-846DE99C6ED9}">
      <dsp:nvSpPr>
        <dsp:cNvPr id="0" name=""/>
        <dsp:cNvSpPr/>
      </dsp:nvSpPr>
      <dsp:spPr>
        <a:xfrm>
          <a:off x="0" y="2451117"/>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r" defTabSz="622300">
            <a:lnSpc>
              <a:spcPct val="90000"/>
            </a:lnSpc>
            <a:spcBef>
              <a:spcPct val="0"/>
            </a:spcBef>
            <a:spcAft>
              <a:spcPct val="35000"/>
            </a:spcAft>
            <a:buClrTx/>
            <a:buSzTx/>
            <a:buFont typeface="Wingdings" panose="05000000000000000000" pitchFamily="2" charset="2"/>
            <a:buNone/>
          </a:pPr>
          <a:r>
            <a:rPr kumimoji="0" lang="es-MX" sz="14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Ampliar la cobertura de red wifi e incorporar espacios (caminos podo-táctiles) y lenguajes inclusivos dentro de la Universidad de las Fuerzas Armadas ESPE, que permita una movilidad óptima que se complemente con el sistema de navegación.</a:t>
          </a:r>
          <a:endParaRPr lang="es-CO" sz="1400" kern="1200" dirty="0"/>
        </a:p>
      </dsp:txBody>
      <dsp:txXfrm>
        <a:off x="0" y="2451117"/>
        <a:ext cx="6079372" cy="12246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977EE-EBA7-4E5B-938B-BDF272212087}">
      <dsp:nvSpPr>
        <dsp:cNvPr id="0" name=""/>
        <dsp:cNvSpPr/>
      </dsp:nvSpPr>
      <dsp:spPr>
        <a:xfrm>
          <a:off x="0" y="1795"/>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AD7DA6-C5A9-414A-AD3C-8B41BAF8381A}">
      <dsp:nvSpPr>
        <dsp:cNvPr id="0" name=""/>
        <dsp:cNvSpPr/>
      </dsp:nvSpPr>
      <dsp:spPr>
        <a:xfrm>
          <a:off x="0" y="1795"/>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666750">
            <a:lnSpc>
              <a:spcPct val="90000"/>
            </a:lnSpc>
            <a:spcBef>
              <a:spcPct val="0"/>
            </a:spcBef>
            <a:spcAft>
              <a:spcPct val="35000"/>
            </a:spcAft>
            <a:buClrTx/>
            <a:buSzTx/>
            <a:buFont typeface="Wingdings" panose="05000000000000000000" pitchFamily="2" charset="2"/>
            <a:buNone/>
          </a:pPr>
          <a:r>
            <a:rPr kumimoji="0" lang="es-MX" sz="15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Adquirir la autorización de los permisos del Chip GPS integrado en los equipos móviles con sistema operativo Android, con la finalidad de obtener la información más detallada de rastreo, necesaria para aplicar una corrección por medio de Pseudodistancia, semejante a la información que proporciona el protocolo NTRIP. </a:t>
          </a:r>
          <a:endParaRPr lang="es-CO" sz="1500" kern="1200" dirty="0"/>
        </a:p>
      </dsp:txBody>
      <dsp:txXfrm>
        <a:off x="0" y="1795"/>
        <a:ext cx="6079372" cy="1224660"/>
      </dsp:txXfrm>
    </dsp:sp>
    <dsp:sp modelId="{DEFCE054-D470-4003-A28F-ACF2F1B93338}">
      <dsp:nvSpPr>
        <dsp:cNvPr id="0" name=""/>
        <dsp:cNvSpPr/>
      </dsp:nvSpPr>
      <dsp:spPr>
        <a:xfrm>
          <a:off x="0" y="1226456"/>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1B983C2-C253-4A47-AF52-CEABEE82B1DD}">
      <dsp:nvSpPr>
        <dsp:cNvPr id="0" name=""/>
        <dsp:cNvSpPr/>
      </dsp:nvSpPr>
      <dsp:spPr>
        <a:xfrm>
          <a:off x="0" y="1226456"/>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666750">
            <a:lnSpc>
              <a:spcPct val="90000"/>
            </a:lnSpc>
            <a:spcBef>
              <a:spcPct val="0"/>
            </a:spcBef>
            <a:spcAft>
              <a:spcPct val="35000"/>
            </a:spcAft>
            <a:buClrTx/>
            <a:buSzTx/>
            <a:buFont typeface="Wingdings" panose="05000000000000000000" pitchFamily="2" charset="2"/>
            <a:buNone/>
          </a:pPr>
          <a:r>
            <a:rPr kumimoji="0" lang="es-MX" sz="15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Por medio de programación avanzada acceder a la configuración del </a:t>
          </a:r>
          <a:r>
            <a:rPr kumimoji="0" lang="es-MX" sz="1500" b="0" i="0" u="none" strike="noStrike" kern="1200" cap="none" spc="0" normalizeH="0" baseline="0" noProof="0" dirty="0" err="1">
              <a:ln>
                <a:noFill/>
              </a:ln>
              <a:solidFill>
                <a:prstClr val="black"/>
              </a:solidFill>
              <a:effectLst/>
              <a:uLnTx/>
              <a:uFillTx/>
              <a:ea typeface="Calibri" panose="020F0502020204030204" pitchFamily="34" charset="0"/>
              <a:cs typeface="Calibri" panose="020F0502020204030204" pitchFamily="34" charset="0"/>
            </a:rPr>
            <a:t>Kernel</a:t>
          </a:r>
          <a:r>
            <a:rPr kumimoji="0" lang="es-MX" sz="15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 de los dispositivos Android, para poder seleccionar las constelaciones, con la finalidad de representar un análisis de combinaciones entre los sistemas GNSS, que permita evaluar la calidad de la precisión en las observaciones propias del dispositivo. </a:t>
          </a:r>
          <a:endParaRPr lang="es-CO" sz="1500" kern="1200" dirty="0"/>
        </a:p>
      </dsp:txBody>
      <dsp:txXfrm>
        <a:off x="0" y="1226456"/>
        <a:ext cx="6079372" cy="1224660"/>
      </dsp:txXfrm>
    </dsp:sp>
    <dsp:sp modelId="{32A4E974-73D8-4E7A-85ED-5A6BDFFC3190}">
      <dsp:nvSpPr>
        <dsp:cNvPr id="0" name=""/>
        <dsp:cNvSpPr/>
      </dsp:nvSpPr>
      <dsp:spPr>
        <a:xfrm>
          <a:off x="0" y="2451117"/>
          <a:ext cx="6079372"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FADBF24-C624-4A37-9BEA-2C7FECDB80DA}">
      <dsp:nvSpPr>
        <dsp:cNvPr id="0" name=""/>
        <dsp:cNvSpPr/>
      </dsp:nvSpPr>
      <dsp:spPr>
        <a:xfrm>
          <a:off x="0" y="2451117"/>
          <a:ext cx="6079372" cy="1224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666750">
            <a:lnSpc>
              <a:spcPct val="90000"/>
            </a:lnSpc>
            <a:spcBef>
              <a:spcPct val="0"/>
            </a:spcBef>
            <a:spcAft>
              <a:spcPct val="35000"/>
            </a:spcAft>
            <a:buClrTx/>
            <a:buSzTx/>
            <a:buFont typeface="Wingdings" panose="05000000000000000000" pitchFamily="2" charset="2"/>
            <a:buNone/>
          </a:pPr>
          <a:r>
            <a:rPr kumimoji="0" lang="es-MX" sz="1500" b="0"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rPr>
            <a:t>Solicitar al Instituto Geográfico Militar  generar los archivos de corrección por posición para cada delta de sus componentes (∆X,∆Y,∆Z) en las estaciones de monitoreo continuo que constituye la REGME, por medio del protocolo NTRIP, para evitar utilizar programas intermediarios que retrasen el envío de los datos de corrección.</a:t>
          </a:r>
          <a:endParaRPr lang="es-CO" sz="1500" kern="1200" dirty="0"/>
        </a:p>
      </dsp:txBody>
      <dsp:txXfrm>
        <a:off x="0" y="2451117"/>
        <a:ext cx="6079372" cy="1224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3B49A-5876-48C5-9D43-BD8AE0626B9C}">
      <dsp:nvSpPr>
        <dsp:cNvPr id="0" name=""/>
        <dsp:cNvSpPr/>
      </dsp:nvSpPr>
      <dsp:spPr>
        <a:xfrm>
          <a:off x="210566" y="803"/>
          <a:ext cx="2681319" cy="2681319"/>
        </a:xfrm>
        <a:prstGeom prst="ellipse">
          <a:avLst/>
        </a:prstGeom>
        <a:solidFill>
          <a:srgbClr val="FFC00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EC" sz="2000" b="0" kern="1200" dirty="0">
              <a:solidFill>
                <a:schemeClr val="tx1"/>
              </a:solidFill>
            </a:rPr>
            <a:t>Existen en el país alrededor de: </a:t>
          </a:r>
        </a:p>
        <a:p>
          <a:pPr marL="0" lvl="0" indent="0" algn="ctr" defTabSz="889000">
            <a:lnSpc>
              <a:spcPct val="90000"/>
            </a:lnSpc>
            <a:spcBef>
              <a:spcPct val="0"/>
            </a:spcBef>
            <a:spcAft>
              <a:spcPct val="35000"/>
            </a:spcAft>
            <a:buNone/>
          </a:pPr>
          <a:r>
            <a:rPr lang="es-EC" sz="2000" b="1" kern="1200" dirty="0">
              <a:solidFill>
                <a:schemeClr val="tx1"/>
              </a:solidFill>
            </a:rPr>
            <a:t>54 480 (11.56%)</a:t>
          </a:r>
        </a:p>
        <a:p>
          <a:pPr marL="0" lvl="0" indent="0" algn="ctr" defTabSz="889000">
            <a:lnSpc>
              <a:spcPct val="90000"/>
            </a:lnSpc>
            <a:spcBef>
              <a:spcPct val="0"/>
            </a:spcBef>
            <a:spcAft>
              <a:spcPct val="35000"/>
            </a:spcAft>
            <a:buNone/>
          </a:pPr>
          <a:r>
            <a:rPr lang="es-EC" sz="2000" b="1" kern="1200" dirty="0">
              <a:solidFill>
                <a:schemeClr val="tx1"/>
              </a:solidFill>
            </a:rPr>
            <a:t> </a:t>
          </a:r>
          <a:r>
            <a:rPr lang="es-EC" sz="2000" b="0" kern="1200" dirty="0">
              <a:solidFill>
                <a:schemeClr val="tx1"/>
              </a:solidFill>
            </a:rPr>
            <a:t>personas no videntes </a:t>
          </a:r>
        </a:p>
        <a:p>
          <a:pPr marL="0" lvl="0" indent="0" algn="ctr" defTabSz="889000">
            <a:lnSpc>
              <a:spcPct val="90000"/>
            </a:lnSpc>
            <a:spcBef>
              <a:spcPct val="0"/>
            </a:spcBef>
            <a:spcAft>
              <a:spcPct val="35000"/>
            </a:spcAft>
            <a:buNone/>
          </a:pPr>
          <a:r>
            <a:rPr lang="es-EC" sz="1050" b="1" kern="1200" dirty="0">
              <a:solidFill>
                <a:schemeClr val="tx1"/>
              </a:solidFill>
            </a:rPr>
            <a:t>(CONADIS, 2021).</a:t>
          </a:r>
          <a:endParaRPr lang="es-CO" sz="2000" b="1" kern="1200" dirty="0">
            <a:solidFill>
              <a:schemeClr val="tx1"/>
            </a:solidFill>
          </a:endParaRPr>
        </a:p>
      </dsp:txBody>
      <dsp:txXfrm>
        <a:off x="603236" y="393473"/>
        <a:ext cx="1895979" cy="1895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24E7D-5975-4431-A316-3EA23D40A855}">
      <dsp:nvSpPr>
        <dsp:cNvPr id="0" name=""/>
        <dsp:cNvSpPr/>
      </dsp:nvSpPr>
      <dsp:spPr>
        <a:xfrm>
          <a:off x="1151328" y="440"/>
          <a:ext cx="3617944" cy="116099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MX" sz="1600" b="1" kern="1200" dirty="0"/>
            <a:t>Información desactualizad</a:t>
          </a:r>
          <a:r>
            <a:rPr lang="es-MX" sz="1600" kern="1200" dirty="0"/>
            <a:t>a  e imprecisa de elementos, rutas y accesos en la </a:t>
          </a:r>
          <a:r>
            <a:rPr lang="es-MX" sz="1600" b="0" kern="1200" dirty="0"/>
            <a:t>navegación</a:t>
          </a:r>
          <a:r>
            <a:rPr lang="es-MX" sz="1600" b="1" kern="1200" dirty="0"/>
            <a:t>.</a:t>
          </a:r>
          <a:endParaRPr lang="es-EC" sz="1600" b="1" kern="1200" dirty="0"/>
        </a:p>
      </dsp:txBody>
      <dsp:txXfrm>
        <a:off x="1731825" y="440"/>
        <a:ext cx="2456951" cy="1160993"/>
      </dsp:txXfrm>
    </dsp:sp>
    <dsp:sp modelId="{1178D12E-0A7F-45B9-A287-B3DE5FA8B7F8}">
      <dsp:nvSpPr>
        <dsp:cNvPr id="0" name=""/>
        <dsp:cNvSpPr/>
      </dsp:nvSpPr>
      <dsp:spPr>
        <a:xfrm>
          <a:off x="1151328" y="1323973"/>
          <a:ext cx="3612400" cy="1160993"/>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s-MX" sz="1600" kern="1200" dirty="0"/>
            <a:t>La mayoría de aplicaciones no cuenta con </a:t>
          </a:r>
          <a:r>
            <a:rPr lang="es-MX" sz="1600" b="1" kern="1200" dirty="0"/>
            <a:t>métodos de corrección </a:t>
          </a:r>
          <a:r>
            <a:rPr lang="es-MX" sz="1600" kern="1200" dirty="0"/>
            <a:t>navegación  </a:t>
          </a:r>
          <a:endParaRPr lang="es-EC" sz="1600" kern="1200" dirty="0"/>
        </a:p>
      </dsp:txBody>
      <dsp:txXfrm>
        <a:off x="1731825" y="1323973"/>
        <a:ext cx="2451407" cy="1160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455B4-3D11-4BF8-9118-5775611CED10}">
      <dsp:nvSpPr>
        <dsp:cNvPr id="0" name=""/>
        <dsp:cNvSpPr/>
      </dsp:nvSpPr>
      <dsp:spPr>
        <a:xfrm>
          <a:off x="0" y="7998"/>
          <a:ext cx="6024424" cy="93483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C" sz="1700" kern="1200"/>
            <a:t>Universidad de las Fuerzas Armadas ESPE Campus Matriz, ubicada en la Av. General Rumiñahui s/n y Ambato parroquia Sangolqui, cantón Rumiñahui, provincia de Pichincha</a:t>
          </a:r>
        </a:p>
      </dsp:txBody>
      <dsp:txXfrm>
        <a:off x="45635" y="53633"/>
        <a:ext cx="5933154" cy="843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E7F4C-830B-42BC-A97B-C9C483FCFB92}">
      <dsp:nvSpPr>
        <dsp:cNvPr id="0" name=""/>
        <dsp:cNvSpPr/>
      </dsp:nvSpPr>
      <dsp:spPr>
        <a:xfrm>
          <a:off x="0" y="1814"/>
          <a:ext cx="60927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F153223-1883-4AC9-8453-F068E54CDC45}">
      <dsp:nvSpPr>
        <dsp:cNvPr id="0" name=""/>
        <dsp:cNvSpPr/>
      </dsp:nvSpPr>
      <dsp:spPr>
        <a:xfrm>
          <a:off x="0" y="1814"/>
          <a:ext cx="6092707" cy="91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anose="05050102010706020507" pitchFamily="18" charset="2"/>
            <a:buNone/>
          </a:pPr>
          <a:r>
            <a:rPr lang="es-EC" sz="1300" b="1" kern="1200" dirty="0"/>
            <a:t>Generar y clasificar cartografía base </a:t>
          </a:r>
          <a:r>
            <a:rPr lang="es-EC" sz="1300" kern="1200" dirty="0"/>
            <a:t>a detalle de obstáculos, accesibilidad/movilidad, infraestructura y espacios verdes, para crear una base de datos GDB mediante plataforma SIG.</a:t>
          </a:r>
          <a:endParaRPr lang="es-CO" sz="1300" kern="1200" dirty="0"/>
        </a:p>
      </dsp:txBody>
      <dsp:txXfrm>
        <a:off x="0" y="1814"/>
        <a:ext cx="6092707" cy="916276"/>
      </dsp:txXfrm>
    </dsp:sp>
    <dsp:sp modelId="{AAAAED5B-0010-40AD-8955-5F828C2708C5}">
      <dsp:nvSpPr>
        <dsp:cNvPr id="0" name=""/>
        <dsp:cNvSpPr/>
      </dsp:nvSpPr>
      <dsp:spPr>
        <a:xfrm>
          <a:off x="0" y="918090"/>
          <a:ext cx="60927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20E5F23-B84D-4662-9024-7C4EB1353288}">
      <dsp:nvSpPr>
        <dsp:cNvPr id="0" name=""/>
        <dsp:cNvSpPr/>
      </dsp:nvSpPr>
      <dsp:spPr>
        <a:xfrm>
          <a:off x="0" y="818546"/>
          <a:ext cx="6092707" cy="916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anose="05050102010706020507" pitchFamily="18" charset="2"/>
            <a:buNone/>
          </a:pPr>
          <a:r>
            <a:rPr lang="es-EC" sz="1300" b="1" kern="1200" dirty="0"/>
            <a:t>Evaluar condiciones de hardware y software </a:t>
          </a:r>
          <a:r>
            <a:rPr lang="es-EC" sz="1300" kern="1200" dirty="0"/>
            <a:t>del smartphone Android para la recepción de sistemas GNSS en espacios abiertos con correcciones NTRIP, cobertura de telefonía celular y disponibilidad de internet del dispositivo con uso de datos móviles y wifi.</a:t>
          </a:r>
          <a:endParaRPr lang="es-CO" sz="1300" kern="1200" dirty="0"/>
        </a:p>
      </dsp:txBody>
      <dsp:txXfrm>
        <a:off x="0" y="818546"/>
        <a:ext cx="6092707" cy="916276"/>
      </dsp:txXfrm>
    </dsp:sp>
    <dsp:sp modelId="{63872B18-185C-434F-A6E1-73362A9AF942}">
      <dsp:nvSpPr>
        <dsp:cNvPr id="0" name=""/>
        <dsp:cNvSpPr/>
      </dsp:nvSpPr>
      <dsp:spPr>
        <a:xfrm>
          <a:off x="0" y="1834366"/>
          <a:ext cx="60927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1E3F6-625B-4E8E-8BDA-8DABB6B3DC3F}">
      <dsp:nvSpPr>
        <dsp:cNvPr id="0" name=""/>
        <dsp:cNvSpPr/>
      </dsp:nvSpPr>
      <dsp:spPr>
        <a:xfrm>
          <a:off x="0" y="1706601"/>
          <a:ext cx="6092707" cy="808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s-EC" sz="1300" b="1" kern="1200" dirty="0"/>
            <a:t>Diseñar un visualizador web</a:t>
          </a:r>
          <a:r>
            <a:rPr lang="es-EC" sz="1300" kern="1200" dirty="0"/>
            <a:t> mediante la identificación y asignación de elementos en las capas vectoriales proporcionada por la base de datos GDB a través de la transferencia al servidor web de la plataforma SIG</a:t>
          </a:r>
          <a:endParaRPr lang="es-CO" sz="1300" kern="1200" dirty="0"/>
        </a:p>
      </dsp:txBody>
      <dsp:txXfrm>
        <a:off x="0" y="1706601"/>
        <a:ext cx="6092707" cy="808677"/>
      </dsp:txXfrm>
    </dsp:sp>
    <dsp:sp modelId="{0BB921FE-7FB2-43B8-B28E-718808C45193}">
      <dsp:nvSpPr>
        <dsp:cNvPr id="0" name=""/>
        <dsp:cNvSpPr/>
      </dsp:nvSpPr>
      <dsp:spPr>
        <a:xfrm>
          <a:off x="0" y="2643044"/>
          <a:ext cx="60927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F6D7499-54DE-4B97-B865-5E09C16CB9E3}">
      <dsp:nvSpPr>
        <dsp:cNvPr id="0" name=""/>
        <dsp:cNvSpPr/>
      </dsp:nvSpPr>
      <dsp:spPr>
        <a:xfrm>
          <a:off x="0" y="2468127"/>
          <a:ext cx="6092707" cy="786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anose="05050102010706020507" pitchFamily="18" charset="2"/>
            <a:buNone/>
          </a:pPr>
          <a:r>
            <a:rPr lang="es-EC" sz="1300" b="1" kern="1200" dirty="0"/>
            <a:t>Generar los algoritmos de programación </a:t>
          </a:r>
          <a:r>
            <a:rPr lang="es-EC" sz="1300" kern="1200" dirty="0"/>
            <a:t>para corregir la posición a través del protocolo NTRIP, detección temprana de obstáculos y determinar las rutas óptimas, con una interfaz amigable en la estructura base del funcionamiento de la aplicación móvil para Android.                   </a:t>
          </a:r>
          <a:endParaRPr lang="es-CO" sz="1300" kern="1200" dirty="0"/>
        </a:p>
      </dsp:txBody>
      <dsp:txXfrm>
        <a:off x="0" y="2468127"/>
        <a:ext cx="6092707" cy="786568"/>
      </dsp:txXfrm>
    </dsp:sp>
    <dsp:sp modelId="{AFBC48F0-4A76-400E-9013-2287598BED4D}">
      <dsp:nvSpPr>
        <dsp:cNvPr id="0" name=""/>
        <dsp:cNvSpPr/>
      </dsp:nvSpPr>
      <dsp:spPr>
        <a:xfrm>
          <a:off x="0" y="3429612"/>
          <a:ext cx="6092707" cy="0"/>
        </a:xfrm>
        <a:prstGeom prst="lin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34400ED-0636-4962-AEEF-A2AA09BC0499}">
      <dsp:nvSpPr>
        <dsp:cNvPr id="0" name=""/>
        <dsp:cNvSpPr/>
      </dsp:nvSpPr>
      <dsp:spPr>
        <a:xfrm>
          <a:off x="0" y="3420632"/>
          <a:ext cx="6092707" cy="674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anose="05050102010706020507" pitchFamily="18" charset="2"/>
            <a:buNone/>
          </a:pPr>
          <a:r>
            <a:rPr lang="es-EC" sz="1300" b="1" kern="1200" dirty="0"/>
            <a:t>Evaluar estadísticamente la precisión de navegación </a:t>
          </a:r>
          <a:r>
            <a:rPr lang="es-EC" sz="1300" kern="1200" dirty="0"/>
            <a:t>en la aplicación con puntos de control medidos con receptores GNSS.                                                    </a:t>
          </a:r>
          <a:endParaRPr lang="es-CO" sz="1300" kern="1200" dirty="0"/>
        </a:p>
      </dsp:txBody>
      <dsp:txXfrm>
        <a:off x="0" y="3420632"/>
        <a:ext cx="6092707" cy="67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8FB227-541E-4119-B7FF-C521D4AB981A}">
      <dsp:nvSpPr>
        <dsp:cNvPr id="0" name=""/>
        <dsp:cNvSpPr/>
      </dsp:nvSpPr>
      <dsp:spPr>
        <a:xfrm>
          <a:off x="1618" y="0"/>
          <a:ext cx="1971467" cy="695172"/>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kern="1200" dirty="0"/>
            <a:t>AGPS-GPS</a:t>
          </a:r>
          <a:endParaRPr lang="es-CO" sz="2000" kern="1200" dirty="0"/>
        </a:p>
      </dsp:txBody>
      <dsp:txXfrm>
        <a:off x="349204" y="0"/>
        <a:ext cx="1276295" cy="695172"/>
      </dsp:txXfrm>
    </dsp:sp>
    <dsp:sp modelId="{9002F433-BF06-4BB4-9CC5-6CB31B6D5E95}">
      <dsp:nvSpPr>
        <dsp:cNvPr id="0" name=""/>
        <dsp:cNvSpPr/>
      </dsp:nvSpPr>
      <dsp:spPr>
        <a:xfrm>
          <a:off x="1775938" y="0"/>
          <a:ext cx="1971467" cy="695172"/>
        </a:xfrm>
        <a:prstGeom prst="chevron">
          <a:avLst/>
        </a:prstGeom>
        <a:solidFill>
          <a:schemeClr val="bg1">
            <a:lumMod val="95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kern="1200" dirty="0">
              <a:solidFill>
                <a:schemeClr val="tx1"/>
              </a:solidFill>
            </a:rPr>
            <a:t>AGPS-GPS-GLONASS</a:t>
          </a:r>
          <a:endParaRPr lang="es-CO" sz="2000" kern="1200" dirty="0">
            <a:solidFill>
              <a:schemeClr val="tx1"/>
            </a:solidFill>
          </a:endParaRPr>
        </a:p>
      </dsp:txBody>
      <dsp:txXfrm>
        <a:off x="2123524" y="0"/>
        <a:ext cx="1276295" cy="695172"/>
      </dsp:txXfrm>
    </dsp:sp>
    <dsp:sp modelId="{3B8AD712-3548-4A16-A8FA-13BB9DB40E4A}">
      <dsp:nvSpPr>
        <dsp:cNvPr id="0" name=""/>
        <dsp:cNvSpPr/>
      </dsp:nvSpPr>
      <dsp:spPr>
        <a:xfrm>
          <a:off x="3550258" y="0"/>
          <a:ext cx="1971467" cy="695172"/>
        </a:xfrm>
        <a:prstGeom prst="chevron">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s-MX" sz="2000" kern="1200" dirty="0"/>
            <a:t>GNSS</a:t>
          </a:r>
          <a:endParaRPr lang="es-CO" sz="2000" kern="1200" dirty="0"/>
        </a:p>
      </dsp:txBody>
      <dsp:txXfrm>
        <a:off x="3897844" y="0"/>
        <a:ext cx="1276295" cy="6951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05B774-32DA-483F-B531-D252A5C262CD}">
      <dsp:nvSpPr>
        <dsp:cNvPr id="0" name=""/>
        <dsp:cNvSpPr/>
      </dsp:nvSpPr>
      <dsp:spPr>
        <a:xfrm>
          <a:off x="-3233164" y="-497473"/>
          <a:ext cx="3855842" cy="3855842"/>
        </a:xfrm>
        <a:prstGeom prst="blockArc">
          <a:avLst>
            <a:gd name="adj1" fmla="val 18900000"/>
            <a:gd name="adj2" fmla="val 2700000"/>
            <a:gd name="adj3" fmla="val 560"/>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61658-98E9-4C7F-AB7A-E3B1B6C755D1}">
      <dsp:nvSpPr>
        <dsp:cNvPr id="0" name=""/>
        <dsp:cNvSpPr/>
      </dsp:nvSpPr>
      <dsp:spPr>
        <a:xfrm>
          <a:off x="273364" y="178748"/>
          <a:ext cx="5610342" cy="357726"/>
        </a:xfrm>
        <a:prstGeom prst="rect">
          <a:avLst/>
        </a:prstGeom>
        <a:solidFill>
          <a:srgbClr val="92D050"/>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5" tIns="27940" rIns="27940" bIns="27940" numCol="1" spcCol="1270" anchor="ctr" anchorCtr="0">
          <a:noAutofit/>
        </a:bodyPr>
        <a:lstStyle/>
        <a:p>
          <a:pPr marL="0" lvl="0" indent="0" algn="l" defTabSz="488950">
            <a:lnSpc>
              <a:spcPct val="90000"/>
            </a:lnSpc>
            <a:spcBef>
              <a:spcPct val="0"/>
            </a:spcBef>
            <a:spcAft>
              <a:spcPct val="35000"/>
            </a:spcAft>
            <a:buNone/>
          </a:pPr>
          <a:r>
            <a:rPr lang="es-EC" sz="11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Es el hardware del receptor GPS conformado por un oscilador y la antena.</a:t>
          </a:r>
          <a:endParaRPr lang="es-CO" sz="1100" b="1" kern="1200" dirty="0">
            <a:solidFill>
              <a:schemeClr val="tx1"/>
            </a:solidFill>
          </a:endParaRPr>
        </a:p>
      </dsp:txBody>
      <dsp:txXfrm>
        <a:off x="273364" y="178748"/>
        <a:ext cx="5610342" cy="357726"/>
      </dsp:txXfrm>
    </dsp:sp>
    <dsp:sp modelId="{31E90DE6-FC95-479E-8C3B-B2175210ECE5}">
      <dsp:nvSpPr>
        <dsp:cNvPr id="0" name=""/>
        <dsp:cNvSpPr/>
      </dsp:nvSpPr>
      <dsp:spPr>
        <a:xfrm>
          <a:off x="49785" y="134032"/>
          <a:ext cx="447157" cy="4471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A70EBB-7184-45F4-A8AD-2793A333734E}">
      <dsp:nvSpPr>
        <dsp:cNvPr id="0" name=""/>
        <dsp:cNvSpPr/>
      </dsp:nvSpPr>
      <dsp:spPr>
        <a:xfrm>
          <a:off x="529700" y="715166"/>
          <a:ext cx="5354005" cy="357726"/>
        </a:xfrm>
        <a:prstGeom prst="rect">
          <a:avLst/>
        </a:prstGeom>
        <a:solidFill>
          <a:srgbClr val="002060"/>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5" tIns="27940" rIns="27940" bIns="27940" numCol="1" spcCol="1270" anchor="ctr" anchorCtr="0">
          <a:noAutofit/>
        </a:bodyPr>
        <a:lstStyle/>
        <a:p>
          <a:pPr marL="0" lvl="0" indent="0" algn="l" defTabSz="488950">
            <a:lnSpc>
              <a:spcPct val="90000"/>
            </a:lnSpc>
            <a:spcBef>
              <a:spcPct val="0"/>
            </a:spcBef>
            <a:spcAft>
              <a:spcPct val="35000"/>
            </a:spcAft>
            <a:buNone/>
          </a:pPr>
          <a:r>
            <a:rPr lang="es-EC" sz="11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Conexión del chip GPS al sistema operativo Android, a través de las </a:t>
          </a:r>
          <a:r>
            <a:rPr lang="es-EC" sz="1100" b="1" kern="12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APIs</a:t>
          </a:r>
          <a:endParaRPr lang="es-CO" sz="1100" b="1" kern="1200" dirty="0">
            <a:solidFill>
              <a:schemeClr val="bg1"/>
            </a:solidFill>
          </a:endParaRPr>
        </a:p>
      </dsp:txBody>
      <dsp:txXfrm>
        <a:off x="529700" y="715166"/>
        <a:ext cx="5354005" cy="357726"/>
      </dsp:txXfrm>
    </dsp:sp>
    <dsp:sp modelId="{FBAE9731-FF35-4ECC-817B-EBFF3D845FE4}">
      <dsp:nvSpPr>
        <dsp:cNvPr id="0" name=""/>
        <dsp:cNvSpPr/>
      </dsp:nvSpPr>
      <dsp:spPr>
        <a:xfrm>
          <a:off x="306121" y="670450"/>
          <a:ext cx="447157" cy="4471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567AA1-6D99-48CF-8A44-EE8ED86B2993}">
      <dsp:nvSpPr>
        <dsp:cNvPr id="0" name=""/>
        <dsp:cNvSpPr/>
      </dsp:nvSpPr>
      <dsp:spPr>
        <a:xfrm>
          <a:off x="608374" y="1251584"/>
          <a:ext cx="5275331" cy="357726"/>
        </a:xfrm>
        <a:prstGeom prst="rect">
          <a:avLst/>
        </a:prstGeom>
        <a:solidFill>
          <a:srgbClr val="92D050"/>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5" tIns="27940" rIns="27940" bIns="27940" numCol="1" spcCol="1270" anchor="ctr" anchorCtr="0">
          <a:noAutofit/>
        </a:bodyPr>
        <a:lstStyle/>
        <a:p>
          <a:pPr marL="0" lvl="0" indent="0" algn="l" defTabSz="488950">
            <a:lnSpc>
              <a:spcPct val="90000"/>
            </a:lnSpc>
            <a:spcBef>
              <a:spcPct val="0"/>
            </a:spcBef>
            <a:spcAft>
              <a:spcPct val="35000"/>
            </a:spcAft>
            <a:buNone/>
          </a:pPr>
          <a:r>
            <a:rPr lang="es-EC" sz="1100" b="1" kern="1200" dirty="0">
              <a:solidFill>
                <a:schemeClr val="tx1"/>
              </a:solidFill>
              <a:latin typeface="Arial" panose="020B0604020202020204" pitchFamily="34" charset="0"/>
              <a:ea typeface="Calibri" panose="020F0502020204030204" pitchFamily="34" charset="0"/>
              <a:cs typeface="Arial" panose="020B0604020202020204" pitchFamily="34" charset="0"/>
            </a:rPr>
            <a:t>P</a:t>
          </a:r>
          <a:r>
            <a:rPr lang="es-EC" sz="11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rocesar los datos </a:t>
          </a:r>
          <a:r>
            <a:rPr lang="es-EC" sz="1100" b="1" kern="1200"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s-EC" sz="1100" b="1"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el código fuente del sistema</a:t>
          </a:r>
          <a:endParaRPr lang="es-CO" sz="1100" b="1" kern="1200" dirty="0">
            <a:solidFill>
              <a:schemeClr val="tx1"/>
            </a:solidFill>
          </a:endParaRPr>
        </a:p>
      </dsp:txBody>
      <dsp:txXfrm>
        <a:off x="608374" y="1251584"/>
        <a:ext cx="5275331" cy="357726"/>
      </dsp:txXfrm>
    </dsp:sp>
    <dsp:sp modelId="{487321D7-4E1D-429B-BE23-3CA2EBC42360}">
      <dsp:nvSpPr>
        <dsp:cNvPr id="0" name=""/>
        <dsp:cNvSpPr/>
      </dsp:nvSpPr>
      <dsp:spPr>
        <a:xfrm>
          <a:off x="384795" y="1206868"/>
          <a:ext cx="447157" cy="4471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E22F6-E5F0-4969-B41F-898D6E8A1A5E}">
      <dsp:nvSpPr>
        <dsp:cNvPr id="0" name=""/>
        <dsp:cNvSpPr/>
      </dsp:nvSpPr>
      <dsp:spPr>
        <a:xfrm>
          <a:off x="529700" y="1788002"/>
          <a:ext cx="5354005" cy="357726"/>
        </a:xfrm>
        <a:prstGeom prst="rect">
          <a:avLst/>
        </a:prstGeom>
        <a:solidFill>
          <a:srgbClr val="002060"/>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5" tIns="27940" rIns="27940" bIns="27940" numCol="1" spcCol="1270" anchor="ctr" anchorCtr="0">
          <a:noAutofit/>
        </a:bodyPr>
        <a:lstStyle/>
        <a:p>
          <a:pPr marL="0" lvl="0" indent="0" algn="l" defTabSz="488950">
            <a:lnSpc>
              <a:spcPct val="90000"/>
            </a:lnSpc>
            <a:spcBef>
              <a:spcPct val="0"/>
            </a:spcBef>
            <a:spcAft>
              <a:spcPct val="35000"/>
            </a:spcAft>
            <a:buNone/>
          </a:pPr>
          <a:r>
            <a:rPr lang="es-EC" sz="1100" b="1" kern="1200" dirty="0">
              <a:solidFill>
                <a:schemeClr val="bg1"/>
              </a:solidFill>
              <a:effectLst/>
              <a:latin typeface="Arial" panose="020B0604020202020204" pitchFamily="34" charset="0"/>
              <a:ea typeface="Calibri" panose="020F0502020204030204" pitchFamily="34" charset="0"/>
              <a:cs typeface="Arial" panose="020B0604020202020204" pitchFamily="34" charset="0"/>
            </a:rPr>
            <a:t>Conjunto de herramientas programadas (JAVA). </a:t>
          </a:r>
          <a:endParaRPr lang="es-CO" sz="1100" b="1" kern="1200" dirty="0">
            <a:solidFill>
              <a:schemeClr val="bg1"/>
            </a:solidFill>
          </a:endParaRPr>
        </a:p>
      </dsp:txBody>
      <dsp:txXfrm>
        <a:off x="529700" y="1788002"/>
        <a:ext cx="5354005" cy="357726"/>
      </dsp:txXfrm>
    </dsp:sp>
    <dsp:sp modelId="{68FC0F8F-D6C5-434D-A5E3-4262913E8F3A}">
      <dsp:nvSpPr>
        <dsp:cNvPr id="0" name=""/>
        <dsp:cNvSpPr/>
      </dsp:nvSpPr>
      <dsp:spPr>
        <a:xfrm>
          <a:off x="306121" y="1743286"/>
          <a:ext cx="447157" cy="4471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7743A6-A253-49AD-8DEB-3A965F5EEC38}">
      <dsp:nvSpPr>
        <dsp:cNvPr id="0" name=""/>
        <dsp:cNvSpPr/>
      </dsp:nvSpPr>
      <dsp:spPr>
        <a:xfrm>
          <a:off x="273364" y="2324419"/>
          <a:ext cx="5610342" cy="357726"/>
        </a:xfrm>
        <a:prstGeom prst="rect">
          <a:avLst/>
        </a:prstGeom>
        <a:solidFill>
          <a:srgbClr val="92D050"/>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45" tIns="27940" rIns="27940" bIns="27940" numCol="1" spcCol="1270" anchor="ctr" anchorCtr="0">
          <a:noAutofit/>
        </a:bodyPr>
        <a:lstStyle/>
        <a:p>
          <a:pPr marL="0" lvl="0" indent="0" algn="l" defTabSz="488950">
            <a:lnSpc>
              <a:spcPct val="90000"/>
            </a:lnSpc>
            <a:spcBef>
              <a:spcPct val="0"/>
            </a:spcBef>
            <a:spcAft>
              <a:spcPct val="35000"/>
            </a:spcAft>
            <a:buNone/>
          </a:pPr>
          <a:r>
            <a:rPr lang="es-EC" sz="1100" b="1" kern="1200" dirty="0">
              <a:solidFill>
                <a:schemeClr val="tx1"/>
              </a:solidFill>
              <a:effectLst/>
              <a:latin typeface="Arial" panose="020B0604020202020204" pitchFamily="34" charset="0"/>
              <a:ea typeface="Calibri" panose="020F0502020204030204" pitchFamily="34" charset="0"/>
            </a:rPr>
            <a:t>Facilitar el registro, visualización e interpretación de la localización                       (Google </a:t>
          </a:r>
          <a:r>
            <a:rPr lang="es-EC" sz="1100" b="1" kern="1200" dirty="0" err="1">
              <a:solidFill>
                <a:schemeClr val="tx1"/>
              </a:solidFill>
              <a:effectLst/>
              <a:latin typeface="Arial" panose="020B0604020202020204" pitchFamily="34" charset="0"/>
              <a:ea typeface="Calibri" panose="020F0502020204030204" pitchFamily="34" charset="0"/>
            </a:rPr>
            <a:t>Maps</a:t>
          </a:r>
          <a:r>
            <a:rPr lang="es-EC" sz="1100" b="1" kern="1200" dirty="0">
              <a:solidFill>
                <a:schemeClr val="tx1"/>
              </a:solidFill>
              <a:effectLst/>
              <a:latin typeface="Arial" panose="020B0604020202020204" pitchFamily="34" charset="0"/>
              <a:ea typeface="Calibri" panose="020F0502020204030204" pitchFamily="34" charset="0"/>
            </a:rPr>
            <a:t>, GPS Test)</a:t>
          </a:r>
          <a:endParaRPr lang="es-CO" sz="1100" b="1" kern="1200" dirty="0">
            <a:solidFill>
              <a:schemeClr val="tx1"/>
            </a:solidFill>
          </a:endParaRPr>
        </a:p>
      </dsp:txBody>
      <dsp:txXfrm>
        <a:off x="273364" y="2324419"/>
        <a:ext cx="5610342" cy="357726"/>
      </dsp:txXfrm>
    </dsp:sp>
    <dsp:sp modelId="{552BD899-1F3F-4549-B881-379888DAB175}">
      <dsp:nvSpPr>
        <dsp:cNvPr id="0" name=""/>
        <dsp:cNvSpPr/>
      </dsp:nvSpPr>
      <dsp:spPr>
        <a:xfrm>
          <a:off x="49785" y="2279704"/>
          <a:ext cx="447157" cy="447157"/>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E97EC-BDD1-45FE-A40A-90E58755F957}">
      <dsp:nvSpPr>
        <dsp:cNvPr id="0" name=""/>
        <dsp:cNvSpPr/>
      </dsp:nvSpPr>
      <dsp:spPr>
        <a:xfrm>
          <a:off x="508630" y="433453"/>
          <a:ext cx="4942163" cy="1609105"/>
        </a:xfrm>
        <a:prstGeom prst="round2DiagRect">
          <a:avLst>
            <a:gd name="adj1" fmla="val 0"/>
            <a:gd name="adj2" fmla="val 1667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450098-E456-4ED1-B44A-EF6C86D277B5}">
      <dsp:nvSpPr>
        <dsp:cNvPr id="0" name=""/>
        <dsp:cNvSpPr/>
      </dsp:nvSpPr>
      <dsp:spPr>
        <a:xfrm>
          <a:off x="2950179" y="585129"/>
          <a:ext cx="398" cy="1267779"/>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B03E8B-C3C7-40FC-A7A5-B5F3DD4A7DEC}">
      <dsp:nvSpPr>
        <dsp:cNvPr id="0" name=""/>
        <dsp:cNvSpPr/>
      </dsp:nvSpPr>
      <dsp:spPr>
        <a:xfrm>
          <a:off x="1195016" y="590884"/>
          <a:ext cx="1400144" cy="13653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EC" sz="1800" b="1" kern="1200" dirty="0">
              <a:solidFill>
                <a:schemeClr val="bg1"/>
              </a:solidFill>
            </a:rPr>
            <a:t>Procesador 3.2 GHz</a:t>
          </a:r>
        </a:p>
        <a:p>
          <a:pPr marL="0" lvl="0" indent="0" algn="l" defTabSz="800100">
            <a:lnSpc>
              <a:spcPct val="90000"/>
            </a:lnSpc>
            <a:spcBef>
              <a:spcPct val="0"/>
            </a:spcBef>
            <a:spcAft>
              <a:spcPct val="35000"/>
            </a:spcAft>
            <a:buFont typeface="Arial" panose="020B0604020202020204" pitchFamily="34" charset="0"/>
            <a:buNone/>
          </a:pPr>
          <a:r>
            <a:rPr lang="es-EC" sz="1800" b="1" kern="1200" dirty="0">
              <a:solidFill>
                <a:schemeClr val="bg1"/>
              </a:solidFill>
            </a:rPr>
            <a:t> wifi 6</a:t>
          </a:r>
        </a:p>
        <a:p>
          <a:pPr marL="0" lvl="0" indent="0" algn="l" defTabSz="800100">
            <a:lnSpc>
              <a:spcPct val="90000"/>
            </a:lnSpc>
            <a:spcBef>
              <a:spcPct val="0"/>
            </a:spcBef>
            <a:spcAft>
              <a:spcPct val="35000"/>
            </a:spcAft>
            <a:buFont typeface="Arial" panose="020B0604020202020204" pitchFamily="34" charset="0"/>
            <a:buNone/>
          </a:pPr>
          <a:r>
            <a:rPr lang="es-EC" sz="1800" b="1" kern="1200" dirty="0">
              <a:solidFill>
                <a:schemeClr val="bg1"/>
              </a:solidFill>
            </a:rPr>
            <a:t>4520 mAh</a:t>
          </a:r>
          <a:endParaRPr lang="es-CO" sz="1800" b="1" kern="1200" dirty="0">
            <a:solidFill>
              <a:schemeClr val="bg1"/>
            </a:solidFill>
          </a:endParaRPr>
        </a:p>
      </dsp:txBody>
      <dsp:txXfrm>
        <a:off x="1195016" y="590884"/>
        <a:ext cx="1400144" cy="1365301"/>
      </dsp:txXfrm>
    </dsp:sp>
    <dsp:sp modelId="{C9FED240-9163-4E03-B7EF-EC69B73C52E3}">
      <dsp:nvSpPr>
        <dsp:cNvPr id="0" name=""/>
        <dsp:cNvSpPr/>
      </dsp:nvSpPr>
      <dsp:spPr>
        <a:xfrm>
          <a:off x="3270617" y="570937"/>
          <a:ext cx="1296621" cy="13653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C" sz="1800" b="1" kern="1200">
              <a:solidFill>
                <a:schemeClr val="bg1"/>
              </a:solidFill>
            </a:rPr>
            <a:t>Procesador 2.2 GHz</a:t>
          </a:r>
          <a:endParaRPr lang="es-CO" sz="1800" b="1" kern="1200">
            <a:solidFill>
              <a:schemeClr val="bg1"/>
            </a:solidFill>
          </a:endParaRPr>
        </a:p>
        <a:p>
          <a:pPr marL="0" lvl="0" indent="0" algn="l" defTabSz="800100">
            <a:lnSpc>
              <a:spcPct val="90000"/>
            </a:lnSpc>
            <a:spcBef>
              <a:spcPct val="0"/>
            </a:spcBef>
            <a:spcAft>
              <a:spcPct val="35000"/>
            </a:spcAft>
            <a:buNone/>
          </a:pPr>
          <a:r>
            <a:rPr lang="es-EC" sz="1800" b="1" kern="1200" dirty="0">
              <a:solidFill>
                <a:schemeClr val="bg1"/>
              </a:solidFill>
            </a:rPr>
            <a:t>wifi 802.11 </a:t>
          </a:r>
        </a:p>
        <a:p>
          <a:pPr marL="0" lvl="0" indent="0" algn="l" defTabSz="800100">
            <a:lnSpc>
              <a:spcPct val="90000"/>
            </a:lnSpc>
            <a:spcBef>
              <a:spcPct val="0"/>
            </a:spcBef>
            <a:spcAft>
              <a:spcPct val="35000"/>
            </a:spcAft>
            <a:buNone/>
          </a:pPr>
          <a:r>
            <a:rPr lang="es-EC" sz="1800" b="1" kern="1200">
              <a:solidFill>
                <a:schemeClr val="bg1"/>
              </a:solidFill>
            </a:rPr>
            <a:t>3750 mAh</a:t>
          </a:r>
          <a:endParaRPr lang="es-CO" sz="1800" b="1" kern="1200">
            <a:solidFill>
              <a:schemeClr val="bg1"/>
            </a:solidFill>
          </a:endParaRPr>
        </a:p>
      </dsp:txBody>
      <dsp:txXfrm>
        <a:off x="3270617" y="570937"/>
        <a:ext cx="1296621" cy="1365301"/>
      </dsp:txXfrm>
    </dsp:sp>
    <dsp:sp modelId="{B1A120A9-2502-4D14-9DAF-828280DE8B28}">
      <dsp:nvSpPr>
        <dsp:cNvPr id="0" name=""/>
        <dsp:cNvSpPr/>
      </dsp:nvSpPr>
      <dsp:spPr>
        <a:xfrm rot="16200000">
          <a:off x="-628343" y="680706"/>
          <a:ext cx="1755387" cy="498700"/>
        </a:xfrm>
        <a:prstGeom prst="rightArrow">
          <a:avLst>
            <a:gd name="adj1" fmla="val 49830"/>
            <a:gd name="adj2" fmla="val 60660"/>
          </a:avLst>
        </a:prstGeom>
        <a:solidFill>
          <a:srgbClr val="66FF33"/>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s-MX" sz="1100" b="1" kern="1200"/>
            <a:t>GAMA ALTA</a:t>
          </a:r>
          <a:endParaRPr lang="es-CO" sz="1100" b="1" kern="1200"/>
        </a:p>
      </dsp:txBody>
      <dsp:txXfrm>
        <a:off x="-552972" y="881176"/>
        <a:ext cx="1604646" cy="248502"/>
      </dsp:txXfrm>
    </dsp:sp>
    <dsp:sp modelId="{E4F1668B-C3A4-4E68-ABCF-EA61CC918C77}">
      <dsp:nvSpPr>
        <dsp:cNvPr id="0" name=""/>
        <dsp:cNvSpPr/>
      </dsp:nvSpPr>
      <dsp:spPr>
        <a:xfrm rot="5400000">
          <a:off x="4769304" y="1203494"/>
          <a:ext cx="1755387" cy="498700"/>
        </a:xfrm>
        <a:prstGeom prst="rightArrow">
          <a:avLst>
            <a:gd name="adj1" fmla="val 49830"/>
            <a:gd name="adj2" fmla="val 60660"/>
          </a:avLst>
        </a:prstGeom>
        <a:solidFill>
          <a:srgbClr val="FFC000"/>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s-MX" sz="1100" b="1" kern="1200"/>
            <a:t>GAMA MEDIA</a:t>
          </a:r>
          <a:endParaRPr lang="es-CO" sz="1100" b="1" kern="1200"/>
        </a:p>
      </dsp:txBody>
      <dsp:txXfrm>
        <a:off x="4844675" y="1253223"/>
        <a:ext cx="1604646" cy="2485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0657C-88F6-46C1-ABFE-67DB304BDE19}">
      <dsp:nvSpPr>
        <dsp:cNvPr id="0" name=""/>
        <dsp:cNvSpPr/>
      </dsp:nvSpPr>
      <dsp:spPr>
        <a:xfrm>
          <a:off x="0" y="4778"/>
          <a:ext cx="1003447" cy="35977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C" sz="1500" b="1" kern="1200"/>
            <a:t>CNT 4G</a:t>
          </a:r>
          <a:endParaRPr lang="es-EC" sz="1500" kern="1200"/>
        </a:p>
      </dsp:txBody>
      <dsp:txXfrm>
        <a:off x="17563" y="22341"/>
        <a:ext cx="968321" cy="32464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7085C-607D-46EF-BDF1-D679C84A5DAE}" type="datetimeFigureOut">
              <a:rPr lang="es-CO" smtClean="0"/>
              <a:t>1/03/2022</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54D5B-FEAA-4D9D-AABE-C98DD155A0B0}" type="slidenum">
              <a:rPr lang="es-CO" smtClean="0"/>
              <a:t>‹Nº›</a:t>
            </a:fld>
            <a:endParaRPr lang="es-CO"/>
          </a:p>
        </p:txBody>
      </p:sp>
    </p:spTree>
    <p:extLst>
      <p:ext uri="{BB962C8B-B14F-4D97-AF65-F5344CB8AC3E}">
        <p14:creationId xmlns:p14="http://schemas.microsoft.com/office/powerpoint/2010/main" val="144511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a:t>
            </a:fld>
            <a:endParaRPr lang="en-US"/>
          </a:p>
        </p:txBody>
      </p:sp>
    </p:spTree>
    <p:extLst>
      <p:ext uri="{BB962C8B-B14F-4D97-AF65-F5344CB8AC3E}">
        <p14:creationId xmlns:p14="http://schemas.microsoft.com/office/powerpoint/2010/main" val="61555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12</a:t>
            </a:fld>
            <a:endParaRPr lang="en-US"/>
          </a:p>
        </p:txBody>
      </p:sp>
    </p:spTree>
    <p:extLst>
      <p:ext uri="{BB962C8B-B14F-4D97-AF65-F5344CB8AC3E}">
        <p14:creationId xmlns:p14="http://schemas.microsoft.com/office/powerpoint/2010/main" val="996662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13</a:t>
            </a:fld>
            <a:endParaRPr lang="en-US"/>
          </a:p>
        </p:txBody>
      </p:sp>
    </p:spTree>
    <p:extLst>
      <p:ext uri="{BB962C8B-B14F-4D97-AF65-F5344CB8AC3E}">
        <p14:creationId xmlns:p14="http://schemas.microsoft.com/office/powerpoint/2010/main" val="760747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14</a:t>
            </a:fld>
            <a:endParaRPr lang="en-US"/>
          </a:p>
        </p:txBody>
      </p:sp>
    </p:spTree>
    <p:extLst>
      <p:ext uri="{BB962C8B-B14F-4D97-AF65-F5344CB8AC3E}">
        <p14:creationId xmlns:p14="http://schemas.microsoft.com/office/powerpoint/2010/main" val="4112947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15</a:t>
            </a:fld>
            <a:endParaRPr lang="en-US"/>
          </a:p>
        </p:txBody>
      </p:sp>
    </p:spTree>
    <p:extLst>
      <p:ext uri="{BB962C8B-B14F-4D97-AF65-F5344CB8AC3E}">
        <p14:creationId xmlns:p14="http://schemas.microsoft.com/office/powerpoint/2010/main" val="952541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16</a:t>
            </a:fld>
            <a:endParaRPr lang="en-US"/>
          </a:p>
        </p:txBody>
      </p:sp>
    </p:spTree>
    <p:extLst>
      <p:ext uri="{BB962C8B-B14F-4D97-AF65-F5344CB8AC3E}">
        <p14:creationId xmlns:p14="http://schemas.microsoft.com/office/powerpoint/2010/main" val="162115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17</a:t>
            </a:fld>
            <a:endParaRPr lang="en-US"/>
          </a:p>
        </p:txBody>
      </p:sp>
    </p:spTree>
    <p:extLst>
      <p:ext uri="{BB962C8B-B14F-4D97-AF65-F5344CB8AC3E}">
        <p14:creationId xmlns:p14="http://schemas.microsoft.com/office/powerpoint/2010/main" val="3330167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18</a:t>
            </a:fld>
            <a:endParaRPr lang="en-US"/>
          </a:p>
        </p:txBody>
      </p:sp>
    </p:spTree>
    <p:extLst>
      <p:ext uri="{BB962C8B-B14F-4D97-AF65-F5344CB8AC3E}">
        <p14:creationId xmlns:p14="http://schemas.microsoft.com/office/powerpoint/2010/main" val="278536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19</a:t>
            </a:fld>
            <a:endParaRPr lang="en-US"/>
          </a:p>
        </p:txBody>
      </p:sp>
    </p:spTree>
    <p:extLst>
      <p:ext uri="{BB962C8B-B14F-4D97-AF65-F5344CB8AC3E}">
        <p14:creationId xmlns:p14="http://schemas.microsoft.com/office/powerpoint/2010/main" val="803628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20</a:t>
            </a:fld>
            <a:endParaRPr lang="en-US"/>
          </a:p>
        </p:txBody>
      </p:sp>
    </p:spTree>
    <p:extLst>
      <p:ext uri="{BB962C8B-B14F-4D97-AF65-F5344CB8AC3E}">
        <p14:creationId xmlns:p14="http://schemas.microsoft.com/office/powerpoint/2010/main" val="3459126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21</a:t>
            </a:fld>
            <a:endParaRPr lang="en-US"/>
          </a:p>
        </p:txBody>
      </p:sp>
    </p:spTree>
    <p:extLst>
      <p:ext uri="{BB962C8B-B14F-4D97-AF65-F5344CB8AC3E}">
        <p14:creationId xmlns:p14="http://schemas.microsoft.com/office/powerpoint/2010/main" val="142067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a:t>
            </a:fld>
            <a:endParaRPr lang="en-US"/>
          </a:p>
        </p:txBody>
      </p:sp>
    </p:spTree>
    <p:extLst>
      <p:ext uri="{BB962C8B-B14F-4D97-AF65-F5344CB8AC3E}">
        <p14:creationId xmlns:p14="http://schemas.microsoft.com/office/powerpoint/2010/main" val="168778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22</a:t>
            </a:fld>
            <a:endParaRPr lang="en-US"/>
          </a:p>
        </p:txBody>
      </p:sp>
    </p:spTree>
    <p:extLst>
      <p:ext uri="{BB962C8B-B14F-4D97-AF65-F5344CB8AC3E}">
        <p14:creationId xmlns:p14="http://schemas.microsoft.com/office/powerpoint/2010/main" val="2952737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23</a:t>
            </a:fld>
            <a:endParaRPr lang="en-US"/>
          </a:p>
        </p:txBody>
      </p:sp>
    </p:spTree>
    <p:extLst>
      <p:ext uri="{BB962C8B-B14F-4D97-AF65-F5344CB8AC3E}">
        <p14:creationId xmlns:p14="http://schemas.microsoft.com/office/powerpoint/2010/main" val="1080415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24</a:t>
            </a:fld>
            <a:endParaRPr lang="en-US"/>
          </a:p>
        </p:txBody>
      </p:sp>
    </p:spTree>
    <p:extLst>
      <p:ext uri="{BB962C8B-B14F-4D97-AF65-F5344CB8AC3E}">
        <p14:creationId xmlns:p14="http://schemas.microsoft.com/office/powerpoint/2010/main" val="421148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25</a:t>
            </a:fld>
            <a:endParaRPr lang="en-US"/>
          </a:p>
        </p:txBody>
      </p:sp>
    </p:spTree>
    <p:extLst>
      <p:ext uri="{BB962C8B-B14F-4D97-AF65-F5344CB8AC3E}">
        <p14:creationId xmlns:p14="http://schemas.microsoft.com/office/powerpoint/2010/main" val="1181169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26</a:t>
            </a:fld>
            <a:endParaRPr lang="en-US"/>
          </a:p>
        </p:txBody>
      </p:sp>
    </p:spTree>
    <p:extLst>
      <p:ext uri="{BB962C8B-B14F-4D97-AF65-F5344CB8AC3E}">
        <p14:creationId xmlns:p14="http://schemas.microsoft.com/office/powerpoint/2010/main" val="893486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27</a:t>
            </a:fld>
            <a:endParaRPr lang="en-US"/>
          </a:p>
        </p:txBody>
      </p:sp>
    </p:spTree>
    <p:extLst>
      <p:ext uri="{BB962C8B-B14F-4D97-AF65-F5344CB8AC3E}">
        <p14:creationId xmlns:p14="http://schemas.microsoft.com/office/powerpoint/2010/main" val="299416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30</a:t>
            </a:fld>
            <a:endParaRPr lang="en-US"/>
          </a:p>
        </p:txBody>
      </p:sp>
    </p:spTree>
    <p:extLst>
      <p:ext uri="{BB962C8B-B14F-4D97-AF65-F5344CB8AC3E}">
        <p14:creationId xmlns:p14="http://schemas.microsoft.com/office/powerpoint/2010/main" val="2824210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31</a:t>
            </a:fld>
            <a:endParaRPr lang="en-US"/>
          </a:p>
        </p:txBody>
      </p:sp>
    </p:spTree>
    <p:extLst>
      <p:ext uri="{BB962C8B-B14F-4D97-AF65-F5344CB8AC3E}">
        <p14:creationId xmlns:p14="http://schemas.microsoft.com/office/powerpoint/2010/main" val="3560012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32</a:t>
            </a:fld>
            <a:endParaRPr lang="en-US"/>
          </a:p>
        </p:txBody>
      </p:sp>
    </p:spTree>
    <p:extLst>
      <p:ext uri="{BB962C8B-B14F-4D97-AF65-F5344CB8AC3E}">
        <p14:creationId xmlns:p14="http://schemas.microsoft.com/office/powerpoint/2010/main" val="3999480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33</a:t>
            </a:fld>
            <a:endParaRPr lang="en-US"/>
          </a:p>
        </p:txBody>
      </p:sp>
    </p:spTree>
    <p:extLst>
      <p:ext uri="{BB962C8B-B14F-4D97-AF65-F5344CB8AC3E}">
        <p14:creationId xmlns:p14="http://schemas.microsoft.com/office/powerpoint/2010/main" val="179685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a:t>
            </a:fld>
            <a:endParaRPr lang="en-US"/>
          </a:p>
        </p:txBody>
      </p:sp>
    </p:spTree>
    <p:extLst>
      <p:ext uri="{BB962C8B-B14F-4D97-AF65-F5344CB8AC3E}">
        <p14:creationId xmlns:p14="http://schemas.microsoft.com/office/powerpoint/2010/main" val="4138256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34</a:t>
            </a:fld>
            <a:endParaRPr lang="en-US"/>
          </a:p>
        </p:txBody>
      </p:sp>
    </p:spTree>
    <p:extLst>
      <p:ext uri="{BB962C8B-B14F-4D97-AF65-F5344CB8AC3E}">
        <p14:creationId xmlns:p14="http://schemas.microsoft.com/office/powerpoint/2010/main" val="2012575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35</a:t>
            </a:fld>
            <a:endParaRPr lang="en-US"/>
          </a:p>
        </p:txBody>
      </p:sp>
    </p:spTree>
    <p:extLst>
      <p:ext uri="{BB962C8B-B14F-4D97-AF65-F5344CB8AC3E}">
        <p14:creationId xmlns:p14="http://schemas.microsoft.com/office/powerpoint/2010/main" val="1743728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36</a:t>
            </a:fld>
            <a:endParaRPr lang="en-US"/>
          </a:p>
        </p:txBody>
      </p:sp>
    </p:spTree>
    <p:extLst>
      <p:ext uri="{BB962C8B-B14F-4D97-AF65-F5344CB8AC3E}">
        <p14:creationId xmlns:p14="http://schemas.microsoft.com/office/powerpoint/2010/main" val="1734205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37</a:t>
            </a:fld>
            <a:endParaRPr lang="en-US"/>
          </a:p>
        </p:txBody>
      </p:sp>
    </p:spTree>
    <p:extLst>
      <p:ext uri="{BB962C8B-B14F-4D97-AF65-F5344CB8AC3E}">
        <p14:creationId xmlns:p14="http://schemas.microsoft.com/office/powerpoint/2010/main" val="3408250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38</a:t>
            </a:fld>
            <a:endParaRPr lang="en-US"/>
          </a:p>
        </p:txBody>
      </p:sp>
    </p:spTree>
    <p:extLst>
      <p:ext uri="{BB962C8B-B14F-4D97-AF65-F5344CB8AC3E}">
        <p14:creationId xmlns:p14="http://schemas.microsoft.com/office/powerpoint/2010/main" val="3979230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39</a:t>
            </a:fld>
            <a:endParaRPr lang="en-US"/>
          </a:p>
        </p:txBody>
      </p:sp>
    </p:spTree>
    <p:extLst>
      <p:ext uri="{BB962C8B-B14F-4D97-AF65-F5344CB8AC3E}">
        <p14:creationId xmlns:p14="http://schemas.microsoft.com/office/powerpoint/2010/main" val="3802775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40</a:t>
            </a:fld>
            <a:endParaRPr lang="en-US"/>
          </a:p>
        </p:txBody>
      </p:sp>
    </p:spTree>
    <p:extLst>
      <p:ext uri="{BB962C8B-B14F-4D97-AF65-F5344CB8AC3E}">
        <p14:creationId xmlns:p14="http://schemas.microsoft.com/office/powerpoint/2010/main" val="3631392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41</a:t>
            </a:fld>
            <a:endParaRPr lang="en-US"/>
          </a:p>
        </p:txBody>
      </p:sp>
    </p:spTree>
    <p:extLst>
      <p:ext uri="{BB962C8B-B14F-4D97-AF65-F5344CB8AC3E}">
        <p14:creationId xmlns:p14="http://schemas.microsoft.com/office/powerpoint/2010/main" val="111614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42</a:t>
            </a:fld>
            <a:endParaRPr lang="en-US"/>
          </a:p>
        </p:txBody>
      </p:sp>
    </p:spTree>
    <p:extLst>
      <p:ext uri="{BB962C8B-B14F-4D97-AF65-F5344CB8AC3E}">
        <p14:creationId xmlns:p14="http://schemas.microsoft.com/office/powerpoint/2010/main" val="184821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43</a:t>
            </a:fld>
            <a:endParaRPr lang="en-US"/>
          </a:p>
        </p:txBody>
      </p:sp>
    </p:spTree>
    <p:extLst>
      <p:ext uri="{BB962C8B-B14F-4D97-AF65-F5344CB8AC3E}">
        <p14:creationId xmlns:p14="http://schemas.microsoft.com/office/powerpoint/2010/main" val="372022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6</a:t>
            </a:fld>
            <a:endParaRPr lang="en-US"/>
          </a:p>
        </p:txBody>
      </p:sp>
    </p:spTree>
    <p:extLst>
      <p:ext uri="{BB962C8B-B14F-4D97-AF65-F5344CB8AC3E}">
        <p14:creationId xmlns:p14="http://schemas.microsoft.com/office/powerpoint/2010/main" val="3658324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44</a:t>
            </a:fld>
            <a:endParaRPr lang="en-US"/>
          </a:p>
        </p:txBody>
      </p:sp>
    </p:spTree>
    <p:extLst>
      <p:ext uri="{BB962C8B-B14F-4D97-AF65-F5344CB8AC3E}">
        <p14:creationId xmlns:p14="http://schemas.microsoft.com/office/powerpoint/2010/main" val="1706638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45</a:t>
            </a:fld>
            <a:endParaRPr lang="en-US"/>
          </a:p>
        </p:txBody>
      </p:sp>
    </p:spTree>
    <p:extLst>
      <p:ext uri="{BB962C8B-B14F-4D97-AF65-F5344CB8AC3E}">
        <p14:creationId xmlns:p14="http://schemas.microsoft.com/office/powerpoint/2010/main" val="5748105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46</a:t>
            </a:fld>
            <a:endParaRPr lang="en-US"/>
          </a:p>
        </p:txBody>
      </p:sp>
    </p:spTree>
    <p:extLst>
      <p:ext uri="{BB962C8B-B14F-4D97-AF65-F5344CB8AC3E}">
        <p14:creationId xmlns:p14="http://schemas.microsoft.com/office/powerpoint/2010/main" val="41426983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47</a:t>
            </a:fld>
            <a:endParaRPr lang="en-US"/>
          </a:p>
        </p:txBody>
      </p:sp>
    </p:spTree>
    <p:extLst>
      <p:ext uri="{BB962C8B-B14F-4D97-AF65-F5344CB8AC3E}">
        <p14:creationId xmlns:p14="http://schemas.microsoft.com/office/powerpoint/2010/main" val="16680196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48</a:t>
            </a:fld>
            <a:endParaRPr lang="en-US"/>
          </a:p>
        </p:txBody>
      </p:sp>
    </p:spTree>
    <p:extLst>
      <p:ext uri="{BB962C8B-B14F-4D97-AF65-F5344CB8AC3E}">
        <p14:creationId xmlns:p14="http://schemas.microsoft.com/office/powerpoint/2010/main" val="2980672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49</a:t>
            </a:fld>
            <a:endParaRPr lang="en-US"/>
          </a:p>
        </p:txBody>
      </p:sp>
    </p:spTree>
    <p:extLst>
      <p:ext uri="{BB962C8B-B14F-4D97-AF65-F5344CB8AC3E}">
        <p14:creationId xmlns:p14="http://schemas.microsoft.com/office/powerpoint/2010/main" val="19858591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50</a:t>
            </a:fld>
            <a:endParaRPr lang="en-US"/>
          </a:p>
        </p:txBody>
      </p:sp>
    </p:spTree>
    <p:extLst>
      <p:ext uri="{BB962C8B-B14F-4D97-AF65-F5344CB8AC3E}">
        <p14:creationId xmlns:p14="http://schemas.microsoft.com/office/powerpoint/2010/main" val="782970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51</a:t>
            </a:fld>
            <a:endParaRPr lang="en-US"/>
          </a:p>
        </p:txBody>
      </p:sp>
    </p:spTree>
    <p:extLst>
      <p:ext uri="{BB962C8B-B14F-4D97-AF65-F5344CB8AC3E}">
        <p14:creationId xmlns:p14="http://schemas.microsoft.com/office/powerpoint/2010/main" val="3744166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52</a:t>
            </a:fld>
            <a:endParaRPr lang="en-US"/>
          </a:p>
        </p:txBody>
      </p:sp>
    </p:spTree>
    <p:extLst>
      <p:ext uri="{BB962C8B-B14F-4D97-AF65-F5344CB8AC3E}">
        <p14:creationId xmlns:p14="http://schemas.microsoft.com/office/powerpoint/2010/main" val="1413371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53</a:t>
            </a:fld>
            <a:endParaRPr lang="en-US"/>
          </a:p>
        </p:txBody>
      </p:sp>
    </p:spTree>
    <p:extLst>
      <p:ext uri="{BB962C8B-B14F-4D97-AF65-F5344CB8AC3E}">
        <p14:creationId xmlns:p14="http://schemas.microsoft.com/office/powerpoint/2010/main" val="117040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7</a:t>
            </a:fld>
            <a:endParaRPr lang="en-US"/>
          </a:p>
        </p:txBody>
      </p:sp>
    </p:spTree>
    <p:extLst>
      <p:ext uri="{BB962C8B-B14F-4D97-AF65-F5344CB8AC3E}">
        <p14:creationId xmlns:p14="http://schemas.microsoft.com/office/powerpoint/2010/main" val="494928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54</a:t>
            </a:fld>
            <a:endParaRPr lang="en-US"/>
          </a:p>
        </p:txBody>
      </p:sp>
    </p:spTree>
    <p:extLst>
      <p:ext uri="{BB962C8B-B14F-4D97-AF65-F5344CB8AC3E}">
        <p14:creationId xmlns:p14="http://schemas.microsoft.com/office/powerpoint/2010/main" val="2585240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55</a:t>
            </a:fld>
            <a:endParaRPr lang="en-US"/>
          </a:p>
        </p:txBody>
      </p:sp>
    </p:spTree>
    <p:extLst>
      <p:ext uri="{BB962C8B-B14F-4D97-AF65-F5344CB8AC3E}">
        <p14:creationId xmlns:p14="http://schemas.microsoft.com/office/powerpoint/2010/main" val="3027864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56</a:t>
            </a:fld>
            <a:endParaRPr lang="en-US"/>
          </a:p>
        </p:txBody>
      </p:sp>
    </p:spTree>
    <p:extLst>
      <p:ext uri="{BB962C8B-B14F-4D97-AF65-F5344CB8AC3E}">
        <p14:creationId xmlns:p14="http://schemas.microsoft.com/office/powerpoint/2010/main" val="253864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8</a:t>
            </a:fld>
            <a:endParaRPr lang="en-US"/>
          </a:p>
        </p:txBody>
      </p:sp>
    </p:spTree>
    <p:extLst>
      <p:ext uri="{BB962C8B-B14F-4D97-AF65-F5344CB8AC3E}">
        <p14:creationId xmlns:p14="http://schemas.microsoft.com/office/powerpoint/2010/main" val="103313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70D96510-094D-41EC-9AF2-433FD11628A0}" type="slidenum">
              <a:rPr lang="en-US" smtClean="0"/>
              <a:t>9</a:t>
            </a:fld>
            <a:endParaRPr lang="en-US"/>
          </a:p>
        </p:txBody>
      </p:sp>
    </p:spTree>
    <p:extLst>
      <p:ext uri="{BB962C8B-B14F-4D97-AF65-F5344CB8AC3E}">
        <p14:creationId xmlns:p14="http://schemas.microsoft.com/office/powerpoint/2010/main" val="286044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10</a:t>
            </a:fld>
            <a:endParaRPr lang="en-US"/>
          </a:p>
        </p:txBody>
      </p:sp>
    </p:spTree>
    <p:extLst>
      <p:ext uri="{BB962C8B-B14F-4D97-AF65-F5344CB8AC3E}">
        <p14:creationId xmlns:p14="http://schemas.microsoft.com/office/powerpoint/2010/main" val="75375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70D96510-094D-41EC-9AF2-433FD11628A0}" type="slidenum">
              <a:rPr lang="en-US" smtClean="0"/>
              <a:t>11</a:t>
            </a:fld>
            <a:endParaRPr lang="en-US"/>
          </a:p>
        </p:txBody>
      </p:sp>
    </p:spTree>
    <p:extLst>
      <p:ext uri="{BB962C8B-B14F-4D97-AF65-F5344CB8AC3E}">
        <p14:creationId xmlns:p14="http://schemas.microsoft.com/office/powerpoint/2010/main" val="425971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3/1/2022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10026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3/1/2022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9076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3/1/2022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192458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CD630806-0AB2-41F1-880C-88D62D3F4615}" type="datetimeFigureOut">
              <a:rPr lang="en-US" smtClean="0"/>
              <a:t>3/1/2022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2909546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CD630806-0AB2-41F1-880C-88D62D3F4615}" type="datetimeFigureOut">
              <a:rPr lang="en-US" smtClean="0"/>
              <a:t>3/1/2022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97139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CD630806-0AB2-41F1-880C-88D62D3F4615}" type="datetimeFigureOut">
              <a:rPr lang="en-US" smtClean="0"/>
              <a:t>3/1/2022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04591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CD630806-0AB2-41F1-880C-88D62D3F4615}" type="datetimeFigureOut">
              <a:rPr lang="en-US" smtClean="0"/>
              <a:t>3/1/2022</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13323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CD630806-0AB2-41F1-880C-88D62D3F4615}" type="datetimeFigureOut">
              <a:rPr lang="en-US" smtClean="0"/>
              <a:t>3/1/2022</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122234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630806-0AB2-41F1-880C-88D62D3F4615}" type="datetimeFigureOut">
              <a:rPr lang="en-US" smtClean="0"/>
              <a:t>3/1/2022</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98819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D630806-0AB2-41F1-880C-88D62D3F4615}" type="datetimeFigureOut">
              <a:rPr lang="en-US" smtClean="0"/>
              <a:t>3/1/2022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321166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D630806-0AB2-41F1-880C-88D62D3F4615}" type="datetimeFigureOut">
              <a:rPr lang="en-US" smtClean="0"/>
              <a:t>3/1/2022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AC4CDE26-1154-4D9A-8242-55D6639325EA}" type="slidenum">
              <a:rPr lang="en-US" smtClean="0"/>
              <a:t>‹Nº›</a:t>
            </a:fld>
            <a:endParaRPr lang="en-US"/>
          </a:p>
        </p:txBody>
      </p:sp>
    </p:spTree>
    <p:extLst>
      <p:ext uri="{BB962C8B-B14F-4D97-AF65-F5344CB8AC3E}">
        <p14:creationId xmlns:p14="http://schemas.microsoft.com/office/powerpoint/2010/main" val="4092082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30806-0AB2-41F1-880C-88D62D3F4615}" type="datetimeFigureOut">
              <a:rPr lang="en-US" smtClean="0"/>
              <a:t>3/1/2022</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CDE26-1154-4D9A-8242-55D6639325EA}" type="slidenum">
              <a:rPr lang="en-US" smtClean="0"/>
              <a:t>‹Nº›</a:t>
            </a:fld>
            <a:endParaRPr lang="en-US"/>
          </a:p>
        </p:txBody>
      </p:sp>
    </p:spTree>
    <p:extLst>
      <p:ext uri="{BB962C8B-B14F-4D97-AF65-F5344CB8AC3E}">
        <p14:creationId xmlns:p14="http://schemas.microsoft.com/office/powerpoint/2010/main" val="94006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diagramDrawing" Target="../diagrams/drawing7.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7.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0.png"/><Relationship Id="rId7" Type="http://schemas.openxmlformats.org/officeDocument/2006/relationships/diagramQuickStyle" Target="../diagrams/quickStyle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1.jpeg"/><Relationship Id="rId9" Type="http://schemas.microsoft.com/office/2007/relationships/diagramDrawing" Target="../diagrams/drawing8.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18" Type="http://schemas.openxmlformats.org/officeDocument/2006/relationships/diagramLayout" Target="../diagrams/layout11.xml"/><Relationship Id="rId26" Type="http://schemas.microsoft.com/office/2007/relationships/diagramDrawing" Target="../diagrams/drawing12.xml"/><Relationship Id="rId3" Type="http://schemas.openxmlformats.org/officeDocument/2006/relationships/image" Target="../media/image56.png"/><Relationship Id="rId21" Type="http://schemas.microsoft.com/office/2007/relationships/diagramDrawing" Target="../diagrams/drawing11.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diagramData" Target="../diagrams/data11.xml"/><Relationship Id="rId25" Type="http://schemas.openxmlformats.org/officeDocument/2006/relationships/diagramColors" Target="../diagrams/colors12.xml"/><Relationship Id="rId2" Type="http://schemas.openxmlformats.org/officeDocument/2006/relationships/notesSlide" Target="../notesSlides/notesSlide23.xml"/><Relationship Id="rId16" Type="http://schemas.microsoft.com/office/2007/relationships/diagramDrawing" Target="../diagrams/drawing10.xml"/><Relationship Id="rId20" Type="http://schemas.openxmlformats.org/officeDocument/2006/relationships/diagramColors" Target="../diagrams/colors11.xml"/><Relationship Id="rId1" Type="http://schemas.openxmlformats.org/officeDocument/2006/relationships/slideLayout" Target="../slideLayouts/slideLayout2.xml"/><Relationship Id="rId6" Type="http://schemas.openxmlformats.org/officeDocument/2006/relationships/image" Target="../media/image59.png"/><Relationship Id="rId11" Type="http://schemas.microsoft.com/office/2007/relationships/diagramDrawing" Target="../diagrams/drawing9.xml"/><Relationship Id="rId24" Type="http://schemas.openxmlformats.org/officeDocument/2006/relationships/diagramQuickStyle" Target="../diagrams/quickStyle12.xml"/><Relationship Id="rId5" Type="http://schemas.openxmlformats.org/officeDocument/2006/relationships/image" Target="../media/image58.png"/><Relationship Id="rId15" Type="http://schemas.openxmlformats.org/officeDocument/2006/relationships/diagramColors" Target="../diagrams/colors10.xml"/><Relationship Id="rId23" Type="http://schemas.openxmlformats.org/officeDocument/2006/relationships/diagramLayout" Target="../diagrams/layout12.xml"/><Relationship Id="rId10" Type="http://schemas.openxmlformats.org/officeDocument/2006/relationships/diagramColors" Target="../diagrams/colors9.xml"/><Relationship Id="rId19" Type="http://schemas.openxmlformats.org/officeDocument/2006/relationships/diagramQuickStyle" Target="../diagrams/quickStyle11.xml"/><Relationship Id="rId4" Type="http://schemas.openxmlformats.org/officeDocument/2006/relationships/image" Target="../media/image57.png"/><Relationship Id="rId9" Type="http://schemas.openxmlformats.org/officeDocument/2006/relationships/diagramQuickStyle" Target="../diagrams/quickStyle9.xml"/><Relationship Id="rId14" Type="http://schemas.openxmlformats.org/officeDocument/2006/relationships/diagramQuickStyle" Target="../diagrams/quickStyle10.xml"/><Relationship Id="rId22" Type="http://schemas.openxmlformats.org/officeDocument/2006/relationships/diagramData" Target="../diagrams/data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9.png"/><Relationship Id="rId7"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2.xml"/><Relationship Id="rId18" Type="http://schemas.openxmlformats.org/officeDocument/2006/relationships/diagramColors" Target="../diagrams/colors3.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diagramData" Target="../diagrams/data3.xml"/><Relationship Id="rId10" Type="http://schemas.openxmlformats.org/officeDocument/2006/relationships/diagramLayout" Target="../diagrams/layout2.xml"/><Relationship Id="rId19" Type="http://schemas.microsoft.com/office/2007/relationships/diagramDrawing" Target="../diagrams/drawing3.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5.jpe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67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70.png"/><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30.xml"/><Relationship Id="rId18" Type="http://schemas.openxmlformats.org/officeDocument/2006/relationships/image" Target="../media/image105.png"/><Relationship Id="rId26" Type="http://schemas.openxmlformats.org/officeDocument/2006/relationships/diagramLayout" Target="../diagrams/layout140.xml"/><Relationship Id="rId3" Type="http://schemas.openxmlformats.org/officeDocument/2006/relationships/image" Target="../media/image98.png"/><Relationship Id="rId21" Type="http://schemas.openxmlformats.org/officeDocument/2006/relationships/diagramLayout" Target="../diagrams/layout14.xml"/><Relationship Id="rId7" Type="http://schemas.openxmlformats.org/officeDocument/2006/relationships/diagramQuickStyle" Target="../diagrams/quickStyle13.xml"/><Relationship Id="rId12" Type="http://schemas.openxmlformats.org/officeDocument/2006/relationships/diagramQuickStyle" Target="../diagrams/quickStyle130.xml"/><Relationship Id="rId17" Type="http://schemas.openxmlformats.org/officeDocument/2006/relationships/image" Target="../media/image104.png"/><Relationship Id="rId25" Type="http://schemas.openxmlformats.org/officeDocument/2006/relationships/diagramData" Target="../diagrams/data16.xml"/><Relationship Id="rId2" Type="http://schemas.openxmlformats.org/officeDocument/2006/relationships/notesSlide" Target="../notesSlides/notesSlide32.xml"/><Relationship Id="rId16" Type="http://schemas.openxmlformats.org/officeDocument/2006/relationships/image" Target="../media/image103.png"/><Relationship Id="rId20" Type="http://schemas.openxmlformats.org/officeDocument/2006/relationships/diagramData" Target="../diagrams/data15.xml"/><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diagramLayout" Target="../diagrams/layout130.xml"/><Relationship Id="rId24" Type="http://schemas.microsoft.com/office/2007/relationships/diagramDrawing" Target="../diagrams/drawing14.xml"/><Relationship Id="rId5" Type="http://schemas.openxmlformats.org/officeDocument/2006/relationships/diagramData" Target="../diagrams/data13.xml"/><Relationship Id="rId15" Type="http://schemas.openxmlformats.org/officeDocument/2006/relationships/image" Target="../media/image102.png"/><Relationship Id="rId23" Type="http://schemas.openxmlformats.org/officeDocument/2006/relationships/diagramColors" Target="../diagrams/colors14.xml"/><Relationship Id="rId28" Type="http://schemas.openxmlformats.org/officeDocument/2006/relationships/diagramColors" Target="../diagrams/colors140.xml"/><Relationship Id="rId10" Type="http://schemas.openxmlformats.org/officeDocument/2006/relationships/diagramData" Target="../diagrams/data14.xml"/><Relationship Id="rId19" Type="http://schemas.openxmlformats.org/officeDocument/2006/relationships/image" Target="../media/image106.png"/><Relationship Id="rId4" Type="http://schemas.openxmlformats.org/officeDocument/2006/relationships/image" Target="../media/image99.png"/><Relationship Id="rId9" Type="http://schemas.microsoft.com/office/2007/relationships/diagramDrawing" Target="../diagrams/drawing13.xml"/><Relationship Id="rId14" Type="http://schemas.openxmlformats.org/officeDocument/2006/relationships/image" Target="../media/image101.png"/><Relationship Id="rId22" Type="http://schemas.openxmlformats.org/officeDocument/2006/relationships/diagramQuickStyle" Target="../diagrams/quickStyle14.xml"/><Relationship Id="rId27" Type="http://schemas.openxmlformats.org/officeDocument/2006/relationships/diagramQuickStyle" Target="../diagrams/quickStyle1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gif"/></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e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9.jpeg"/><Relationship Id="rId5" Type="http://schemas.openxmlformats.org/officeDocument/2006/relationships/diagramLayout" Target="../diagrams/layout4.xml"/><Relationship Id="rId10" Type="http://schemas.openxmlformats.org/officeDocument/2006/relationships/image" Target="../media/image8.png"/><Relationship Id="rId4" Type="http://schemas.openxmlformats.org/officeDocument/2006/relationships/diagramData" Target="../diagrams/data4.xml"/><Relationship Id="rId9"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3.jpg"/><Relationship Id="rId4" Type="http://schemas.openxmlformats.org/officeDocument/2006/relationships/image" Target="../media/image92.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17.xml"/><Relationship Id="rId7" Type="http://schemas.microsoft.com/office/2007/relationships/diagramDrawing" Target="../diagrams/drawing1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18.xml"/><Relationship Id="rId7" Type="http://schemas.microsoft.com/office/2007/relationships/diagramDrawing" Target="../diagrams/drawing16.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19.xml"/><Relationship Id="rId7" Type="http://schemas.microsoft.com/office/2007/relationships/diagramDrawing" Target="../diagrams/drawing17.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20.xml"/><Relationship Id="rId7" Type="http://schemas.microsoft.com/office/2007/relationships/diagramDrawing" Target="../diagrams/drawing1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88BC5302-E399-4820-8A77-7486206C109C}"/>
              </a:ext>
            </a:extLst>
          </p:cNvPr>
          <p:cNvPicPr>
            <a:picLocks noChangeAspect="1"/>
          </p:cNvPicPr>
          <p:nvPr/>
        </p:nvPicPr>
        <p:blipFill>
          <a:blip r:embed="rId3"/>
          <a:stretch>
            <a:fillRect/>
          </a:stretch>
        </p:blipFill>
        <p:spPr>
          <a:xfrm>
            <a:off x="10999433" y="97656"/>
            <a:ext cx="1000198" cy="1002568"/>
          </a:xfrm>
          <a:prstGeom prst="rect">
            <a:avLst/>
          </a:prstGeom>
        </p:spPr>
      </p:pic>
      <p:sp>
        <p:nvSpPr>
          <p:cNvPr id="10" name="CuadroTexto 9"/>
          <p:cNvSpPr txBox="1"/>
          <p:nvPr/>
        </p:nvSpPr>
        <p:spPr>
          <a:xfrm>
            <a:off x="1472428" y="1587784"/>
            <a:ext cx="11521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Tema:</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CuadroTexto 11"/>
          <p:cNvSpPr txBox="1"/>
          <p:nvPr/>
        </p:nvSpPr>
        <p:spPr>
          <a:xfrm>
            <a:off x="3831361" y="2856797"/>
            <a:ext cx="6777437" cy="69871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Beltrán Iza Emilio Alejandro </a:t>
            </a: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s-EC" sz="1400" b="0" i="0" u="none" strike="noStrike" kern="1200" cap="none" spc="0" normalizeH="0" baseline="0" noProof="0" dirty="0">
                <a:ln>
                  <a:noFill/>
                </a:ln>
                <a:solidFill>
                  <a:prstClr val="black"/>
                </a:solidFill>
                <a:effectLst/>
                <a:uLnTx/>
                <a:uFillTx/>
                <a:latin typeface="Arial"/>
                <a:ea typeface="+mn-ea"/>
                <a:cs typeface="Arial"/>
              </a:rPr>
              <a:t>Noroña Meza Cristian Oswaldo</a:t>
            </a:r>
          </a:p>
        </p:txBody>
      </p:sp>
      <p:sp>
        <p:nvSpPr>
          <p:cNvPr id="17" name="Título 1"/>
          <p:cNvSpPr txBox="1">
            <a:spLocks/>
          </p:cNvSpPr>
          <p:nvPr/>
        </p:nvSpPr>
        <p:spPr>
          <a:xfrm>
            <a:off x="3831361" y="1662787"/>
            <a:ext cx="7102511" cy="983453"/>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ctr" defTabSz="1218987" rtl="0" eaLnBrk="1" fontAlgn="auto" latinLnBrk="0" hangingPunct="1">
              <a:lnSpc>
                <a:spcPct val="107000"/>
              </a:lnSpc>
              <a:spcBef>
                <a:spcPct val="0"/>
              </a:spcBef>
              <a:spcAft>
                <a:spcPts val="800"/>
              </a:spcAft>
              <a:buClrTx/>
              <a:buSzTx/>
              <a:buFontTx/>
              <a:buNone/>
              <a:tabLst>
                <a:tab pos="457200" algn="l"/>
              </a:tabLst>
              <a:defRPr/>
            </a:pPr>
            <a:r>
              <a:rPr kumimoji="0" lang="es-MX"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Generación de una aplicación móvil para navegación de personas no videntes utilizando protocolo NTRIP, proyecto piloto Universidad de las Fuerzas Armadas ESPE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702EAAD6-0B91-43C6-8068-E18327019014}"/>
              </a:ext>
            </a:extLst>
          </p:cNvPr>
          <p:cNvSpPr txBox="1"/>
          <p:nvPr/>
        </p:nvSpPr>
        <p:spPr>
          <a:xfrm>
            <a:off x="3831361" y="3923822"/>
            <a:ext cx="7102511" cy="1708160"/>
          </a:xfrm>
          <a:prstGeom prst="rect">
            <a:avLst/>
          </a:prstGeom>
          <a:noFill/>
        </p:spPr>
        <p:txBody>
          <a:bodyPr wrap="square" numCol="2" rtlCol="0">
            <a:spAutoFit/>
          </a:bodyPr>
          <a:lstStyle/>
          <a:p>
            <a:pPr algn="ctr" defTabSz="914377">
              <a:spcAft>
                <a:spcPts val="600"/>
              </a:spcAft>
            </a:pPr>
            <a:r>
              <a:rPr lang="es-EC" sz="1400" b="1" dirty="0">
                <a:solidFill>
                  <a:prstClr val="black"/>
                </a:solidFill>
                <a:latin typeface="Arial" panose="020B0604020202020204" pitchFamily="34" charset="0"/>
                <a:cs typeface="Arial" panose="020B0604020202020204" pitchFamily="34" charset="0"/>
              </a:rPr>
              <a:t>Directora del Proyecto</a:t>
            </a:r>
            <a:r>
              <a:rPr lang="es-EC" sz="1400" dirty="0">
                <a:solidFill>
                  <a:prstClr val="black"/>
                </a:solidFill>
                <a:latin typeface="Arial" panose="020B0604020202020204" pitchFamily="34" charset="0"/>
                <a:cs typeface="Arial" panose="020B0604020202020204" pitchFamily="34" charset="0"/>
              </a:rPr>
              <a:t>:</a:t>
            </a:r>
          </a:p>
          <a:p>
            <a:pPr algn="ctr" defTabSz="914377">
              <a:spcAft>
                <a:spcPts val="2400"/>
              </a:spcAft>
            </a:pPr>
            <a:r>
              <a:rPr kumimoji="0" lang="es-419"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Ing. Alexander Robayo, MSc.</a:t>
            </a:r>
          </a:p>
          <a:p>
            <a:pPr algn="ctr" defTabSz="914377">
              <a:spcAft>
                <a:spcPts val="600"/>
              </a:spcAft>
            </a:pPr>
            <a:r>
              <a:rPr lang="es-EC" sz="1400" b="1" dirty="0">
                <a:solidFill>
                  <a:prstClr val="black"/>
                </a:solidFill>
                <a:latin typeface="Arial" panose="020B0604020202020204" pitchFamily="34" charset="0"/>
                <a:cs typeface="Arial" panose="020B0604020202020204" pitchFamily="34" charset="0"/>
              </a:rPr>
              <a:t>Docente Evaluador:        </a:t>
            </a:r>
          </a:p>
          <a:p>
            <a:pPr algn="ctr" defTabSz="914377">
              <a:spcAft>
                <a:spcPts val="600"/>
              </a:spcAft>
            </a:pPr>
            <a:r>
              <a:rPr lang="es-EC" sz="1400" dirty="0">
                <a:solidFill>
                  <a:prstClr val="black"/>
                </a:solidFill>
                <a:latin typeface="Arial" panose="020B0604020202020204" pitchFamily="34" charset="0"/>
                <a:cs typeface="Arial" panose="020B0604020202020204" pitchFamily="34" charset="0"/>
              </a:rPr>
              <a:t>Ing. Marco Luna, PhD.</a:t>
            </a:r>
          </a:p>
          <a:p>
            <a:pPr algn="ctr" defTabSz="914377">
              <a:spcAft>
                <a:spcPts val="600"/>
              </a:spcAft>
            </a:pPr>
            <a:endParaRPr lang="es-EC" sz="1400"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600"/>
              </a:spcAft>
              <a:buClrTx/>
              <a:buSzTx/>
              <a:buFontTx/>
              <a:buNone/>
              <a:tabLst/>
              <a:defRPr/>
            </a:pPr>
            <a:r>
              <a:rPr lang="es-EC" sz="1400" b="1" dirty="0">
                <a:solidFill>
                  <a:prstClr val="black"/>
                </a:solidFill>
                <a:latin typeface="Arial" panose="020B0604020202020204" pitchFamily="34" charset="0"/>
                <a:cs typeface="Arial" panose="020B0604020202020204" pitchFamily="34" charset="0"/>
              </a:rPr>
              <a:t>Director Encargado de Carrera</a:t>
            </a:r>
            <a:r>
              <a:rPr lang="es-EC" sz="1400" dirty="0">
                <a:solidFill>
                  <a:prstClr val="black"/>
                </a:solidFill>
                <a:latin typeface="Arial" panose="020B0604020202020204" pitchFamily="34" charset="0"/>
                <a:cs typeface="Arial" panose="020B0604020202020204" pitchFamily="34" charset="0"/>
              </a:rPr>
              <a:t>:</a:t>
            </a:r>
          </a:p>
          <a:p>
            <a:pPr marL="0" marR="0" lvl="0" indent="0" algn="ctr" defTabSz="914400" rtl="0" eaLnBrk="1" fontAlgn="auto" latinLnBrk="0" hangingPunct="1">
              <a:spcBef>
                <a:spcPts val="0"/>
              </a:spcBef>
              <a:spcAft>
                <a:spcPts val="2400"/>
              </a:spcAft>
              <a:buClrTx/>
              <a:buSzTx/>
              <a:buFontTx/>
              <a:buNone/>
              <a:tabLst/>
              <a:defRPr/>
            </a:pPr>
            <a:r>
              <a:rPr kumimoji="0" lang="es-419"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Ing. Rodolfo Salazar, PhD.</a:t>
            </a:r>
          </a:p>
          <a:p>
            <a:pPr algn="ctr" defTabSz="914377">
              <a:spcAft>
                <a:spcPts val="600"/>
              </a:spcAft>
            </a:pPr>
            <a:r>
              <a:rPr lang="es-EC" sz="1400" b="1" dirty="0">
                <a:solidFill>
                  <a:prstClr val="black"/>
                </a:solidFill>
                <a:latin typeface="Arial" panose="020B0604020202020204" pitchFamily="34" charset="0"/>
                <a:cs typeface="Arial" panose="020B0604020202020204" pitchFamily="34" charset="0"/>
              </a:rPr>
              <a:t>Secretaria académica:</a:t>
            </a:r>
          </a:p>
          <a:p>
            <a:pPr algn="ctr" defTabSz="914377">
              <a:spcAft>
                <a:spcPts val="600"/>
              </a:spcAft>
            </a:pPr>
            <a:r>
              <a:rPr lang="es-EC" sz="1400" dirty="0">
                <a:solidFill>
                  <a:prstClr val="black"/>
                </a:solidFill>
                <a:latin typeface="Arial" panose="020B0604020202020204" pitchFamily="34" charset="0"/>
                <a:cs typeface="Arial" panose="020B0604020202020204" pitchFamily="34" charset="0"/>
              </a:rPr>
              <a:t>Abg. Michelle Benavides.</a:t>
            </a:r>
          </a:p>
        </p:txBody>
      </p:sp>
      <p:sp>
        <p:nvSpPr>
          <p:cNvPr id="22" name="CuadroTexto 21">
            <a:extLst>
              <a:ext uri="{FF2B5EF4-FFF2-40B4-BE49-F238E27FC236}">
                <a16:creationId xmlns:a16="http://schemas.microsoft.com/office/drawing/2014/main" id="{44238896-0CCD-4369-B024-1494C648CA7A}"/>
              </a:ext>
            </a:extLst>
          </p:cNvPr>
          <p:cNvSpPr txBox="1"/>
          <p:nvPr/>
        </p:nvSpPr>
        <p:spPr>
          <a:xfrm>
            <a:off x="1472428" y="3052266"/>
            <a:ext cx="11521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Autores:</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ítulo 1">
            <a:extLst>
              <a:ext uri="{FF2B5EF4-FFF2-40B4-BE49-F238E27FC236}">
                <a16:creationId xmlns:a16="http://schemas.microsoft.com/office/drawing/2014/main" id="{4BD1423E-A34B-4656-A633-85073CB2F02D}"/>
              </a:ext>
            </a:extLst>
          </p:cNvPr>
          <p:cNvSpPr txBox="1">
            <a:spLocks/>
          </p:cNvSpPr>
          <p:nvPr/>
        </p:nvSpPr>
        <p:spPr>
          <a:xfrm>
            <a:off x="3831361" y="248575"/>
            <a:ext cx="7102510" cy="1120084"/>
          </a:xfrm>
          <a:prstGeom prst="rect">
            <a:avLst/>
          </a:prstGeom>
        </p:spPr>
        <p:txBody>
          <a:bodyPr vert="horz" lIns="121899" tIns="60949" rIns="121899" bIns="60949" rtlCol="0" anchor="b">
            <a:noAutofit/>
          </a:bodyPr>
          <a:lstStyle>
            <a:lvl1pPr algn="l" defTabSz="1218987"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ctr" defTabSz="1218987" rtl="0" eaLnBrk="1" fontAlgn="auto" latinLnBrk="0" hangingPunct="1">
              <a:lnSpc>
                <a:spcPct val="90000"/>
              </a:lnSpc>
              <a:spcBef>
                <a:spcPct val="0"/>
              </a:spcBef>
              <a:spcAft>
                <a:spcPts val="0"/>
              </a:spcAft>
              <a:buClrTx/>
              <a:buSzTx/>
              <a:buFontTx/>
              <a:buNone/>
              <a:tabLst/>
              <a:defRPr/>
            </a:pPr>
            <a:r>
              <a:rPr kumimoji="0" lang="es-ES" sz="1400" i="0" u="none" strike="noStrike" kern="1200" cap="none" spc="0" normalizeH="0" baseline="0" noProof="0" dirty="0">
                <a:ln>
                  <a:noFill/>
                </a:ln>
                <a:solidFill>
                  <a:prstClr val="black"/>
                </a:solidFill>
                <a:uLnTx/>
                <a:uFillTx/>
                <a:latin typeface="Arial" panose="020B0604020202020204" pitchFamily="34" charset="0"/>
                <a:ea typeface="+mj-ea"/>
                <a:cs typeface="Arial" panose="020B0604020202020204" pitchFamily="34" charset="0"/>
              </a:rPr>
              <a:t>DEPARTAMENTO DE CIENCIAS DE LA TIERRA Y DE LA CONSTRUCCIÓN</a:t>
            </a:r>
          </a:p>
          <a:p>
            <a:pPr marL="0" marR="0" lvl="0" indent="0" algn="ctr" defTabSz="1218987" rtl="0" eaLnBrk="1" fontAlgn="auto" latinLnBrk="0" hangingPunct="1">
              <a:lnSpc>
                <a:spcPct val="90000"/>
              </a:lnSpc>
              <a:spcBef>
                <a:spcPct val="0"/>
              </a:spcBef>
              <a:spcAft>
                <a:spcPts val="0"/>
              </a:spcAft>
              <a:buClrTx/>
              <a:buSzTx/>
              <a:buFontTx/>
              <a:buNone/>
              <a:tabLst/>
              <a:defRPr/>
            </a:pPr>
            <a:br>
              <a:rPr kumimoji="0" lang="es-ES" sz="1600" i="0" u="none" strike="noStrike" kern="1200" cap="none" spc="0" normalizeH="0" baseline="0" noProof="0" dirty="0">
                <a:ln>
                  <a:noFill/>
                </a:ln>
                <a:solidFill>
                  <a:prstClr val="black"/>
                </a:solidFill>
                <a:uLnTx/>
                <a:uFillTx/>
                <a:latin typeface="Arial" panose="020B0604020202020204" pitchFamily="34" charset="0"/>
                <a:ea typeface="+mj-ea"/>
                <a:cs typeface="Arial" panose="020B0604020202020204" pitchFamily="34" charset="0"/>
              </a:rPr>
            </a:br>
            <a:r>
              <a:rPr kumimoji="0" lang="es-ES" sz="1500" b="1" i="0" u="none" strike="noStrike" kern="1200" cap="none" spc="0" normalizeH="0" baseline="0" noProof="0" dirty="0">
                <a:ln>
                  <a:noFill/>
                </a:ln>
                <a:solidFill>
                  <a:prstClr val="black"/>
                </a:solidFill>
                <a:uLnTx/>
                <a:uFillTx/>
                <a:latin typeface="Arial" panose="020B0604020202020204" pitchFamily="34" charset="0"/>
                <a:ea typeface="+mj-ea"/>
                <a:cs typeface="Arial" panose="020B0604020202020204" pitchFamily="34" charset="0"/>
              </a:rPr>
              <a:t>CARRERA DE INGENIERÍA </a:t>
            </a:r>
            <a:r>
              <a:rPr kumimoji="0" lang="es-ES" sz="1400" b="1" i="0" u="none" strike="noStrike" kern="1200" cap="none" spc="0" normalizeH="0" baseline="0" noProof="0" dirty="0">
                <a:ln>
                  <a:noFill/>
                </a:ln>
                <a:solidFill>
                  <a:prstClr val="black"/>
                </a:solidFill>
                <a:uLnTx/>
                <a:uFillTx/>
                <a:latin typeface="Arial" panose="020B0604020202020204" pitchFamily="34" charset="0"/>
                <a:ea typeface="+mj-ea"/>
                <a:cs typeface="Arial" panose="020B0604020202020204" pitchFamily="34" charset="0"/>
              </a:rPr>
              <a:t>GEOGRÁFICA</a:t>
            </a:r>
            <a:r>
              <a:rPr kumimoji="0" lang="es-ES" sz="1500" b="1" i="0" u="none" strike="noStrike" kern="1200" cap="none" spc="0" normalizeH="0" baseline="0" noProof="0" dirty="0">
                <a:ln>
                  <a:noFill/>
                </a:ln>
                <a:solidFill>
                  <a:prstClr val="black"/>
                </a:solidFill>
                <a:uLnTx/>
                <a:uFillTx/>
                <a:latin typeface="Arial" panose="020B0604020202020204" pitchFamily="34" charset="0"/>
                <a:ea typeface="+mj-ea"/>
                <a:cs typeface="Arial" panose="020B0604020202020204" pitchFamily="34" charset="0"/>
              </a:rPr>
              <a:t> Y DEL MEDIO AMBIENTE</a:t>
            </a:r>
          </a:p>
        </p:txBody>
      </p:sp>
    </p:spTree>
    <p:extLst>
      <p:ext uri="{BB962C8B-B14F-4D97-AF65-F5344CB8AC3E}">
        <p14:creationId xmlns:p14="http://schemas.microsoft.com/office/powerpoint/2010/main" val="3735783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41" y="0"/>
            <a:ext cx="10515600" cy="598986"/>
          </a:xfrm>
        </p:spPr>
        <p:txBody>
          <a:bodyPr>
            <a:normAutofit/>
          </a:bodyPr>
          <a:lstStyle/>
          <a:p>
            <a:r>
              <a:rPr lang="es-EC" sz="3100" b="1" dirty="0"/>
              <a:t>NTRIP</a:t>
            </a:r>
            <a:endParaRPr lang="en-US" sz="3100" b="1" dirty="0"/>
          </a:p>
        </p:txBody>
      </p:sp>
      <p:pic>
        <p:nvPicPr>
          <p:cNvPr id="4" name="Imagen 3" descr="Diagrama&#10;&#10;Descripción generada automáticamente">
            <a:extLst>
              <a:ext uri="{FF2B5EF4-FFF2-40B4-BE49-F238E27FC236}">
                <a16:creationId xmlns:a16="http://schemas.microsoft.com/office/drawing/2014/main" id="{90B1EC5F-9FB2-4EAB-8138-5B81B1603561}"/>
              </a:ext>
            </a:extLst>
          </p:cNvPr>
          <p:cNvPicPr>
            <a:picLocks noChangeAspect="1"/>
          </p:cNvPicPr>
          <p:nvPr/>
        </p:nvPicPr>
        <p:blipFill rotWithShape="1">
          <a:blip r:embed="rId3">
            <a:extLst>
              <a:ext uri="{28A0092B-C50C-407E-A947-70E740481C1C}">
                <a14:useLocalDpi xmlns:a14="http://schemas.microsoft.com/office/drawing/2010/main" val="0"/>
              </a:ext>
            </a:extLst>
          </a:blip>
          <a:srcRect b="13550"/>
          <a:stretch/>
        </p:blipFill>
        <p:spPr bwMode="auto">
          <a:xfrm>
            <a:off x="460990" y="2190416"/>
            <a:ext cx="5501271" cy="3334417"/>
          </a:xfrm>
          <a:prstGeom prst="rect">
            <a:avLst/>
          </a:prstGeom>
          <a:ln>
            <a:noFill/>
          </a:ln>
          <a:extLst>
            <a:ext uri="{53640926-AAD7-44D8-BBD7-CCE9431645EC}">
              <a14:shadowObscured xmlns:a14="http://schemas.microsoft.com/office/drawing/2010/main"/>
            </a:ext>
          </a:extLst>
        </p:spPr>
      </p:pic>
      <p:sp>
        <p:nvSpPr>
          <p:cNvPr id="20" name="CuadroTexto 19">
            <a:extLst>
              <a:ext uri="{FF2B5EF4-FFF2-40B4-BE49-F238E27FC236}">
                <a16:creationId xmlns:a16="http://schemas.microsoft.com/office/drawing/2014/main" id="{06ABADB4-0E71-4631-B1EE-8F26FC38BCDA}"/>
              </a:ext>
            </a:extLst>
          </p:cNvPr>
          <p:cNvSpPr txBox="1"/>
          <p:nvPr/>
        </p:nvSpPr>
        <p:spPr>
          <a:xfrm>
            <a:off x="1299412" y="1700304"/>
            <a:ext cx="2901293" cy="338554"/>
          </a:xfrm>
          <a:prstGeom prst="rect">
            <a:avLst/>
          </a:prstGeom>
          <a:noFill/>
        </p:spPr>
        <p:txBody>
          <a:bodyPr wrap="square">
            <a:spAutoFit/>
          </a:bodyPr>
          <a:lstStyle/>
          <a:p>
            <a:r>
              <a:rPr lang="es-EC" sz="1400" dirty="0">
                <a:effectLst/>
                <a:latin typeface="Arial" panose="020B0604020202020204" pitchFamily="34" charset="0"/>
                <a:ea typeface="Calibri" panose="020F0502020204030204" pitchFamily="34" charset="0"/>
              </a:rPr>
              <a:t>TCP/IP :</a:t>
            </a:r>
            <a:r>
              <a:rPr lang="es-EC" sz="1600" b="1">
                <a:effectLst/>
                <a:latin typeface="Arial" panose="020B0604020202020204" pitchFamily="34" charset="0"/>
                <a:ea typeface="Calibri" panose="020F0502020204030204" pitchFamily="34" charset="0"/>
              </a:rPr>
              <a:t>regme-ip.igm.gob.ec </a:t>
            </a:r>
            <a:endParaRPr lang="es-CO" sz="1400" b="1"/>
          </a:p>
        </p:txBody>
      </p:sp>
      <p:sp>
        <p:nvSpPr>
          <p:cNvPr id="21" name="Elipse 20">
            <a:extLst>
              <a:ext uri="{FF2B5EF4-FFF2-40B4-BE49-F238E27FC236}">
                <a16:creationId xmlns:a16="http://schemas.microsoft.com/office/drawing/2014/main" id="{5FDFFA61-FE3C-401B-8D7C-A87050C39D7A}"/>
              </a:ext>
            </a:extLst>
          </p:cNvPr>
          <p:cNvSpPr/>
          <p:nvPr/>
        </p:nvSpPr>
        <p:spPr>
          <a:xfrm>
            <a:off x="1156996" y="5370944"/>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1</a:t>
            </a:r>
            <a:endParaRPr lang="es-CO" b="1" dirty="0">
              <a:solidFill>
                <a:schemeClr val="accent4">
                  <a:lumMod val="75000"/>
                </a:schemeClr>
              </a:solidFill>
            </a:endParaRPr>
          </a:p>
        </p:txBody>
      </p:sp>
      <p:sp>
        <p:nvSpPr>
          <p:cNvPr id="22" name="Elipse 21">
            <a:extLst>
              <a:ext uri="{FF2B5EF4-FFF2-40B4-BE49-F238E27FC236}">
                <a16:creationId xmlns:a16="http://schemas.microsoft.com/office/drawing/2014/main" id="{835187AE-837D-4C02-AA02-799D8962B32D}"/>
              </a:ext>
            </a:extLst>
          </p:cNvPr>
          <p:cNvSpPr/>
          <p:nvPr/>
        </p:nvSpPr>
        <p:spPr>
          <a:xfrm>
            <a:off x="376334" y="4360158"/>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2</a:t>
            </a:r>
            <a:endParaRPr lang="es-CO" b="1" dirty="0">
              <a:solidFill>
                <a:schemeClr val="accent4">
                  <a:lumMod val="75000"/>
                </a:schemeClr>
              </a:solidFill>
            </a:endParaRPr>
          </a:p>
        </p:txBody>
      </p:sp>
      <p:sp>
        <p:nvSpPr>
          <p:cNvPr id="23" name="Elipse 22">
            <a:extLst>
              <a:ext uri="{FF2B5EF4-FFF2-40B4-BE49-F238E27FC236}">
                <a16:creationId xmlns:a16="http://schemas.microsoft.com/office/drawing/2014/main" id="{9A0DEF50-3540-4CF9-81E1-EB25B7AC8D59}"/>
              </a:ext>
            </a:extLst>
          </p:cNvPr>
          <p:cNvSpPr/>
          <p:nvPr/>
        </p:nvSpPr>
        <p:spPr>
          <a:xfrm>
            <a:off x="376334" y="3398840"/>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3</a:t>
            </a:r>
            <a:endParaRPr lang="es-CO" b="1" dirty="0">
              <a:solidFill>
                <a:schemeClr val="accent4">
                  <a:lumMod val="75000"/>
                </a:schemeClr>
              </a:solidFill>
            </a:endParaRPr>
          </a:p>
        </p:txBody>
      </p:sp>
      <p:sp>
        <p:nvSpPr>
          <p:cNvPr id="24" name="Elipse 23">
            <a:extLst>
              <a:ext uri="{FF2B5EF4-FFF2-40B4-BE49-F238E27FC236}">
                <a16:creationId xmlns:a16="http://schemas.microsoft.com/office/drawing/2014/main" id="{FC4F9976-F348-4C63-9D51-B69235E6233D}"/>
              </a:ext>
            </a:extLst>
          </p:cNvPr>
          <p:cNvSpPr/>
          <p:nvPr/>
        </p:nvSpPr>
        <p:spPr>
          <a:xfrm>
            <a:off x="376334" y="2444477"/>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4</a:t>
            </a:r>
            <a:endParaRPr lang="es-CO" b="1" dirty="0">
              <a:solidFill>
                <a:schemeClr val="accent4">
                  <a:lumMod val="75000"/>
                </a:schemeClr>
              </a:solidFill>
            </a:endParaRPr>
          </a:p>
        </p:txBody>
      </p:sp>
      <p:pic>
        <p:nvPicPr>
          <p:cNvPr id="45" name="Imagen 44">
            <a:extLst>
              <a:ext uri="{FF2B5EF4-FFF2-40B4-BE49-F238E27FC236}">
                <a16:creationId xmlns:a16="http://schemas.microsoft.com/office/drawing/2014/main" id="{97D19ACC-840A-4306-A2EF-82DCF68C3DE7}"/>
              </a:ext>
            </a:extLst>
          </p:cNvPr>
          <p:cNvPicPr>
            <a:picLocks noChangeAspect="1"/>
          </p:cNvPicPr>
          <p:nvPr/>
        </p:nvPicPr>
        <p:blipFill>
          <a:blip r:embed="rId4"/>
          <a:stretch>
            <a:fillRect/>
          </a:stretch>
        </p:blipFill>
        <p:spPr>
          <a:xfrm>
            <a:off x="5962261" y="4665145"/>
            <a:ext cx="6229739" cy="1040899"/>
          </a:xfrm>
          <a:prstGeom prst="rect">
            <a:avLst/>
          </a:prstGeom>
        </p:spPr>
      </p:pic>
      <p:sp>
        <p:nvSpPr>
          <p:cNvPr id="26" name="CuadroTexto 25">
            <a:extLst>
              <a:ext uri="{FF2B5EF4-FFF2-40B4-BE49-F238E27FC236}">
                <a16:creationId xmlns:a16="http://schemas.microsoft.com/office/drawing/2014/main" id="{93CDF6A8-90D8-41E9-9C52-53990CD75A4C}"/>
              </a:ext>
            </a:extLst>
          </p:cNvPr>
          <p:cNvSpPr txBox="1"/>
          <p:nvPr/>
        </p:nvSpPr>
        <p:spPr>
          <a:xfrm>
            <a:off x="4275540" y="5805971"/>
            <a:ext cx="1200112"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(BKG, 2004)</a:t>
            </a:r>
            <a:endParaRPr lang="es-CO" sz="1200" dirty="0"/>
          </a:p>
        </p:txBody>
      </p:sp>
      <p:sp>
        <p:nvSpPr>
          <p:cNvPr id="27" name="CuadroTexto 26">
            <a:extLst>
              <a:ext uri="{FF2B5EF4-FFF2-40B4-BE49-F238E27FC236}">
                <a16:creationId xmlns:a16="http://schemas.microsoft.com/office/drawing/2014/main" id="{C8FB968D-55D4-4A5D-A2D2-3B60F4963A6E}"/>
              </a:ext>
            </a:extLst>
          </p:cNvPr>
          <p:cNvSpPr txBox="1"/>
          <p:nvPr/>
        </p:nvSpPr>
        <p:spPr>
          <a:xfrm>
            <a:off x="10456665" y="3482386"/>
            <a:ext cx="1735335"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(Silva Villacrés, 2014)</a:t>
            </a:r>
            <a:endParaRPr lang="es-CO" sz="1200" dirty="0"/>
          </a:p>
        </p:txBody>
      </p:sp>
      <p:sp>
        <p:nvSpPr>
          <p:cNvPr id="28" name="CuadroTexto 27">
            <a:extLst>
              <a:ext uri="{FF2B5EF4-FFF2-40B4-BE49-F238E27FC236}">
                <a16:creationId xmlns:a16="http://schemas.microsoft.com/office/drawing/2014/main" id="{4B637F1E-077B-4F86-A1E6-EB0885D5BB02}"/>
              </a:ext>
            </a:extLst>
          </p:cNvPr>
          <p:cNvSpPr txBox="1"/>
          <p:nvPr/>
        </p:nvSpPr>
        <p:spPr>
          <a:xfrm>
            <a:off x="6012839" y="5805970"/>
            <a:ext cx="1605566"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(Godínez R, 2010)</a:t>
            </a:r>
            <a:endParaRPr lang="es-CO" sz="1200" dirty="0"/>
          </a:p>
        </p:txBody>
      </p:sp>
      <p:sp>
        <p:nvSpPr>
          <p:cNvPr id="29" name="Elipse 28">
            <a:extLst>
              <a:ext uri="{FF2B5EF4-FFF2-40B4-BE49-F238E27FC236}">
                <a16:creationId xmlns:a16="http://schemas.microsoft.com/office/drawing/2014/main" id="{D872D29E-6257-4AF2-8123-CBBF00CBDBE4}"/>
              </a:ext>
            </a:extLst>
          </p:cNvPr>
          <p:cNvSpPr/>
          <p:nvPr/>
        </p:nvSpPr>
        <p:spPr>
          <a:xfrm>
            <a:off x="5835729" y="5131656"/>
            <a:ext cx="704220" cy="24202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30" name="CuadroTexto 29">
            <a:extLst>
              <a:ext uri="{FF2B5EF4-FFF2-40B4-BE49-F238E27FC236}">
                <a16:creationId xmlns:a16="http://schemas.microsoft.com/office/drawing/2014/main" id="{0B546B41-D1D6-4D51-A3A5-1A4EBB29C94A}"/>
              </a:ext>
            </a:extLst>
          </p:cNvPr>
          <p:cNvSpPr txBox="1"/>
          <p:nvPr/>
        </p:nvSpPr>
        <p:spPr>
          <a:xfrm>
            <a:off x="4690331" y="3439625"/>
            <a:ext cx="660088" cy="307777"/>
          </a:xfrm>
          <a:prstGeom prst="rect">
            <a:avLst/>
          </a:prstGeom>
          <a:noFill/>
        </p:spPr>
        <p:txBody>
          <a:bodyPr wrap="square">
            <a:spAutoFit/>
          </a:bodyPr>
          <a:lstStyle/>
          <a:p>
            <a:r>
              <a:rPr lang="es-EC" sz="1400" b="1" dirty="0">
                <a:solidFill>
                  <a:srgbClr val="FF0000"/>
                </a:solidFill>
                <a:latin typeface="Arial" panose="020B0604020202020204" pitchFamily="34" charset="0"/>
                <a:ea typeface="Calibri" panose="020F0502020204030204" pitchFamily="34" charset="0"/>
              </a:rPr>
              <a:t>IGM</a:t>
            </a:r>
            <a:r>
              <a:rPr lang="es-EC" sz="1400" dirty="0">
                <a:effectLst/>
                <a:latin typeface="Arial" panose="020B0604020202020204" pitchFamily="34" charset="0"/>
                <a:ea typeface="Calibri" panose="020F0502020204030204" pitchFamily="34" charset="0"/>
              </a:rPr>
              <a:t> </a:t>
            </a:r>
            <a:endParaRPr lang="es-CO" sz="1400" dirty="0"/>
          </a:p>
        </p:txBody>
      </p:sp>
      <p:sp>
        <p:nvSpPr>
          <p:cNvPr id="34" name="CuadroTexto 33">
            <a:extLst>
              <a:ext uri="{FF2B5EF4-FFF2-40B4-BE49-F238E27FC236}">
                <a16:creationId xmlns:a16="http://schemas.microsoft.com/office/drawing/2014/main" id="{E83894FF-4167-45CE-8E4A-4B2FD6C47144}"/>
              </a:ext>
            </a:extLst>
          </p:cNvPr>
          <p:cNvSpPr txBox="1"/>
          <p:nvPr/>
        </p:nvSpPr>
        <p:spPr>
          <a:xfrm>
            <a:off x="8153118" y="1464112"/>
            <a:ext cx="1777726" cy="338554"/>
          </a:xfrm>
          <a:prstGeom prst="rect">
            <a:avLst/>
          </a:prstGeom>
          <a:noFill/>
        </p:spPr>
        <p:txBody>
          <a:bodyPr wrap="square">
            <a:spAutoFit/>
          </a:bodyPr>
          <a:lstStyle/>
          <a:p>
            <a:r>
              <a:rPr lang="es-EC" sz="1600" dirty="0">
                <a:latin typeface="Arial" panose="020B0604020202020204" pitchFamily="34" charset="0"/>
                <a:ea typeface="Calibri" panose="020F0502020204030204" pitchFamily="34" charset="0"/>
              </a:rPr>
              <a:t>Estación EPEC </a:t>
            </a:r>
            <a:endParaRPr lang="es-CO" sz="1600" dirty="0"/>
          </a:p>
        </p:txBody>
      </p:sp>
      <p:sp>
        <p:nvSpPr>
          <p:cNvPr id="35" name="CuadroTexto 34">
            <a:extLst>
              <a:ext uri="{FF2B5EF4-FFF2-40B4-BE49-F238E27FC236}">
                <a16:creationId xmlns:a16="http://schemas.microsoft.com/office/drawing/2014/main" id="{107B20FB-4306-4121-9302-BF53230A4FB0}"/>
              </a:ext>
            </a:extLst>
          </p:cNvPr>
          <p:cNvSpPr txBox="1"/>
          <p:nvPr/>
        </p:nvSpPr>
        <p:spPr>
          <a:xfrm>
            <a:off x="7564097" y="2596720"/>
            <a:ext cx="3141783" cy="338554"/>
          </a:xfrm>
          <a:prstGeom prst="rect">
            <a:avLst/>
          </a:prstGeom>
          <a:noFill/>
        </p:spPr>
        <p:txBody>
          <a:bodyPr wrap="square">
            <a:spAutoFit/>
          </a:bodyPr>
          <a:lstStyle/>
          <a:p>
            <a:r>
              <a:rPr lang="es-EC" sz="1600" dirty="0" err="1">
                <a:latin typeface="Arial" panose="020B0604020202020204" pitchFamily="34" charset="0"/>
                <a:ea typeface="Calibri" panose="020F0502020204030204" pitchFamily="34" charset="0"/>
              </a:rPr>
              <a:t>Stream</a:t>
            </a:r>
            <a:r>
              <a:rPr lang="es-EC" sz="1600" dirty="0">
                <a:latin typeface="Arial" panose="020B0604020202020204" pitchFamily="34" charset="0"/>
                <a:ea typeface="Calibri" panose="020F0502020204030204" pitchFamily="34" charset="0"/>
              </a:rPr>
              <a:t> de Corrección (IGS)</a:t>
            </a:r>
            <a:endParaRPr lang="es-CO" sz="1600" dirty="0"/>
          </a:p>
        </p:txBody>
      </p:sp>
      <p:sp>
        <p:nvSpPr>
          <p:cNvPr id="36" name="Elipse 35">
            <a:extLst>
              <a:ext uri="{FF2B5EF4-FFF2-40B4-BE49-F238E27FC236}">
                <a16:creationId xmlns:a16="http://schemas.microsoft.com/office/drawing/2014/main" id="{3CDB655F-9102-434B-A5C5-1EE5E141C0E6}"/>
              </a:ext>
            </a:extLst>
          </p:cNvPr>
          <p:cNvSpPr/>
          <p:nvPr/>
        </p:nvSpPr>
        <p:spPr>
          <a:xfrm>
            <a:off x="1710866" y="3025616"/>
            <a:ext cx="1268963" cy="37322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grpSp>
        <p:nvGrpSpPr>
          <p:cNvPr id="6" name="Grupo 5">
            <a:extLst>
              <a:ext uri="{FF2B5EF4-FFF2-40B4-BE49-F238E27FC236}">
                <a16:creationId xmlns:a16="http://schemas.microsoft.com/office/drawing/2014/main" id="{A83D90F0-2208-4129-A4D4-163B477EBB69}"/>
              </a:ext>
            </a:extLst>
          </p:cNvPr>
          <p:cNvGrpSpPr/>
          <p:nvPr/>
        </p:nvGrpSpPr>
        <p:grpSpPr>
          <a:xfrm>
            <a:off x="6155513" y="1875503"/>
            <a:ext cx="5701880" cy="508541"/>
            <a:chOff x="6199302" y="1687946"/>
            <a:chExt cx="5701880" cy="508541"/>
          </a:xfrm>
        </p:grpSpPr>
        <p:pic>
          <p:nvPicPr>
            <p:cNvPr id="8" name="Imagen 7">
              <a:extLst>
                <a:ext uri="{FF2B5EF4-FFF2-40B4-BE49-F238E27FC236}">
                  <a16:creationId xmlns:a16="http://schemas.microsoft.com/office/drawing/2014/main" id="{712B8B49-FFEC-4320-BF92-1044946E420E}"/>
                </a:ext>
              </a:extLst>
            </p:cNvPr>
            <p:cNvPicPr>
              <a:picLocks noChangeAspect="1"/>
            </p:cNvPicPr>
            <p:nvPr/>
          </p:nvPicPr>
          <p:blipFill rotWithShape="1">
            <a:blip r:embed="rId5"/>
            <a:srcRect l="3141" b="29431"/>
            <a:stretch/>
          </p:blipFill>
          <p:spPr>
            <a:xfrm>
              <a:off x="6199302" y="1732041"/>
              <a:ext cx="5701880" cy="464446"/>
            </a:xfrm>
            <a:prstGeom prst="rect">
              <a:avLst/>
            </a:prstGeom>
          </p:spPr>
        </p:pic>
        <p:sp>
          <p:nvSpPr>
            <p:cNvPr id="38" name="Elipse 37">
              <a:extLst>
                <a:ext uri="{FF2B5EF4-FFF2-40B4-BE49-F238E27FC236}">
                  <a16:creationId xmlns:a16="http://schemas.microsoft.com/office/drawing/2014/main" id="{3109EC26-1D4B-4B5A-B383-C5FDF26203FC}"/>
                </a:ext>
              </a:extLst>
            </p:cNvPr>
            <p:cNvSpPr/>
            <p:nvPr/>
          </p:nvSpPr>
          <p:spPr>
            <a:xfrm>
              <a:off x="7581899" y="1687946"/>
              <a:ext cx="772836" cy="492250"/>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40" name="Rectángulo: esquinas redondeadas 39">
              <a:extLst>
                <a:ext uri="{FF2B5EF4-FFF2-40B4-BE49-F238E27FC236}">
                  <a16:creationId xmlns:a16="http://schemas.microsoft.com/office/drawing/2014/main" id="{3D1EDE47-5CA3-4995-83E9-DA6823BA1E4E}"/>
                </a:ext>
              </a:extLst>
            </p:cNvPr>
            <p:cNvSpPr/>
            <p:nvPr/>
          </p:nvSpPr>
          <p:spPr>
            <a:xfrm>
              <a:off x="8354735" y="1706888"/>
              <a:ext cx="1413168" cy="251877"/>
            </a:xfrm>
            <a:prstGeom prst="roundRect">
              <a:avLst/>
            </a:prstGeom>
            <a:noFill/>
            <a:ln w="381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grpSp>
      <p:grpSp>
        <p:nvGrpSpPr>
          <p:cNvPr id="3" name="Grupo 2">
            <a:extLst>
              <a:ext uri="{FF2B5EF4-FFF2-40B4-BE49-F238E27FC236}">
                <a16:creationId xmlns:a16="http://schemas.microsoft.com/office/drawing/2014/main" id="{7A0A89F0-F368-46FE-BDC1-41002CC86B74}"/>
              </a:ext>
            </a:extLst>
          </p:cNvPr>
          <p:cNvGrpSpPr/>
          <p:nvPr/>
        </p:nvGrpSpPr>
        <p:grpSpPr>
          <a:xfrm>
            <a:off x="5835729" y="3050540"/>
            <a:ext cx="6287585" cy="373224"/>
            <a:chOff x="5980571" y="2921600"/>
            <a:chExt cx="6287585" cy="373224"/>
          </a:xfrm>
        </p:grpSpPr>
        <p:pic>
          <p:nvPicPr>
            <p:cNvPr id="10" name="Imagen 9">
              <a:extLst>
                <a:ext uri="{FF2B5EF4-FFF2-40B4-BE49-F238E27FC236}">
                  <a16:creationId xmlns:a16="http://schemas.microsoft.com/office/drawing/2014/main" id="{0186A86F-CEC5-47EA-BB52-15F4B69C511E}"/>
                </a:ext>
              </a:extLst>
            </p:cNvPr>
            <p:cNvPicPr>
              <a:picLocks noChangeAspect="1"/>
            </p:cNvPicPr>
            <p:nvPr/>
          </p:nvPicPr>
          <p:blipFill rotWithShape="1">
            <a:blip r:embed="rId6"/>
            <a:srcRect l="24099" t="-9711" r="5486" b="-4986"/>
            <a:stretch/>
          </p:blipFill>
          <p:spPr>
            <a:xfrm>
              <a:off x="6895755" y="3001413"/>
              <a:ext cx="5372401" cy="242043"/>
            </a:xfrm>
            <a:prstGeom prst="rect">
              <a:avLst/>
            </a:prstGeom>
          </p:spPr>
        </p:pic>
        <p:pic>
          <p:nvPicPr>
            <p:cNvPr id="33" name="Imagen 32">
              <a:extLst>
                <a:ext uri="{FF2B5EF4-FFF2-40B4-BE49-F238E27FC236}">
                  <a16:creationId xmlns:a16="http://schemas.microsoft.com/office/drawing/2014/main" id="{F5399A73-34CE-4315-BF45-9B81C4492A61}"/>
                </a:ext>
              </a:extLst>
            </p:cNvPr>
            <p:cNvPicPr>
              <a:picLocks noChangeAspect="1"/>
            </p:cNvPicPr>
            <p:nvPr/>
          </p:nvPicPr>
          <p:blipFill rotWithShape="1">
            <a:blip r:embed="rId6"/>
            <a:srcRect l="-119" t="-4026" r="87625" b="-11090"/>
            <a:stretch/>
          </p:blipFill>
          <p:spPr>
            <a:xfrm>
              <a:off x="5980571" y="3006376"/>
              <a:ext cx="949829" cy="242044"/>
            </a:xfrm>
            <a:prstGeom prst="rect">
              <a:avLst/>
            </a:prstGeom>
          </p:spPr>
        </p:pic>
        <p:sp>
          <p:nvSpPr>
            <p:cNvPr id="13" name="Elipse 12">
              <a:extLst>
                <a:ext uri="{FF2B5EF4-FFF2-40B4-BE49-F238E27FC236}">
                  <a16:creationId xmlns:a16="http://schemas.microsoft.com/office/drawing/2014/main" id="{11252B9A-F699-4150-85B7-2B30454496CA}"/>
                </a:ext>
              </a:extLst>
            </p:cNvPr>
            <p:cNvSpPr/>
            <p:nvPr/>
          </p:nvSpPr>
          <p:spPr>
            <a:xfrm>
              <a:off x="5988862" y="2921600"/>
              <a:ext cx="1597275" cy="37322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42" name="Rectángulo: esquinas redondeadas 41">
              <a:extLst>
                <a:ext uri="{FF2B5EF4-FFF2-40B4-BE49-F238E27FC236}">
                  <a16:creationId xmlns:a16="http://schemas.microsoft.com/office/drawing/2014/main" id="{AA7A8087-797E-43D7-8DFD-FBC70612B682}"/>
                </a:ext>
              </a:extLst>
            </p:cNvPr>
            <p:cNvSpPr/>
            <p:nvPr/>
          </p:nvSpPr>
          <p:spPr>
            <a:xfrm>
              <a:off x="7600209" y="2987453"/>
              <a:ext cx="2167694" cy="242044"/>
            </a:xfrm>
            <a:prstGeom prst="roundRect">
              <a:avLst/>
            </a:prstGeom>
            <a:noFill/>
            <a:ln w="381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grpSp>
      <p:cxnSp>
        <p:nvCxnSpPr>
          <p:cNvPr id="44" name="Conector recto de flecha 43">
            <a:extLst>
              <a:ext uri="{FF2B5EF4-FFF2-40B4-BE49-F238E27FC236}">
                <a16:creationId xmlns:a16="http://schemas.microsoft.com/office/drawing/2014/main" id="{84026F57-75AC-4BF2-AE41-8F513F6D42F5}"/>
              </a:ext>
            </a:extLst>
          </p:cNvPr>
          <p:cNvCxnSpPr>
            <a:cxnSpLocks/>
            <a:stCxn id="36" idx="0"/>
          </p:cNvCxnSpPr>
          <p:nvPr/>
        </p:nvCxnSpPr>
        <p:spPr>
          <a:xfrm flipH="1" flipV="1">
            <a:off x="2327219" y="2036528"/>
            <a:ext cx="18129" cy="98908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8" name="Rectángulo: esquinas redondeadas 47">
            <a:extLst>
              <a:ext uri="{FF2B5EF4-FFF2-40B4-BE49-F238E27FC236}">
                <a16:creationId xmlns:a16="http://schemas.microsoft.com/office/drawing/2014/main" id="{D0C666B3-0D64-43C9-B00C-57D15A121448}"/>
              </a:ext>
            </a:extLst>
          </p:cNvPr>
          <p:cNvSpPr/>
          <p:nvPr/>
        </p:nvSpPr>
        <p:spPr>
          <a:xfrm>
            <a:off x="6533228" y="5131656"/>
            <a:ext cx="4769772" cy="239288"/>
          </a:xfrm>
          <a:prstGeom prst="roundRect">
            <a:avLst/>
          </a:prstGeom>
          <a:noFill/>
          <a:ln w="381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sp>
        <p:nvSpPr>
          <p:cNvPr id="49" name="Rectángulo: esquinas redondeadas 48">
            <a:extLst>
              <a:ext uri="{FF2B5EF4-FFF2-40B4-BE49-F238E27FC236}">
                <a16:creationId xmlns:a16="http://schemas.microsoft.com/office/drawing/2014/main" id="{469E395F-ABC0-4E61-B3AF-47869B58A9FF}"/>
              </a:ext>
            </a:extLst>
          </p:cNvPr>
          <p:cNvSpPr/>
          <p:nvPr/>
        </p:nvSpPr>
        <p:spPr>
          <a:xfrm>
            <a:off x="1261499" y="1706888"/>
            <a:ext cx="2901289" cy="329640"/>
          </a:xfrm>
          <a:prstGeom prst="roundRect">
            <a:avLst/>
          </a:prstGeom>
          <a:noFill/>
          <a:ln w="381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grpSp>
        <p:nvGrpSpPr>
          <p:cNvPr id="47" name="Grupo 46">
            <a:extLst>
              <a:ext uri="{FF2B5EF4-FFF2-40B4-BE49-F238E27FC236}">
                <a16:creationId xmlns:a16="http://schemas.microsoft.com/office/drawing/2014/main" id="{DA2B273F-7F08-46C2-B316-AAD4519DB560}"/>
              </a:ext>
            </a:extLst>
          </p:cNvPr>
          <p:cNvGrpSpPr/>
          <p:nvPr/>
        </p:nvGrpSpPr>
        <p:grpSpPr>
          <a:xfrm>
            <a:off x="5736515" y="3881894"/>
            <a:ext cx="6443604" cy="96938"/>
            <a:chOff x="5748395" y="3418422"/>
            <a:chExt cx="6604450" cy="78933"/>
          </a:xfrm>
        </p:grpSpPr>
        <p:cxnSp>
          <p:nvCxnSpPr>
            <p:cNvPr id="50" name="Conector recto 49">
              <a:extLst>
                <a:ext uri="{FF2B5EF4-FFF2-40B4-BE49-F238E27FC236}">
                  <a16:creationId xmlns:a16="http://schemas.microsoft.com/office/drawing/2014/main" id="{9D99ABA4-DEC9-4E24-8BAB-FF44078DD5F5}"/>
                </a:ext>
              </a:extLst>
            </p:cNvPr>
            <p:cNvCxnSpPr>
              <a:cxnSpLocks/>
            </p:cNvCxnSpPr>
            <p:nvPr/>
          </p:nvCxnSpPr>
          <p:spPr>
            <a:xfrm flipV="1">
              <a:off x="5748395" y="3418422"/>
              <a:ext cx="6602967" cy="2419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1" name="Conector recto 50">
              <a:extLst>
                <a:ext uri="{FF2B5EF4-FFF2-40B4-BE49-F238E27FC236}">
                  <a16:creationId xmlns:a16="http://schemas.microsoft.com/office/drawing/2014/main" id="{D568AECF-7CCD-4F7D-B1FC-FBBD2100D20D}"/>
                </a:ext>
              </a:extLst>
            </p:cNvPr>
            <p:cNvCxnSpPr>
              <a:cxnSpLocks/>
            </p:cNvCxnSpPr>
            <p:nvPr/>
          </p:nvCxnSpPr>
          <p:spPr>
            <a:xfrm flipV="1">
              <a:off x="5749878" y="3473160"/>
              <a:ext cx="6602967" cy="24195"/>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grpSp>
      <p:grpSp>
        <p:nvGrpSpPr>
          <p:cNvPr id="5" name="Grupo 4">
            <a:extLst>
              <a:ext uri="{FF2B5EF4-FFF2-40B4-BE49-F238E27FC236}">
                <a16:creationId xmlns:a16="http://schemas.microsoft.com/office/drawing/2014/main" id="{4EC37C3E-7BED-4146-AC11-06CD48886F61}"/>
              </a:ext>
            </a:extLst>
          </p:cNvPr>
          <p:cNvGrpSpPr/>
          <p:nvPr/>
        </p:nvGrpSpPr>
        <p:grpSpPr>
          <a:xfrm>
            <a:off x="5679739" y="604233"/>
            <a:ext cx="56776" cy="5619285"/>
            <a:chOff x="5679739" y="604233"/>
            <a:chExt cx="56776" cy="5619285"/>
          </a:xfrm>
        </p:grpSpPr>
        <p:cxnSp>
          <p:nvCxnSpPr>
            <p:cNvPr id="39" name="Conector recto 38">
              <a:extLst>
                <a:ext uri="{FF2B5EF4-FFF2-40B4-BE49-F238E27FC236}">
                  <a16:creationId xmlns:a16="http://schemas.microsoft.com/office/drawing/2014/main" id="{F872E35C-1CE2-4B66-8EEF-F824A00B4E17}"/>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702922B0-2CC2-4863-8553-30CB88F3BD1D}"/>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7" name="CuadroTexto 56">
            <a:extLst>
              <a:ext uri="{FF2B5EF4-FFF2-40B4-BE49-F238E27FC236}">
                <a16:creationId xmlns:a16="http://schemas.microsoft.com/office/drawing/2014/main" id="{F62F447C-F8AC-4D46-A794-2233BE934472}"/>
              </a:ext>
            </a:extLst>
          </p:cNvPr>
          <p:cNvSpPr txBox="1"/>
          <p:nvPr/>
        </p:nvSpPr>
        <p:spPr>
          <a:xfrm>
            <a:off x="610827" y="823188"/>
            <a:ext cx="4264769" cy="646331"/>
          </a:xfrm>
          <a:prstGeom prst="rect">
            <a:avLst/>
          </a:prstGeom>
          <a:noFill/>
        </p:spPr>
        <p:txBody>
          <a:bodyPr wrap="square">
            <a:spAutoFit/>
          </a:bodyPr>
          <a:lstStyle/>
          <a:p>
            <a:pPr lvl="0" algn="ctr"/>
            <a:r>
              <a:rPr lang="es-EC" sz="1800" b="1" dirty="0">
                <a:ea typeface="Calibri" panose="020F0502020204030204" pitchFamily="34" charset="0"/>
              </a:rPr>
              <a:t>C</a:t>
            </a:r>
            <a:r>
              <a:rPr lang="es-EC" sz="1800" b="1" dirty="0">
                <a:effectLst/>
                <a:ea typeface="Calibri" panose="020F0502020204030204" pitchFamily="34" charset="0"/>
              </a:rPr>
              <a:t>orrecciones GNSS calculadas por las estaciones de monitoreo continuo </a:t>
            </a:r>
            <a:endParaRPr lang="es-EC" sz="1800" b="1" dirty="0"/>
          </a:p>
        </p:txBody>
      </p:sp>
      <p:sp>
        <p:nvSpPr>
          <p:cNvPr id="58" name="CuadroTexto 57">
            <a:extLst>
              <a:ext uri="{FF2B5EF4-FFF2-40B4-BE49-F238E27FC236}">
                <a16:creationId xmlns:a16="http://schemas.microsoft.com/office/drawing/2014/main" id="{C5BAB611-F7C6-4E4F-B4C5-6A873DF9AE5B}"/>
              </a:ext>
            </a:extLst>
          </p:cNvPr>
          <p:cNvSpPr txBox="1"/>
          <p:nvPr/>
        </p:nvSpPr>
        <p:spPr>
          <a:xfrm>
            <a:off x="6354630" y="823188"/>
            <a:ext cx="5163833" cy="369332"/>
          </a:xfrm>
          <a:prstGeom prst="rect">
            <a:avLst/>
          </a:prstGeom>
          <a:noFill/>
        </p:spPr>
        <p:txBody>
          <a:bodyPr wrap="square">
            <a:spAutoFit/>
          </a:bodyPr>
          <a:lstStyle/>
          <a:p>
            <a:pPr lvl="0" algn="ctr"/>
            <a:r>
              <a:rPr lang="es-EC" sz="1800" b="1" dirty="0">
                <a:effectLst/>
                <a:ea typeface="Calibri" panose="020F0502020204030204" pitchFamily="34" charset="0"/>
              </a:rPr>
              <a:t>Formatos de transferencia de datos </a:t>
            </a:r>
            <a:r>
              <a:rPr lang="es-MX" sz="1800" b="1" dirty="0">
                <a:effectLst/>
                <a:ea typeface="Calibri" panose="020F0502020204030204" pitchFamily="34" charset="0"/>
              </a:rPr>
              <a:t>RTCM 3.X y 2.X</a:t>
            </a:r>
            <a:r>
              <a:rPr lang="es-EC" sz="1800" b="1" dirty="0">
                <a:effectLst/>
                <a:ea typeface="Calibri" panose="020F0502020204030204" pitchFamily="34" charset="0"/>
              </a:rPr>
              <a:t> </a:t>
            </a:r>
            <a:endParaRPr lang="es-EC" sz="1800" b="1" dirty="0">
              <a:effectLst/>
            </a:endParaRPr>
          </a:p>
        </p:txBody>
      </p:sp>
      <p:sp>
        <p:nvSpPr>
          <p:cNvPr id="59" name="CuadroTexto 58">
            <a:extLst>
              <a:ext uri="{FF2B5EF4-FFF2-40B4-BE49-F238E27FC236}">
                <a16:creationId xmlns:a16="http://schemas.microsoft.com/office/drawing/2014/main" id="{7ABC913D-9FE9-48F4-868C-18E37D13D08E}"/>
              </a:ext>
            </a:extLst>
          </p:cNvPr>
          <p:cNvSpPr txBox="1"/>
          <p:nvPr/>
        </p:nvSpPr>
        <p:spPr>
          <a:xfrm>
            <a:off x="6424536" y="4130610"/>
            <a:ext cx="5163833" cy="369332"/>
          </a:xfrm>
          <a:prstGeom prst="rect">
            <a:avLst/>
          </a:prstGeom>
          <a:noFill/>
        </p:spPr>
        <p:txBody>
          <a:bodyPr wrap="square">
            <a:spAutoFit/>
          </a:bodyPr>
          <a:lstStyle/>
          <a:p>
            <a:pPr lvl="0" algn="ctr"/>
            <a:r>
              <a:rPr lang="es-ES" sz="1800" b="1" dirty="0">
                <a:effectLst/>
                <a:ea typeface="Calibri" panose="020F0502020204030204" pitchFamily="34" charset="0"/>
              </a:rPr>
              <a:t>Sentencia NMEA</a:t>
            </a:r>
            <a:endParaRPr lang="es-EC" sz="1800" b="1" dirty="0">
              <a:effectLst/>
            </a:endParaRPr>
          </a:p>
        </p:txBody>
      </p:sp>
    </p:spTree>
    <p:extLst>
      <p:ext uri="{BB962C8B-B14F-4D97-AF65-F5344CB8AC3E}">
        <p14:creationId xmlns:p14="http://schemas.microsoft.com/office/powerpoint/2010/main" val="213741732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41" y="0"/>
            <a:ext cx="10515600" cy="596906"/>
          </a:xfrm>
        </p:spPr>
        <p:txBody>
          <a:bodyPr>
            <a:normAutofit/>
          </a:bodyPr>
          <a:lstStyle/>
          <a:p>
            <a:r>
              <a:rPr lang="es-EC" sz="3100" b="1" dirty="0"/>
              <a:t>Estructura del Chip GPS</a:t>
            </a:r>
            <a:endParaRPr lang="es-CO" sz="3100" b="1" dirty="0"/>
          </a:p>
        </p:txBody>
      </p:sp>
      <p:sp>
        <p:nvSpPr>
          <p:cNvPr id="18" name="CuadroTexto 17">
            <a:extLst>
              <a:ext uri="{FF2B5EF4-FFF2-40B4-BE49-F238E27FC236}">
                <a16:creationId xmlns:a16="http://schemas.microsoft.com/office/drawing/2014/main" id="{A05CE45C-FA44-4B64-B962-104F52AF849B}"/>
              </a:ext>
            </a:extLst>
          </p:cNvPr>
          <p:cNvSpPr txBox="1"/>
          <p:nvPr/>
        </p:nvSpPr>
        <p:spPr>
          <a:xfrm>
            <a:off x="5832963" y="3952266"/>
            <a:ext cx="6299328" cy="584775"/>
          </a:xfrm>
          <a:prstGeom prst="rect">
            <a:avLst/>
          </a:prstGeom>
          <a:noFill/>
        </p:spPr>
        <p:txBody>
          <a:bodyPr wrap="square">
            <a:spAutoFit/>
          </a:bodyPr>
          <a:lstStyle/>
          <a:p>
            <a:r>
              <a:rPr lang="es-MX" sz="1600" dirty="0"/>
              <a:t>Los nuevos avances de la tecnología en el chip GPS, permite rastrear GLONASS, GALILEO y BEIDO</a:t>
            </a:r>
            <a:endParaRPr lang="es-CO" sz="1600" dirty="0"/>
          </a:p>
        </p:txBody>
      </p:sp>
      <p:graphicFrame>
        <p:nvGraphicFramePr>
          <p:cNvPr id="19" name="Diagrama 18">
            <a:extLst>
              <a:ext uri="{FF2B5EF4-FFF2-40B4-BE49-F238E27FC236}">
                <a16:creationId xmlns:a16="http://schemas.microsoft.com/office/drawing/2014/main" id="{031B7A2D-6544-4C53-939B-DC5174066A02}"/>
              </a:ext>
            </a:extLst>
          </p:cNvPr>
          <p:cNvGraphicFramePr/>
          <p:nvPr>
            <p:extLst>
              <p:ext uri="{D42A27DB-BD31-4B8C-83A1-F6EECF244321}">
                <p14:modId xmlns:p14="http://schemas.microsoft.com/office/powerpoint/2010/main" val="1581275411"/>
              </p:ext>
            </p:extLst>
          </p:nvPr>
        </p:nvGraphicFramePr>
        <p:xfrm>
          <a:off x="6096000" y="4687180"/>
          <a:ext cx="5523344" cy="695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AFBD7A4A-7904-491A-8AB2-72D466CEE84F}"/>
              </a:ext>
            </a:extLst>
          </p:cNvPr>
          <p:cNvGrpSpPr/>
          <p:nvPr/>
        </p:nvGrpSpPr>
        <p:grpSpPr>
          <a:xfrm>
            <a:off x="300218" y="895598"/>
            <a:ext cx="5167075" cy="4652945"/>
            <a:chOff x="300218" y="895598"/>
            <a:chExt cx="5167075" cy="4652945"/>
          </a:xfrm>
        </p:grpSpPr>
        <p:pic>
          <p:nvPicPr>
            <p:cNvPr id="4" name="Imagen 3" descr="Diagrama&#10;&#10;Descripción generada automáticamente">
              <a:extLst>
                <a:ext uri="{FF2B5EF4-FFF2-40B4-BE49-F238E27FC236}">
                  <a16:creationId xmlns:a16="http://schemas.microsoft.com/office/drawing/2014/main" id="{055587C6-9205-47F1-B9A6-550FB2CAA9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218" y="895598"/>
              <a:ext cx="5167075" cy="4652945"/>
            </a:xfrm>
            <a:prstGeom prst="rect">
              <a:avLst/>
            </a:prstGeom>
          </p:spPr>
        </p:pic>
        <p:sp>
          <p:nvSpPr>
            <p:cNvPr id="25" name="Elipse 24">
              <a:extLst>
                <a:ext uri="{FF2B5EF4-FFF2-40B4-BE49-F238E27FC236}">
                  <a16:creationId xmlns:a16="http://schemas.microsoft.com/office/drawing/2014/main" id="{85019342-CACE-47DB-99FF-C2CAA8D34241}"/>
                </a:ext>
              </a:extLst>
            </p:cNvPr>
            <p:cNvSpPr/>
            <p:nvPr/>
          </p:nvSpPr>
          <p:spPr>
            <a:xfrm>
              <a:off x="1687802" y="2572231"/>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2</a:t>
              </a:r>
              <a:endParaRPr lang="es-CO" b="1" dirty="0">
                <a:solidFill>
                  <a:schemeClr val="accent4">
                    <a:lumMod val="75000"/>
                  </a:schemeClr>
                </a:solidFill>
              </a:endParaRPr>
            </a:p>
          </p:txBody>
        </p:sp>
        <p:sp>
          <p:nvSpPr>
            <p:cNvPr id="26" name="Elipse 25">
              <a:extLst>
                <a:ext uri="{FF2B5EF4-FFF2-40B4-BE49-F238E27FC236}">
                  <a16:creationId xmlns:a16="http://schemas.microsoft.com/office/drawing/2014/main" id="{3294822B-90BE-482C-866A-5FE55F0EE4F3}"/>
                </a:ext>
              </a:extLst>
            </p:cNvPr>
            <p:cNvSpPr/>
            <p:nvPr/>
          </p:nvSpPr>
          <p:spPr>
            <a:xfrm>
              <a:off x="1687802" y="5002000"/>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5</a:t>
              </a:r>
              <a:endParaRPr lang="es-CO" b="1" dirty="0">
                <a:solidFill>
                  <a:schemeClr val="accent4">
                    <a:lumMod val="75000"/>
                  </a:schemeClr>
                </a:solidFill>
              </a:endParaRPr>
            </a:p>
          </p:txBody>
        </p:sp>
        <p:sp>
          <p:nvSpPr>
            <p:cNvPr id="27" name="Elipse 26">
              <a:extLst>
                <a:ext uri="{FF2B5EF4-FFF2-40B4-BE49-F238E27FC236}">
                  <a16:creationId xmlns:a16="http://schemas.microsoft.com/office/drawing/2014/main" id="{A36858A7-036F-4E64-9DE3-765005194982}"/>
                </a:ext>
              </a:extLst>
            </p:cNvPr>
            <p:cNvSpPr/>
            <p:nvPr/>
          </p:nvSpPr>
          <p:spPr>
            <a:xfrm>
              <a:off x="1687802" y="4124356"/>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4</a:t>
              </a:r>
              <a:endParaRPr lang="es-CO" b="1" dirty="0">
                <a:solidFill>
                  <a:schemeClr val="accent4">
                    <a:lumMod val="75000"/>
                  </a:schemeClr>
                </a:solidFill>
              </a:endParaRPr>
            </a:p>
          </p:txBody>
        </p:sp>
        <p:sp>
          <p:nvSpPr>
            <p:cNvPr id="28" name="Elipse 27">
              <a:extLst>
                <a:ext uri="{FF2B5EF4-FFF2-40B4-BE49-F238E27FC236}">
                  <a16:creationId xmlns:a16="http://schemas.microsoft.com/office/drawing/2014/main" id="{01BAA468-6723-4A71-BFCF-05EA5E1B87A2}"/>
                </a:ext>
              </a:extLst>
            </p:cNvPr>
            <p:cNvSpPr/>
            <p:nvPr/>
          </p:nvSpPr>
          <p:spPr>
            <a:xfrm>
              <a:off x="1687802" y="3333787"/>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3</a:t>
              </a:r>
              <a:endParaRPr lang="es-CO" b="1" dirty="0">
                <a:solidFill>
                  <a:schemeClr val="accent4">
                    <a:lumMod val="75000"/>
                  </a:schemeClr>
                </a:solidFill>
              </a:endParaRPr>
            </a:p>
          </p:txBody>
        </p:sp>
        <p:sp>
          <p:nvSpPr>
            <p:cNvPr id="29" name="Elipse 28">
              <a:extLst>
                <a:ext uri="{FF2B5EF4-FFF2-40B4-BE49-F238E27FC236}">
                  <a16:creationId xmlns:a16="http://schemas.microsoft.com/office/drawing/2014/main" id="{302F5ED3-C750-4A95-8441-D992DB40CA6B}"/>
                </a:ext>
              </a:extLst>
            </p:cNvPr>
            <p:cNvSpPr/>
            <p:nvPr/>
          </p:nvSpPr>
          <p:spPr>
            <a:xfrm>
              <a:off x="1687802" y="1657714"/>
              <a:ext cx="391886" cy="30777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CO" b="1" dirty="0">
                  <a:solidFill>
                    <a:schemeClr val="accent4">
                      <a:lumMod val="75000"/>
                    </a:schemeClr>
                  </a:solidFill>
                </a:rPr>
                <a:t>1</a:t>
              </a:r>
            </a:p>
          </p:txBody>
        </p:sp>
      </p:grpSp>
      <p:grpSp>
        <p:nvGrpSpPr>
          <p:cNvPr id="5" name="Grupo 4">
            <a:extLst>
              <a:ext uri="{FF2B5EF4-FFF2-40B4-BE49-F238E27FC236}">
                <a16:creationId xmlns:a16="http://schemas.microsoft.com/office/drawing/2014/main" id="{1F5A4AAB-7678-4240-A5B7-694A98DEC2B3}"/>
              </a:ext>
            </a:extLst>
          </p:cNvPr>
          <p:cNvGrpSpPr/>
          <p:nvPr/>
        </p:nvGrpSpPr>
        <p:grpSpPr>
          <a:xfrm>
            <a:off x="6072290" y="664130"/>
            <a:ext cx="5919891" cy="2860895"/>
            <a:chOff x="6072290" y="664130"/>
            <a:chExt cx="5919891" cy="2860895"/>
          </a:xfrm>
        </p:grpSpPr>
        <p:graphicFrame>
          <p:nvGraphicFramePr>
            <p:cNvPr id="24" name="Diagrama 23">
              <a:extLst>
                <a:ext uri="{FF2B5EF4-FFF2-40B4-BE49-F238E27FC236}">
                  <a16:creationId xmlns:a16="http://schemas.microsoft.com/office/drawing/2014/main" id="{0F38C469-30B9-48F4-B210-0272FF0E9752}"/>
                </a:ext>
              </a:extLst>
            </p:cNvPr>
            <p:cNvGraphicFramePr/>
            <p:nvPr>
              <p:extLst>
                <p:ext uri="{D42A27DB-BD31-4B8C-83A1-F6EECF244321}">
                  <p14:modId xmlns:p14="http://schemas.microsoft.com/office/powerpoint/2010/main" val="1197318978"/>
                </p:ext>
              </p:extLst>
            </p:nvPr>
          </p:nvGraphicFramePr>
          <p:xfrm>
            <a:off x="6072290" y="664130"/>
            <a:ext cx="5919891" cy="28608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0" name="Elipse 29">
              <a:extLst>
                <a:ext uri="{FF2B5EF4-FFF2-40B4-BE49-F238E27FC236}">
                  <a16:creationId xmlns:a16="http://schemas.microsoft.com/office/drawing/2014/main" id="{98E89D0E-34CA-4863-9213-64DC415177C2}"/>
                </a:ext>
              </a:extLst>
            </p:cNvPr>
            <p:cNvSpPr/>
            <p:nvPr/>
          </p:nvSpPr>
          <p:spPr>
            <a:xfrm>
              <a:off x="6172904" y="86180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1</a:t>
              </a:r>
              <a:endParaRPr lang="es-CO" b="1" dirty="0">
                <a:solidFill>
                  <a:schemeClr val="accent4">
                    <a:lumMod val="75000"/>
                  </a:schemeClr>
                </a:solidFill>
              </a:endParaRPr>
            </a:p>
          </p:txBody>
        </p:sp>
        <p:sp>
          <p:nvSpPr>
            <p:cNvPr id="31" name="Elipse 30">
              <a:extLst>
                <a:ext uri="{FF2B5EF4-FFF2-40B4-BE49-F238E27FC236}">
                  <a16:creationId xmlns:a16="http://schemas.microsoft.com/office/drawing/2014/main" id="{47C5A872-CEEA-4A29-8ABB-0E3D9F0AB5A7}"/>
                </a:ext>
              </a:extLst>
            </p:cNvPr>
            <p:cNvSpPr/>
            <p:nvPr/>
          </p:nvSpPr>
          <p:spPr>
            <a:xfrm>
              <a:off x="6427923" y="139855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2</a:t>
              </a:r>
              <a:endParaRPr lang="es-CO" b="1" dirty="0">
                <a:solidFill>
                  <a:schemeClr val="accent4">
                    <a:lumMod val="75000"/>
                  </a:schemeClr>
                </a:solidFill>
              </a:endParaRPr>
            </a:p>
          </p:txBody>
        </p:sp>
        <p:sp>
          <p:nvSpPr>
            <p:cNvPr id="32" name="Elipse 31">
              <a:extLst>
                <a:ext uri="{FF2B5EF4-FFF2-40B4-BE49-F238E27FC236}">
                  <a16:creationId xmlns:a16="http://schemas.microsoft.com/office/drawing/2014/main" id="{DDC28CF3-EAB8-4C08-9661-AACB7A3B635D}"/>
                </a:ext>
              </a:extLst>
            </p:cNvPr>
            <p:cNvSpPr/>
            <p:nvPr/>
          </p:nvSpPr>
          <p:spPr>
            <a:xfrm>
              <a:off x="6507825" y="1948938"/>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3</a:t>
              </a:r>
              <a:endParaRPr lang="es-CO" b="1" dirty="0">
                <a:solidFill>
                  <a:schemeClr val="accent4">
                    <a:lumMod val="75000"/>
                  </a:schemeClr>
                </a:solidFill>
              </a:endParaRPr>
            </a:p>
          </p:txBody>
        </p:sp>
        <p:sp>
          <p:nvSpPr>
            <p:cNvPr id="33" name="Elipse 32">
              <a:extLst>
                <a:ext uri="{FF2B5EF4-FFF2-40B4-BE49-F238E27FC236}">
                  <a16:creationId xmlns:a16="http://schemas.microsoft.com/office/drawing/2014/main" id="{51CC1730-08DD-4F2C-A2F2-EF6D69254044}"/>
                </a:ext>
              </a:extLst>
            </p:cNvPr>
            <p:cNvSpPr/>
            <p:nvPr/>
          </p:nvSpPr>
          <p:spPr>
            <a:xfrm>
              <a:off x="6427923" y="2476078"/>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4</a:t>
              </a:r>
              <a:endParaRPr lang="es-CO" b="1" dirty="0">
                <a:solidFill>
                  <a:schemeClr val="accent4">
                    <a:lumMod val="75000"/>
                  </a:schemeClr>
                </a:solidFill>
              </a:endParaRPr>
            </a:p>
          </p:txBody>
        </p:sp>
        <p:sp>
          <p:nvSpPr>
            <p:cNvPr id="34" name="Elipse 33">
              <a:extLst>
                <a:ext uri="{FF2B5EF4-FFF2-40B4-BE49-F238E27FC236}">
                  <a16:creationId xmlns:a16="http://schemas.microsoft.com/office/drawing/2014/main" id="{59C9E3C6-6864-4F90-A00D-8C252302F863}"/>
                </a:ext>
              </a:extLst>
            </p:cNvPr>
            <p:cNvSpPr/>
            <p:nvPr/>
          </p:nvSpPr>
          <p:spPr>
            <a:xfrm>
              <a:off x="6179072" y="3026460"/>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dirty="0">
                  <a:solidFill>
                    <a:schemeClr val="accent4">
                      <a:lumMod val="75000"/>
                    </a:schemeClr>
                  </a:solidFill>
                </a:rPr>
                <a:t>5</a:t>
              </a:r>
              <a:endParaRPr lang="es-CO" b="1" dirty="0">
                <a:solidFill>
                  <a:schemeClr val="accent4">
                    <a:lumMod val="75000"/>
                  </a:schemeClr>
                </a:solidFill>
              </a:endParaRPr>
            </a:p>
          </p:txBody>
        </p:sp>
      </p:grpSp>
      <p:sp>
        <p:nvSpPr>
          <p:cNvPr id="23" name="CuadroTexto 22">
            <a:extLst>
              <a:ext uri="{FF2B5EF4-FFF2-40B4-BE49-F238E27FC236}">
                <a16:creationId xmlns:a16="http://schemas.microsoft.com/office/drawing/2014/main" id="{EB58831A-EC53-41F0-8895-1844DFA5CE7A}"/>
              </a:ext>
            </a:extLst>
          </p:cNvPr>
          <p:cNvSpPr txBox="1"/>
          <p:nvPr/>
        </p:nvSpPr>
        <p:spPr>
          <a:xfrm>
            <a:off x="10129524" y="5548543"/>
            <a:ext cx="1862658" cy="276999"/>
          </a:xfrm>
          <a:prstGeom prst="rect">
            <a:avLst/>
          </a:prstGeom>
          <a:noFill/>
        </p:spPr>
        <p:txBody>
          <a:bodyPr wrap="square">
            <a:spAutoFit/>
          </a:bodyPr>
          <a:lstStyle/>
          <a:p>
            <a:r>
              <a:rPr lang="es-MX" sz="1200" dirty="0">
                <a:latin typeface="Arial" panose="020B0604020202020204" pitchFamily="34" charset="0"/>
                <a:cs typeface="Arial" panose="020B0604020202020204" pitchFamily="34" charset="0"/>
              </a:rPr>
              <a:t>(</a:t>
            </a:r>
            <a:r>
              <a:rPr lang="es-MX" sz="1200" dirty="0" err="1">
                <a:latin typeface="Arial" panose="020B0604020202020204" pitchFamily="34" charset="0"/>
                <a:cs typeface="Arial" panose="020B0604020202020204" pitchFamily="34" charset="0"/>
              </a:rPr>
              <a:t>Sagñay</a:t>
            </a:r>
            <a:r>
              <a:rPr lang="es-MX" sz="1200" dirty="0">
                <a:latin typeface="Arial" panose="020B0604020202020204" pitchFamily="34" charset="0"/>
                <a:cs typeface="Arial" panose="020B0604020202020204" pitchFamily="34" charset="0"/>
              </a:rPr>
              <a:t> &amp; Freire, 2018)</a:t>
            </a:r>
            <a:endParaRPr lang="es-CO" sz="1200" dirty="0">
              <a:latin typeface="Arial" panose="020B06040202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59BF9EDC-4E11-4BC8-A803-F0D85B172073}"/>
              </a:ext>
            </a:extLst>
          </p:cNvPr>
          <p:cNvSpPr txBox="1"/>
          <p:nvPr/>
        </p:nvSpPr>
        <p:spPr>
          <a:xfrm>
            <a:off x="3793342" y="5570236"/>
            <a:ext cx="1293563"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(Latorre, 2012)</a:t>
            </a:r>
            <a:endParaRPr lang="es-CO" sz="1200" dirty="0"/>
          </a:p>
        </p:txBody>
      </p:sp>
      <p:grpSp>
        <p:nvGrpSpPr>
          <p:cNvPr id="36" name="Grupo 35">
            <a:extLst>
              <a:ext uri="{FF2B5EF4-FFF2-40B4-BE49-F238E27FC236}">
                <a16:creationId xmlns:a16="http://schemas.microsoft.com/office/drawing/2014/main" id="{90BB4683-844D-459C-8D9E-0ECC8FDB1640}"/>
              </a:ext>
            </a:extLst>
          </p:cNvPr>
          <p:cNvGrpSpPr/>
          <p:nvPr/>
        </p:nvGrpSpPr>
        <p:grpSpPr>
          <a:xfrm>
            <a:off x="5750359" y="3676545"/>
            <a:ext cx="6443604" cy="96938"/>
            <a:chOff x="5748395" y="3418422"/>
            <a:chExt cx="6604450" cy="78933"/>
          </a:xfrm>
        </p:grpSpPr>
        <p:cxnSp>
          <p:nvCxnSpPr>
            <p:cNvPr id="37" name="Conector recto 36">
              <a:extLst>
                <a:ext uri="{FF2B5EF4-FFF2-40B4-BE49-F238E27FC236}">
                  <a16:creationId xmlns:a16="http://schemas.microsoft.com/office/drawing/2014/main" id="{C01B2249-B48C-4B42-99D5-EE83DA3A5C4E}"/>
                </a:ext>
              </a:extLst>
            </p:cNvPr>
            <p:cNvCxnSpPr>
              <a:cxnSpLocks/>
            </p:cNvCxnSpPr>
            <p:nvPr/>
          </p:nvCxnSpPr>
          <p:spPr>
            <a:xfrm flipV="1">
              <a:off x="5748395" y="3418422"/>
              <a:ext cx="6602967" cy="2419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Conector recto 37">
              <a:extLst>
                <a:ext uri="{FF2B5EF4-FFF2-40B4-BE49-F238E27FC236}">
                  <a16:creationId xmlns:a16="http://schemas.microsoft.com/office/drawing/2014/main" id="{365E8CFC-12D8-41D8-A177-58CF4F522FC4}"/>
                </a:ext>
              </a:extLst>
            </p:cNvPr>
            <p:cNvCxnSpPr>
              <a:cxnSpLocks/>
            </p:cNvCxnSpPr>
            <p:nvPr/>
          </p:nvCxnSpPr>
          <p:spPr>
            <a:xfrm flipV="1">
              <a:off x="5749878" y="3473160"/>
              <a:ext cx="6602967" cy="24195"/>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grpSp>
      <p:grpSp>
        <p:nvGrpSpPr>
          <p:cNvPr id="39" name="Grupo 38">
            <a:extLst>
              <a:ext uri="{FF2B5EF4-FFF2-40B4-BE49-F238E27FC236}">
                <a16:creationId xmlns:a16="http://schemas.microsoft.com/office/drawing/2014/main" id="{C3B6F9F9-6ED8-4FE4-9EA7-79668EAAC045}"/>
              </a:ext>
            </a:extLst>
          </p:cNvPr>
          <p:cNvGrpSpPr/>
          <p:nvPr/>
        </p:nvGrpSpPr>
        <p:grpSpPr>
          <a:xfrm>
            <a:off x="5679739" y="604233"/>
            <a:ext cx="56776" cy="5619285"/>
            <a:chOff x="5679739" y="604233"/>
            <a:chExt cx="56776" cy="5619285"/>
          </a:xfrm>
        </p:grpSpPr>
        <p:cxnSp>
          <p:nvCxnSpPr>
            <p:cNvPr id="40" name="Conector recto 39">
              <a:extLst>
                <a:ext uri="{FF2B5EF4-FFF2-40B4-BE49-F238E27FC236}">
                  <a16:creationId xmlns:a16="http://schemas.microsoft.com/office/drawing/2014/main" id="{B8663664-6BB4-4037-8EA2-99958E983C83}"/>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23E84A9D-0152-4295-AF6D-F22616CC2223}"/>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38298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41" y="0"/>
            <a:ext cx="10515600" cy="614885"/>
          </a:xfrm>
        </p:spPr>
        <p:txBody>
          <a:bodyPr>
            <a:normAutofit/>
          </a:bodyPr>
          <a:lstStyle/>
          <a:p>
            <a:r>
              <a:rPr lang="es-EC" sz="3100" b="1" dirty="0"/>
              <a:t>Sistema Operativo </a:t>
            </a:r>
            <a:endParaRPr lang="es-CO" sz="3100" b="1" dirty="0"/>
          </a:p>
        </p:txBody>
      </p:sp>
      <p:pic>
        <p:nvPicPr>
          <p:cNvPr id="4" name="Imagen 3" descr="Imagen de la pantalla de un celular con letras y números&#10;&#10;Descripción generada automáticamente con confianza baja">
            <a:extLst>
              <a:ext uri="{FF2B5EF4-FFF2-40B4-BE49-F238E27FC236}">
                <a16:creationId xmlns:a16="http://schemas.microsoft.com/office/drawing/2014/main" id="{CD3F3092-9181-494F-BBCF-F4E657C5323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19" y="1055122"/>
            <a:ext cx="4414681" cy="4826232"/>
          </a:xfrm>
          <a:prstGeom prst="rect">
            <a:avLst/>
          </a:prstGeom>
          <a:noFill/>
          <a:ln>
            <a:noFill/>
          </a:ln>
        </p:spPr>
      </p:pic>
      <p:sp>
        <p:nvSpPr>
          <p:cNvPr id="6" name="CuadroTexto 5">
            <a:extLst>
              <a:ext uri="{FF2B5EF4-FFF2-40B4-BE49-F238E27FC236}">
                <a16:creationId xmlns:a16="http://schemas.microsoft.com/office/drawing/2014/main" id="{4F189870-7919-431A-AAA8-043368FC861F}"/>
              </a:ext>
            </a:extLst>
          </p:cNvPr>
          <p:cNvSpPr txBox="1"/>
          <p:nvPr/>
        </p:nvSpPr>
        <p:spPr>
          <a:xfrm>
            <a:off x="731338" y="632798"/>
            <a:ext cx="4114981" cy="369332"/>
          </a:xfrm>
          <a:prstGeom prst="rect">
            <a:avLst/>
          </a:prstGeom>
          <a:noFill/>
        </p:spPr>
        <p:txBody>
          <a:bodyPr wrap="square">
            <a:spAutoFit/>
          </a:bodyPr>
          <a:lstStyle/>
          <a:p>
            <a:pPr algn="ctr"/>
            <a:r>
              <a:rPr lang="es-EC" b="1" dirty="0">
                <a:ea typeface="Calibri" panose="020F0502020204030204" pitchFamily="34" charset="0"/>
              </a:rPr>
              <a:t>Sistema Operativo Android  </a:t>
            </a:r>
            <a:endParaRPr lang="es-CO" b="1" dirty="0"/>
          </a:p>
        </p:txBody>
      </p:sp>
      <p:pic>
        <p:nvPicPr>
          <p:cNvPr id="7" name="Imagen 6" descr="Interfaz de usuario gráfica&#10;&#10;Descripción generada automáticamente con confianza media">
            <a:extLst>
              <a:ext uri="{FF2B5EF4-FFF2-40B4-BE49-F238E27FC236}">
                <a16:creationId xmlns:a16="http://schemas.microsoft.com/office/drawing/2014/main" id="{AD4AF1FB-E3B0-4EF5-9C68-63AD4C0B5DAC}"/>
              </a:ext>
            </a:extLst>
          </p:cNvPr>
          <p:cNvPicPr>
            <a:picLocks noChangeAspect="1"/>
          </p:cNvPicPr>
          <p:nvPr/>
        </p:nvPicPr>
        <p:blipFill rotWithShape="1">
          <a:blip r:embed="rId4">
            <a:extLst>
              <a:ext uri="{28A0092B-C50C-407E-A947-70E740481C1C}">
                <a14:useLocalDpi xmlns:a14="http://schemas.microsoft.com/office/drawing/2010/main" val="0"/>
              </a:ext>
            </a:extLst>
          </a:blip>
          <a:srcRect b="13079"/>
          <a:stretch/>
        </p:blipFill>
        <p:spPr>
          <a:xfrm>
            <a:off x="7160355" y="1002130"/>
            <a:ext cx="3567887" cy="2548802"/>
          </a:xfrm>
          <a:prstGeom prst="rect">
            <a:avLst/>
          </a:prstGeom>
        </p:spPr>
      </p:pic>
      <p:sp>
        <p:nvSpPr>
          <p:cNvPr id="8" name="CuadroTexto 7">
            <a:extLst>
              <a:ext uri="{FF2B5EF4-FFF2-40B4-BE49-F238E27FC236}">
                <a16:creationId xmlns:a16="http://schemas.microsoft.com/office/drawing/2014/main" id="{855C78FB-6DD6-492C-AAB2-A58BAA6AC0DA}"/>
              </a:ext>
            </a:extLst>
          </p:cNvPr>
          <p:cNvSpPr txBox="1"/>
          <p:nvPr/>
        </p:nvSpPr>
        <p:spPr>
          <a:xfrm>
            <a:off x="7159437" y="642393"/>
            <a:ext cx="3549769" cy="369332"/>
          </a:xfrm>
          <a:prstGeom prst="rect">
            <a:avLst/>
          </a:prstGeom>
          <a:noFill/>
        </p:spPr>
        <p:txBody>
          <a:bodyPr wrap="square">
            <a:spAutoFit/>
          </a:bodyPr>
          <a:lstStyle/>
          <a:p>
            <a:r>
              <a:rPr lang="es-EC" b="1" dirty="0">
                <a:ea typeface="Calibri" panose="020F0502020204030204" pitchFamily="34" charset="0"/>
              </a:rPr>
              <a:t>Leguaje de programación Java </a:t>
            </a:r>
            <a:endParaRPr lang="es-CO" b="1" dirty="0"/>
          </a:p>
        </p:txBody>
      </p:sp>
      <p:pic>
        <p:nvPicPr>
          <p:cNvPr id="1026" name="Picture 2" descr="Android Studio 1.0, ya disponible el entorno de desarrollo integrado  oficial de Android">
            <a:extLst>
              <a:ext uri="{FF2B5EF4-FFF2-40B4-BE49-F238E27FC236}">
                <a16:creationId xmlns:a16="http://schemas.microsoft.com/office/drawing/2014/main" id="{D6E1705F-B367-480F-89D6-2B2C552AE6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51" b="4409"/>
          <a:stretch/>
        </p:blipFill>
        <p:spPr bwMode="auto">
          <a:xfrm>
            <a:off x="7104573" y="3865152"/>
            <a:ext cx="3998405" cy="1948978"/>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5741E502-59D0-45F9-B84D-16EC1A271A80}"/>
              </a:ext>
            </a:extLst>
          </p:cNvPr>
          <p:cNvSpPr txBox="1"/>
          <p:nvPr/>
        </p:nvSpPr>
        <p:spPr>
          <a:xfrm>
            <a:off x="2994122" y="5881997"/>
            <a:ext cx="2102132"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(Android </a:t>
            </a:r>
            <a:r>
              <a:rPr lang="es-EC" sz="1200" dirty="0" err="1">
                <a:effectLst/>
                <a:latin typeface="Arial" panose="020B0604020202020204" pitchFamily="34" charset="0"/>
                <a:ea typeface="Calibri" panose="020F0502020204030204" pitchFamily="34" charset="0"/>
              </a:rPr>
              <a:t>Developers</a:t>
            </a:r>
            <a:r>
              <a:rPr lang="es-EC" sz="1200" dirty="0">
                <a:effectLst/>
                <a:latin typeface="Arial" panose="020B0604020202020204" pitchFamily="34" charset="0"/>
                <a:ea typeface="Calibri" panose="020F0502020204030204" pitchFamily="34" charset="0"/>
              </a:rPr>
              <a:t>, 2020)</a:t>
            </a:r>
            <a:endParaRPr lang="es-CO" sz="1200" dirty="0"/>
          </a:p>
        </p:txBody>
      </p:sp>
      <p:sp>
        <p:nvSpPr>
          <p:cNvPr id="16" name="CuadroTexto 15">
            <a:extLst>
              <a:ext uri="{FF2B5EF4-FFF2-40B4-BE49-F238E27FC236}">
                <a16:creationId xmlns:a16="http://schemas.microsoft.com/office/drawing/2014/main" id="{59CE6909-B067-436A-B8F9-EF1B47595CF6}"/>
              </a:ext>
            </a:extLst>
          </p:cNvPr>
          <p:cNvSpPr txBox="1"/>
          <p:nvPr/>
        </p:nvSpPr>
        <p:spPr>
          <a:xfrm>
            <a:off x="5847049" y="5881354"/>
            <a:ext cx="1419384"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(Martínez, 2002)</a:t>
            </a:r>
            <a:endParaRPr lang="es-CO" sz="1200" dirty="0"/>
          </a:p>
        </p:txBody>
      </p:sp>
      <p:grpSp>
        <p:nvGrpSpPr>
          <p:cNvPr id="15" name="Grupo 14">
            <a:extLst>
              <a:ext uri="{FF2B5EF4-FFF2-40B4-BE49-F238E27FC236}">
                <a16:creationId xmlns:a16="http://schemas.microsoft.com/office/drawing/2014/main" id="{84F2119F-34D8-43F4-8013-03113BCBFFEA}"/>
              </a:ext>
            </a:extLst>
          </p:cNvPr>
          <p:cNvGrpSpPr/>
          <p:nvPr/>
        </p:nvGrpSpPr>
        <p:grpSpPr>
          <a:xfrm>
            <a:off x="5750359" y="3676545"/>
            <a:ext cx="6443604" cy="96938"/>
            <a:chOff x="5748395" y="3418422"/>
            <a:chExt cx="6604450" cy="78933"/>
          </a:xfrm>
        </p:grpSpPr>
        <p:cxnSp>
          <p:nvCxnSpPr>
            <p:cNvPr id="17" name="Conector recto 16">
              <a:extLst>
                <a:ext uri="{FF2B5EF4-FFF2-40B4-BE49-F238E27FC236}">
                  <a16:creationId xmlns:a16="http://schemas.microsoft.com/office/drawing/2014/main" id="{677EC075-11D9-4C14-8712-13BA0A0DE66D}"/>
                </a:ext>
              </a:extLst>
            </p:cNvPr>
            <p:cNvCxnSpPr>
              <a:cxnSpLocks/>
            </p:cNvCxnSpPr>
            <p:nvPr/>
          </p:nvCxnSpPr>
          <p:spPr>
            <a:xfrm flipV="1">
              <a:off x="5748395" y="3418422"/>
              <a:ext cx="6602967" cy="2419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Conector recto 17">
              <a:extLst>
                <a:ext uri="{FF2B5EF4-FFF2-40B4-BE49-F238E27FC236}">
                  <a16:creationId xmlns:a16="http://schemas.microsoft.com/office/drawing/2014/main" id="{5B672F2B-B599-491E-BBA8-CDD3CB1BE51B}"/>
                </a:ext>
              </a:extLst>
            </p:cNvPr>
            <p:cNvCxnSpPr>
              <a:cxnSpLocks/>
            </p:cNvCxnSpPr>
            <p:nvPr/>
          </p:nvCxnSpPr>
          <p:spPr>
            <a:xfrm flipV="1">
              <a:off x="5749878" y="3473160"/>
              <a:ext cx="6602967" cy="24195"/>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grpSp>
      <p:grpSp>
        <p:nvGrpSpPr>
          <p:cNvPr id="19" name="Grupo 18">
            <a:extLst>
              <a:ext uri="{FF2B5EF4-FFF2-40B4-BE49-F238E27FC236}">
                <a16:creationId xmlns:a16="http://schemas.microsoft.com/office/drawing/2014/main" id="{3B48DCF8-403C-44AE-9147-EB2B63678503}"/>
              </a:ext>
            </a:extLst>
          </p:cNvPr>
          <p:cNvGrpSpPr/>
          <p:nvPr/>
        </p:nvGrpSpPr>
        <p:grpSpPr>
          <a:xfrm>
            <a:off x="5679739" y="604233"/>
            <a:ext cx="56776" cy="5619285"/>
            <a:chOff x="5679739" y="604233"/>
            <a:chExt cx="56776" cy="5619285"/>
          </a:xfrm>
        </p:grpSpPr>
        <p:cxnSp>
          <p:nvCxnSpPr>
            <p:cNvPr id="20" name="Conector recto 19">
              <a:extLst>
                <a:ext uri="{FF2B5EF4-FFF2-40B4-BE49-F238E27FC236}">
                  <a16:creationId xmlns:a16="http://schemas.microsoft.com/office/drawing/2014/main" id="{27BDCC7A-1C72-435F-9035-1417F53790CC}"/>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A63E360F-E790-4087-A8C5-06BBBDE05C2A}"/>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99975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9AF876-1A04-48C2-8817-26C7913D3FBC}"/>
              </a:ext>
            </a:extLst>
          </p:cNvPr>
          <p:cNvSpPr txBox="1"/>
          <p:nvPr/>
        </p:nvSpPr>
        <p:spPr>
          <a:xfrm>
            <a:off x="0" y="2321004"/>
            <a:ext cx="12192000" cy="1107996"/>
          </a:xfrm>
          <a:prstGeom prst="rect">
            <a:avLst/>
          </a:prstGeom>
          <a:noFill/>
        </p:spPr>
        <p:txBody>
          <a:bodyPr wrap="square">
            <a:spAutoFit/>
          </a:bodyPr>
          <a:lstStyle/>
          <a:p>
            <a:pPr algn="ctr"/>
            <a:r>
              <a:rPr kumimoji="0" lang="es-419"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Metodología</a:t>
            </a:r>
            <a:r>
              <a:rPr kumimoji="0" lang="es-419"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endParaRPr lang="es-CO" dirty="0"/>
          </a:p>
        </p:txBody>
      </p:sp>
    </p:spTree>
    <p:extLst>
      <p:ext uri="{BB962C8B-B14F-4D97-AF65-F5344CB8AC3E}">
        <p14:creationId xmlns:p14="http://schemas.microsoft.com/office/powerpoint/2010/main" val="13246312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5F81FF72-873D-439D-9D93-7D747D2FE3CA}"/>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260381" y="298239"/>
            <a:ext cx="4519502" cy="4339556"/>
          </a:xfrm>
          <a:prstGeom prst="rect">
            <a:avLst/>
          </a:prstGeom>
        </p:spPr>
      </p:pic>
      <p:sp>
        <p:nvSpPr>
          <p:cNvPr id="2" name="Título 1"/>
          <p:cNvSpPr>
            <a:spLocks noGrp="1"/>
          </p:cNvSpPr>
          <p:nvPr>
            <p:ph type="title"/>
          </p:nvPr>
        </p:nvSpPr>
        <p:spPr>
          <a:xfrm>
            <a:off x="260381" y="-1"/>
            <a:ext cx="10515600" cy="630315"/>
          </a:xfrm>
        </p:spPr>
        <p:txBody>
          <a:bodyPr>
            <a:normAutofit/>
          </a:bodyPr>
          <a:lstStyle/>
          <a:p>
            <a:r>
              <a:rPr lang="es-EC" sz="3100" b="1"/>
              <a:t>Etapas</a:t>
            </a:r>
            <a:endParaRPr lang="es-CO" sz="3100" b="1"/>
          </a:p>
        </p:txBody>
      </p:sp>
      <p:sp>
        <p:nvSpPr>
          <p:cNvPr id="8" name="Hexágono 7">
            <a:extLst>
              <a:ext uri="{FF2B5EF4-FFF2-40B4-BE49-F238E27FC236}">
                <a16:creationId xmlns:a16="http://schemas.microsoft.com/office/drawing/2014/main" id="{AD83E25C-0D1D-4BCD-A0E3-4A5CA21C832E}"/>
              </a:ext>
            </a:extLst>
          </p:cNvPr>
          <p:cNvSpPr/>
          <p:nvPr/>
        </p:nvSpPr>
        <p:spPr>
          <a:xfrm>
            <a:off x="3540446" y="3799580"/>
            <a:ext cx="2228296" cy="1798620"/>
          </a:xfrm>
          <a:prstGeom prst="hexagon">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a:solidFill>
                  <a:schemeClr val="bg1"/>
                </a:solidFill>
              </a:rPr>
              <a:t>Diseño del Mapa Base</a:t>
            </a:r>
          </a:p>
          <a:p>
            <a:pPr algn="ctr"/>
            <a:endParaRPr lang="es-EC">
              <a:solidFill>
                <a:schemeClr val="tx1"/>
              </a:solidFill>
            </a:endParaRPr>
          </a:p>
        </p:txBody>
      </p:sp>
      <p:grpSp>
        <p:nvGrpSpPr>
          <p:cNvPr id="21" name="Grupo 20">
            <a:extLst>
              <a:ext uri="{FF2B5EF4-FFF2-40B4-BE49-F238E27FC236}">
                <a16:creationId xmlns:a16="http://schemas.microsoft.com/office/drawing/2014/main" id="{3F83177A-53A5-432C-818A-6ACF31AF4D65}"/>
              </a:ext>
            </a:extLst>
          </p:cNvPr>
          <p:cNvGrpSpPr/>
          <p:nvPr/>
        </p:nvGrpSpPr>
        <p:grpSpPr>
          <a:xfrm>
            <a:off x="5460306" y="2839175"/>
            <a:ext cx="2325949" cy="1798620"/>
            <a:chOff x="5460306" y="2839175"/>
            <a:chExt cx="2325949" cy="1798620"/>
          </a:xfrm>
        </p:grpSpPr>
        <p:sp>
          <p:nvSpPr>
            <p:cNvPr id="10" name="Hexágono 9">
              <a:extLst>
                <a:ext uri="{FF2B5EF4-FFF2-40B4-BE49-F238E27FC236}">
                  <a16:creationId xmlns:a16="http://schemas.microsoft.com/office/drawing/2014/main" id="{58624B8C-E3F0-4A51-9C02-FE75B329A0DD}"/>
                </a:ext>
              </a:extLst>
            </p:cNvPr>
            <p:cNvSpPr/>
            <p:nvPr/>
          </p:nvSpPr>
          <p:spPr>
            <a:xfrm>
              <a:off x="5460306" y="2839175"/>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Desarrollo del Visualizador Web</a:t>
              </a:r>
            </a:p>
            <a:p>
              <a:pPr algn="ctr"/>
              <a:endParaRPr lang="es-EC">
                <a:solidFill>
                  <a:schemeClr val="tx1"/>
                </a:solidFill>
              </a:endParaRPr>
            </a:p>
          </p:txBody>
        </p:sp>
        <p:sp>
          <p:nvSpPr>
            <p:cNvPr id="15" name="Elipse 14">
              <a:extLst>
                <a:ext uri="{FF2B5EF4-FFF2-40B4-BE49-F238E27FC236}">
                  <a16:creationId xmlns:a16="http://schemas.microsoft.com/office/drawing/2014/main" id="{8AD1C9BD-5F66-48D1-8672-AA936DCED03E}"/>
                </a:ext>
              </a:extLst>
            </p:cNvPr>
            <p:cNvSpPr/>
            <p:nvPr/>
          </p:nvSpPr>
          <p:spPr>
            <a:xfrm>
              <a:off x="6962822" y="4237202"/>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2</a:t>
              </a:r>
              <a:endParaRPr lang="es-CO" b="1">
                <a:solidFill>
                  <a:schemeClr val="accent4">
                    <a:lumMod val="75000"/>
                  </a:schemeClr>
                </a:solidFill>
              </a:endParaRPr>
            </a:p>
          </p:txBody>
        </p:sp>
      </p:grpSp>
      <p:grpSp>
        <p:nvGrpSpPr>
          <p:cNvPr id="22" name="Grupo 21">
            <a:extLst>
              <a:ext uri="{FF2B5EF4-FFF2-40B4-BE49-F238E27FC236}">
                <a16:creationId xmlns:a16="http://schemas.microsoft.com/office/drawing/2014/main" id="{FA295751-409D-4E4D-970C-691A73D8FF13}"/>
              </a:ext>
            </a:extLst>
          </p:cNvPr>
          <p:cNvGrpSpPr/>
          <p:nvPr/>
        </p:nvGrpSpPr>
        <p:grpSpPr>
          <a:xfrm>
            <a:off x="5460306" y="902117"/>
            <a:ext cx="2325949" cy="1798620"/>
            <a:chOff x="5460306" y="902117"/>
            <a:chExt cx="2325949" cy="1798620"/>
          </a:xfrm>
        </p:grpSpPr>
        <p:sp>
          <p:nvSpPr>
            <p:cNvPr id="11" name="Hexágono 10">
              <a:extLst>
                <a:ext uri="{FF2B5EF4-FFF2-40B4-BE49-F238E27FC236}">
                  <a16:creationId xmlns:a16="http://schemas.microsoft.com/office/drawing/2014/main" id="{8E9D323B-AA0E-439A-921A-816D2493B7AD}"/>
                </a:ext>
              </a:extLst>
            </p:cNvPr>
            <p:cNvSpPr/>
            <p:nvPr/>
          </p:nvSpPr>
          <p:spPr>
            <a:xfrm>
              <a:off x="5460306" y="902117"/>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solidFill>
                  <a:schemeClr val="tx1"/>
                </a:solidFill>
              </a:endParaRPr>
            </a:p>
            <a:p>
              <a:pPr algn="ctr"/>
              <a:r>
                <a:rPr lang="es-MX" sz="1800">
                  <a:solidFill>
                    <a:schemeClr val="tx1"/>
                  </a:solidFill>
                </a:rPr>
                <a:t>Recepción del protocolo NTRIP</a:t>
              </a:r>
            </a:p>
            <a:p>
              <a:pPr algn="ctr"/>
              <a:endParaRPr lang="es-EC">
                <a:solidFill>
                  <a:schemeClr val="tx1"/>
                </a:solidFill>
              </a:endParaRPr>
            </a:p>
          </p:txBody>
        </p:sp>
        <p:sp>
          <p:nvSpPr>
            <p:cNvPr id="16" name="Elipse 15">
              <a:extLst>
                <a:ext uri="{FF2B5EF4-FFF2-40B4-BE49-F238E27FC236}">
                  <a16:creationId xmlns:a16="http://schemas.microsoft.com/office/drawing/2014/main" id="{F943F825-FE4A-430B-8573-744F119E4873}"/>
                </a:ext>
              </a:extLst>
            </p:cNvPr>
            <p:cNvSpPr/>
            <p:nvPr/>
          </p:nvSpPr>
          <p:spPr>
            <a:xfrm>
              <a:off x="6962822" y="224711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3</a:t>
              </a:r>
              <a:endParaRPr lang="es-CO" b="1">
                <a:solidFill>
                  <a:schemeClr val="accent4">
                    <a:lumMod val="75000"/>
                  </a:schemeClr>
                </a:solidFill>
              </a:endParaRPr>
            </a:p>
          </p:txBody>
        </p:sp>
      </p:grpSp>
      <p:grpSp>
        <p:nvGrpSpPr>
          <p:cNvPr id="23" name="Grupo 22">
            <a:extLst>
              <a:ext uri="{FF2B5EF4-FFF2-40B4-BE49-F238E27FC236}">
                <a16:creationId xmlns:a16="http://schemas.microsoft.com/office/drawing/2014/main" id="{6E0B40A0-1700-448D-BA8F-8CE63E0FEE39}"/>
              </a:ext>
            </a:extLst>
          </p:cNvPr>
          <p:cNvGrpSpPr/>
          <p:nvPr/>
        </p:nvGrpSpPr>
        <p:grpSpPr>
          <a:xfrm>
            <a:off x="7484101" y="1884410"/>
            <a:ext cx="2325949" cy="1798620"/>
            <a:chOff x="7484101" y="1884410"/>
            <a:chExt cx="2325949" cy="1798620"/>
          </a:xfrm>
        </p:grpSpPr>
        <p:sp>
          <p:nvSpPr>
            <p:cNvPr id="12" name="Hexágono 11">
              <a:extLst>
                <a:ext uri="{FF2B5EF4-FFF2-40B4-BE49-F238E27FC236}">
                  <a16:creationId xmlns:a16="http://schemas.microsoft.com/office/drawing/2014/main" id="{29505495-B725-4419-AF72-10266A8ADF9C}"/>
                </a:ext>
              </a:extLst>
            </p:cNvPr>
            <p:cNvSpPr/>
            <p:nvPr/>
          </p:nvSpPr>
          <p:spPr>
            <a:xfrm>
              <a:off x="7484101" y="1884410"/>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Aplicación Móvil de Navegación </a:t>
              </a:r>
            </a:p>
            <a:p>
              <a:pPr algn="ctr"/>
              <a:endParaRPr lang="es-EC">
                <a:solidFill>
                  <a:schemeClr val="tx1"/>
                </a:solidFill>
              </a:endParaRPr>
            </a:p>
          </p:txBody>
        </p:sp>
        <p:sp>
          <p:nvSpPr>
            <p:cNvPr id="17" name="Elipse 16">
              <a:extLst>
                <a:ext uri="{FF2B5EF4-FFF2-40B4-BE49-F238E27FC236}">
                  <a16:creationId xmlns:a16="http://schemas.microsoft.com/office/drawing/2014/main" id="{9ACA580D-9CF6-49D8-9768-E9358FE2AFDE}"/>
                </a:ext>
              </a:extLst>
            </p:cNvPr>
            <p:cNvSpPr/>
            <p:nvPr/>
          </p:nvSpPr>
          <p:spPr>
            <a:xfrm>
              <a:off x="9013110" y="3293254"/>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4</a:t>
              </a:r>
              <a:endParaRPr lang="es-CO" b="1">
                <a:solidFill>
                  <a:schemeClr val="accent4">
                    <a:lumMod val="75000"/>
                  </a:schemeClr>
                </a:solidFill>
              </a:endParaRPr>
            </a:p>
          </p:txBody>
        </p:sp>
      </p:grpSp>
      <p:grpSp>
        <p:nvGrpSpPr>
          <p:cNvPr id="24" name="Grupo 23">
            <a:extLst>
              <a:ext uri="{FF2B5EF4-FFF2-40B4-BE49-F238E27FC236}">
                <a16:creationId xmlns:a16="http://schemas.microsoft.com/office/drawing/2014/main" id="{AD6D438F-FBFD-409D-A41F-C49EA4DFBCB9}"/>
              </a:ext>
            </a:extLst>
          </p:cNvPr>
          <p:cNvGrpSpPr/>
          <p:nvPr/>
        </p:nvGrpSpPr>
        <p:grpSpPr>
          <a:xfrm>
            <a:off x="9507896" y="2825201"/>
            <a:ext cx="2325949" cy="1798620"/>
            <a:chOff x="9507896" y="2825201"/>
            <a:chExt cx="2325949" cy="1798620"/>
          </a:xfrm>
        </p:grpSpPr>
        <p:sp>
          <p:nvSpPr>
            <p:cNvPr id="13" name="Hexágono 12">
              <a:extLst>
                <a:ext uri="{FF2B5EF4-FFF2-40B4-BE49-F238E27FC236}">
                  <a16:creationId xmlns:a16="http://schemas.microsoft.com/office/drawing/2014/main" id="{586F71B2-F7FB-4F82-BA65-15D76ECE3370}"/>
                </a:ext>
              </a:extLst>
            </p:cNvPr>
            <p:cNvSpPr/>
            <p:nvPr/>
          </p:nvSpPr>
          <p:spPr>
            <a:xfrm>
              <a:off x="9507896" y="2825201"/>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Evaluación de la Precisión   </a:t>
              </a:r>
              <a:endParaRPr lang="es-CO" sz="1800">
                <a:solidFill>
                  <a:schemeClr val="tx1"/>
                </a:solidFill>
              </a:endParaRPr>
            </a:p>
            <a:p>
              <a:pPr algn="ctr"/>
              <a:endParaRPr lang="es-EC">
                <a:solidFill>
                  <a:schemeClr val="tx1"/>
                </a:solidFill>
              </a:endParaRPr>
            </a:p>
          </p:txBody>
        </p:sp>
        <p:sp>
          <p:nvSpPr>
            <p:cNvPr id="18" name="Elipse 17">
              <a:extLst>
                <a:ext uri="{FF2B5EF4-FFF2-40B4-BE49-F238E27FC236}">
                  <a16:creationId xmlns:a16="http://schemas.microsoft.com/office/drawing/2014/main" id="{105EB51D-01D3-419C-B59A-BEBE35102E1E}"/>
                </a:ext>
              </a:extLst>
            </p:cNvPr>
            <p:cNvSpPr/>
            <p:nvPr/>
          </p:nvSpPr>
          <p:spPr>
            <a:xfrm>
              <a:off x="11037051" y="4237201"/>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5</a:t>
              </a:r>
              <a:endParaRPr lang="es-CO" b="1">
                <a:solidFill>
                  <a:schemeClr val="accent4">
                    <a:lumMod val="75000"/>
                  </a:schemeClr>
                </a:solidFill>
              </a:endParaRPr>
            </a:p>
          </p:txBody>
        </p:sp>
      </p:grpSp>
      <p:sp>
        <p:nvSpPr>
          <p:cNvPr id="25" name="Elipse 24">
            <a:extLst>
              <a:ext uri="{FF2B5EF4-FFF2-40B4-BE49-F238E27FC236}">
                <a16:creationId xmlns:a16="http://schemas.microsoft.com/office/drawing/2014/main" id="{D40EEC6A-DCB0-4287-84FD-61419A1C84F9}"/>
              </a:ext>
            </a:extLst>
          </p:cNvPr>
          <p:cNvSpPr/>
          <p:nvPr/>
        </p:nvSpPr>
        <p:spPr>
          <a:xfrm>
            <a:off x="4954727" y="520122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1</a:t>
            </a:r>
            <a:endParaRPr lang="es-CO" b="1">
              <a:solidFill>
                <a:schemeClr val="accent4">
                  <a:lumMod val="75000"/>
                </a:schemeClr>
              </a:solidFill>
            </a:endParaRPr>
          </a:p>
        </p:txBody>
      </p:sp>
    </p:spTree>
    <p:extLst>
      <p:ext uri="{BB962C8B-B14F-4D97-AF65-F5344CB8AC3E}">
        <p14:creationId xmlns:p14="http://schemas.microsoft.com/office/powerpoint/2010/main" val="935699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1"/>
            <a:ext cx="10515600" cy="636495"/>
          </a:xfrm>
        </p:spPr>
        <p:txBody>
          <a:bodyPr>
            <a:normAutofit/>
          </a:bodyPr>
          <a:lstStyle/>
          <a:p>
            <a:r>
              <a:rPr lang="es-EC" sz="3100" b="1"/>
              <a:t>Diseño del Mapa Base</a:t>
            </a:r>
            <a:endParaRPr lang="es-CO" sz="3100" b="1"/>
          </a:p>
        </p:txBody>
      </p:sp>
      <p:sp>
        <p:nvSpPr>
          <p:cNvPr id="6" name="CuadroTexto 5">
            <a:extLst>
              <a:ext uri="{FF2B5EF4-FFF2-40B4-BE49-F238E27FC236}">
                <a16:creationId xmlns:a16="http://schemas.microsoft.com/office/drawing/2014/main" id="{FCEE45E5-7C38-4F3F-B21A-CB53A3548CE1}"/>
              </a:ext>
            </a:extLst>
          </p:cNvPr>
          <p:cNvSpPr txBox="1"/>
          <p:nvPr/>
        </p:nvSpPr>
        <p:spPr>
          <a:xfrm>
            <a:off x="5296441" y="653460"/>
            <a:ext cx="1566362" cy="369332"/>
          </a:xfrm>
          <a:prstGeom prst="rect">
            <a:avLst/>
          </a:prstGeom>
          <a:noFill/>
        </p:spPr>
        <p:txBody>
          <a:bodyPr wrap="square">
            <a:spAutoFit/>
          </a:bodyPr>
          <a:lstStyle/>
          <a:p>
            <a:pPr algn="ctr"/>
            <a:r>
              <a:rPr lang="es-EC" sz="1800" b="1"/>
              <a:t>Geodatabase </a:t>
            </a:r>
            <a:endParaRPr lang="es-EC" dirty="0"/>
          </a:p>
        </p:txBody>
      </p:sp>
      <p:grpSp>
        <p:nvGrpSpPr>
          <p:cNvPr id="47" name="Grupo 46">
            <a:extLst>
              <a:ext uri="{FF2B5EF4-FFF2-40B4-BE49-F238E27FC236}">
                <a16:creationId xmlns:a16="http://schemas.microsoft.com/office/drawing/2014/main" id="{B9F5FED8-3629-40E0-BAE9-D24D0390C466}"/>
              </a:ext>
            </a:extLst>
          </p:cNvPr>
          <p:cNvGrpSpPr/>
          <p:nvPr/>
        </p:nvGrpSpPr>
        <p:grpSpPr>
          <a:xfrm>
            <a:off x="876969" y="1194208"/>
            <a:ext cx="10106873" cy="4469584"/>
            <a:chOff x="876969" y="1194208"/>
            <a:chExt cx="10106873" cy="4469584"/>
          </a:xfrm>
        </p:grpSpPr>
        <p:pic>
          <p:nvPicPr>
            <p:cNvPr id="16" name="Imagen 15" descr="Mapa&#10;&#10;Descripción generada automáticamente">
              <a:extLst>
                <a:ext uri="{FF2B5EF4-FFF2-40B4-BE49-F238E27FC236}">
                  <a16:creationId xmlns:a16="http://schemas.microsoft.com/office/drawing/2014/main" id="{253B84BA-A149-4BDB-9C11-5C6D205B55BC}"/>
                </a:ext>
              </a:extLst>
            </p:cNvPr>
            <p:cNvPicPr>
              <a:picLocks noChangeAspect="1"/>
            </p:cNvPicPr>
            <p:nvPr/>
          </p:nvPicPr>
          <p:blipFill rotWithShape="1">
            <a:blip r:embed="rId3">
              <a:extLst>
                <a:ext uri="{28A0092B-C50C-407E-A947-70E740481C1C}">
                  <a14:useLocalDpi xmlns:a14="http://schemas.microsoft.com/office/drawing/2010/main" val="0"/>
                </a:ext>
              </a:extLst>
            </a:blip>
            <a:srcRect l="3243" t="8776" r="2369" b="9281"/>
            <a:stretch/>
          </p:blipFill>
          <p:spPr>
            <a:xfrm>
              <a:off x="4143128" y="1194208"/>
              <a:ext cx="3639807" cy="4469584"/>
            </a:xfrm>
            <a:prstGeom prst="rect">
              <a:avLst/>
            </a:prstGeom>
          </p:spPr>
        </p:pic>
        <p:pic>
          <p:nvPicPr>
            <p:cNvPr id="18" name="Imagen 17" descr="Un árbol de navidad en la calle&#10;&#10;Descripción generada automáticamente con confianza baja">
              <a:extLst>
                <a:ext uri="{FF2B5EF4-FFF2-40B4-BE49-F238E27FC236}">
                  <a16:creationId xmlns:a16="http://schemas.microsoft.com/office/drawing/2014/main" id="{5990083A-E480-43E1-A59D-51B5F887A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932" y="3497672"/>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9" name="Imagen 18">
              <a:extLst>
                <a:ext uri="{FF2B5EF4-FFF2-40B4-BE49-F238E27FC236}">
                  <a16:creationId xmlns:a16="http://schemas.microsoft.com/office/drawing/2014/main" id="{BD3278BA-F25E-4CB6-9508-67FF153145A1}"/>
                </a:ext>
              </a:extLst>
            </p:cNvPr>
            <p:cNvPicPr>
              <a:picLocks noChangeAspect="1"/>
            </p:cNvPicPr>
            <p:nvPr/>
          </p:nvPicPr>
          <p:blipFill>
            <a:blip r:embed="rId5">
              <a:extLst>
                <a:ext uri="{28A0092B-C50C-407E-A947-70E740481C1C}">
                  <a14:useLocalDpi xmlns:a14="http://schemas.microsoft.com/office/drawing/2010/main" val="0"/>
                </a:ext>
              </a:extLst>
            </a:blip>
            <a:srcRect t="12521" b="12521"/>
            <a:stretch/>
          </p:blipFill>
          <p:spPr>
            <a:xfrm>
              <a:off x="8421273" y="3429000"/>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0" name="Imagen 19">
              <a:extLst>
                <a:ext uri="{FF2B5EF4-FFF2-40B4-BE49-F238E27FC236}">
                  <a16:creationId xmlns:a16="http://schemas.microsoft.com/office/drawing/2014/main" id="{C50CF23C-628B-40AB-8A2F-3CB914154B2C}"/>
                </a:ext>
              </a:extLst>
            </p:cNvPr>
            <p:cNvPicPr>
              <a:picLocks noChangeAspect="1"/>
            </p:cNvPicPr>
            <p:nvPr/>
          </p:nvPicPr>
          <p:blipFill>
            <a:blip r:embed="rId6">
              <a:extLst>
                <a:ext uri="{28A0092B-C50C-407E-A947-70E740481C1C}">
                  <a14:useLocalDpi xmlns:a14="http://schemas.microsoft.com/office/drawing/2010/main" val="0"/>
                </a:ext>
              </a:extLst>
            </a:blip>
            <a:srcRect t="12521" b="12521"/>
            <a:stretch/>
          </p:blipFill>
          <p:spPr>
            <a:xfrm>
              <a:off x="9109288" y="1259396"/>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1" name="Imagen 20">
              <a:extLst>
                <a:ext uri="{FF2B5EF4-FFF2-40B4-BE49-F238E27FC236}">
                  <a16:creationId xmlns:a16="http://schemas.microsoft.com/office/drawing/2014/main" id="{9842AD0F-0149-44B4-A137-38F5E1C45921}"/>
                </a:ext>
              </a:extLst>
            </p:cNvPr>
            <p:cNvPicPr>
              <a:picLocks noChangeAspect="1"/>
            </p:cNvPicPr>
            <p:nvPr/>
          </p:nvPicPr>
          <p:blipFill>
            <a:blip r:embed="rId7">
              <a:extLst>
                <a:ext uri="{28A0092B-C50C-407E-A947-70E740481C1C}">
                  <a14:useLocalDpi xmlns:a14="http://schemas.microsoft.com/office/drawing/2010/main" val="0"/>
                </a:ext>
              </a:extLst>
            </a:blip>
            <a:srcRect t="12521" b="12521"/>
            <a:stretch/>
          </p:blipFill>
          <p:spPr>
            <a:xfrm>
              <a:off x="877600" y="1259396"/>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8" name="Conector: angular 7">
              <a:extLst>
                <a:ext uri="{FF2B5EF4-FFF2-40B4-BE49-F238E27FC236}">
                  <a16:creationId xmlns:a16="http://schemas.microsoft.com/office/drawing/2014/main" id="{164F6A93-D30D-4A25-A676-4826763173F0}"/>
                </a:ext>
              </a:extLst>
            </p:cNvPr>
            <p:cNvCxnSpPr>
              <a:cxnSpLocks/>
              <a:endCxn id="18" idx="6"/>
            </p:cNvCxnSpPr>
            <p:nvPr/>
          </p:nvCxnSpPr>
          <p:spPr>
            <a:xfrm rot="10800000" flipV="1">
              <a:off x="3078941" y="2929334"/>
              <a:ext cx="2434802" cy="1468338"/>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angular 16">
              <a:extLst>
                <a:ext uri="{FF2B5EF4-FFF2-40B4-BE49-F238E27FC236}">
                  <a16:creationId xmlns:a16="http://schemas.microsoft.com/office/drawing/2014/main" id="{FC87D861-0302-4664-8262-A93F3EFE7BDF}"/>
                </a:ext>
              </a:extLst>
            </p:cNvPr>
            <p:cNvCxnSpPr>
              <a:cxnSpLocks/>
            </p:cNvCxnSpPr>
            <p:nvPr/>
          </p:nvCxnSpPr>
          <p:spPr>
            <a:xfrm rot="10800000">
              <a:off x="2678609" y="1580507"/>
              <a:ext cx="3077052" cy="792113"/>
            </a:xfrm>
            <a:prstGeom prst="bentConnector3">
              <a:avLst>
                <a:gd name="adj1" fmla="val 45790"/>
              </a:avLst>
            </a:prstGeom>
            <a:ln w="38100">
              <a:solidFill>
                <a:srgbClr val="00FF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9A631742-9228-4433-84D7-50CFAC751E91}"/>
                </a:ext>
              </a:extLst>
            </p:cNvPr>
            <p:cNvCxnSpPr>
              <a:cxnSpLocks/>
              <a:endCxn id="19" idx="2"/>
            </p:cNvCxnSpPr>
            <p:nvPr/>
          </p:nvCxnSpPr>
          <p:spPr>
            <a:xfrm>
              <a:off x="6862803" y="3059395"/>
              <a:ext cx="1558470" cy="1269605"/>
            </a:xfrm>
            <a:prstGeom prst="bentConnector3">
              <a:avLst>
                <a:gd name="adj1" fmla="val 50000"/>
              </a:avLst>
            </a:prstGeom>
            <a:ln w="3810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539868CF-F058-4235-BD65-D9752D74DE4E}"/>
                </a:ext>
              </a:extLst>
            </p:cNvPr>
            <p:cNvCxnSpPr>
              <a:cxnSpLocks/>
            </p:cNvCxnSpPr>
            <p:nvPr/>
          </p:nvCxnSpPr>
          <p:spPr>
            <a:xfrm flipV="1">
              <a:off x="6862803" y="1580506"/>
              <a:ext cx="2246485" cy="922171"/>
            </a:xfrm>
            <a:prstGeom prst="bentConnector3">
              <a:avLst>
                <a:gd name="adj1" fmla="val 33719"/>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upo 34">
              <a:extLst>
                <a:ext uri="{FF2B5EF4-FFF2-40B4-BE49-F238E27FC236}">
                  <a16:creationId xmlns:a16="http://schemas.microsoft.com/office/drawing/2014/main" id="{FB9C6ED0-0789-41BF-87DF-2FA794BA7A3A}"/>
                </a:ext>
              </a:extLst>
            </p:cNvPr>
            <p:cNvGrpSpPr/>
            <p:nvPr/>
          </p:nvGrpSpPr>
          <p:grpSpPr>
            <a:xfrm>
              <a:off x="876969" y="2881446"/>
              <a:ext cx="1948101" cy="446840"/>
              <a:chOff x="0" y="0"/>
              <a:chExt cx="3227458" cy="599040"/>
            </a:xfrm>
          </p:grpSpPr>
          <p:sp>
            <p:nvSpPr>
              <p:cNvPr id="36" name="Rectángulo: esquinas redondeadas 35">
                <a:extLst>
                  <a:ext uri="{FF2B5EF4-FFF2-40B4-BE49-F238E27FC236}">
                    <a16:creationId xmlns:a16="http://schemas.microsoft.com/office/drawing/2014/main" id="{6A6EBA27-38C1-4A26-B5E9-D2681EC91020}"/>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37" name="Rectángulo: esquinas redondeadas 4">
                <a:extLst>
                  <a:ext uri="{FF2B5EF4-FFF2-40B4-BE49-F238E27FC236}">
                    <a16:creationId xmlns:a16="http://schemas.microsoft.com/office/drawing/2014/main" id="{01C5B451-57BC-45D1-ACFE-E7DC4494282A}"/>
                  </a:ext>
                </a:extLst>
              </p:cNvPr>
              <p:cNvSpPr txBox="1"/>
              <p:nvPr/>
            </p:nvSpPr>
            <p:spPr>
              <a:xfrm>
                <a:off x="29243" y="29243"/>
                <a:ext cx="3168973" cy="540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1600" b="0" kern="1200"/>
                  <a:t>Infraestructura</a:t>
                </a:r>
                <a:endParaRPr lang="es-EC" sz="1600" b="0" kern="1200"/>
              </a:p>
            </p:txBody>
          </p:sp>
        </p:grpSp>
        <p:grpSp>
          <p:nvGrpSpPr>
            <p:cNvPr id="38" name="Grupo 37">
              <a:extLst>
                <a:ext uri="{FF2B5EF4-FFF2-40B4-BE49-F238E27FC236}">
                  <a16:creationId xmlns:a16="http://schemas.microsoft.com/office/drawing/2014/main" id="{27F38A46-DAD2-4E1B-A268-2D8E1198C4E9}"/>
                </a:ext>
              </a:extLst>
            </p:cNvPr>
            <p:cNvGrpSpPr/>
            <p:nvPr/>
          </p:nvGrpSpPr>
          <p:grpSpPr>
            <a:xfrm>
              <a:off x="1204385" y="5136781"/>
              <a:ext cx="1948101" cy="446840"/>
              <a:chOff x="0" y="0"/>
              <a:chExt cx="3227458" cy="599040"/>
            </a:xfrm>
          </p:grpSpPr>
          <p:sp>
            <p:nvSpPr>
              <p:cNvPr id="39" name="Rectángulo: esquinas redondeadas 38">
                <a:extLst>
                  <a:ext uri="{FF2B5EF4-FFF2-40B4-BE49-F238E27FC236}">
                    <a16:creationId xmlns:a16="http://schemas.microsoft.com/office/drawing/2014/main" id="{5F23182D-8765-45FA-87E4-7F1C1D2847EB}"/>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0" name="Rectángulo: esquinas redondeadas 4">
                <a:extLst>
                  <a:ext uri="{FF2B5EF4-FFF2-40B4-BE49-F238E27FC236}">
                    <a16:creationId xmlns:a16="http://schemas.microsoft.com/office/drawing/2014/main" id="{DE4D32B7-1542-4CA7-BED9-D94319EB4471}"/>
                  </a:ext>
                </a:extLst>
              </p:cNvPr>
              <p:cNvSpPr txBox="1"/>
              <p:nvPr/>
            </p:nvSpPr>
            <p:spPr>
              <a:xfrm>
                <a:off x="29243" y="29243"/>
                <a:ext cx="3168973" cy="540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b="0" kern="1200"/>
                  <a:t>Obstáculos</a:t>
                </a:r>
              </a:p>
            </p:txBody>
          </p:sp>
        </p:grpSp>
        <p:grpSp>
          <p:nvGrpSpPr>
            <p:cNvPr id="41" name="Grupo 40">
              <a:extLst>
                <a:ext uri="{FF2B5EF4-FFF2-40B4-BE49-F238E27FC236}">
                  <a16:creationId xmlns:a16="http://schemas.microsoft.com/office/drawing/2014/main" id="{C6DB4BF6-FBD7-4426-AC9D-F52AB1E6961D}"/>
                </a:ext>
              </a:extLst>
            </p:cNvPr>
            <p:cNvGrpSpPr/>
            <p:nvPr/>
          </p:nvGrpSpPr>
          <p:grpSpPr>
            <a:xfrm>
              <a:off x="9035741" y="2797358"/>
              <a:ext cx="1948101" cy="446840"/>
              <a:chOff x="0" y="0"/>
              <a:chExt cx="3227458" cy="599040"/>
            </a:xfrm>
          </p:grpSpPr>
          <p:sp>
            <p:nvSpPr>
              <p:cNvPr id="42" name="Rectángulo: esquinas redondeadas 41">
                <a:extLst>
                  <a:ext uri="{FF2B5EF4-FFF2-40B4-BE49-F238E27FC236}">
                    <a16:creationId xmlns:a16="http://schemas.microsoft.com/office/drawing/2014/main" id="{BC5A2084-E46D-4F2D-A26A-5BEC667D1FDD}"/>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3" name="Rectángulo: esquinas redondeadas 4">
                <a:extLst>
                  <a:ext uri="{FF2B5EF4-FFF2-40B4-BE49-F238E27FC236}">
                    <a16:creationId xmlns:a16="http://schemas.microsoft.com/office/drawing/2014/main" id="{F19901F4-E4F0-4E25-AC1C-A8ABC69EA4A7}"/>
                  </a:ext>
                </a:extLst>
              </p:cNvPr>
              <p:cNvSpPr txBox="1"/>
              <p:nvPr/>
            </p:nvSpPr>
            <p:spPr>
              <a:xfrm>
                <a:off x="29243" y="29243"/>
                <a:ext cx="3168973" cy="540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b="0" kern="1200"/>
                  <a:t>Áreas Verdes</a:t>
                </a:r>
              </a:p>
            </p:txBody>
          </p:sp>
        </p:grpSp>
        <p:grpSp>
          <p:nvGrpSpPr>
            <p:cNvPr id="44" name="Grupo 43">
              <a:extLst>
                <a:ext uri="{FF2B5EF4-FFF2-40B4-BE49-F238E27FC236}">
                  <a16:creationId xmlns:a16="http://schemas.microsoft.com/office/drawing/2014/main" id="{75761C98-A674-4F83-BAA7-6D837DC61681}"/>
                </a:ext>
              </a:extLst>
            </p:cNvPr>
            <p:cNvGrpSpPr/>
            <p:nvPr/>
          </p:nvGrpSpPr>
          <p:grpSpPr>
            <a:xfrm>
              <a:off x="8207378" y="5074252"/>
              <a:ext cx="2326152" cy="446840"/>
              <a:chOff x="0" y="0"/>
              <a:chExt cx="3227458" cy="599040"/>
            </a:xfrm>
          </p:grpSpPr>
          <p:sp>
            <p:nvSpPr>
              <p:cNvPr id="45" name="Rectángulo: esquinas redondeadas 44">
                <a:extLst>
                  <a:ext uri="{FF2B5EF4-FFF2-40B4-BE49-F238E27FC236}">
                    <a16:creationId xmlns:a16="http://schemas.microsoft.com/office/drawing/2014/main" id="{B9D84780-782C-4B09-9C94-D4663C25B5B9}"/>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46" name="Rectángulo: esquinas redondeadas 4">
                <a:extLst>
                  <a:ext uri="{FF2B5EF4-FFF2-40B4-BE49-F238E27FC236}">
                    <a16:creationId xmlns:a16="http://schemas.microsoft.com/office/drawing/2014/main" id="{248BF36C-7DE4-4D01-84DE-253C8AA3AD43}"/>
                  </a:ext>
                </a:extLst>
              </p:cNvPr>
              <p:cNvSpPr txBox="1"/>
              <p:nvPr/>
            </p:nvSpPr>
            <p:spPr>
              <a:xfrm>
                <a:off x="29243" y="29243"/>
                <a:ext cx="3168973" cy="540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a:t>Movilidad - Accesibilidad</a:t>
                </a:r>
                <a:endParaRPr lang="es-EC" sz="1600" b="0" kern="1200"/>
              </a:p>
            </p:txBody>
          </p:sp>
        </p:grpSp>
      </p:grpSp>
    </p:spTree>
    <p:extLst>
      <p:ext uri="{BB962C8B-B14F-4D97-AF65-F5344CB8AC3E}">
        <p14:creationId xmlns:p14="http://schemas.microsoft.com/office/powerpoint/2010/main" val="35035177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1"/>
            <a:ext cx="10515600" cy="636495"/>
          </a:xfrm>
        </p:spPr>
        <p:txBody>
          <a:bodyPr>
            <a:normAutofit/>
          </a:bodyPr>
          <a:lstStyle/>
          <a:p>
            <a:r>
              <a:rPr lang="es-EC" sz="3100" b="1"/>
              <a:t>Diseño del Mapa Base</a:t>
            </a:r>
            <a:endParaRPr lang="es-CO" sz="3100" b="1"/>
          </a:p>
        </p:txBody>
      </p:sp>
      <p:sp>
        <p:nvSpPr>
          <p:cNvPr id="6" name="CuadroTexto 5">
            <a:extLst>
              <a:ext uri="{FF2B5EF4-FFF2-40B4-BE49-F238E27FC236}">
                <a16:creationId xmlns:a16="http://schemas.microsoft.com/office/drawing/2014/main" id="{FCEE45E5-7C38-4F3F-B21A-CB53A3548CE1}"/>
              </a:ext>
            </a:extLst>
          </p:cNvPr>
          <p:cNvSpPr txBox="1"/>
          <p:nvPr/>
        </p:nvSpPr>
        <p:spPr>
          <a:xfrm>
            <a:off x="591671" y="783522"/>
            <a:ext cx="1771618" cy="369332"/>
          </a:xfrm>
          <a:prstGeom prst="rect">
            <a:avLst/>
          </a:prstGeom>
          <a:noFill/>
        </p:spPr>
        <p:txBody>
          <a:bodyPr wrap="square">
            <a:spAutoFit/>
          </a:bodyPr>
          <a:lstStyle/>
          <a:p>
            <a:r>
              <a:rPr lang="es-EC" sz="1800" b="1"/>
              <a:t>Infraestructura</a:t>
            </a:r>
            <a:endParaRPr lang="es-EC"/>
          </a:p>
        </p:txBody>
      </p:sp>
      <p:pic>
        <p:nvPicPr>
          <p:cNvPr id="11" name="Imagen 10" descr="Mapa&#10;&#10;Descripción generada automáticamente">
            <a:extLst>
              <a:ext uri="{FF2B5EF4-FFF2-40B4-BE49-F238E27FC236}">
                <a16:creationId xmlns:a16="http://schemas.microsoft.com/office/drawing/2014/main" id="{3D7B9C7A-4079-4136-A750-918F728C0E65}"/>
              </a:ext>
            </a:extLst>
          </p:cNvPr>
          <p:cNvPicPr>
            <a:picLocks noChangeAspect="1"/>
          </p:cNvPicPr>
          <p:nvPr/>
        </p:nvPicPr>
        <p:blipFill rotWithShape="1">
          <a:blip r:embed="rId3">
            <a:extLst>
              <a:ext uri="{28A0092B-C50C-407E-A947-70E740481C1C}">
                <a14:useLocalDpi xmlns:a14="http://schemas.microsoft.com/office/drawing/2010/main" val="0"/>
              </a:ext>
            </a:extLst>
          </a:blip>
          <a:srcRect b="4472"/>
          <a:stretch/>
        </p:blipFill>
        <p:spPr>
          <a:xfrm>
            <a:off x="2409510" y="1152854"/>
            <a:ext cx="3532916" cy="4773891"/>
          </a:xfrm>
          <a:prstGeom prst="rect">
            <a:avLst/>
          </a:prstGeom>
        </p:spPr>
      </p:pic>
      <p:graphicFrame>
        <p:nvGraphicFramePr>
          <p:cNvPr id="22" name="Tabla 22">
            <a:extLst>
              <a:ext uri="{FF2B5EF4-FFF2-40B4-BE49-F238E27FC236}">
                <a16:creationId xmlns:a16="http://schemas.microsoft.com/office/drawing/2014/main" id="{67EA939A-B46B-4556-8634-CE90D48B4983}"/>
              </a:ext>
            </a:extLst>
          </p:cNvPr>
          <p:cNvGraphicFramePr>
            <a:graphicFrameLocks noGrp="1"/>
          </p:cNvGraphicFramePr>
          <p:nvPr>
            <p:extLst>
              <p:ext uri="{D42A27DB-BD31-4B8C-83A1-F6EECF244321}">
                <p14:modId xmlns:p14="http://schemas.microsoft.com/office/powerpoint/2010/main" val="2877078216"/>
              </p:ext>
            </p:extLst>
          </p:nvPr>
        </p:nvGraphicFramePr>
        <p:xfrm>
          <a:off x="437816" y="3428999"/>
          <a:ext cx="1824075" cy="2108200"/>
        </p:xfrm>
        <a:graphic>
          <a:graphicData uri="http://schemas.openxmlformats.org/drawingml/2006/table">
            <a:tbl>
              <a:tblPr firstRow="1" bandRow="1">
                <a:tableStyleId>{2D5ABB26-0587-4C30-8999-92F81FD0307C}</a:tableStyleId>
              </a:tblPr>
              <a:tblGrid>
                <a:gridCol w="1824075">
                  <a:extLst>
                    <a:ext uri="{9D8B030D-6E8A-4147-A177-3AD203B41FA5}">
                      <a16:colId xmlns:a16="http://schemas.microsoft.com/office/drawing/2014/main" val="2034051585"/>
                    </a:ext>
                  </a:extLst>
                </a:gridCol>
              </a:tblGrid>
              <a:tr h="370840">
                <a:tc>
                  <a:txBody>
                    <a:bodyPr/>
                    <a:lstStyle/>
                    <a:p>
                      <a:pPr algn="ctr">
                        <a:lnSpc>
                          <a:spcPct val="107000"/>
                        </a:lnSpc>
                        <a:spcBef>
                          <a:spcPts val="600"/>
                        </a:spcBef>
                        <a:spcAft>
                          <a:spcPts val="600"/>
                        </a:spcAft>
                      </a:pPr>
                      <a:r>
                        <a:rPr lang="es-EC" sz="1200" b="1" err="1">
                          <a:effectLst/>
                        </a:rPr>
                        <a:t>Feature</a:t>
                      </a:r>
                      <a:r>
                        <a:rPr lang="es-EC" sz="1200" b="1">
                          <a:effectLst/>
                        </a:rPr>
                        <a:t> Dataset</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8111007"/>
                  </a:ext>
                </a:extLst>
              </a:tr>
              <a:tr h="370840">
                <a:tc>
                  <a:txBody>
                    <a:bodyPr/>
                    <a:lstStyle/>
                    <a:p>
                      <a:pPr>
                        <a:lnSpc>
                          <a:spcPct val="100000"/>
                        </a:lnSpc>
                        <a:spcBef>
                          <a:spcPts val="600"/>
                        </a:spcBef>
                        <a:spcAft>
                          <a:spcPts val="600"/>
                        </a:spcAft>
                      </a:pPr>
                      <a:r>
                        <a:rPr lang="es-EC" sz="1200" dirty="0">
                          <a:effectLst/>
                        </a:rPr>
                        <a:t>Cerca</a:t>
                      </a:r>
                    </a:p>
                    <a:p>
                      <a:pPr>
                        <a:lnSpc>
                          <a:spcPct val="100000"/>
                        </a:lnSpc>
                        <a:spcAft>
                          <a:spcPts val="600"/>
                        </a:spcAft>
                      </a:pPr>
                      <a:r>
                        <a:rPr lang="es-EC" sz="1200" dirty="0">
                          <a:effectLst/>
                        </a:rPr>
                        <a:t>Cubierta</a:t>
                      </a:r>
                    </a:p>
                    <a:p>
                      <a:pPr>
                        <a:lnSpc>
                          <a:spcPct val="100000"/>
                        </a:lnSpc>
                        <a:spcAft>
                          <a:spcPts val="600"/>
                        </a:spcAft>
                      </a:pPr>
                      <a:r>
                        <a:rPr lang="es-EC" sz="1200" dirty="0">
                          <a:effectLst/>
                        </a:rPr>
                        <a:t>Edificio</a:t>
                      </a:r>
                    </a:p>
                    <a:p>
                      <a:pPr>
                        <a:lnSpc>
                          <a:spcPct val="100000"/>
                        </a:lnSpc>
                        <a:spcAft>
                          <a:spcPts val="600"/>
                        </a:spcAft>
                      </a:pPr>
                      <a:r>
                        <a:rPr lang="es-EC" sz="1200" dirty="0">
                          <a:effectLst/>
                        </a:rPr>
                        <a:t>Gasolinera</a:t>
                      </a:r>
                    </a:p>
                    <a:p>
                      <a:pPr>
                        <a:lnSpc>
                          <a:spcPct val="100000"/>
                        </a:lnSpc>
                        <a:spcAft>
                          <a:spcPts val="600"/>
                        </a:spcAft>
                      </a:pPr>
                      <a:r>
                        <a:rPr lang="es-EC" sz="1200" dirty="0">
                          <a:effectLst/>
                        </a:rPr>
                        <a:t>Sistema Eléctrico </a:t>
                      </a:r>
                    </a:p>
                    <a:p>
                      <a:pPr>
                        <a:lnSpc>
                          <a:spcPct val="100000"/>
                        </a:lnSpc>
                        <a:spcAft>
                          <a:spcPts val="600"/>
                        </a:spcAft>
                      </a:pPr>
                      <a:r>
                        <a:rPr lang="es-EC" sz="1200" dirty="0">
                          <a:effectLst/>
                        </a:rPr>
                        <a:t>Torre Agua</a:t>
                      </a:r>
                    </a:p>
                    <a:p>
                      <a:pPr>
                        <a:lnSpc>
                          <a:spcPct val="100000"/>
                        </a:lnSpc>
                        <a:spcAft>
                          <a:spcPts val="600"/>
                        </a:spcAft>
                      </a:pPr>
                      <a:r>
                        <a:rPr lang="es-EC" sz="1200" dirty="0">
                          <a:effectLst/>
                        </a:rPr>
                        <a:t>Tribuna</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6009649"/>
                  </a:ext>
                </a:extLst>
              </a:tr>
            </a:tbl>
          </a:graphicData>
        </a:graphic>
      </p:graphicFrame>
      <p:pic>
        <p:nvPicPr>
          <p:cNvPr id="24" name="Imagen 23">
            <a:extLst>
              <a:ext uri="{FF2B5EF4-FFF2-40B4-BE49-F238E27FC236}">
                <a16:creationId xmlns:a16="http://schemas.microsoft.com/office/drawing/2014/main" id="{9E78C622-AFE6-4A1E-9BA5-0063F4447AA3}"/>
              </a:ext>
            </a:extLst>
          </p:cNvPr>
          <p:cNvPicPr>
            <a:picLocks noChangeAspect="1"/>
          </p:cNvPicPr>
          <p:nvPr/>
        </p:nvPicPr>
        <p:blipFill>
          <a:blip r:embed="rId4">
            <a:extLst>
              <a:ext uri="{28A0092B-C50C-407E-A947-70E740481C1C}">
                <a14:useLocalDpi xmlns:a14="http://schemas.microsoft.com/office/drawing/2010/main" val="0"/>
              </a:ext>
            </a:extLst>
          </a:blip>
          <a:srcRect t="12521" b="12521"/>
          <a:stretch/>
        </p:blipFill>
        <p:spPr>
          <a:xfrm>
            <a:off x="10063360" y="1152854"/>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25" name="CuadroTexto 24">
            <a:extLst>
              <a:ext uri="{FF2B5EF4-FFF2-40B4-BE49-F238E27FC236}">
                <a16:creationId xmlns:a16="http://schemas.microsoft.com/office/drawing/2014/main" id="{944C546D-DF6C-4834-BCB2-67D09606EE21}"/>
              </a:ext>
            </a:extLst>
          </p:cNvPr>
          <p:cNvSpPr txBox="1"/>
          <p:nvPr/>
        </p:nvSpPr>
        <p:spPr>
          <a:xfrm>
            <a:off x="9863943" y="783522"/>
            <a:ext cx="1824075" cy="369332"/>
          </a:xfrm>
          <a:prstGeom prst="rect">
            <a:avLst/>
          </a:prstGeom>
          <a:noFill/>
        </p:spPr>
        <p:txBody>
          <a:bodyPr wrap="square">
            <a:spAutoFit/>
          </a:bodyPr>
          <a:lstStyle/>
          <a:p>
            <a:r>
              <a:rPr lang="es-EC" sz="1800" b="1"/>
              <a:t>Áreas Verdes</a:t>
            </a:r>
            <a:endParaRPr lang="es-EC"/>
          </a:p>
        </p:txBody>
      </p:sp>
      <p:pic>
        <p:nvPicPr>
          <p:cNvPr id="26" name="Imagen 25" descr="Mapa&#10;&#10;Descripción generada automáticamente">
            <a:extLst>
              <a:ext uri="{FF2B5EF4-FFF2-40B4-BE49-F238E27FC236}">
                <a16:creationId xmlns:a16="http://schemas.microsoft.com/office/drawing/2014/main" id="{9E741463-DB6B-4749-AAA2-06A01F40679A}"/>
              </a:ext>
            </a:extLst>
          </p:cNvPr>
          <p:cNvPicPr>
            <a:picLocks noChangeAspect="1"/>
          </p:cNvPicPr>
          <p:nvPr/>
        </p:nvPicPr>
        <p:blipFill rotWithShape="1">
          <a:blip r:embed="rId5">
            <a:extLst>
              <a:ext uri="{28A0092B-C50C-407E-A947-70E740481C1C}">
                <a14:useLocalDpi xmlns:a14="http://schemas.microsoft.com/office/drawing/2010/main" val="0"/>
              </a:ext>
            </a:extLst>
          </a:blip>
          <a:srcRect b="4312"/>
          <a:stretch/>
        </p:blipFill>
        <p:spPr>
          <a:xfrm>
            <a:off x="6251015" y="1152854"/>
            <a:ext cx="3526998" cy="4773891"/>
          </a:xfrm>
          <a:prstGeom prst="rect">
            <a:avLst/>
          </a:prstGeom>
        </p:spPr>
      </p:pic>
      <p:grpSp>
        <p:nvGrpSpPr>
          <p:cNvPr id="29" name="Grupo 28">
            <a:extLst>
              <a:ext uri="{FF2B5EF4-FFF2-40B4-BE49-F238E27FC236}">
                <a16:creationId xmlns:a16="http://schemas.microsoft.com/office/drawing/2014/main" id="{C61D0397-D859-4C4B-9F4B-78B65A40B2DC}"/>
              </a:ext>
            </a:extLst>
          </p:cNvPr>
          <p:cNvGrpSpPr/>
          <p:nvPr/>
        </p:nvGrpSpPr>
        <p:grpSpPr>
          <a:xfrm>
            <a:off x="6055701" y="619355"/>
            <a:ext cx="56776" cy="5619285"/>
            <a:chOff x="5679739" y="604233"/>
            <a:chExt cx="56776" cy="5619285"/>
          </a:xfrm>
        </p:grpSpPr>
        <p:cxnSp>
          <p:nvCxnSpPr>
            <p:cNvPr id="30" name="Conector recto 29">
              <a:extLst>
                <a:ext uri="{FF2B5EF4-FFF2-40B4-BE49-F238E27FC236}">
                  <a16:creationId xmlns:a16="http://schemas.microsoft.com/office/drawing/2014/main" id="{97DEF8CE-A188-4852-BDCB-0E0AFF2E9B3D}"/>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727D9CB6-86F2-45E7-B71D-BD289A182250}"/>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32" name="Tabla 22">
            <a:extLst>
              <a:ext uri="{FF2B5EF4-FFF2-40B4-BE49-F238E27FC236}">
                <a16:creationId xmlns:a16="http://schemas.microsoft.com/office/drawing/2014/main" id="{031B108B-E692-45B4-8586-73ACE5224011}"/>
              </a:ext>
            </a:extLst>
          </p:cNvPr>
          <p:cNvGraphicFramePr>
            <a:graphicFrameLocks noGrp="1"/>
          </p:cNvGraphicFramePr>
          <p:nvPr>
            <p:extLst>
              <p:ext uri="{D42A27DB-BD31-4B8C-83A1-F6EECF244321}">
                <p14:modId xmlns:p14="http://schemas.microsoft.com/office/powerpoint/2010/main" val="3357691212"/>
              </p:ext>
            </p:extLst>
          </p:nvPr>
        </p:nvGraphicFramePr>
        <p:xfrm>
          <a:off x="9930109" y="3428999"/>
          <a:ext cx="1824075" cy="1590040"/>
        </p:xfrm>
        <a:graphic>
          <a:graphicData uri="http://schemas.openxmlformats.org/drawingml/2006/table">
            <a:tbl>
              <a:tblPr firstRow="1" bandRow="1">
                <a:tableStyleId>{2D5ABB26-0587-4C30-8999-92F81FD0307C}</a:tableStyleId>
              </a:tblPr>
              <a:tblGrid>
                <a:gridCol w="1824075">
                  <a:extLst>
                    <a:ext uri="{9D8B030D-6E8A-4147-A177-3AD203B41FA5}">
                      <a16:colId xmlns:a16="http://schemas.microsoft.com/office/drawing/2014/main" val="2034051585"/>
                    </a:ext>
                  </a:extLst>
                </a:gridCol>
              </a:tblGrid>
              <a:tr h="370840">
                <a:tc>
                  <a:txBody>
                    <a:bodyPr/>
                    <a:lstStyle/>
                    <a:p>
                      <a:pPr algn="ctr">
                        <a:lnSpc>
                          <a:spcPct val="107000"/>
                        </a:lnSpc>
                        <a:spcBef>
                          <a:spcPts val="600"/>
                        </a:spcBef>
                        <a:spcAft>
                          <a:spcPts val="600"/>
                        </a:spcAft>
                      </a:pPr>
                      <a:r>
                        <a:rPr lang="es-EC" sz="1200" b="1" err="1">
                          <a:effectLst/>
                        </a:rPr>
                        <a:t>Feature</a:t>
                      </a:r>
                      <a:r>
                        <a:rPr lang="es-EC" sz="1200" b="1">
                          <a:effectLst/>
                        </a:rPr>
                        <a:t> Dataset</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8111007"/>
                  </a:ext>
                </a:extLst>
              </a:tr>
              <a:tr h="507703">
                <a:tc>
                  <a:txBody>
                    <a:bodyPr/>
                    <a:lstStyle/>
                    <a:p>
                      <a:pPr>
                        <a:spcAft>
                          <a:spcPts val="600"/>
                        </a:spcAft>
                      </a:pPr>
                      <a:r>
                        <a:rPr lang="es-EC" sz="1200" kern="1200">
                          <a:solidFill>
                            <a:schemeClr val="tx1"/>
                          </a:solidFill>
                          <a:effectLst/>
                          <a:latin typeface="+mn-lt"/>
                          <a:ea typeface="+mn-ea"/>
                          <a:cs typeface="+mn-cs"/>
                        </a:rPr>
                        <a:t>Bosque</a:t>
                      </a:r>
                    </a:p>
                    <a:p>
                      <a:pPr>
                        <a:spcAft>
                          <a:spcPts val="600"/>
                        </a:spcAft>
                      </a:pPr>
                      <a:r>
                        <a:rPr lang="es-EC" sz="1200" kern="1200">
                          <a:solidFill>
                            <a:schemeClr val="tx1"/>
                          </a:solidFill>
                          <a:effectLst/>
                          <a:latin typeface="+mn-lt"/>
                          <a:ea typeface="+mn-ea"/>
                          <a:cs typeface="+mn-cs"/>
                        </a:rPr>
                        <a:t>Cancha</a:t>
                      </a:r>
                    </a:p>
                    <a:p>
                      <a:pPr>
                        <a:spcAft>
                          <a:spcPts val="600"/>
                        </a:spcAft>
                      </a:pPr>
                      <a:r>
                        <a:rPr lang="es-EC" sz="1200" kern="1200">
                          <a:solidFill>
                            <a:schemeClr val="tx1"/>
                          </a:solidFill>
                          <a:effectLst/>
                          <a:latin typeface="+mn-lt"/>
                          <a:ea typeface="+mn-ea"/>
                          <a:cs typeface="+mn-cs"/>
                        </a:rPr>
                        <a:t>Espacio Verde</a:t>
                      </a:r>
                    </a:p>
                    <a:p>
                      <a:pPr>
                        <a:spcAft>
                          <a:spcPts val="600"/>
                        </a:spcAft>
                      </a:pPr>
                      <a:r>
                        <a:rPr lang="es-EC" sz="1200" kern="1200">
                          <a:solidFill>
                            <a:schemeClr val="tx1"/>
                          </a:solidFill>
                          <a:effectLst/>
                          <a:latin typeface="+mn-lt"/>
                          <a:ea typeface="+mn-ea"/>
                          <a:cs typeface="+mn-cs"/>
                        </a:rPr>
                        <a:t>Jardín</a:t>
                      </a:r>
                    </a:p>
                    <a:p>
                      <a:pPr>
                        <a:spcAft>
                          <a:spcPts val="600"/>
                        </a:spcAft>
                      </a:pPr>
                      <a:r>
                        <a:rPr lang="es-EC" sz="1200" kern="1200">
                          <a:solidFill>
                            <a:schemeClr val="tx1"/>
                          </a:solidFill>
                          <a:effectLst/>
                          <a:latin typeface="+mn-lt"/>
                          <a:ea typeface="+mn-ea"/>
                          <a:cs typeface="+mn-cs"/>
                        </a:rPr>
                        <a:t>Parque</a:t>
                      </a:r>
                      <a:endParaRPr lang="es-EC" sz="10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6009649"/>
                  </a:ext>
                </a:extLst>
              </a:tr>
            </a:tbl>
          </a:graphicData>
        </a:graphic>
      </p:graphicFrame>
      <p:pic>
        <p:nvPicPr>
          <p:cNvPr id="36" name="Imagen 35">
            <a:extLst>
              <a:ext uri="{FF2B5EF4-FFF2-40B4-BE49-F238E27FC236}">
                <a16:creationId xmlns:a16="http://schemas.microsoft.com/office/drawing/2014/main" id="{8E399611-C7F8-4D38-9BDA-CE48EAD640EF}"/>
              </a:ext>
            </a:extLst>
          </p:cNvPr>
          <p:cNvPicPr>
            <a:picLocks noChangeAspect="1"/>
          </p:cNvPicPr>
          <p:nvPr/>
        </p:nvPicPr>
        <p:blipFill>
          <a:blip r:embed="rId6">
            <a:extLst>
              <a:ext uri="{28A0092B-C50C-407E-A947-70E740481C1C}">
                <a14:useLocalDpi xmlns:a14="http://schemas.microsoft.com/office/drawing/2010/main" val="0"/>
              </a:ext>
            </a:extLst>
          </a:blip>
          <a:srcRect t="12521" b="12521"/>
          <a:stretch/>
        </p:blipFill>
        <p:spPr>
          <a:xfrm>
            <a:off x="260380" y="1168072"/>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99908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1"/>
            <a:ext cx="10515600" cy="636495"/>
          </a:xfrm>
        </p:spPr>
        <p:txBody>
          <a:bodyPr>
            <a:normAutofit/>
          </a:bodyPr>
          <a:lstStyle/>
          <a:p>
            <a:r>
              <a:rPr lang="es-EC" sz="3100" b="1"/>
              <a:t>Diseño del Mapa Base</a:t>
            </a:r>
            <a:endParaRPr lang="es-CO" sz="3100" b="1"/>
          </a:p>
        </p:txBody>
      </p:sp>
      <p:sp>
        <p:nvSpPr>
          <p:cNvPr id="6" name="CuadroTexto 5">
            <a:extLst>
              <a:ext uri="{FF2B5EF4-FFF2-40B4-BE49-F238E27FC236}">
                <a16:creationId xmlns:a16="http://schemas.microsoft.com/office/drawing/2014/main" id="{FCEE45E5-7C38-4F3F-B21A-CB53A3548CE1}"/>
              </a:ext>
            </a:extLst>
          </p:cNvPr>
          <p:cNvSpPr txBox="1"/>
          <p:nvPr/>
        </p:nvSpPr>
        <p:spPr>
          <a:xfrm>
            <a:off x="591670" y="783522"/>
            <a:ext cx="2608723" cy="369332"/>
          </a:xfrm>
          <a:prstGeom prst="rect">
            <a:avLst/>
          </a:prstGeom>
          <a:noFill/>
        </p:spPr>
        <p:txBody>
          <a:bodyPr wrap="square">
            <a:spAutoFit/>
          </a:bodyPr>
          <a:lstStyle/>
          <a:p>
            <a:r>
              <a:rPr lang="es-EC" sz="1800" b="1"/>
              <a:t>Movilidad - Accesibilidad</a:t>
            </a:r>
            <a:endParaRPr lang="es-EC"/>
          </a:p>
        </p:txBody>
      </p:sp>
      <p:graphicFrame>
        <p:nvGraphicFramePr>
          <p:cNvPr id="22" name="Tabla 22">
            <a:extLst>
              <a:ext uri="{FF2B5EF4-FFF2-40B4-BE49-F238E27FC236}">
                <a16:creationId xmlns:a16="http://schemas.microsoft.com/office/drawing/2014/main" id="{67EA939A-B46B-4556-8634-CE90D48B4983}"/>
              </a:ext>
            </a:extLst>
          </p:cNvPr>
          <p:cNvGraphicFramePr>
            <a:graphicFrameLocks noGrp="1"/>
          </p:cNvGraphicFramePr>
          <p:nvPr>
            <p:extLst>
              <p:ext uri="{D42A27DB-BD31-4B8C-83A1-F6EECF244321}">
                <p14:modId xmlns:p14="http://schemas.microsoft.com/office/powerpoint/2010/main" val="164565461"/>
              </p:ext>
            </p:extLst>
          </p:nvPr>
        </p:nvGraphicFramePr>
        <p:xfrm>
          <a:off x="437816" y="3428999"/>
          <a:ext cx="1824075" cy="2626360"/>
        </p:xfrm>
        <a:graphic>
          <a:graphicData uri="http://schemas.openxmlformats.org/drawingml/2006/table">
            <a:tbl>
              <a:tblPr firstRow="1" bandRow="1">
                <a:tableStyleId>{2D5ABB26-0587-4C30-8999-92F81FD0307C}</a:tableStyleId>
              </a:tblPr>
              <a:tblGrid>
                <a:gridCol w="1824075">
                  <a:extLst>
                    <a:ext uri="{9D8B030D-6E8A-4147-A177-3AD203B41FA5}">
                      <a16:colId xmlns:a16="http://schemas.microsoft.com/office/drawing/2014/main" val="2034051585"/>
                    </a:ext>
                  </a:extLst>
                </a:gridCol>
              </a:tblGrid>
              <a:tr h="370840">
                <a:tc>
                  <a:txBody>
                    <a:bodyPr/>
                    <a:lstStyle/>
                    <a:p>
                      <a:pPr algn="ctr">
                        <a:lnSpc>
                          <a:spcPct val="107000"/>
                        </a:lnSpc>
                        <a:spcBef>
                          <a:spcPts val="600"/>
                        </a:spcBef>
                        <a:spcAft>
                          <a:spcPts val="600"/>
                        </a:spcAft>
                      </a:pPr>
                      <a:r>
                        <a:rPr lang="es-EC" sz="1200" b="1" err="1">
                          <a:effectLst/>
                        </a:rPr>
                        <a:t>Feature</a:t>
                      </a:r>
                      <a:r>
                        <a:rPr lang="es-EC" sz="1200" b="1">
                          <a:effectLst/>
                        </a:rPr>
                        <a:t> Dataset</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8111007"/>
                  </a:ext>
                </a:extLst>
              </a:tr>
              <a:tr h="370840">
                <a:tc>
                  <a:txBody>
                    <a:bodyPr/>
                    <a:lstStyle/>
                    <a:p>
                      <a:pPr>
                        <a:spcAft>
                          <a:spcPts val="600"/>
                        </a:spcAft>
                      </a:pPr>
                      <a:r>
                        <a:rPr lang="es-EC" sz="1200" kern="1200">
                          <a:solidFill>
                            <a:schemeClr val="tx1"/>
                          </a:solidFill>
                          <a:effectLst/>
                          <a:latin typeface="+mn-lt"/>
                          <a:ea typeface="+mn-ea"/>
                          <a:cs typeface="+mn-cs"/>
                        </a:rPr>
                        <a:t>Acera </a:t>
                      </a:r>
                    </a:p>
                    <a:p>
                      <a:pPr>
                        <a:spcAft>
                          <a:spcPts val="600"/>
                        </a:spcAft>
                      </a:pPr>
                      <a:r>
                        <a:rPr lang="es-EC" sz="1200" kern="1200">
                          <a:solidFill>
                            <a:schemeClr val="tx1"/>
                          </a:solidFill>
                          <a:effectLst/>
                          <a:latin typeface="+mn-lt"/>
                          <a:ea typeface="+mn-ea"/>
                          <a:cs typeface="+mn-cs"/>
                        </a:rPr>
                        <a:t>Cuneta</a:t>
                      </a:r>
                    </a:p>
                    <a:p>
                      <a:pPr>
                        <a:spcAft>
                          <a:spcPts val="600"/>
                        </a:spcAft>
                      </a:pPr>
                      <a:r>
                        <a:rPr lang="es-EC" sz="1200" kern="1200">
                          <a:solidFill>
                            <a:schemeClr val="tx1"/>
                          </a:solidFill>
                          <a:effectLst/>
                          <a:latin typeface="+mn-lt"/>
                          <a:ea typeface="+mn-ea"/>
                          <a:cs typeface="+mn-cs"/>
                        </a:rPr>
                        <a:t>Escalinata</a:t>
                      </a:r>
                    </a:p>
                    <a:p>
                      <a:pPr>
                        <a:spcAft>
                          <a:spcPts val="600"/>
                        </a:spcAft>
                      </a:pPr>
                      <a:r>
                        <a:rPr lang="es-EC" sz="1200" kern="1200">
                          <a:solidFill>
                            <a:schemeClr val="tx1"/>
                          </a:solidFill>
                          <a:effectLst/>
                          <a:latin typeface="+mn-lt"/>
                          <a:ea typeface="+mn-ea"/>
                          <a:cs typeface="+mn-cs"/>
                        </a:rPr>
                        <a:t>Isla Seguridad</a:t>
                      </a:r>
                    </a:p>
                    <a:p>
                      <a:pPr>
                        <a:spcAft>
                          <a:spcPts val="600"/>
                        </a:spcAft>
                      </a:pPr>
                      <a:r>
                        <a:rPr lang="es-EC" sz="1200" kern="1200">
                          <a:solidFill>
                            <a:schemeClr val="tx1"/>
                          </a:solidFill>
                          <a:effectLst/>
                          <a:latin typeface="+mn-lt"/>
                          <a:ea typeface="+mn-ea"/>
                          <a:cs typeface="+mn-cs"/>
                        </a:rPr>
                        <a:t>Parqueadero</a:t>
                      </a:r>
                    </a:p>
                    <a:p>
                      <a:pPr>
                        <a:spcAft>
                          <a:spcPts val="600"/>
                        </a:spcAft>
                      </a:pPr>
                      <a:r>
                        <a:rPr lang="es-EC" sz="1200" kern="1200">
                          <a:solidFill>
                            <a:schemeClr val="tx1"/>
                          </a:solidFill>
                          <a:effectLst/>
                          <a:latin typeface="+mn-lt"/>
                          <a:ea typeface="+mn-ea"/>
                          <a:cs typeface="+mn-cs"/>
                        </a:rPr>
                        <a:t>Parterre</a:t>
                      </a:r>
                    </a:p>
                    <a:p>
                      <a:pPr>
                        <a:spcAft>
                          <a:spcPts val="600"/>
                        </a:spcAft>
                      </a:pPr>
                      <a:r>
                        <a:rPr lang="es-EC" sz="1200" kern="1200">
                          <a:solidFill>
                            <a:schemeClr val="tx1"/>
                          </a:solidFill>
                          <a:effectLst/>
                          <a:latin typeface="+mn-lt"/>
                          <a:ea typeface="+mn-ea"/>
                          <a:cs typeface="+mn-cs"/>
                        </a:rPr>
                        <a:t>Paso Peatonal</a:t>
                      </a:r>
                    </a:p>
                    <a:p>
                      <a:pPr>
                        <a:spcAft>
                          <a:spcPts val="600"/>
                        </a:spcAft>
                      </a:pPr>
                      <a:r>
                        <a:rPr lang="es-EC" sz="1200" kern="1200">
                          <a:solidFill>
                            <a:schemeClr val="tx1"/>
                          </a:solidFill>
                          <a:effectLst/>
                          <a:latin typeface="+mn-lt"/>
                          <a:ea typeface="+mn-ea"/>
                          <a:cs typeface="+mn-cs"/>
                        </a:rPr>
                        <a:t>Rompe Velocidad</a:t>
                      </a:r>
                    </a:p>
                    <a:p>
                      <a:pPr>
                        <a:spcAft>
                          <a:spcPts val="600"/>
                        </a:spcAft>
                      </a:pPr>
                      <a:r>
                        <a:rPr lang="es-EC" sz="1200" kern="1200">
                          <a:solidFill>
                            <a:schemeClr val="tx1"/>
                          </a:solidFill>
                          <a:effectLst/>
                          <a:latin typeface="+mn-lt"/>
                          <a:ea typeface="+mn-ea"/>
                          <a:cs typeface="+mn-cs"/>
                        </a:rPr>
                        <a:t>Vía</a:t>
                      </a:r>
                      <a:endParaRPr lang="es-EC" sz="1800" kern="1200">
                        <a:solidFill>
                          <a:schemeClr val="tx1"/>
                        </a:solidFill>
                        <a:effectLst/>
                        <a:latin typeface="+mn-lt"/>
                        <a:ea typeface="+mn-ea"/>
                        <a:cs typeface="+mn-cs"/>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6009649"/>
                  </a:ext>
                </a:extLst>
              </a:tr>
            </a:tbl>
          </a:graphicData>
        </a:graphic>
      </p:graphicFrame>
      <p:sp>
        <p:nvSpPr>
          <p:cNvPr id="25" name="CuadroTexto 24">
            <a:extLst>
              <a:ext uri="{FF2B5EF4-FFF2-40B4-BE49-F238E27FC236}">
                <a16:creationId xmlns:a16="http://schemas.microsoft.com/office/drawing/2014/main" id="{944C546D-DF6C-4834-BCB2-67D09606EE21}"/>
              </a:ext>
            </a:extLst>
          </p:cNvPr>
          <p:cNvSpPr txBox="1"/>
          <p:nvPr/>
        </p:nvSpPr>
        <p:spPr>
          <a:xfrm>
            <a:off x="9863943" y="783522"/>
            <a:ext cx="1824075" cy="369332"/>
          </a:xfrm>
          <a:prstGeom prst="rect">
            <a:avLst/>
          </a:prstGeom>
          <a:noFill/>
        </p:spPr>
        <p:txBody>
          <a:bodyPr wrap="square">
            <a:spAutoFit/>
          </a:bodyPr>
          <a:lstStyle/>
          <a:p>
            <a:r>
              <a:rPr lang="es-EC" sz="1800" b="1"/>
              <a:t>Obstáculos</a:t>
            </a:r>
            <a:endParaRPr lang="es-EC"/>
          </a:p>
        </p:txBody>
      </p:sp>
      <p:grpSp>
        <p:nvGrpSpPr>
          <p:cNvPr id="29" name="Grupo 28">
            <a:extLst>
              <a:ext uri="{FF2B5EF4-FFF2-40B4-BE49-F238E27FC236}">
                <a16:creationId xmlns:a16="http://schemas.microsoft.com/office/drawing/2014/main" id="{C61D0397-D859-4C4B-9F4B-78B65A40B2DC}"/>
              </a:ext>
            </a:extLst>
          </p:cNvPr>
          <p:cNvGrpSpPr/>
          <p:nvPr/>
        </p:nvGrpSpPr>
        <p:grpSpPr>
          <a:xfrm>
            <a:off x="6055701" y="619355"/>
            <a:ext cx="56776" cy="5619285"/>
            <a:chOff x="5679739" y="604233"/>
            <a:chExt cx="56776" cy="5619285"/>
          </a:xfrm>
        </p:grpSpPr>
        <p:cxnSp>
          <p:nvCxnSpPr>
            <p:cNvPr id="30" name="Conector recto 29">
              <a:extLst>
                <a:ext uri="{FF2B5EF4-FFF2-40B4-BE49-F238E27FC236}">
                  <a16:creationId xmlns:a16="http://schemas.microsoft.com/office/drawing/2014/main" id="{97DEF8CE-A188-4852-BDCB-0E0AFF2E9B3D}"/>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727D9CB6-86F2-45E7-B71D-BD289A182250}"/>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5" name="Imagen 14" descr="Mapa&#10;&#10;Descripción generada automáticamente">
            <a:extLst>
              <a:ext uri="{FF2B5EF4-FFF2-40B4-BE49-F238E27FC236}">
                <a16:creationId xmlns:a16="http://schemas.microsoft.com/office/drawing/2014/main" id="{27208213-65FB-42BB-A344-46641EEE9212}"/>
              </a:ext>
            </a:extLst>
          </p:cNvPr>
          <p:cNvPicPr>
            <a:picLocks noChangeAspect="1"/>
          </p:cNvPicPr>
          <p:nvPr/>
        </p:nvPicPr>
        <p:blipFill rotWithShape="1">
          <a:blip r:embed="rId3">
            <a:extLst>
              <a:ext uri="{28A0092B-C50C-407E-A947-70E740481C1C}">
                <a14:useLocalDpi xmlns:a14="http://schemas.microsoft.com/office/drawing/2010/main" val="0"/>
              </a:ext>
            </a:extLst>
          </a:blip>
          <a:srcRect b="4279"/>
          <a:stretch/>
        </p:blipFill>
        <p:spPr>
          <a:xfrm>
            <a:off x="2417511" y="1152854"/>
            <a:ext cx="3524915" cy="4772698"/>
          </a:xfrm>
          <a:prstGeom prst="rect">
            <a:avLst/>
          </a:prstGeom>
        </p:spPr>
      </p:pic>
      <p:pic>
        <p:nvPicPr>
          <p:cNvPr id="17" name="Imagen 16" descr="Mapa&#10;&#10;Descripción generada automáticamente">
            <a:extLst>
              <a:ext uri="{FF2B5EF4-FFF2-40B4-BE49-F238E27FC236}">
                <a16:creationId xmlns:a16="http://schemas.microsoft.com/office/drawing/2014/main" id="{36E45214-C364-4B07-BEFC-86DA142FCC79}"/>
              </a:ext>
            </a:extLst>
          </p:cNvPr>
          <p:cNvPicPr>
            <a:picLocks noChangeAspect="1"/>
          </p:cNvPicPr>
          <p:nvPr/>
        </p:nvPicPr>
        <p:blipFill rotWithShape="1">
          <a:blip r:embed="rId4">
            <a:extLst>
              <a:ext uri="{28A0092B-C50C-407E-A947-70E740481C1C}">
                <a14:useLocalDpi xmlns:a14="http://schemas.microsoft.com/office/drawing/2010/main" val="0"/>
              </a:ext>
            </a:extLst>
          </a:blip>
          <a:srcRect b="4702"/>
          <a:stretch/>
        </p:blipFill>
        <p:spPr>
          <a:xfrm>
            <a:off x="6251015" y="1152854"/>
            <a:ext cx="3540556" cy="4772698"/>
          </a:xfrm>
          <a:prstGeom prst="rect">
            <a:avLst/>
          </a:prstGeom>
        </p:spPr>
      </p:pic>
      <p:pic>
        <p:nvPicPr>
          <p:cNvPr id="20" name="Imagen 19" descr="Un árbol de navidad en la calle&#10;&#10;Descripción generada automáticamente con confianza baja">
            <a:extLst>
              <a:ext uri="{FF2B5EF4-FFF2-40B4-BE49-F238E27FC236}">
                <a16:creationId xmlns:a16="http://schemas.microsoft.com/office/drawing/2014/main" id="{038151A3-3D94-4426-8C1E-74DCE452C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3360" y="1152854"/>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7" name="Imagen 26">
            <a:extLst>
              <a:ext uri="{FF2B5EF4-FFF2-40B4-BE49-F238E27FC236}">
                <a16:creationId xmlns:a16="http://schemas.microsoft.com/office/drawing/2014/main" id="{DB387B54-A96D-47F8-99AA-11F6E9E54049}"/>
              </a:ext>
            </a:extLst>
          </p:cNvPr>
          <p:cNvPicPr>
            <a:picLocks noChangeAspect="1"/>
          </p:cNvPicPr>
          <p:nvPr/>
        </p:nvPicPr>
        <p:blipFill>
          <a:blip r:embed="rId6">
            <a:extLst>
              <a:ext uri="{28A0092B-C50C-407E-A947-70E740481C1C}">
                <a14:useLocalDpi xmlns:a14="http://schemas.microsoft.com/office/drawing/2010/main" val="0"/>
              </a:ext>
            </a:extLst>
          </a:blip>
          <a:srcRect t="12521" b="12521"/>
          <a:stretch/>
        </p:blipFill>
        <p:spPr>
          <a:xfrm>
            <a:off x="260380" y="1168072"/>
            <a:ext cx="1801009" cy="180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28" name="Tabla 22">
            <a:extLst>
              <a:ext uri="{FF2B5EF4-FFF2-40B4-BE49-F238E27FC236}">
                <a16:creationId xmlns:a16="http://schemas.microsoft.com/office/drawing/2014/main" id="{FB7E7C3A-C83B-4D3D-971E-6F74D97D9DF8}"/>
              </a:ext>
            </a:extLst>
          </p:cNvPr>
          <p:cNvGraphicFramePr>
            <a:graphicFrameLocks noGrp="1"/>
          </p:cNvGraphicFramePr>
          <p:nvPr>
            <p:extLst>
              <p:ext uri="{D42A27DB-BD31-4B8C-83A1-F6EECF244321}">
                <p14:modId xmlns:p14="http://schemas.microsoft.com/office/powerpoint/2010/main" val="1000726053"/>
              </p:ext>
            </p:extLst>
          </p:nvPr>
        </p:nvGraphicFramePr>
        <p:xfrm>
          <a:off x="9930109" y="3428999"/>
          <a:ext cx="1824075" cy="1849120"/>
        </p:xfrm>
        <a:graphic>
          <a:graphicData uri="http://schemas.openxmlformats.org/drawingml/2006/table">
            <a:tbl>
              <a:tblPr firstRow="1" bandRow="1">
                <a:tableStyleId>{2D5ABB26-0587-4C30-8999-92F81FD0307C}</a:tableStyleId>
              </a:tblPr>
              <a:tblGrid>
                <a:gridCol w="1824075">
                  <a:extLst>
                    <a:ext uri="{9D8B030D-6E8A-4147-A177-3AD203B41FA5}">
                      <a16:colId xmlns:a16="http://schemas.microsoft.com/office/drawing/2014/main" val="2034051585"/>
                    </a:ext>
                  </a:extLst>
                </a:gridCol>
              </a:tblGrid>
              <a:tr h="370840">
                <a:tc>
                  <a:txBody>
                    <a:bodyPr/>
                    <a:lstStyle/>
                    <a:p>
                      <a:pPr algn="ctr">
                        <a:lnSpc>
                          <a:spcPct val="107000"/>
                        </a:lnSpc>
                        <a:spcBef>
                          <a:spcPts val="600"/>
                        </a:spcBef>
                        <a:spcAft>
                          <a:spcPts val="600"/>
                        </a:spcAft>
                      </a:pPr>
                      <a:r>
                        <a:rPr lang="es-EC" sz="1200" b="1" err="1">
                          <a:effectLst/>
                        </a:rPr>
                        <a:t>Feature</a:t>
                      </a:r>
                      <a:r>
                        <a:rPr lang="es-EC" sz="1200" b="1">
                          <a:effectLst/>
                        </a:rPr>
                        <a:t> Dataset</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8111007"/>
                  </a:ext>
                </a:extLst>
              </a:tr>
              <a:tr h="507703">
                <a:tc>
                  <a:txBody>
                    <a:bodyPr/>
                    <a:lstStyle/>
                    <a:p>
                      <a:pPr>
                        <a:spcAft>
                          <a:spcPts val="600"/>
                        </a:spcAft>
                      </a:pPr>
                      <a:r>
                        <a:rPr lang="es-EC" sz="1200" kern="1200">
                          <a:solidFill>
                            <a:schemeClr val="tx1"/>
                          </a:solidFill>
                          <a:effectLst/>
                          <a:latin typeface="+mn-lt"/>
                          <a:ea typeface="+mn-ea"/>
                          <a:cs typeface="+mn-cs"/>
                        </a:rPr>
                        <a:t>Barrera</a:t>
                      </a:r>
                    </a:p>
                    <a:p>
                      <a:pPr>
                        <a:spcAft>
                          <a:spcPts val="600"/>
                        </a:spcAft>
                      </a:pPr>
                      <a:r>
                        <a:rPr lang="es-EC" sz="1200" kern="1200">
                          <a:solidFill>
                            <a:schemeClr val="tx1"/>
                          </a:solidFill>
                          <a:effectLst/>
                          <a:latin typeface="+mn-lt"/>
                          <a:ea typeface="+mn-ea"/>
                          <a:cs typeface="+mn-cs"/>
                        </a:rPr>
                        <a:t>Barrera Control  Vehicular</a:t>
                      </a:r>
                    </a:p>
                    <a:p>
                      <a:pPr>
                        <a:spcAft>
                          <a:spcPts val="600"/>
                        </a:spcAft>
                      </a:pPr>
                      <a:r>
                        <a:rPr lang="es-EC" sz="1200" kern="1200">
                          <a:solidFill>
                            <a:schemeClr val="tx1"/>
                          </a:solidFill>
                          <a:effectLst/>
                          <a:latin typeface="+mn-lt"/>
                          <a:ea typeface="+mn-ea"/>
                          <a:cs typeface="+mn-cs"/>
                        </a:rPr>
                        <a:t>Maceta</a:t>
                      </a:r>
                    </a:p>
                    <a:p>
                      <a:pPr>
                        <a:spcAft>
                          <a:spcPts val="600"/>
                        </a:spcAft>
                      </a:pPr>
                      <a:r>
                        <a:rPr lang="es-EC" sz="1200" kern="1200">
                          <a:solidFill>
                            <a:schemeClr val="tx1"/>
                          </a:solidFill>
                          <a:effectLst/>
                          <a:latin typeface="+mn-lt"/>
                          <a:ea typeface="+mn-ea"/>
                          <a:cs typeface="+mn-cs"/>
                        </a:rPr>
                        <a:t>Monumento</a:t>
                      </a:r>
                    </a:p>
                    <a:p>
                      <a:pPr>
                        <a:spcAft>
                          <a:spcPts val="600"/>
                        </a:spcAft>
                      </a:pPr>
                      <a:r>
                        <a:rPr lang="es-EC" sz="1200" kern="1200">
                          <a:solidFill>
                            <a:schemeClr val="tx1"/>
                          </a:solidFill>
                          <a:effectLst/>
                          <a:latin typeface="+mn-lt"/>
                          <a:ea typeface="+mn-ea"/>
                          <a:cs typeface="+mn-cs"/>
                        </a:rPr>
                        <a:t>Poste</a:t>
                      </a:r>
                    </a:p>
                    <a:p>
                      <a:pPr>
                        <a:spcAft>
                          <a:spcPts val="600"/>
                        </a:spcAft>
                      </a:pPr>
                      <a:r>
                        <a:rPr lang="es-EC" sz="1200" kern="1200">
                          <a:solidFill>
                            <a:schemeClr val="tx1"/>
                          </a:solidFill>
                          <a:effectLst/>
                          <a:latin typeface="+mn-lt"/>
                          <a:ea typeface="+mn-ea"/>
                          <a:cs typeface="+mn-cs"/>
                        </a:rPr>
                        <a:t>Señalética</a:t>
                      </a:r>
                      <a:endParaRPr lang="es-EC" sz="10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6009649"/>
                  </a:ext>
                </a:extLst>
              </a:tr>
            </a:tbl>
          </a:graphicData>
        </a:graphic>
      </p:graphicFrame>
    </p:spTree>
    <p:extLst>
      <p:ext uri="{BB962C8B-B14F-4D97-AF65-F5344CB8AC3E}">
        <p14:creationId xmlns:p14="http://schemas.microsoft.com/office/powerpoint/2010/main" val="23970516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8BEEC30D-3CA4-4012-AF7D-992A79283FBA}"/>
              </a:ext>
            </a:extLst>
          </p:cNvPr>
          <p:cNvPicPr>
            <a:picLocks noChangeAspect="1"/>
          </p:cNvPicPr>
          <p:nvPr/>
        </p:nvPicPr>
        <p:blipFill rotWithShape="1">
          <a:blip r:embed="rId3">
            <a:extLst>
              <a:ext uri="{28A0092B-C50C-407E-A947-70E740481C1C}">
                <a14:useLocalDpi xmlns:a14="http://schemas.microsoft.com/office/drawing/2010/main" val="0"/>
              </a:ext>
            </a:extLst>
          </a:blip>
          <a:srcRect t="4222" b="7667"/>
          <a:stretch/>
        </p:blipFill>
        <p:spPr>
          <a:xfrm>
            <a:off x="3936321" y="1022792"/>
            <a:ext cx="4056224" cy="5055378"/>
          </a:xfrm>
          <a:prstGeom prst="rect">
            <a:avLst/>
          </a:prstGeom>
          <a:ln>
            <a:solidFill>
              <a:schemeClr val="tx1"/>
            </a:solidFill>
          </a:ln>
        </p:spPr>
      </p:pic>
      <p:pic>
        <p:nvPicPr>
          <p:cNvPr id="21" name="Imagen 20" descr="Un puente de piedra&#10;&#10;Descripción generada automáticamente con confianza baja">
            <a:extLst>
              <a:ext uri="{FF2B5EF4-FFF2-40B4-BE49-F238E27FC236}">
                <a16:creationId xmlns:a16="http://schemas.microsoft.com/office/drawing/2014/main" id="{D226909A-4E80-42FE-838D-DFA4A331A93A}"/>
              </a:ext>
            </a:extLst>
          </p:cNvPr>
          <p:cNvPicPr>
            <a:picLocks noChangeAspect="1"/>
          </p:cNvPicPr>
          <p:nvPr/>
        </p:nvPicPr>
        <p:blipFill rotWithShape="1">
          <a:blip r:embed="rId4">
            <a:extLst>
              <a:ext uri="{28A0092B-C50C-407E-A947-70E740481C1C}">
                <a14:useLocalDpi xmlns:a14="http://schemas.microsoft.com/office/drawing/2010/main" val="0"/>
              </a:ext>
            </a:extLst>
          </a:blip>
          <a:srcRect r="41518"/>
          <a:stretch/>
        </p:blipFill>
        <p:spPr>
          <a:xfrm>
            <a:off x="595210" y="3031140"/>
            <a:ext cx="2285272" cy="3047030"/>
          </a:xfrm>
          <a:prstGeom prst="rect">
            <a:avLst/>
          </a:prstGeom>
        </p:spPr>
      </p:pic>
      <p:pic>
        <p:nvPicPr>
          <p:cNvPr id="23" name="Imagen 22">
            <a:extLst>
              <a:ext uri="{FF2B5EF4-FFF2-40B4-BE49-F238E27FC236}">
                <a16:creationId xmlns:a16="http://schemas.microsoft.com/office/drawing/2014/main" id="{E4A6DA07-33B7-4584-9D6F-5DAAAD43D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8749" y="1022792"/>
            <a:ext cx="2285272" cy="3047030"/>
          </a:xfrm>
          <a:prstGeom prst="rect">
            <a:avLst/>
          </a:prstGeom>
        </p:spPr>
      </p:pic>
      <p:cxnSp>
        <p:nvCxnSpPr>
          <p:cNvPr id="25" name="Conector recto de flecha 24">
            <a:extLst>
              <a:ext uri="{FF2B5EF4-FFF2-40B4-BE49-F238E27FC236}">
                <a16:creationId xmlns:a16="http://schemas.microsoft.com/office/drawing/2014/main" id="{00894FE2-E414-472F-99B8-1A5D50E37C26}"/>
              </a:ext>
            </a:extLst>
          </p:cNvPr>
          <p:cNvCxnSpPr>
            <a:cxnSpLocks/>
          </p:cNvCxnSpPr>
          <p:nvPr/>
        </p:nvCxnSpPr>
        <p:spPr>
          <a:xfrm>
            <a:off x="5773271" y="3254188"/>
            <a:ext cx="3465478" cy="0"/>
          </a:xfrm>
          <a:prstGeom prst="straightConnector1">
            <a:avLst/>
          </a:prstGeom>
          <a:ln w="5715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A54CBD6A-EE17-482F-A60F-D5B205478224}"/>
              </a:ext>
            </a:extLst>
          </p:cNvPr>
          <p:cNvCxnSpPr>
            <a:cxnSpLocks/>
          </p:cNvCxnSpPr>
          <p:nvPr/>
        </p:nvCxnSpPr>
        <p:spPr>
          <a:xfrm flipH="1">
            <a:off x="2880482" y="4952515"/>
            <a:ext cx="3923731" cy="0"/>
          </a:xfrm>
          <a:prstGeom prst="straightConnector1">
            <a:avLst/>
          </a:prstGeom>
          <a:ln w="57150">
            <a:solidFill>
              <a:srgbClr val="92D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ítulo 1">
            <a:extLst>
              <a:ext uri="{FF2B5EF4-FFF2-40B4-BE49-F238E27FC236}">
                <a16:creationId xmlns:a16="http://schemas.microsoft.com/office/drawing/2014/main" id="{98BCAD06-423E-4534-A60F-1E6AE934650C}"/>
              </a:ext>
            </a:extLst>
          </p:cNvPr>
          <p:cNvSpPr>
            <a:spLocks noGrp="1"/>
          </p:cNvSpPr>
          <p:nvPr>
            <p:ph type="title"/>
          </p:nvPr>
        </p:nvSpPr>
        <p:spPr>
          <a:xfrm>
            <a:off x="260381" y="-1"/>
            <a:ext cx="10515600" cy="636495"/>
          </a:xfrm>
        </p:spPr>
        <p:txBody>
          <a:bodyPr>
            <a:normAutofit/>
          </a:bodyPr>
          <a:lstStyle/>
          <a:p>
            <a:r>
              <a:rPr lang="es-EC" sz="3100" b="1"/>
              <a:t>Diseño del Mapa Base</a:t>
            </a:r>
            <a:endParaRPr lang="es-CO" sz="3100" b="1"/>
          </a:p>
        </p:txBody>
      </p:sp>
      <p:sp>
        <p:nvSpPr>
          <p:cNvPr id="31" name="CuadroTexto 30">
            <a:extLst>
              <a:ext uri="{FF2B5EF4-FFF2-40B4-BE49-F238E27FC236}">
                <a16:creationId xmlns:a16="http://schemas.microsoft.com/office/drawing/2014/main" id="{0A6D6AF5-8B38-4D10-87B9-3679DF575C98}"/>
              </a:ext>
            </a:extLst>
          </p:cNvPr>
          <p:cNvSpPr txBox="1"/>
          <p:nvPr/>
        </p:nvSpPr>
        <p:spPr>
          <a:xfrm>
            <a:off x="9238749" y="4139156"/>
            <a:ext cx="2432083" cy="523220"/>
          </a:xfrm>
          <a:prstGeom prst="rect">
            <a:avLst/>
          </a:prstGeom>
          <a:noFill/>
        </p:spPr>
        <p:txBody>
          <a:bodyPr wrap="square">
            <a:spAutoFit/>
          </a:bodyPr>
          <a:lstStyle/>
          <a:p>
            <a:r>
              <a:rPr lang="es-MX" sz="1400"/>
              <a:t>Se priorizan los accesos inclusivos y de fácil movilidad.</a:t>
            </a:r>
            <a:endParaRPr lang="es-CO" sz="1400"/>
          </a:p>
        </p:txBody>
      </p:sp>
      <p:sp>
        <p:nvSpPr>
          <p:cNvPr id="33" name="CuadroTexto 32">
            <a:extLst>
              <a:ext uri="{FF2B5EF4-FFF2-40B4-BE49-F238E27FC236}">
                <a16:creationId xmlns:a16="http://schemas.microsoft.com/office/drawing/2014/main" id="{1C74C5C4-1D4C-40EE-BE17-E505839368C9}"/>
              </a:ext>
            </a:extLst>
          </p:cNvPr>
          <p:cNvSpPr txBox="1"/>
          <p:nvPr/>
        </p:nvSpPr>
        <p:spPr>
          <a:xfrm>
            <a:off x="521804" y="2205503"/>
            <a:ext cx="2432083" cy="738664"/>
          </a:xfrm>
          <a:prstGeom prst="rect">
            <a:avLst/>
          </a:prstGeom>
          <a:noFill/>
        </p:spPr>
        <p:txBody>
          <a:bodyPr wrap="square">
            <a:spAutoFit/>
          </a:bodyPr>
          <a:lstStyle/>
          <a:p>
            <a:r>
              <a:rPr lang="es-MX" sz="1400"/>
              <a:t>Se condicionan los espacios de difícil accesos o de compleja movilidad.</a:t>
            </a:r>
            <a:endParaRPr lang="es-CO" sz="1400"/>
          </a:p>
        </p:txBody>
      </p:sp>
      <p:sp>
        <p:nvSpPr>
          <p:cNvPr id="34" name="CuadroTexto 33">
            <a:extLst>
              <a:ext uri="{FF2B5EF4-FFF2-40B4-BE49-F238E27FC236}">
                <a16:creationId xmlns:a16="http://schemas.microsoft.com/office/drawing/2014/main" id="{F07C1B10-9F80-4AEF-8184-E39EC948FE35}"/>
              </a:ext>
            </a:extLst>
          </p:cNvPr>
          <p:cNvSpPr txBox="1"/>
          <p:nvPr/>
        </p:nvSpPr>
        <p:spPr>
          <a:xfrm>
            <a:off x="588746" y="622162"/>
            <a:ext cx="3781803" cy="369332"/>
          </a:xfrm>
          <a:prstGeom prst="rect">
            <a:avLst/>
          </a:prstGeom>
          <a:noFill/>
        </p:spPr>
        <p:txBody>
          <a:bodyPr wrap="square">
            <a:spAutoFit/>
          </a:bodyPr>
          <a:lstStyle/>
          <a:p>
            <a:r>
              <a:rPr lang="es-ES" b="1"/>
              <a:t>R</a:t>
            </a:r>
            <a:r>
              <a:rPr lang="es-EC" b="1"/>
              <a:t>utas de movilidad peatonal</a:t>
            </a:r>
            <a:endParaRPr lang="es-EC"/>
          </a:p>
        </p:txBody>
      </p:sp>
    </p:spTree>
    <p:extLst>
      <p:ext uri="{BB962C8B-B14F-4D97-AF65-F5344CB8AC3E}">
        <p14:creationId xmlns:p14="http://schemas.microsoft.com/office/powerpoint/2010/main" val="16531988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8E7E6BDC-0E79-4C8B-9FD9-7227DAFCA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7396" y="1226900"/>
            <a:ext cx="6301080" cy="4376041"/>
          </a:xfrm>
          <a:prstGeom prst="rect">
            <a:avLst/>
          </a:prstGeom>
        </p:spPr>
      </p:pic>
      <p:pic>
        <p:nvPicPr>
          <p:cNvPr id="9" name="Imagen 8" descr="Una captura de pantalla de una computadora&#10;&#10;Descripción generada automáticamente">
            <a:extLst>
              <a:ext uri="{FF2B5EF4-FFF2-40B4-BE49-F238E27FC236}">
                <a16:creationId xmlns:a16="http://schemas.microsoft.com/office/drawing/2014/main" id="{4F940410-312A-44F0-9E28-036475D258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79" t="1617" r="19189" b="6434"/>
          <a:stretch/>
        </p:blipFill>
        <p:spPr bwMode="auto">
          <a:xfrm>
            <a:off x="149493" y="1092430"/>
            <a:ext cx="5392590" cy="4510511"/>
          </a:xfrm>
          <a:prstGeom prst="rect">
            <a:avLst/>
          </a:prstGeom>
          <a:ln>
            <a:noFill/>
          </a:ln>
          <a:extLst>
            <a:ext uri="{53640926-AAD7-44D8-BBD7-CCE9431645EC}">
              <a14:shadowObscured xmlns:a14="http://schemas.microsoft.com/office/drawing/2010/main"/>
            </a:ext>
          </a:extLst>
        </p:spPr>
      </p:pic>
      <p:grpSp>
        <p:nvGrpSpPr>
          <p:cNvPr id="13" name="Grupo 12">
            <a:extLst>
              <a:ext uri="{FF2B5EF4-FFF2-40B4-BE49-F238E27FC236}">
                <a16:creationId xmlns:a16="http://schemas.microsoft.com/office/drawing/2014/main" id="{DCD559B4-D679-459B-84C1-E35336C73223}"/>
              </a:ext>
            </a:extLst>
          </p:cNvPr>
          <p:cNvGrpSpPr/>
          <p:nvPr/>
        </p:nvGrpSpPr>
        <p:grpSpPr>
          <a:xfrm>
            <a:off x="5679739" y="604233"/>
            <a:ext cx="56776" cy="5619285"/>
            <a:chOff x="5679739" y="604233"/>
            <a:chExt cx="56776" cy="5619285"/>
          </a:xfrm>
        </p:grpSpPr>
        <p:cxnSp>
          <p:nvCxnSpPr>
            <p:cNvPr id="14" name="Conector recto 13">
              <a:extLst>
                <a:ext uri="{FF2B5EF4-FFF2-40B4-BE49-F238E27FC236}">
                  <a16:creationId xmlns:a16="http://schemas.microsoft.com/office/drawing/2014/main" id="{3969EC63-128A-4A01-BCA3-4EE767CD10CA}"/>
                </a:ext>
              </a:extLst>
            </p:cNvPr>
            <p:cNvCxnSpPr>
              <a:cxnSpLocks/>
            </p:cNvCxnSpPr>
            <p:nvPr/>
          </p:nvCxnSpPr>
          <p:spPr>
            <a:xfrm>
              <a:off x="5736515" y="606490"/>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8445B733-3C29-41C8-968E-50C142538DB1}"/>
                </a:ext>
              </a:extLst>
            </p:cNvPr>
            <p:cNvCxnSpPr>
              <a:cxnSpLocks/>
            </p:cNvCxnSpPr>
            <p:nvPr/>
          </p:nvCxnSpPr>
          <p:spPr>
            <a:xfrm>
              <a:off x="5679739" y="604233"/>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CuadroTexto 15">
            <a:extLst>
              <a:ext uri="{FF2B5EF4-FFF2-40B4-BE49-F238E27FC236}">
                <a16:creationId xmlns:a16="http://schemas.microsoft.com/office/drawing/2014/main" id="{5782DCD5-C5A4-41C1-A453-CE5D77596B58}"/>
              </a:ext>
            </a:extLst>
          </p:cNvPr>
          <p:cNvSpPr txBox="1"/>
          <p:nvPr/>
        </p:nvSpPr>
        <p:spPr>
          <a:xfrm>
            <a:off x="588746" y="622162"/>
            <a:ext cx="3781803" cy="369332"/>
          </a:xfrm>
          <a:prstGeom prst="rect">
            <a:avLst/>
          </a:prstGeom>
          <a:noFill/>
        </p:spPr>
        <p:txBody>
          <a:bodyPr wrap="square">
            <a:spAutoFit/>
          </a:bodyPr>
          <a:lstStyle/>
          <a:p>
            <a:r>
              <a:rPr lang="es-EC" sz="1800" b="1"/>
              <a:t>Creación del Network Dataset</a:t>
            </a:r>
            <a:endParaRPr lang="es-EC"/>
          </a:p>
        </p:txBody>
      </p:sp>
      <p:sp>
        <p:nvSpPr>
          <p:cNvPr id="18" name="CuadroTexto 17">
            <a:extLst>
              <a:ext uri="{FF2B5EF4-FFF2-40B4-BE49-F238E27FC236}">
                <a16:creationId xmlns:a16="http://schemas.microsoft.com/office/drawing/2014/main" id="{8A3AA12B-CAC5-4F82-879B-65D3256F227A}"/>
              </a:ext>
            </a:extLst>
          </p:cNvPr>
          <p:cNvSpPr txBox="1"/>
          <p:nvPr/>
        </p:nvSpPr>
        <p:spPr>
          <a:xfrm>
            <a:off x="6286349" y="636494"/>
            <a:ext cx="2382521" cy="369332"/>
          </a:xfrm>
          <a:prstGeom prst="rect">
            <a:avLst/>
          </a:prstGeom>
          <a:noFill/>
        </p:spPr>
        <p:txBody>
          <a:bodyPr wrap="square">
            <a:spAutoFit/>
          </a:bodyPr>
          <a:lstStyle/>
          <a:p>
            <a:r>
              <a:rPr lang="es-ES" b="1"/>
              <a:t>Generación de rutas </a:t>
            </a:r>
            <a:endParaRPr lang="es-EC"/>
          </a:p>
        </p:txBody>
      </p:sp>
      <p:sp>
        <p:nvSpPr>
          <p:cNvPr id="19" name="Título 1">
            <a:extLst>
              <a:ext uri="{FF2B5EF4-FFF2-40B4-BE49-F238E27FC236}">
                <a16:creationId xmlns:a16="http://schemas.microsoft.com/office/drawing/2014/main" id="{BACFA3EC-CD31-44E2-AAF4-A85F2D462963}"/>
              </a:ext>
            </a:extLst>
          </p:cNvPr>
          <p:cNvSpPr>
            <a:spLocks noGrp="1"/>
          </p:cNvSpPr>
          <p:nvPr>
            <p:ph type="title"/>
          </p:nvPr>
        </p:nvSpPr>
        <p:spPr>
          <a:xfrm>
            <a:off x="260381" y="-1"/>
            <a:ext cx="10515600" cy="636495"/>
          </a:xfrm>
        </p:spPr>
        <p:txBody>
          <a:bodyPr>
            <a:normAutofit/>
          </a:bodyPr>
          <a:lstStyle/>
          <a:p>
            <a:r>
              <a:rPr lang="es-EC" sz="3100" b="1"/>
              <a:t>Diseño del Mapa Base</a:t>
            </a:r>
            <a:endParaRPr lang="es-CO" sz="3100" b="1"/>
          </a:p>
        </p:txBody>
      </p:sp>
      <p:sp>
        <p:nvSpPr>
          <p:cNvPr id="2" name="Rectángulo 1">
            <a:extLst>
              <a:ext uri="{FF2B5EF4-FFF2-40B4-BE49-F238E27FC236}">
                <a16:creationId xmlns:a16="http://schemas.microsoft.com/office/drawing/2014/main" id="{CF505A9D-370D-446F-BC7D-2F275D5B716F}"/>
              </a:ext>
            </a:extLst>
          </p:cNvPr>
          <p:cNvSpPr/>
          <p:nvPr/>
        </p:nvSpPr>
        <p:spPr>
          <a:xfrm>
            <a:off x="1181100" y="2175510"/>
            <a:ext cx="2804160" cy="2514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a:extLst>
              <a:ext uri="{FF2B5EF4-FFF2-40B4-BE49-F238E27FC236}">
                <a16:creationId xmlns:a16="http://schemas.microsoft.com/office/drawing/2014/main" id="{DE081394-517D-4E9E-B2D6-28FF8BECC7A7}"/>
              </a:ext>
            </a:extLst>
          </p:cNvPr>
          <p:cNvSpPr/>
          <p:nvPr/>
        </p:nvSpPr>
        <p:spPr>
          <a:xfrm>
            <a:off x="1181100" y="2426970"/>
            <a:ext cx="2804160" cy="8877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1EC9F915-E3E6-4F24-8B43-EC396DCE8ADF}"/>
              </a:ext>
            </a:extLst>
          </p:cNvPr>
          <p:cNvSpPr txBox="1"/>
          <p:nvPr/>
        </p:nvSpPr>
        <p:spPr>
          <a:xfrm>
            <a:off x="190335" y="2139732"/>
            <a:ext cx="853110" cy="276999"/>
          </a:xfrm>
          <a:prstGeom prst="rect">
            <a:avLst/>
          </a:prstGeom>
          <a:solidFill>
            <a:srgbClr val="FFC000"/>
          </a:solidFill>
          <a:ln>
            <a:solidFill>
              <a:schemeClr val="tx1"/>
            </a:solidFill>
          </a:ln>
        </p:spPr>
        <p:txBody>
          <a:bodyPr wrap="square">
            <a:spAutoFit/>
          </a:bodyPr>
          <a:lstStyle/>
          <a:p>
            <a:pPr algn="ctr"/>
            <a:r>
              <a:rPr lang="es-MX" sz="1200" b="1"/>
              <a:t>Movilidad</a:t>
            </a:r>
            <a:endParaRPr lang="es-CO" sz="1200" b="1"/>
          </a:p>
        </p:txBody>
      </p:sp>
      <p:sp>
        <p:nvSpPr>
          <p:cNvPr id="24" name="CuadroTexto 23">
            <a:extLst>
              <a:ext uri="{FF2B5EF4-FFF2-40B4-BE49-F238E27FC236}">
                <a16:creationId xmlns:a16="http://schemas.microsoft.com/office/drawing/2014/main" id="{5E01703F-AB7E-4C07-AB23-ABBD7DCAF594}"/>
              </a:ext>
            </a:extLst>
          </p:cNvPr>
          <p:cNvSpPr txBox="1"/>
          <p:nvPr/>
        </p:nvSpPr>
        <p:spPr>
          <a:xfrm>
            <a:off x="213719" y="2680752"/>
            <a:ext cx="853110" cy="276999"/>
          </a:xfrm>
          <a:prstGeom prst="rect">
            <a:avLst/>
          </a:prstGeom>
          <a:solidFill>
            <a:srgbClr val="FF0000"/>
          </a:solidFill>
          <a:ln>
            <a:solidFill>
              <a:schemeClr val="tx1"/>
            </a:solidFill>
          </a:ln>
        </p:spPr>
        <p:txBody>
          <a:bodyPr wrap="square">
            <a:spAutoFit/>
          </a:bodyPr>
          <a:lstStyle/>
          <a:p>
            <a:pPr algn="ctr"/>
            <a:r>
              <a:rPr lang="es-MX" sz="1200" b="1">
                <a:solidFill>
                  <a:schemeClr val="bg1"/>
                </a:solidFill>
              </a:rPr>
              <a:t>Costos</a:t>
            </a:r>
            <a:endParaRPr lang="es-CO" sz="1200" b="1">
              <a:solidFill>
                <a:schemeClr val="bg1"/>
              </a:solidFill>
            </a:endParaRPr>
          </a:p>
        </p:txBody>
      </p:sp>
      <p:sp>
        <p:nvSpPr>
          <p:cNvPr id="25" name="CuadroTexto 24">
            <a:extLst>
              <a:ext uri="{FF2B5EF4-FFF2-40B4-BE49-F238E27FC236}">
                <a16:creationId xmlns:a16="http://schemas.microsoft.com/office/drawing/2014/main" id="{0D776E73-9FC9-42E5-A4EB-61987AD6AE0A}"/>
              </a:ext>
            </a:extLst>
          </p:cNvPr>
          <p:cNvSpPr txBox="1"/>
          <p:nvPr/>
        </p:nvSpPr>
        <p:spPr>
          <a:xfrm>
            <a:off x="190334" y="4141697"/>
            <a:ext cx="853110" cy="646331"/>
          </a:xfrm>
          <a:prstGeom prst="rect">
            <a:avLst/>
          </a:prstGeom>
          <a:solidFill>
            <a:srgbClr val="92D050"/>
          </a:solidFill>
          <a:ln>
            <a:solidFill>
              <a:schemeClr val="tx1"/>
            </a:solidFill>
          </a:ln>
        </p:spPr>
        <p:txBody>
          <a:bodyPr wrap="square">
            <a:spAutoFit/>
          </a:bodyPr>
          <a:lstStyle/>
          <a:p>
            <a:pPr algn="ctr"/>
            <a:r>
              <a:rPr lang="es-MX" sz="1200" b="1"/>
              <a:t>Giros </a:t>
            </a:r>
          </a:p>
          <a:p>
            <a:pPr algn="ctr"/>
            <a:r>
              <a:rPr lang="es-MX" sz="1200" b="1"/>
              <a:t>&amp;</a:t>
            </a:r>
          </a:p>
          <a:p>
            <a:pPr algn="ctr"/>
            <a:r>
              <a:rPr lang="es-MX" sz="1200" b="1"/>
              <a:t>Jerarquía </a:t>
            </a:r>
            <a:endParaRPr lang="es-CO" sz="1200" b="1"/>
          </a:p>
        </p:txBody>
      </p:sp>
      <p:sp>
        <p:nvSpPr>
          <p:cNvPr id="26" name="Rectángulo 25">
            <a:extLst>
              <a:ext uri="{FF2B5EF4-FFF2-40B4-BE49-F238E27FC236}">
                <a16:creationId xmlns:a16="http://schemas.microsoft.com/office/drawing/2014/main" id="{33FE9C48-BEE7-4F8D-AE7D-DF56DD1AECC8}"/>
              </a:ext>
            </a:extLst>
          </p:cNvPr>
          <p:cNvSpPr/>
          <p:nvPr/>
        </p:nvSpPr>
        <p:spPr>
          <a:xfrm>
            <a:off x="1181100" y="3314700"/>
            <a:ext cx="4225290" cy="67246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C6905B41-4D5C-48C9-83D1-CDF199964F3D}"/>
              </a:ext>
            </a:extLst>
          </p:cNvPr>
          <p:cNvSpPr txBox="1"/>
          <p:nvPr/>
        </p:nvSpPr>
        <p:spPr>
          <a:xfrm>
            <a:off x="181606" y="3464033"/>
            <a:ext cx="917336" cy="276999"/>
          </a:xfrm>
          <a:prstGeom prst="rect">
            <a:avLst/>
          </a:prstGeom>
          <a:solidFill>
            <a:schemeClr val="accent1">
              <a:lumMod val="75000"/>
            </a:schemeClr>
          </a:solidFill>
          <a:ln>
            <a:solidFill>
              <a:schemeClr val="tx1"/>
            </a:solidFill>
          </a:ln>
        </p:spPr>
        <p:txBody>
          <a:bodyPr wrap="square">
            <a:spAutoFit/>
          </a:bodyPr>
          <a:lstStyle/>
          <a:p>
            <a:pPr algn="ctr"/>
            <a:r>
              <a:rPr lang="es-MX" sz="1200" b="1">
                <a:solidFill>
                  <a:schemeClr val="bg1"/>
                </a:solidFill>
              </a:rPr>
              <a:t>Restricción</a:t>
            </a:r>
            <a:endParaRPr lang="es-CO" sz="1200" b="1">
              <a:solidFill>
                <a:schemeClr val="bg1"/>
              </a:solidFill>
            </a:endParaRPr>
          </a:p>
        </p:txBody>
      </p:sp>
      <p:sp>
        <p:nvSpPr>
          <p:cNvPr id="22" name="Rectángulo 21">
            <a:extLst>
              <a:ext uri="{FF2B5EF4-FFF2-40B4-BE49-F238E27FC236}">
                <a16:creationId xmlns:a16="http://schemas.microsoft.com/office/drawing/2014/main" id="{D5566DBF-479D-4697-92E1-C2F4D853F4B7}"/>
              </a:ext>
            </a:extLst>
          </p:cNvPr>
          <p:cNvSpPr/>
          <p:nvPr/>
        </p:nvSpPr>
        <p:spPr>
          <a:xfrm>
            <a:off x="1181100" y="3987166"/>
            <a:ext cx="4225290" cy="992504"/>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324209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3" grpId="0" animBg="1"/>
      <p:bldP spid="24" grpId="0" animBg="1"/>
      <p:bldP spid="25" grpId="0" animBg="1"/>
      <p:bldP spid="26" grpId="0" animBg="1"/>
      <p:bldP spid="27"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B41C8AE-87A9-444D-B379-C64F93C3A14D}"/>
              </a:ext>
            </a:extLst>
          </p:cNvPr>
          <p:cNvSpPr txBox="1"/>
          <p:nvPr/>
        </p:nvSpPr>
        <p:spPr>
          <a:xfrm>
            <a:off x="0" y="2321004"/>
            <a:ext cx="12192000" cy="1107996"/>
          </a:xfrm>
          <a:prstGeom prst="rect">
            <a:avLst/>
          </a:prstGeom>
          <a:noFill/>
        </p:spPr>
        <p:txBody>
          <a:bodyPr wrap="square">
            <a:spAutoFit/>
          </a:bodyPr>
          <a:lstStyle/>
          <a:p>
            <a:pPr algn="ctr"/>
            <a:r>
              <a:rPr kumimoji="0" lang="es-419" sz="6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Introducción</a:t>
            </a:r>
            <a:r>
              <a:rPr kumimoji="0" lang="es-419" sz="60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 </a:t>
            </a:r>
            <a:endParaRPr lang="es-CO"/>
          </a:p>
        </p:txBody>
      </p:sp>
    </p:spTree>
    <p:extLst>
      <p:ext uri="{BB962C8B-B14F-4D97-AF65-F5344CB8AC3E}">
        <p14:creationId xmlns:p14="http://schemas.microsoft.com/office/powerpoint/2010/main" val="15452000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5F81FF72-873D-439D-9D93-7D747D2FE3CA}"/>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260381" y="298239"/>
            <a:ext cx="4519502" cy="4339556"/>
          </a:xfrm>
          <a:prstGeom prst="rect">
            <a:avLst/>
          </a:prstGeom>
        </p:spPr>
      </p:pic>
      <p:sp>
        <p:nvSpPr>
          <p:cNvPr id="2" name="Título 1"/>
          <p:cNvSpPr>
            <a:spLocks noGrp="1"/>
          </p:cNvSpPr>
          <p:nvPr>
            <p:ph type="title"/>
          </p:nvPr>
        </p:nvSpPr>
        <p:spPr>
          <a:xfrm>
            <a:off x="260381" y="-1"/>
            <a:ext cx="10515600" cy="630315"/>
          </a:xfrm>
        </p:spPr>
        <p:txBody>
          <a:bodyPr>
            <a:normAutofit/>
          </a:bodyPr>
          <a:lstStyle/>
          <a:p>
            <a:r>
              <a:rPr lang="es-EC" sz="3100" b="1"/>
              <a:t>Etapas</a:t>
            </a:r>
            <a:endParaRPr lang="es-CO" sz="3100" b="1"/>
          </a:p>
        </p:txBody>
      </p:sp>
      <p:sp>
        <p:nvSpPr>
          <p:cNvPr id="8" name="Hexágono 7">
            <a:extLst>
              <a:ext uri="{FF2B5EF4-FFF2-40B4-BE49-F238E27FC236}">
                <a16:creationId xmlns:a16="http://schemas.microsoft.com/office/drawing/2014/main" id="{AD83E25C-0D1D-4BCD-A0E3-4A5CA21C832E}"/>
              </a:ext>
            </a:extLst>
          </p:cNvPr>
          <p:cNvSpPr/>
          <p:nvPr/>
        </p:nvSpPr>
        <p:spPr>
          <a:xfrm>
            <a:off x="3540446" y="3799580"/>
            <a:ext cx="2228296"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tx1"/>
                </a:solidFill>
              </a:rPr>
              <a:t>Diseño del Mapa Base</a:t>
            </a:r>
          </a:p>
          <a:p>
            <a:pPr algn="ctr"/>
            <a:endParaRPr lang="es-EC">
              <a:solidFill>
                <a:schemeClr val="tx1"/>
              </a:solidFill>
            </a:endParaRPr>
          </a:p>
        </p:txBody>
      </p:sp>
      <p:sp>
        <p:nvSpPr>
          <p:cNvPr id="10" name="Hexágono 9">
            <a:extLst>
              <a:ext uri="{FF2B5EF4-FFF2-40B4-BE49-F238E27FC236}">
                <a16:creationId xmlns:a16="http://schemas.microsoft.com/office/drawing/2014/main" id="{58624B8C-E3F0-4A51-9C02-FE75B329A0DD}"/>
              </a:ext>
            </a:extLst>
          </p:cNvPr>
          <p:cNvSpPr/>
          <p:nvPr/>
        </p:nvSpPr>
        <p:spPr>
          <a:xfrm>
            <a:off x="5460306" y="2839175"/>
            <a:ext cx="2325949" cy="1798620"/>
          </a:xfrm>
          <a:prstGeom prst="hexagon">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b="1">
                <a:solidFill>
                  <a:schemeClr val="bg1"/>
                </a:solidFill>
              </a:rPr>
              <a:t>Desarrollo del Visualizador Web</a:t>
            </a:r>
          </a:p>
          <a:p>
            <a:pPr algn="ctr"/>
            <a:endParaRPr lang="es-EC">
              <a:solidFill>
                <a:schemeClr val="tx1"/>
              </a:solidFill>
            </a:endParaRPr>
          </a:p>
        </p:txBody>
      </p:sp>
      <p:sp>
        <p:nvSpPr>
          <p:cNvPr id="15" name="Elipse 14">
            <a:extLst>
              <a:ext uri="{FF2B5EF4-FFF2-40B4-BE49-F238E27FC236}">
                <a16:creationId xmlns:a16="http://schemas.microsoft.com/office/drawing/2014/main" id="{8AD1C9BD-5F66-48D1-8672-AA936DCED03E}"/>
              </a:ext>
            </a:extLst>
          </p:cNvPr>
          <p:cNvSpPr/>
          <p:nvPr/>
        </p:nvSpPr>
        <p:spPr>
          <a:xfrm>
            <a:off x="6962822" y="4237202"/>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2</a:t>
            </a:r>
            <a:endParaRPr lang="es-CO" b="1">
              <a:solidFill>
                <a:schemeClr val="accent4">
                  <a:lumMod val="75000"/>
                </a:schemeClr>
              </a:solidFill>
            </a:endParaRPr>
          </a:p>
        </p:txBody>
      </p:sp>
      <p:grpSp>
        <p:nvGrpSpPr>
          <p:cNvPr id="22" name="Grupo 21">
            <a:extLst>
              <a:ext uri="{FF2B5EF4-FFF2-40B4-BE49-F238E27FC236}">
                <a16:creationId xmlns:a16="http://schemas.microsoft.com/office/drawing/2014/main" id="{FA295751-409D-4E4D-970C-691A73D8FF13}"/>
              </a:ext>
            </a:extLst>
          </p:cNvPr>
          <p:cNvGrpSpPr/>
          <p:nvPr/>
        </p:nvGrpSpPr>
        <p:grpSpPr>
          <a:xfrm>
            <a:off x="5460306" y="902117"/>
            <a:ext cx="2325949" cy="1798620"/>
            <a:chOff x="5460306" y="902117"/>
            <a:chExt cx="2325949" cy="1798620"/>
          </a:xfrm>
        </p:grpSpPr>
        <p:sp>
          <p:nvSpPr>
            <p:cNvPr id="11" name="Hexágono 10">
              <a:extLst>
                <a:ext uri="{FF2B5EF4-FFF2-40B4-BE49-F238E27FC236}">
                  <a16:creationId xmlns:a16="http://schemas.microsoft.com/office/drawing/2014/main" id="{8E9D323B-AA0E-439A-921A-816D2493B7AD}"/>
                </a:ext>
              </a:extLst>
            </p:cNvPr>
            <p:cNvSpPr/>
            <p:nvPr/>
          </p:nvSpPr>
          <p:spPr>
            <a:xfrm>
              <a:off x="5460306" y="902117"/>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solidFill>
                  <a:schemeClr val="tx1"/>
                </a:solidFill>
              </a:endParaRPr>
            </a:p>
            <a:p>
              <a:pPr algn="ctr"/>
              <a:r>
                <a:rPr lang="es-MX" sz="1800">
                  <a:solidFill>
                    <a:schemeClr val="tx1"/>
                  </a:solidFill>
                </a:rPr>
                <a:t>Recepción del protocolo NTRIP</a:t>
              </a:r>
            </a:p>
            <a:p>
              <a:pPr algn="ctr"/>
              <a:endParaRPr lang="es-EC">
                <a:solidFill>
                  <a:schemeClr val="tx1"/>
                </a:solidFill>
              </a:endParaRPr>
            </a:p>
          </p:txBody>
        </p:sp>
        <p:sp>
          <p:nvSpPr>
            <p:cNvPr id="16" name="Elipse 15">
              <a:extLst>
                <a:ext uri="{FF2B5EF4-FFF2-40B4-BE49-F238E27FC236}">
                  <a16:creationId xmlns:a16="http://schemas.microsoft.com/office/drawing/2014/main" id="{F943F825-FE4A-430B-8573-744F119E4873}"/>
                </a:ext>
              </a:extLst>
            </p:cNvPr>
            <p:cNvSpPr/>
            <p:nvPr/>
          </p:nvSpPr>
          <p:spPr>
            <a:xfrm>
              <a:off x="6962822" y="224711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3</a:t>
              </a:r>
              <a:endParaRPr lang="es-CO" b="1">
                <a:solidFill>
                  <a:schemeClr val="accent4">
                    <a:lumMod val="75000"/>
                  </a:schemeClr>
                </a:solidFill>
              </a:endParaRPr>
            </a:p>
          </p:txBody>
        </p:sp>
      </p:grpSp>
      <p:grpSp>
        <p:nvGrpSpPr>
          <p:cNvPr id="23" name="Grupo 22">
            <a:extLst>
              <a:ext uri="{FF2B5EF4-FFF2-40B4-BE49-F238E27FC236}">
                <a16:creationId xmlns:a16="http://schemas.microsoft.com/office/drawing/2014/main" id="{6E0B40A0-1700-448D-BA8F-8CE63E0FEE39}"/>
              </a:ext>
            </a:extLst>
          </p:cNvPr>
          <p:cNvGrpSpPr/>
          <p:nvPr/>
        </p:nvGrpSpPr>
        <p:grpSpPr>
          <a:xfrm>
            <a:off x="7484101" y="1884410"/>
            <a:ext cx="2325949" cy="1798620"/>
            <a:chOff x="7484101" y="1884410"/>
            <a:chExt cx="2325949" cy="1798620"/>
          </a:xfrm>
        </p:grpSpPr>
        <p:sp>
          <p:nvSpPr>
            <p:cNvPr id="12" name="Hexágono 11">
              <a:extLst>
                <a:ext uri="{FF2B5EF4-FFF2-40B4-BE49-F238E27FC236}">
                  <a16:creationId xmlns:a16="http://schemas.microsoft.com/office/drawing/2014/main" id="{29505495-B725-4419-AF72-10266A8ADF9C}"/>
                </a:ext>
              </a:extLst>
            </p:cNvPr>
            <p:cNvSpPr/>
            <p:nvPr/>
          </p:nvSpPr>
          <p:spPr>
            <a:xfrm>
              <a:off x="7484101" y="1884410"/>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Aplicación Móvil de Navegación </a:t>
              </a:r>
            </a:p>
            <a:p>
              <a:pPr algn="ctr"/>
              <a:endParaRPr lang="es-EC">
                <a:solidFill>
                  <a:schemeClr val="tx1"/>
                </a:solidFill>
              </a:endParaRPr>
            </a:p>
          </p:txBody>
        </p:sp>
        <p:sp>
          <p:nvSpPr>
            <p:cNvPr id="17" name="Elipse 16">
              <a:extLst>
                <a:ext uri="{FF2B5EF4-FFF2-40B4-BE49-F238E27FC236}">
                  <a16:creationId xmlns:a16="http://schemas.microsoft.com/office/drawing/2014/main" id="{9ACA580D-9CF6-49D8-9768-E9358FE2AFDE}"/>
                </a:ext>
              </a:extLst>
            </p:cNvPr>
            <p:cNvSpPr/>
            <p:nvPr/>
          </p:nvSpPr>
          <p:spPr>
            <a:xfrm>
              <a:off x="9013110" y="3293254"/>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4</a:t>
              </a:r>
              <a:endParaRPr lang="es-CO" b="1">
                <a:solidFill>
                  <a:schemeClr val="accent4">
                    <a:lumMod val="75000"/>
                  </a:schemeClr>
                </a:solidFill>
              </a:endParaRPr>
            </a:p>
          </p:txBody>
        </p:sp>
      </p:grpSp>
      <p:grpSp>
        <p:nvGrpSpPr>
          <p:cNvPr id="24" name="Grupo 23">
            <a:extLst>
              <a:ext uri="{FF2B5EF4-FFF2-40B4-BE49-F238E27FC236}">
                <a16:creationId xmlns:a16="http://schemas.microsoft.com/office/drawing/2014/main" id="{AD6D438F-FBFD-409D-A41F-C49EA4DFBCB9}"/>
              </a:ext>
            </a:extLst>
          </p:cNvPr>
          <p:cNvGrpSpPr/>
          <p:nvPr/>
        </p:nvGrpSpPr>
        <p:grpSpPr>
          <a:xfrm>
            <a:off x="9507896" y="2825201"/>
            <a:ext cx="2325949" cy="1798620"/>
            <a:chOff x="9507896" y="2825201"/>
            <a:chExt cx="2325949" cy="1798620"/>
          </a:xfrm>
        </p:grpSpPr>
        <p:sp>
          <p:nvSpPr>
            <p:cNvPr id="13" name="Hexágono 12">
              <a:extLst>
                <a:ext uri="{FF2B5EF4-FFF2-40B4-BE49-F238E27FC236}">
                  <a16:creationId xmlns:a16="http://schemas.microsoft.com/office/drawing/2014/main" id="{586F71B2-F7FB-4F82-BA65-15D76ECE3370}"/>
                </a:ext>
              </a:extLst>
            </p:cNvPr>
            <p:cNvSpPr/>
            <p:nvPr/>
          </p:nvSpPr>
          <p:spPr>
            <a:xfrm>
              <a:off x="9507896" y="2825201"/>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Evaluación de la Precisión   </a:t>
              </a:r>
              <a:endParaRPr lang="es-CO" sz="1800">
                <a:solidFill>
                  <a:schemeClr val="tx1"/>
                </a:solidFill>
              </a:endParaRPr>
            </a:p>
            <a:p>
              <a:pPr algn="ctr"/>
              <a:endParaRPr lang="es-EC">
                <a:solidFill>
                  <a:schemeClr val="tx1"/>
                </a:solidFill>
              </a:endParaRPr>
            </a:p>
          </p:txBody>
        </p:sp>
        <p:sp>
          <p:nvSpPr>
            <p:cNvPr id="18" name="Elipse 17">
              <a:extLst>
                <a:ext uri="{FF2B5EF4-FFF2-40B4-BE49-F238E27FC236}">
                  <a16:creationId xmlns:a16="http://schemas.microsoft.com/office/drawing/2014/main" id="{105EB51D-01D3-419C-B59A-BEBE35102E1E}"/>
                </a:ext>
              </a:extLst>
            </p:cNvPr>
            <p:cNvSpPr/>
            <p:nvPr/>
          </p:nvSpPr>
          <p:spPr>
            <a:xfrm>
              <a:off x="11037051" y="4237201"/>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5</a:t>
              </a:r>
              <a:endParaRPr lang="es-CO" b="1">
                <a:solidFill>
                  <a:schemeClr val="accent4">
                    <a:lumMod val="75000"/>
                  </a:schemeClr>
                </a:solidFill>
              </a:endParaRPr>
            </a:p>
          </p:txBody>
        </p:sp>
      </p:grpSp>
      <p:sp>
        <p:nvSpPr>
          <p:cNvPr id="25" name="Elipse 24">
            <a:extLst>
              <a:ext uri="{FF2B5EF4-FFF2-40B4-BE49-F238E27FC236}">
                <a16:creationId xmlns:a16="http://schemas.microsoft.com/office/drawing/2014/main" id="{D40EEC6A-DCB0-4287-84FD-61419A1C84F9}"/>
              </a:ext>
            </a:extLst>
          </p:cNvPr>
          <p:cNvSpPr/>
          <p:nvPr/>
        </p:nvSpPr>
        <p:spPr>
          <a:xfrm>
            <a:off x="4954727" y="520122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1</a:t>
            </a:r>
            <a:endParaRPr lang="es-CO" b="1">
              <a:solidFill>
                <a:schemeClr val="accent4">
                  <a:lumMod val="75000"/>
                </a:schemeClr>
              </a:solidFill>
            </a:endParaRPr>
          </a:p>
        </p:txBody>
      </p:sp>
    </p:spTree>
    <p:extLst>
      <p:ext uri="{BB962C8B-B14F-4D97-AF65-F5344CB8AC3E}">
        <p14:creationId xmlns:p14="http://schemas.microsoft.com/office/powerpoint/2010/main" val="26068416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43886"/>
          </a:xfrm>
        </p:spPr>
        <p:txBody>
          <a:bodyPr>
            <a:normAutofit/>
          </a:bodyPr>
          <a:lstStyle/>
          <a:p>
            <a:r>
              <a:rPr lang="es-EC" sz="3100" b="1"/>
              <a:t>Desarrollo del Visualizador WEB</a:t>
            </a:r>
            <a:endParaRPr lang="es-CO" sz="3100" b="1"/>
          </a:p>
        </p:txBody>
      </p:sp>
      <p:pic>
        <p:nvPicPr>
          <p:cNvPr id="4" name="Imagen 3" descr="Interfaz de usuario gráfica, Texto, Aplicación&#10;&#10;Descripción generada automáticamente">
            <a:extLst>
              <a:ext uri="{FF2B5EF4-FFF2-40B4-BE49-F238E27FC236}">
                <a16:creationId xmlns:a16="http://schemas.microsoft.com/office/drawing/2014/main" id="{72EC13BF-49D7-49D1-9643-186EAC94DD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 t="15591" r="47872" b="46469"/>
          <a:stretch/>
        </p:blipFill>
        <p:spPr bwMode="auto">
          <a:xfrm>
            <a:off x="440076" y="814063"/>
            <a:ext cx="4720261" cy="1902243"/>
          </a:xfrm>
          <a:prstGeom prst="rect">
            <a:avLst/>
          </a:prstGeom>
          <a:ln>
            <a:noFill/>
          </a:ln>
          <a:extLst>
            <a:ext uri="{53640926-AAD7-44D8-BBD7-CCE9431645EC}">
              <a14:shadowObscured xmlns:a14="http://schemas.microsoft.com/office/drawing/2010/main"/>
            </a:ext>
          </a:extLst>
        </p:spPr>
      </p:pic>
      <p:grpSp>
        <p:nvGrpSpPr>
          <p:cNvPr id="6" name="Grupo 5">
            <a:extLst>
              <a:ext uri="{FF2B5EF4-FFF2-40B4-BE49-F238E27FC236}">
                <a16:creationId xmlns:a16="http://schemas.microsoft.com/office/drawing/2014/main" id="{ADEBBA44-50FE-4C79-B4F4-AE50D762C82D}"/>
              </a:ext>
            </a:extLst>
          </p:cNvPr>
          <p:cNvGrpSpPr/>
          <p:nvPr/>
        </p:nvGrpSpPr>
        <p:grpSpPr>
          <a:xfrm>
            <a:off x="313268" y="2913818"/>
            <a:ext cx="3184312" cy="3155605"/>
            <a:chOff x="-23660" y="0"/>
            <a:chExt cx="5224731" cy="4991100"/>
          </a:xfrm>
        </p:grpSpPr>
        <p:pic>
          <p:nvPicPr>
            <p:cNvPr id="7" name="Imagen 6" descr="Imagen de la pantalla de un computador&#10;&#10;Descripción generada automáticamente con confianza media">
              <a:extLst>
                <a:ext uri="{FF2B5EF4-FFF2-40B4-BE49-F238E27FC236}">
                  <a16:creationId xmlns:a16="http://schemas.microsoft.com/office/drawing/2014/main" id="{F6B900DF-2205-4815-A04F-3BF93179493D}"/>
                </a:ext>
              </a:extLst>
            </p:cNvPr>
            <p:cNvPicPr>
              <a:picLocks noChangeAspect="1"/>
            </p:cNvPicPr>
            <p:nvPr/>
          </p:nvPicPr>
          <p:blipFill rotWithShape="1">
            <a:blip r:embed="rId4">
              <a:extLst>
                <a:ext uri="{28A0092B-C50C-407E-A947-70E740481C1C}">
                  <a14:useLocalDpi xmlns:a14="http://schemas.microsoft.com/office/drawing/2010/main" val="0"/>
                </a:ext>
              </a:extLst>
            </a:blip>
            <a:srcRect l="-1" t="15233" r="77129" b="4833"/>
            <a:stretch/>
          </p:blipFill>
          <p:spPr bwMode="auto">
            <a:xfrm>
              <a:off x="-23660" y="0"/>
              <a:ext cx="2689859" cy="49911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pic>
          <p:nvPicPr>
            <p:cNvPr id="8" name="Imagen 7" descr="Diagrama&#10;&#10;Descripción generada automáticamente con confianza media">
              <a:extLst>
                <a:ext uri="{FF2B5EF4-FFF2-40B4-BE49-F238E27FC236}">
                  <a16:creationId xmlns:a16="http://schemas.microsoft.com/office/drawing/2014/main" id="{250D2A7D-7D2C-4AAA-A9C7-272CB0D1C7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5496" y="472440"/>
              <a:ext cx="2695575" cy="4518660"/>
            </a:xfrm>
            <a:prstGeom prst="rect">
              <a:avLst/>
            </a:prstGeom>
            <a:ln>
              <a:solidFill>
                <a:schemeClr val="tx1">
                  <a:lumMod val="50000"/>
                  <a:lumOff val="50000"/>
                </a:schemeClr>
              </a:solidFill>
            </a:ln>
          </p:spPr>
        </p:pic>
      </p:grpSp>
      <p:pic>
        <p:nvPicPr>
          <p:cNvPr id="10" name="Imagen 9" descr="Interfaz de usuario gráfica, Aplicación, Mapa&#10;&#10;Descripción generada automáticamente">
            <a:extLst>
              <a:ext uri="{FF2B5EF4-FFF2-40B4-BE49-F238E27FC236}">
                <a16:creationId xmlns:a16="http://schemas.microsoft.com/office/drawing/2014/main" id="{D85B9934-749E-4F81-9FE6-186B6B6F66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050"/>
          <a:stretch/>
        </p:blipFill>
        <p:spPr>
          <a:xfrm>
            <a:off x="5680538" y="694111"/>
            <a:ext cx="6342212" cy="2907067"/>
          </a:xfrm>
          <a:prstGeom prst="rect">
            <a:avLst/>
          </a:prstGeom>
        </p:spPr>
      </p:pic>
      <p:pic>
        <p:nvPicPr>
          <p:cNvPr id="9" name="Imagen 8">
            <a:extLst>
              <a:ext uri="{FF2B5EF4-FFF2-40B4-BE49-F238E27FC236}">
                <a16:creationId xmlns:a16="http://schemas.microsoft.com/office/drawing/2014/main" id="{F3FFA2BD-DEA5-49A5-B464-DB174FE9224C}"/>
              </a:ext>
            </a:extLst>
          </p:cNvPr>
          <p:cNvPicPr>
            <a:picLocks noChangeAspect="1"/>
          </p:cNvPicPr>
          <p:nvPr/>
        </p:nvPicPr>
        <p:blipFill rotWithShape="1">
          <a:blip r:embed="rId7"/>
          <a:srcRect t="580" r="17003" b="-1"/>
          <a:stretch/>
        </p:blipFill>
        <p:spPr>
          <a:xfrm>
            <a:off x="8101057" y="3601178"/>
            <a:ext cx="3921595" cy="2230455"/>
          </a:xfrm>
          <a:prstGeom prst="rect">
            <a:avLst/>
          </a:prstGeom>
        </p:spPr>
      </p:pic>
      <p:grpSp>
        <p:nvGrpSpPr>
          <p:cNvPr id="11" name="Grupo 10">
            <a:extLst>
              <a:ext uri="{FF2B5EF4-FFF2-40B4-BE49-F238E27FC236}">
                <a16:creationId xmlns:a16="http://schemas.microsoft.com/office/drawing/2014/main" id="{DA92ADF7-D1D4-4B5A-B9AB-A55173F01EE5}"/>
              </a:ext>
            </a:extLst>
          </p:cNvPr>
          <p:cNvGrpSpPr/>
          <p:nvPr/>
        </p:nvGrpSpPr>
        <p:grpSpPr>
          <a:xfrm>
            <a:off x="5393381" y="619611"/>
            <a:ext cx="54113" cy="5618778"/>
            <a:chOff x="5887507" y="598036"/>
            <a:chExt cx="54113" cy="5618778"/>
          </a:xfrm>
        </p:grpSpPr>
        <p:cxnSp>
          <p:nvCxnSpPr>
            <p:cNvPr id="12" name="Conector recto 11">
              <a:extLst>
                <a:ext uri="{FF2B5EF4-FFF2-40B4-BE49-F238E27FC236}">
                  <a16:creationId xmlns:a16="http://schemas.microsoft.com/office/drawing/2014/main" id="{EFEB0CC8-6DAE-4D8F-BA14-43DC97D2DDC0}"/>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B6A12F1-F13A-435D-A2CB-6E0EC0458263}"/>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29E10139-84E9-48B4-A7BC-D44B24D3A142}"/>
              </a:ext>
            </a:extLst>
          </p:cNvPr>
          <p:cNvGrpSpPr/>
          <p:nvPr/>
        </p:nvGrpSpPr>
        <p:grpSpPr>
          <a:xfrm>
            <a:off x="2034540" y="1765184"/>
            <a:ext cx="3068056" cy="1037135"/>
            <a:chOff x="2034540" y="1765184"/>
            <a:chExt cx="3068056" cy="1037135"/>
          </a:xfrm>
        </p:grpSpPr>
        <p:sp>
          <p:nvSpPr>
            <p:cNvPr id="14" name="Rectángulo 13">
              <a:extLst>
                <a:ext uri="{FF2B5EF4-FFF2-40B4-BE49-F238E27FC236}">
                  <a16:creationId xmlns:a16="http://schemas.microsoft.com/office/drawing/2014/main" id="{FD14FC2C-BAFD-4BE5-A116-92712223FE39}"/>
                </a:ext>
              </a:extLst>
            </p:cNvPr>
            <p:cNvSpPr/>
            <p:nvPr/>
          </p:nvSpPr>
          <p:spPr>
            <a:xfrm>
              <a:off x="2034540" y="1765184"/>
              <a:ext cx="2926080" cy="44461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4EB648A7-6D92-4E29-B744-69084DD961A5}"/>
                </a:ext>
              </a:extLst>
            </p:cNvPr>
            <p:cNvSpPr txBox="1"/>
            <p:nvPr/>
          </p:nvSpPr>
          <p:spPr>
            <a:xfrm>
              <a:off x="2670513" y="2279099"/>
              <a:ext cx="2432083" cy="523220"/>
            </a:xfrm>
            <a:prstGeom prst="rect">
              <a:avLst/>
            </a:prstGeom>
            <a:noFill/>
          </p:spPr>
          <p:txBody>
            <a:bodyPr wrap="square">
              <a:spAutoFit/>
            </a:bodyPr>
            <a:lstStyle/>
            <a:p>
              <a:r>
                <a:rPr lang="es-MX" sz="1400"/>
                <a:t>Se especifica el tipo de archivo que se aloja en la web</a:t>
              </a:r>
              <a:endParaRPr lang="es-CO" sz="1400"/>
            </a:p>
          </p:txBody>
        </p:sp>
        <p:cxnSp>
          <p:nvCxnSpPr>
            <p:cNvPr id="23" name="Conector: angular 22">
              <a:extLst>
                <a:ext uri="{FF2B5EF4-FFF2-40B4-BE49-F238E27FC236}">
                  <a16:creationId xmlns:a16="http://schemas.microsoft.com/office/drawing/2014/main" id="{70E658C0-D224-4FA4-9022-86629A5C885F}"/>
                </a:ext>
              </a:extLst>
            </p:cNvPr>
            <p:cNvCxnSpPr>
              <a:cxnSpLocks/>
            </p:cNvCxnSpPr>
            <p:nvPr/>
          </p:nvCxnSpPr>
          <p:spPr>
            <a:xfrm>
              <a:off x="2141220" y="2218764"/>
              <a:ext cx="529293" cy="330909"/>
            </a:xfrm>
            <a:prstGeom prst="bentConnector3">
              <a:avLst>
                <a:gd name="adj1" fmla="val -3627"/>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BFC4903A-D37A-42EE-9986-C2961296DCDA}"/>
                </a:ext>
              </a:extLst>
            </p:cNvPr>
            <p:cNvCxnSpPr/>
            <p:nvPr/>
          </p:nvCxnSpPr>
          <p:spPr>
            <a:xfrm>
              <a:off x="2800206" y="2776071"/>
              <a:ext cx="221070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8" name="Grupo 37">
            <a:extLst>
              <a:ext uri="{FF2B5EF4-FFF2-40B4-BE49-F238E27FC236}">
                <a16:creationId xmlns:a16="http://schemas.microsoft.com/office/drawing/2014/main" id="{87C559C2-5F25-4B13-94B0-C8FFCE7EEA60}"/>
              </a:ext>
            </a:extLst>
          </p:cNvPr>
          <p:cNvGrpSpPr/>
          <p:nvPr/>
        </p:nvGrpSpPr>
        <p:grpSpPr>
          <a:xfrm>
            <a:off x="3576936" y="2955571"/>
            <a:ext cx="1671797" cy="3130119"/>
            <a:chOff x="3576936" y="2955571"/>
            <a:chExt cx="1671797" cy="3130119"/>
          </a:xfrm>
        </p:grpSpPr>
        <p:sp>
          <p:nvSpPr>
            <p:cNvPr id="30" name="Cerrar llave 29">
              <a:extLst>
                <a:ext uri="{FF2B5EF4-FFF2-40B4-BE49-F238E27FC236}">
                  <a16:creationId xmlns:a16="http://schemas.microsoft.com/office/drawing/2014/main" id="{2B8E8B03-ABB0-41AB-9C99-060373084B51}"/>
                </a:ext>
              </a:extLst>
            </p:cNvPr>
            <p:cNvSpPr/>
            <p:nvPr/>
          </p:nvSpPr>
          <p:spPr>
            <a:xfrm>
              <a:off x="3576936" y="2955571"/>
              <a:ext cx="332742" cy="3130119"/>
            </a:xfrm>
            <a:prstGeom prst="rightBrace">
              <a:avLst>
                <a:gd name="adj1" fmla="val 8333"/>
                <a:gd name="adj2" fmla="val 503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rmAutofit/>
            </a:bodyPr>
            <a:lstStyle/>
            <a:p>
              <a:pPr algn="ctr"/>
              <a:endParaRPr lang="es-EC">
                <a:ln w="38100">
                  <a:solidFill>
                    <a:schemeClr val="tx1"/>
                  </a:solidFill>
                </a:ln>
              </a:endParaRPr>
            </a:p>
          </p:txBody>
        </p:sp>
        <p:sp>
          <p:nvSpPr>
            <p:cNvPr id="32" name="CuadroTexto 31">
              <a:extLst>
                <a:ext uri="{FF2B5EF4-FFF2-40B4-BE49-F238E27FC236}">
                  <a16:creationId xmlns:a16="http://schemas.microsoft.com/office/drawing/2014/main" id="{5BB83483-96BA-4EE0-8F71-BA5F551AB22D}"/>
                </a:ext>
              </a:extLst>
            </p:cNvPr>
            <p:cNvSpPr txBox="1"/>
            <p:nvPr/>
          </p:nvSpPr>
          <p:spPr>
            <a:xfrm>
              <a:off x="3943663" y="4269644"/>
              <a:ext cx="1304326" cy="523220"/>
            </a:xfrm>
            <a:prstGeom prst="rect">
              <a:avLst/>
            </a:prstGeom>
            <a:noFill/>
          </p:spPr>
          <p:txBody>
            <a:bodyPr wrap="square">
              <a:spAutoFit/>
            </a:bodyPr>
            <a:lstStyle/>
            <a:p>
              <a:pPr algn="ctr"/>
              <a:r>
                <a:rPr lang="es-MX" sz="1400"/>
                <a:t>Configuración Mapa Base</a:t>
              </a:r>
              <a:endParaRPr lang="es-CO" sz="1400"/>
            </a:p>
          </p:txBody>
        </p:sp>
        <p:cxnSp>
          <p:nvCxnSpPr>
            <p:cNvPr id="33" name="Conector recto 32">
              <a:extLst>
                <a:ext uri="{FF2B5EF4-FFF2-40B4-BE49-F238E27FC236}">
                  <a16:creationId xmlns:a16="http://schemas.microsoft.com/office/drawing/2014/main" id="{10C1989F-786C-41EC-BCB8-9FD2B4CEB034}"/>
                </a:ext>
              </a:extLst>
            </p:cNvPr>
            <p:cNvCxnSpPr>
              <a:cxnSpLocks/>
            </p:cNvCxnSpPr>
            <p:nvPr/>
          </p:nvCxnSpPr>
          <p:spPr>
            <a:xfrm>
              <a:off x="3943663" y="4805293"/>
              <a:ext cx="130507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7" name="Grupo 36">
            <a:extLst>
              <a:ext uri="{FF2B5EF4-FFF2-40B4-BE49-F238E27FC236}">
                <a16:creationId xmlns:a16="http://schemas.microsoft.com/office/drawing/2014/main" id="{6BA0D338-7C3C-4D7B-9785-4578E67E8108}"/>
              </a:ext>
            </a:extLst>
          </p:cNvPr>
          <p:cNvGrpSpPr/>
          <p:nvPr/>
        </p:nvGrpSpPr>
        <p:grpSpPr>
          <a:xfrm>
            <a:off x="6160470" y="4122288"/>
            <a:ext cx="1436222" cy="738664"/>
            <a:chOff x="6160470" y="4122288"/>
            <a:chExt cx="1436222" cy="738664"/>
          </a:xfrm>
        </p:grpSpPr>
        <p:sp>
          <p:nvSpPr>
            <p:cNvPr id="35" name="CuadroTexto 34">
              <a:extLst>
                <a:ext uri="{FF2B5EF4-FFF2-40B4-BE49-F238E27FC236}">
                  <a16:creationId xmlns:a16="http://schemas.microsoft.com/office/drawing/2014/main" id="{2E3C0A51-423A-476A-8A9B-86173BA3A598}"/>
                </a:ext>
              </a:extLst>
            </p:cNvPr>
            <p:cNvSpPr txBox="1"/>
            <p:nvPr/>
          </p:nvSpPr>
          <p:spPr>
            <a:xfrm>
              <a:off x="6160470" y="4122288"/>
              <a:ext cx="1436222" cy="738664"/>
            </a:xfrm>
            <a:prstGeom prst="rect">
              <a:avLst/>
            </a:prstGeom>
            <a:noFill/>
          </p:spPr>
          <p:txBody>
            <a:bodyPr wrap="square">
              <a:spAutoFit/>
            </a:bodyPr>
            <a:lstStyle/>
            <a:p>
              <a:pPr algn="ctr"/>
              <a:r>
                <a:rPr lang="es-MX" sz="1400"/>
                <a:t>Publicación del Mapa Base en ArcGIS Online</a:t>
              </a:r>
              <a:endParaRPr lang="es-CO" sz="1400"/>
            </a:p>
          </p:txBody>
        </p:sp>
        <p:cxnSp>
          <p:nvCxnSpPr>
            <p:cNvPr id="36" name="Conector recto 35">
              <a:extLst>
                <a:ext uri="{FF2B5EF4-FFF2-40B4-BE49-F238E27FC236}">
                  <a16:creationId xmlns:a16="http://schemas.microsoft.com/office/drawing/2014/main" id="{0C807305-BBD2-44F9-B268-9EFD3B14DE0F}"/>
                </a:ext>
              </a:extLst>
            </p:cNvPr>
            <p:cNvCxnSpPr>
              <a:cxnSpLocks/>
            </p:cNvCxnSpPr>
            <p:nvPr/>
          </p:nvCxnSpPr>
          <p:spPr>
            <a:xfrm>
              <a:off x="6226046" y="4860952"/>
              <a:ext cx="130507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30319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5F81FF72-873D-439D-9D93-7D747D2FE3CA}"/>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260381" y="298239"/>
            <a:ext cx="4519502" cy="4339556"/>
          </a:xfrm>
          <a:prstGeom prst="rect">
            <a:avLst/>
          </a:prstGeom>
        </p:spPr>
      </p:pic>
      <p:sp>
        <p:nvSpPr>
          <p:cNvPr id="2" name="Título 1"/>
          <p:cNvSpPr>
            <a:spLocks noGrp="1"/>
          </p:cNvSpPr>
          <p:nvPr>
            <p:ph type="title"/>
          </p:nvPr>
        </p:nvSpPr>
        <p:spPr>
          <a:xfrm>
            <a:off x="260381" y="-1"/>
            <a:ext cx="10515600" cy="630315"/>
          </a:xfrm>
        </p:spPr>
        <p:txBody>
          <a:bodyPr>
            <a:normAutofit/>
          </a:bodyPr>
          <a:lstStyle/>
          <a:p>
            <a:r>
              <a:rPr lang="es-EC" sz="3100" b="1"/>
              <a:t>Etapas</a:t>
            </a:r>
            <a:endParaRPr lang="es-CO" sz="3100" b="1"/>
          </a:p>
        </p:txBody>
      </p:sp>
      <p:sp>
        <p:nvSpPr>
          <p:cNvPr id="8" name="Hexágono 7">
            <a:extLst>
              <a:ext uri="{FF2B5EF4-FFF2-40B4-BE49-F238E27FC236}">
                <a16:creationId xmlns:a16="http://schemas.microsoft.com/office/drawing/2014/main" id="{AD83E25C-0D1D-4BCD-A0E3-4A5CA21C832E}"/>
              </a:ext>
            </a:extLst>
          </p:cNvPr>
          <p:cNvSpPr/>
          <p:nvPr/>
        </p:nvSpPr>
        <p:spPr>
          <a:xfrm>
            <a:off x="3540446" y="3799580"/>
            <a:ext cx="2228296"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tx1"/>
                </a:solidFill>
              </a:rPr>
              <a:t>Diseño del Mapa Base</a:t>
            </a:r>
          </a:p>
          <a:p>
            <a:pPr algn="ctr"/>
            <a:endParaRPr lang="es-EC">
              <a:solidFill>
                <a:schemeClr val="tx1"/>
              </a:solidFill>
            </a:endParaRPr>
          </a:p>
        </p:txBody>
      </p:sp>
      <p:sp>
        <p:nvSpPr>
          <p:cNvPr id="10" name="Hexágono 9">
            <a:extLst>
              <a:ext uri="{FF2B5EF4-FFF2-40B4-BE49-F238E27FC236}">
                <a16:creationId xmlns:a16="http://schemas.microsoft.com/office/drawing/2014/main" id="{58624B8C-E3F0-4A51-9C02-FE75B329A0DD}"/>
              </a:ext>
            </a:extLst>
          </p:cNvPr>
          <p:cNvSpPr/>
          <p:nvPr/>
        </p:nvSpPr>
        <p:spPr>
          <a:xfrm>
            <a:off x="5460306" y="2839175"/>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Desarrollo del Visualizador Web</a:t>
            </a:r>
          </a:p>
          <a:p>
            <a:pPr algn="ctr"/>
            <a:endParaRPr lang="es-EC">
              <a:solidFill>
                <a:schemeClr val="tx1"/>
              </a:solidFill>
            </a:endParaRPr>
          </a:p>
        </p:txBody>
      </p:sp>
      <p:sp>
        <p:nvSpPr>
          <p:cNvPr id="15" name="Elipse 14">
            <a:extLst>
              <a:ext uri="{FF2B5EF4-FFF2-40B4-BE49-F238E27FC236}">
                <a16:creationId xmlns:a16="http://schemas.microsoft.com/office/drawing/2014/main" id="{8AD1C9BD-5F66-48D1-8672-AA936DCED03E}"/>
              </a:ext>
            </a:extLst>
          </p:cNvPr>
          <p:cNvSpPr/>
          <p:nvPr/>
        </p:nvSpPr>
        <p:spPr>
          <a:xfrm>
            <a:off x="6933126" y="4226760"/>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2</a:t>
            </a:r>
            <a:endParaRPr lang="es-CO" b="1">
              <a:solidFill>
                <a:schemeClr val="accent4">
                  <a:lumMod val="75000"/>
                </a:schemeClr>
              </a:solidFill>
            </a:endParaRPr>
          </a:p>
        </p:txBody>
      </p:sp>
      <p:grpSp>
        <p:nvGrpSpPr>
          <p:cNvPr id="22" name="Grupo 21">
            <a:extLst>
              <a:ext uri="{FF2B5EF4-FFF2-40B4-BE49-F238E27FC236}">
                <a16:creationId xmlns:a16="http://schemas.microsoft.com/office/drawing/2014/main" id="{FA295751-409D-4E4D-970C-691A73D8FF13}"/>
              </a:ext>
            </a:extLst>
          </p:cNvPr>
          <p:cNvGrpSpPr/>
          <p:nvPr/>
        </p:nvGrpSpPr>
        <p:grpSpPr>
          <a:xfrm>
            <a:off x="5460306" y="902117"/>
            <a:ext cx="2325949" cy="1798620"/>
            <a:chOff x="5460306" y="902117"/>
            <a:chExt cx="2325949" cy="1798620"/>
          </a:xfrm>
        </p:grpSpPr>
        <p:sp>
          <p:nvSpPr>
            <p:cNvPr id="11" name="Hexágono 10">
              <a:extLst>
                <a:ext uri="{FF2B5EF4-FFF2-40B4-BE49-F238E27FC236}">
                  <a16:creationId xmlns:a16="http://schemas.microsoft.com/office/drawing/2014/main" id="{8E9D323B-AA0E-439A-921A-816D2493B7AD}"/>
                </a:ext>
              </a:extLst>
            </p:cNvPr>
            <p:cNvSpPr/>
            <p:nvPr/>
          </p:nvSpPr>
          <p:spPr>
            <a:xfrm>
              <a:off x="5460306" y="902117"/>
              <a:ext cx="2325949" cy="1798620"/>
            </a:xfrm>
            <a:prstGeom prst="hexagon">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solidFill>
                  <a:schemeClr val="tx1"/>
                </a:solidFill>
              </a:endParaRPr>
            </a:p>
            <a:p>
              <a:pPr algn="ctr"/>
              <a:r>
                <a:rPr lang="es-MX" sz="1800" b="1">
                  <a:solidFill>
                    <a:schemeClr val="bg1"/>
                  </a:solidFill>
                </a:rPr>
                <a:t>Recepción del protocolo NTRIP</a:t>
              </a:r>
            </a:p>
            <a:p>
              <a:pPr algn="ctr"/>
              <a:endParaRPr lang="es-EC">
                <a:solidFill>
                  <a:schemeClr val="tx1"/>
                </a:solidFill>
              </a:endParaRPr>
            </a:p>
          </p:txBody>
        </p:sp>
        <p:sp>
          <p:nvSpPr>
            <p:cNvPr id="16" name="Elipse 15">
              <a:extLst>
                <a:ext uri="{FF2B5EF4-FFF2-40B4-BE49-F238E27FC236}">
                  <a16:creationId xmlns:a16="http://schemas.microsoft.com/office/drawing/2014/main" id="{F943F825-FE4A-430B-8573-744F119E4873}"/>
                </a:ext>
              </a:extLst>
            </p:cNvPr>
            <p:cNvSpPr/>
            <p:nvPr/>
          </p:nvSpPr>
          <p:spPr>
            <a:xfrm>
              <a:off x="6933127" y="230896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3</a:t>
              </a:r>
              <a:endParaRPr lang="es-CO" b="1">
                <a:solidFill>
                  <a:schemeClr val="accent4">
                    <a:lumMod val="75000"/>
                  </a:schemeClr>
                </a:solidFill>
              </a:endParaRPr>
            </a:p>
          </p:txBody>
        </p:sp>
      </p:grpSp>
      <p:grpSp>
        <p:nvGrpSpPr>
          <p:cNvPr id="23" name="Grupo 22">
            <a:extLst>
              <a:ext uri="{FF2B5EF4-FFF2-40B4-BE49-F238E27FC236}">
                <a16:creationId xmlns:a16="http://schemas.microsoft.com/office/drawing/2014/main" id="{6E0B40A0-1700-448D-BA8F-8CE63E0FEE39}"/>
              </a:ext>
            </a:extLst>
          </p:cNvPr>
          <p:cNvGrpSpPr/>
          <p:nvPr/>
        </p:nvGrpSpPr>
        <p:grpSpPr>
          <a:xfrm>
            <a:off x="7484101" y="1884410"/>
            <a:ext cx="2325949" cy="1798620"/>
            <a:chOff x="7484101" y="1884410"/>
            <a:chExt cx="2325949" cy="1798620"/>
          </a:xfrm>
        </p:grpSpPr>
        <p:sp>
          <p:nvSpPr>
            <p:cNvPr id="12" name="Hexágono 11">
              <a:extLst>
                <a:ext uri="{FF2B5EF4-FFF2-40B4-BE49-F238E27FC236}">
                  <a16:creationId xmlns:a16="http://schemas.microsoft.com/office/drawing/2014/main" id="{29505495-B725-4419-AF72-10266A8ADF9C}"/>
                </a:ext>
              </a:extLst>
            </p:cNvPr>
            <p:cNvSpPr/>
            <p:nvPr/>
          </p:nvSpPr>
          <p:spPr>
            <a:xfrm>
              <a:off x="7484101" y="1884410"/>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Aplicación Móvil de Navegación </a:t>
              </a:r>
            </a:p>
            <a:p>
              <a:pPr algn="ctr"/>
              <a:endParaRPr lang="es-EC">
                <a:solidFill>
                  <a:schemeClr val="tx1"/>
                </a:solidFill>
              </a:endParaRPr>
            </a:p>
          </p:txBody>
        </p:sp>
        <p:sp>
          <p:nvSpPr>
            <p:cNvPr id="17" name="Elipse 16">
              <a:extLst>
                <a:ext uri="{FF2B5EF4-FFF2-40B4-BE49-F238E27FC236}">
                  <a16:creationId xmlns:a16="http://schemas.microsoft.com/office/drawing/2014/main" id="{9ACA580D-9CF6-49D8-9768-E9358FE2AFDE}"/>
                </a:ext>
              </a:extLst>
            </p:cNvPr>
            <p:cNvSpPr/>
            <p:nvPr/>
          </p:nvSpPr>
          <p:spPr>
            <a:xfrm>
              <a:off x="9013110" y="3293254"/>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4</a:t>
              </a:r>
              <a:endParaRPr lang="es-CO" b="1">
                <a:solidFill>
                  <a:schemeClr val="accent4">
                    <a:lumMod val="75000"/>
                  </a:schemeClr>
                </a:solidFill>
              </a:endParaRPr>
            </a:p>
          </p:txBody>
        </p:sp>
      </p:grpSp>
      <p:grpSp>
        <p:nvGrpSpPr>
          <p:cNvPr id="24" name="Grupo 23">
            <a:extLst>
              <a:ext uri="{FF2B5EF4-FFF2-40B4-BE49-F238E27FC236}">
                <a16:creationId xmlns:a16="http://schemas.microsoft.com/office/drawing/2014/main" id="{AD6D438F-FBFD-409D-A41F-C49EA4DFBCB9}"/>
              </a:ext>
            </a:extLst>
          </p:cNvPr>
          <p:cNvGrpSpPr/>
          <p:nvPr/>
        </p:nvGrpSpPr>
        <p:grpSpPr>
          <a:xfrm>
            <a:off x="9507896" y="2825201"/>
            <a:ext cx="2325949" cy="1798620"/>
            <a:chOff x="9507896" y="2825201"/>
            <a:chExt cx="2325949" cy="1798620"/>
          </a:xfrm>
        </p:grpSpPr>
        <p:sp>
          <p:nvSpPr>
            <p:cNvPr id="13" name="Hexágono 12">
              <a:extLst>
                <a:ext uri="{FF2B5EF4-FFF2-40B4-BE49-F238E27FC236}">
                  <a16:creationId xmlns:a16="http://schemas.microsoft.com/office/drawing/2014/main" id="{586F71B2-F7FB-4F82-BA65-15D76ECE3370}"/>
                </a:ext>
              </a:extLst>
            </p:cNvPr>
            <p:cNvSpPr/>
            <p:nvPr/>
          </p:nvSpPr>
          <p:spPr>
            <a:xfrm>
              <a:off x="9507896" y="2825201"/>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Evaluación de la Precisión   </a:t>
              </a:r>
              <a:endParaRPr lang="es-CO" sz="1800">
                <a:solidFill>
                  <a:schemeClr val="tx1"/>
                </a:solidFill>
              </a:endParaRPr>
            </a:p>
            <a:p>
              <a:pPr algn="ctr"/>
              <a:endParaRPr lang="es-EC">
                <a:solidFill>
                  <a:schemeClr val="tx1"/>
                </a:solidFill>
              </a:endParaRPr>
            </a:p>
          </p:txBody>
        </p:sp>
        <p:sp>
          <p:nvSpPr>
            <p:cNvPr id="18" name="Elipse 17">
              <a:extLst>
                <a:ext uri="{FF2B5EF4-FFF2-40B4-BE49-F238E27FC236}">
                  <a16:creationId xmlns:a16="http://schemas.microsoft.com/office/drawing/2014/main" id="{105EB51D-01D3-419C-B59A-BEBE35102E1E}"/>
                </a:ext>
              </a:extLst>
            </p:cNvPr>
            <p:cNvSpPr/>
            <p:nvPr/>
          </p:nvSpPr>
          <p:spPr>
            <a:xfrm>
              <a:off x="11037051" y="4237201"/>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5</a:t>
              </a:r>
              <a:endParaRPr lang="es-CO" b="1">
                <a:solidFill>
                  <a:schemeClr val="accent4">
                    <a:lumMod val="75000"/>
                  </a:schemeClr>
                </a:solidFill>
              </a:endParaRPr>
            </a:p>
          </p:txBody>
        </p:sp>
      </p:grpSp>
      <p:sp>
        <p:nvSpPr>
          <p:cNvPr id="25" name="Elipse 24">
            <a:extLst>
              <a:ext uri="{FF2B5EF4-FFF2-40B4-BE49-F238E27FC236}">
                <a16:creationId xmlns:a16="http://schemas.microsoft.com/office/drawing/2014/main" id="{D40EEC6A-DCB0-4287-84FD-61419A1C84F9}"/>
              </a:ext>
            </a:extLst>
          </p:cNvPr>
          <p:cNvSpPr/>
          <p:nvPr/>
        </p:nvSpPr>
        <p:spPr>
          <a:xfrm>
            <a:off x="4954727" y="520122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1</a:t>
            </a:r>
            <a:endParaRPr lang="es-CO" b="1">
              <a:solidFill>
                <a:schemeClr val="accent4">
                  <a:lumMod val="75000"/>
                </a:schemeClr>
              </a:solidFill>
            </a:endParaRPr>
          </a:p>
        </p:txBody>
      </p:sp>
    </p:spTree>
    <p:extLst>
      <p:ext uri="{BB962C8B-B14F-4D97-AF65-F5344CB8AC3E}">
        <p14:creationId xmlns:p14="http://schemas.microsoft.com/office/powerpoint/2010/main" val="40785556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22311"/>
          </a:xfrm>
        </p:spPr>
        <p:txBody>
          <a:bodyPr>
            <a:normAutofit/>
          </a:bodyPr>
          <a:lstStyle/>
          <a:p>
            <a:r>
              <a:rPr lang="es-MX" sz="3100" b="1" dirty="0"/>
              <a:t>Recepción del protocolo NTRIP</a:t>
            </a:r>
          </a:p>
        </p:txBody>
      </p:sp>
      <p:grpSp>
        <p:nvGrpSpPr>
          <p:cNvPr id="4" name="Grupo 3">
            <a:extLst>
              <a:ext uri="{FF2B5EF4-FFF2-40B4-BE49-F238E27FC236}">
                <a16:creationId xmlns:a16="http://schemas.microsoft.com/office/drawing/2014/main" id="{A4848919-1952-4623-A095-F4B1855C7677}"/>
              </a:ext>
            </a:extLst>
          </p:cNvPr>
          <p:cNvGrpSpPr/>
          <p:nvPr/>
        </p:nvGrpSpPr>
        <p:grpSpPr>
          <a:xfrm>
            <a:off x="7012408" y="772718"/>
            <a:ext cx="4120502" cy="2587927"/>
            <a:chOff x="0" y="0"/>
            <a:chExt cx="3956049" cy="2410460"/>
          </a:xfrm>
        </p:grpSpPr>
        <p:grpSp>
          <p:nvGrpSpPr>
            <p:cNvPr id="6" name="Grupo 5">
              <a:extLst>
                <a:ext uri="{FF2B5EF4-FFF2-40B4-BE49-F238E27FC236}">
                  <a16:creationId xmlns:a16="http://schemas.microsoft.com/office/drawing/2014/main" id="{28A034A9-15F7-486A-91DA-7518D71F7A4F}"/>
                </a:ext>
              </a:extLst>
            </p:cNvPr>
            <p:cNvGrpSpPr/>
            <p:nvPr/>
          </p:nvGrpSpPr>
          <p:grpSpPr>
            <a:xfrm>
              <a:off x="0" y="365760"/>
              <a:ext cx="3956049" cy="2044700"/>
              <a:chOff x="0" y="0"/>
              <a:chExt cx="4267200" cy="2450465"/>
            </a:xfrm>
          </p:grpSpPr>
          <p:pic>
            <p:nvPicPr>
              <p:cNvPr id="10" name="Imagen 9" descr="Imagen de la pantalla de un celular&#10;&#10;Descripción generada automáticamente con confianza media">
                <a:extLst>
                  <a:ext uri="{FF2B5EF4-FFF2-40B4-BE49-F238E27FC236}">
                    <a16:creationId xmlns:a16="http://schemas.microsoft.com/office/drawing/2014/main" id="{FACEF7D0-6CD1-4D45-876E-00E989FC3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1025" cy="2450465"/>
              </a:xfrm>
              <a:prstGeom prst="rect">
                <a:avLst/>
              </a:prstGeom>
              <a:noFill/>
            </p:spPr>
          </p:pic>
          <p:pic>
            <p:nvPicPr>
              <p:cNvPr id="11" name="Imagen 10" descr="HUAWEI Mate 20 Lite Pieza Madre">
                <a:extLst>
                  <a:ext uri="{FF2B5EF4-FFF2-40B4-BE49-F238E27FC236}">
                    <a16:creationId xmlns:a16="http://schemas.microsoft.com/office/drawing/2014/main" id="{C7186527-F2A2-442D-B7C6-ADBEAD43AD6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25" y="9525"/>
                <a:ext cx="2390775" cy="2357755"/>
              </a:xfrm>
              <a:prstGeom prst="rect">
                <a:avLst/>
              </a:prstGeom>
              <a:noFill/>
              <a:ln>
                <a:noFill/>
              </a:ln>
            </p:spPr>
          </p:pic>
        </p:grpSp>
        <p:sp>
          <p:nvSpPr>
            <p:cNvPr id="7" name="Cuadro de texto 2">
              <a:extLst>
                <a:ext uri="{FF2B5EF4-FFF2-40B4-BE49-F238E27FC236}">
                  <a16:creationId xmlns:a16="http://schemas.microsoft.com/office/drawing/2014/main" id="{C3C8D60E-19EC-48D5-A90D-84638B7DED65}"/>
                </a:ext>
              </a:extLst>
            </p:cNvPr>
            <p:cNvSpPr txBox="1">
              <a:spLocks noChangeArrowheads="1"/>
            </p:cNvSpPr>
            <p:nvPr/>
          </p:nvSpPr>
          <p:spPr bwMode="auto">
            <a:xfrm>
              <a:off x="190500" y="0"/>
              <a:ext cx="1356360" cy="2819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S" sz="1100" b="1">
                  <a:effectLst/>
                  <a:latin typeface="Arial" panose="020B0604020202020204" pitchFamily="34" charset="0"/>
                  <a:ea typeface="Calibri" panose="020F0502020204030204" pitchFamily="34" charset="0"/>
                  <a:cs typeface="Calibri" panose="020F0502020204030204" pitchFamily="34" charset="0"/>
                </a:rPr>
                <a:t>Xiaomi Poco F3</a:t>
              </a:r>
              <a:endParaRPr lang="es-CO" sz="1100">
                <a:effectLst/>
                <a:latin typeface="Arial" panose="020B0604020202020204" pitchFamily="34" charset="0"/>
                <a:ea typeface="Calibri" panose="020F0502020204030204" pitchFamily="34" charset="0"/>
                <a:cs typeface="Calibri" panose="020F0502020204030204" pitchFamily="34" charset="0"/>
              </a:endParaRPr>
            </a:p>
          </p:txBody>
        </p:sp>
        <p:sp>
          <p:nvSpPr>
            <p:cNvPr id="8" name="Cuadro de texto 2">
              <a:extLst>
                <a:ext uri="{FF2B5EF4-FFF2-40B4-BE49-F238E27FC236}">
                  <a16:creationId xmlns:a16="http://schemas.microsoft.com/office/drawing/2014/main" id="{4AA5ED1E-D7BA-4854-B4B7-DD05325374B1}"/>
                </a:ext>
              </a:extLst>
            </p:cNvPr>
            <p:cNvSpPr txBox="1">
              <a:spLocks noChangeArrowheads="1"/>
            </p:cNvSpPr>
            <p:nvPr/>
          </p:nvSpPr>
          <p:spPr bwMode="auto">
            <a:xfrm>
              <a:off x="2141220" y="15240"/>
              <a:ext cx="1706880" cy="28956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ES" sz="1100" b="1">
                  <a:effectLst/>
                  <a:latin typeface="Arial" panose="020B0604020202020204" pitchFamily="34" charset="0"/>
                  <a:ea typeface="Calibri" panose="020F0502020204030204" pitchFamily="34" charset="0"/>
                  <a:cs typeface="Calibri" panose="020F0502020204030204" pitchFamily="34" charset="0"/>
                </a:rPr>
                <a:t>Huawei Mate 20 Lite</a:t>
              </a:r>
              <a:endParaRPr lang="es-CO" sz="1100">
                <a:effectLst/>
                <a:latin typeface="Arial" panose="020B0604020202020204" pitchFamily="34" charset="0"/>
                <a:ea typeface="Calibri" panose="020F0502020204030204" pitchFamily="34" charset="0"/>
                <a:cs typeface="Calibri" panose="020F0502020204030204" pitchFamily="34" charset="0"/>
              </a:endParaRPr>
            </a:p>
          </p:txBody>
        </p:sp>
        <p:cxnSp>
          <p:nvCxnSpPr>
            <p:cNvPr id="9" name="Conector recto 8">
              <a:extLst>
                <a:ext uri="{FF2B5EF4-FFF2-40B4-BE49-F238E27FC236}">
                  <a16:creationId xmlns:a16="http://schemas.microsoft.com/office/drawing/2014/main" id="{E1E6487C-CB73-4FEC-B7F1-B7333685BBFA}"/>
                </a:ext>
              </a:extLst>
            </p:cNvPr>
            <p:cNvCxnSpPr/>
            <p:nvPr/>
          </p:nvCxnSpPr>
          <p:spPr>
            <a:xfrm>
              <a:off x="1798320" y="186690"/>
              <a:ext cx="28238" cy="204216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3" name="Tabla 12">
            <a:extLst>
              <a:ext uri="{FF2B5EF4-FFF2-40B4-BE49-F238E27FC236}">
                <a16:creationId xmlns:a16="http://schemas.microsoft.com/office/drawing/2014/main" id="{1B8A18D6-4E86-4CE7-A9E3-9B288072CAFB}"/>
              </a:ext>
            </a:extLst>
          </p:cNvPr>
          <p:cNvGraphicFramePr>
            <a:graphicFrameLocks noGrp="1"/>
          </p:cNvGraphicFramePr>
          <p:nvPr>
            <p:extLst>
              <p:ext uri="{D42A27DB-BD31-4B8C-83A1-F6EECF244321}">
                <p14:modId xmlns:p14="http://schemas.microsoft.com/office/powerpoint/2010/main" val="4021782029"/>
              </p:ext>
            </p:extLst>
          </p:nvPr>
        </p:nvGraphicFramePr>
        <p:xfrm>
          <a:off x="637209" y="1173940"/>
          <a:ext cx="4941539" cy="4765865"/>
        </p:xfrm>
        <a:graphic>
          <a:graphicData uri="http://schemas.openxmlformats.org/drawingml/2006/table">
            <a:tbl>
              <a:tblPr firstRow="1" firstCol="1" bandRow="1">
                <a:tableStyleId>{5940675A-B579-460E-94D1-54222C63F5DA}</a:tableStyleId>
              </a:tblPr>
              <a:tblGrid>
                <a:gridCol w="1520299">
                  <a:extLst>
                    <a:ext uri="{9D8B030D-6E8A-4147-A177-3AD203B41FA5}">
                      <a16:colId xmlns:a16="http://schemas.microsoft.com/office/drawing/2014/main" val="1997510236"/>
                    </a:ext>
                  </a:extLst>
                </a:gridCol>
                <a:gridCol w="1743898">
                  <a:extLst>
                    <a:ext uri="{9D8B030D-6E8A-4147-A177-3AD203B41FA5}">
                      <a16:colId xmlns:a16="http://schemas.microsoft.com/office/drawing/2014/main" val="377728027"/>
                    </a:ext>
                  </a:extLst>
                </a:gridCol>
                <a:gridCol w="1677342">
                  <a:extLst>
                    <a:ext uri="{9D8B030D-6E8A-4147-A177-3AD203B41FA5}">
                      <a16:colId xmlns:a16="http://schemas.microsoft.com/office/drawing/2014/main" val="1922030971"/>
                    </a:ext>
                  </a:extLst>
                </a:gridCol>
              </a:tblGrid>
              <a:tr h="284095">
                <a:tc>
                  <a:txBody>
                    <a:bodyPr/>
                    <a:lstStyle/>
                    <a:p>
                      <a:pPr algn="ctr">
                        <a:lnSpc>
                          <a:spcPct val="150000"/>
                        </a:lnSpc>
                        <a:spcBef>
                          <a:spcPts val="600"/>
                        </a:spcBef>
                        <a:spcAft>
                          <a:spcPts val="600"/>
                        </a:spcAft>
                      </a:pPr>
                      <a:r>
                        <a:rPr lang="es-CO" sz="1400" b="1">
                          <a:effectLst/>
                        </a:rPr>
                        <a:t>Característica</a:t>
                      </a:r>
                      <a:endParaRPr lang="es-CO" sz="14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400" b="1">
                          <a:effectLst/>
                        </a:rPr>
                        <a:t>Xiaomi Poco F3</a:t>
                      </a:r>
                      <a:endParaRPr lang="es-CO" sz="14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400" b="1">
                          <a:effectLst/>
                        </a:rPr>
                        <a:t>Huawei Mate 20 Lite</a:t>
                      </a:r>
                      <a:endParaRPr lang="es-CO" sz="14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4405420"/>
                  </a:ext>
                </a:extLst>
              </a:tr>
              <a:tr h="293292">
                <a:tc>
                  <a:txBody>
                    <a:bodyPr/>
                    <a:lstStyle/>
                    <a:p>
                      <a:pPr>
                        <a:lnSpc>
                          <a:spcPct val="150000"/>
                        </a:lnSpc>
                        <a:spcBef>
                          <a:spcPts val="600"/>
                        </a:spcBef>
                        <a:spcAft>
                          <a:spcPts val="600"/>
                        </a:spcAft>
                      </a:pPr>
                      <a:r>
                        <a:rPr lang="es-CO" sz="1200" b="1">
                          <a:effectLst/>
                        </a:rPr>
                        <a:t>Sistema Operativo</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a:effectLst/>
                        </a:rPr>
                        <a:t>Android 11</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a:effectLst/>
                        </a:rPr>
                        <a:t>Android 8.1</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63659"/>
                  </a:ext>
                </a:extLst>
              </a:tr>
              <a:tr h="1367607">
                <a:tc>
                  <a:txBody>
                    <a:bodyPr/>
                    <a:lstStyle/>
                    <a:p>
                      <a:pPr>
                        <a:lnSpc>
                          <a:spcPct val="150000"/>
                        </a:lnSpc>
                        <a:spcAft>
                          <a:spcPts val="600"/>
                        </a:spcAft>
                      </a:pPr>
                      <a:r>
                        <a:rPr lang="es-CO" sz="1200" b="1">
                          <a:effectLst/>
                        </a:rPr>
                        <a:t>Sensores</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600"/>
                        </a:spcBef>
                        <a:spcAft>
                          <a:spcPts val="600"/>
                        </a:spcAft>
                      </a:pPr>
                      <a:r>
                        <a:rPr lang="es-CO" sz="1200" dirty="0">
                          <a:effectLst/>
                        </a:rPr>
                        <a:t>Acelerómetro</a:t>
                      </a:r>
                    </a:p>
                    <a:p>
                      <a:pPr algn="ctr">
                        <a:lnSpc>
                          <a:spcPct val="107000"/>
                        </a:lnSpc>
                        <a:spcAft>
                          <a:spcPts val="600"/>
                        </a:spcAft>
                      </a:pPr>
                      <a:r>
                        <a:rPr lang="es-CO" sz="1200" dirty="0">
                          <a:effectLst/>
                        </a:rPr>
                        <a:t>Proximidad</a:t>
                      </a:r>
                    </a:p>
                    <a:p>
                      <a:pPr algn="ctr">
                        <a:lnSpc>
                          <a:spcPct val="107000"/>
                        </a:lnSpc>
                        <a:spcAft>
                          <a:spcPts val="600"/>
                        </a:spcAft>
                      </a:pPr>
                      <a:r>
                        <a:rPr lang="es-CO" sz="1200" dirty="0">
                          <a:effectLst/>
                        </a:rPr>
                        <a:t>Luz ambiente</a:t>
                      </a:r>
                    </a:p>
                    <a:p>
                      <a:pPr algn="ctr">
                        <a:lnSpc>
                          <a:spcPct val="107000"/>
                        </a:lnSpc>
                        <a:spcAft>
                          <a:spcPts val="600"/>
                        </a:spcAft>
                      </a:pPr>
                      <a:r>
                        <a:rPr lang="es-CO" sz="1200" dirty="0">
                          <a:effectLst/>
                        </a:rPr>
                        <a:t>Giroscopio</a:t>
                      </a:r>
                    </a:p>
                    <a:p>
                      <a:pPr algn="ctr">
                        <a:lnSpc>
                          <a:spcPct val="150000"/>
                        </a:lnSpc>
                        <a:spcAft>
                          <a:spcPts val="600"/>
                        </a:spcAft>
                      </a:pPr>
                      <a:r>
                        <a:rPr lang="es-CO" sz="1200" dirty="0">
                          <a:effectLst/>
                        </a:rPr>
                        <a:t>Brújula digital</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600"/>
                        </a:spcAft>
                      </a:pPr>
                      <a:r>
                        <a:rPr lang="es-CO" sz="1200">
                          <a:effectLst/>
                        </a:rPr>
                        <a:t>Acelerómetro</a:t>
                      </a:r>
                    </a:p>
                    <a:p>
                      <a:pPr algn="ctr">
                        <a:lnSpc>
                          <a:spcPct val="107000"/>
                        </a:lnSpc>
                        <a:spcAft>
                          <a:spcPts val="600"/>
                        </a:spcAft>
                      </a:pPr>
                      <a:r>
                        <a:rPr lang="es-CO" sz="1200">
                          <a:effectLst/>
                        </a:rPr>
                        <a:t>Proximidad</a:t>
                      </a:r>
                    </a:p>
                    <a:p>
                      <a:pPr algn="ctr">
                        <a:lnSpc>
                          <a:spcPct val="150000"/>
                        </a:lnSpc>
                        <a:spcAft>
                          <a:spcPts val="600"/>
                        </a:spcAft>
                      </a:pPr>
                      <a:r>
                        <a:rPr lang="es-CO" sz="1200">
                          <a:effectLst/>
                        </a:rPr>
                        <a:t>Luz ambiente</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3760313"/>
                  </a:ext>
                </a:extLst>
              </a:tr>
              <a:tr h="587998">
                <a:tc>
                  <a:txBody>
                    <a:bodyPr/>
                    <a:lstStyle/>
                    <a:p>
                      <a:pPr>
                        <a:lnSpc>
                          <a:spcPct val="150000"/>
                        </a:lnSpc>
                        <a:spcAft>
                          <a:spcPts val="600"/>
                        </a:spcAft>
                      </a:pPr>
                      <a:r>
                        <a:rPr lang="es-CO" sz="1200" b="1">
                          <a:effectLst/>
                        </a:rPr>
                        <a:t>Procesador</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a:effectLst/>
                        </a:rPr>
                        <a:t>Qualcomm® Snapdragon™ 870</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err="1">
                          <a:effectLst/>
                        </a:rPr>
                        <a:t>Hisilicon</a:t>
                      </a:r>
                      <a:r>
                        <a:rPr lang="es-CO" sz="1200">
                          <a:effectLst/>
                        </a:rPr>
                        <a:t> Kirin              710 </a:t>
                      </a:r>
                      <a:r>
                        <a:rPr lang="es-CO" sz="1200" err="1">
                          <a:effectLst/>
                        </a:rPr>
                        <a:t>octa-core</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7684491"/>
                  </a:ext>
                </a:extLst>
              </a:tr>
              <a:tr h="1325586">
                <a:tc>
                  <a:txBody>
                    <a:bodyPr/>
                    <a:lstStyle/>
                    <a:p>
                      <a:pPr>
                        <a:lnSpc>
                          <a:spcPct val="150000"/>
                        </a:lnSpc>
                        <a:spcAft>
                          <a:spcPts val="600"/>
                        </a:spcAft>
                      </a:pPr>
                      <a:r>
                        <a:rPr lang="es-CO" sz="1200" b="1">
                          <a:effectLst/>
                        </a:rPr>
                        <a:t>Navegación</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CO" sz="1200" dirty="0">
                          <a:effectLst/>
                        </a:rPr>
                        <a:t>GPS: L1 + L5</a:t>
                      </a:r>
                    </a:p>
                    <a:p>
                      <a:pPr algn="ctr">
                        <a:lnSpc>
                          <a:spcPct val="107000"/>
                        </a:lnSpc>
                        <a:spcAft>
                          <a:spcPts val="600"/>
                        </a:spcAft>
                      </a:pPr>
                      <a:r>
                        <a:rPr lang="es-CO" sz="1200" dirty="0">
                          <a:effectLst/>
                        </a:rPr>
                        <a:t>GLONASS: G1</a:t>
                      </a:r>
                    </a:p>
                    <a:p>
                      <a:pPr algn="ctr">
                        <a:lnSpc>
                          <a:spcPct val="107000"/>
                        </a:lnSpc>
                        <a:spcAft>
                          <a:spcPts val="600"/>
                        </a:spcAft>
                      </a:pPr>
                      <a:r>
                        <a:rPr lang="es-CO" sz="1200" dirty="0">
                          <a:effectLst/>
                        </a:rPr>
                        <a:t>Galileo: E1 + E5a</a:t>
                      </a:r>
                    </a:p>
                    <a:p>
                      <a:pPr algn="ctr">
                        <a:lnSpc>
                          <a:spcPct val="107000"/>
                        </a:lnSpc>
                        <a:spcAft>
                          <a:spcPts val="600"/>
                        </a:spcAft>
                      </a:pPr>
                      <a:r>
                        <a:rPr lang="es-CO" sz="1200" dirty="0" err="1">
                          <a:effectLst/>
                        </a:rPr>
                        <a:t>BeiDou</a:t>
                      </a:r>
                      <a:r>
                        <a:rPr lang="es-CO" sz="1200" dirty="0">
                          <a:effectLst/>
                        </a:rPr>
                        <a:t>: B1I + B2a</a:t>
                      </a: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600"/>
                        </a:spcAft>
                      </a:pPr>
                      <a:r>
                        <a:rPr lang="es-CO" sz="1200" dirty="0">
                          <a:effectLst/>
                        </a:rPr>
                        <a:t>GPS: L1</a:t>
                      </a:r>
                    </a:p>
                    <a:p>
                      <a:pPr algn="ctr">
                        <a:lnSpc>
                          <a:spcPct val="150000"/>
                        </a:lnSpc>
                        <a:spcAft>
                          <a:spcPts val="600"/>
                        </a:spcAft>
                      </a:pPr>
                      <a:r>
                        <a:rPr lang="es-CO" sz="1200" dirty="0">
                          <a:effectLst/>
                        </a:rPr>
                        <a:t>GLONASS: G1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637149"/>
                  </a:ext>
                </a:extLst>
              </a:tr>
              <a:tr h="305666">
                <a:tc>
                  <a:txBody>
                    <a:bodyPr/>
                    <a:lstStyle/>
                    <a:p>
                      <a:pPr>
                        <a:lnSpc>
                          <a:spcPct val="150000"/>
                        </a:lnSpc>
                        <a:spcBef>
                          <a:spcPts val="600"/>
                        </a:spcBef>
                        <a:spcAft>
                          <a:spcPts val="600"/>
                        </a:spcAft>
                      </a:pPr>
                      <a:r>
                        <a:rPr lang="es-CO" sz="1200" b="1">
                          <a:effectLst/>
                        </a:rPr>
                        <a:t>Capacidad de Red</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dirty="0">
                          <a:effectLst/>
                        </a:rPr>
                        <a:t>2G, 3G,4G,`5G</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s-CO" sz="1200" dirty="0">
                          <a:effectLst/>
                        </a:rPr>
                        <a:t>2G, 3G, 4G</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3305298"/>
                  </a:ext>
                </a:extLst>
              </a:tr>
              <a:tr h="600156">
                <a:tc>
                  <a:txBody>
                    <a:bodyPr/>
                    <a:lstStyle/>
                    <a:p>
                      <a:pPr>
                        <a:lnSpc>
                          <a:spcPct val="150000"/>
                        </a:lnSpc>
                        <a:spcAft>
                          <a:spcPts val="600"/>
                        </a:spcAft>
                      </a:pPr>
                      <a:r>
                        <a:rPr lang="es-CO" sz="1200" b="1">
                          <a:effectLst/>
                        </a:rPr>
                        <a:t>Conectividad</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600"/>
                        </a:spcAft>
                      </a:pPr>
                      <a:r>
                        <a:rPr lang="en-US" sz="1200" dirty="0">
                          <a:effectLst/>
                        </a:rPr>
                        <a:t>LTE, Dual </a:t>
                      </a:r>
                      <a:r>
                        <a:rPr lang="en-US" sz="1200" dirty="0" err="1">
                          <a:effectLst/>
                        </a:rPr>
                        <a:t>nanoSIM</a:t>
                      </a:r>
                      <a:r>
                        <a:rPr lang="en-US" sz="1200" dirty="0">
                          <a:effectLst/>
                        </a:rPr>
                        <a:t>, NFC, Bluetooth 5.1, </a:t>
                      </a:r>
                      <a:r>
                        <a:rPr lang="en-US" sz="1200" dirty="0" err="1">
                          <a:effectLst/>
                        </a:rPr>
                        <a:t>WiFi</a:t>
                      </a:r>
                      <a:r>
                        <a:rPr lang="en-US" sz="1200" dirty="0">
                          <a:effectLst/>
                        </a:rPr>
                        <a:t> 6</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600"/>
                        </a:spcAft>
                      </a:pPr>
                      <a:r>
                        <a:rPr lang="en-US" sz="1200" dirty="0">
                          <a:effectLst/>
                        </a:rPr>
                        <a:t>Dual </a:t>
                      </a:r>
                      <a:r>
                        <a:rPr lang="en-US" sz="1200" dirty="0" err="1">
                          <a:effectLst/>
                        </a:rPr>
                        <a:t>nanoSIM</a:t>
                      </a:r>
                      <a:r>
                        <a:rPr lang="en-US" sz="1200" dirty="0">
                          <a:effectLst/>
                        </a:rPr>
                        <a:t>, Bluetooth 4.2, NFC Wi-Fi 802.11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59395" marR="59395"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4211762"/>
                  </a:ext>
                </a:extLst>
              </a:tr>
            </a:tbl>
          </a:graphicData>
        </a:graphic>
      </p:graphicFrame>
      <p:graphicFrame>
        <p:nvGraphicFramePr>
          <p:cNvPr id="21" name="Diagrama 20">
            <a:extLst>
              <a:ext uri="{FF2B5EF4-FFF2-40B4-BE49-F238E27FC236}">
                <a16:creationId xmlns:a16="http://schemas.microsoft.com/office/drawing/2014/main" id="{29F93356-32AD-4467-9C90-32F1FDD6A4BD}"/>
              </a:ext>
            </a:extLst>
          </p:cNvPr>
          <p:cNvGraphicFramePr/>
          <p:nvPr>
            <p:extLst>
              <p:ext uri="{D42A27DB-BD31-4B8C-83A1-F6EECF244321}">
                <p14:modId xmlns:p14="http://schemas.microsoft.com/office/powerpoint/2010/main" val="3114086674"/>
              </p:ext>
            </p:extLst>
          </p:nvPr>
        </p:nvGraphicFramePr>
        <p:xfrm>
          <a:off x="6250380" y="3531326"/>
          <a:ext cx="5900359" cy="24380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CuadroTexto 15">
            <a:extLst>
              <a:ext uri="{FF2B5EF4-FFF2-40B4-BE49-F238E27FC236}">
                <a16:creationId xmlns:a16="http://schemas.microsoft.com/office/drawing/2014/main" id="{50AAEAA8-4CE5-4E4D-92A5-B97AC10B328D}"/>
              </a:ext>
            </a:extLst>
          </p:cNvPr>
          <p:cNvSpPr txBox="1"/>
          <p:nvPr/>
        </p:nvSpPr>
        <p:spPr>
          <a:xfrm>
            <a:off x="6247452" y="5808140"/>
            <a:ext cx="1866567" cy="276999"/>
          </a:xfrm>
          <a:prstGeom prst="rect">
            <a:avLst/>
          </a:prstGeom>
          <a:noFill/>
        </p:spPr>
        <p:txBody>
          <a:bodyPr wrap="square">
            <a:spAutoFit/>
          </a:bodyPr>
          <a:lstStyle/>
          <a:p>
            <a:r>
              <a:rPr lang="es-EC" sz="1200">
                <a:effectLst/>
                <a:latin typeface="Arial" panose="020B0604020202020204" pitchFamily="34" charset="0"/>
                <a:ea typeface="Calibri" panose="020F0502020204030204" pitchFamily="34" charset="0"/>
              </a:rPr>
              <a:t>(SMARTGSM, 2022)</a:t>
            </a:r>
            <a:endParaRPr lang="es-CO" sz="1200"/>
          </a:p>
        </p:txBody>
      </p:sp>
      <p:grpSp>
        <p:nvGrpSpPr>
          <p:cNvPr id="12" name="Grupo 11">
            <a:extLst>
              <a:ext uri="{FF2B5EF4-FFF2-40B4-BE49-F238E27FC236}">
                <a16:creationId xmlns:a16="http://schemas.microsoft.com/office/drawing/2014/main" id="{51C6B08B-CA07-446C-A78F-03069BB77C9F}"/>
              </a:ext>
            </a:extLst>
          </p:cNvPr>
          <p:cNvGrpSpPr/>
          <p:nvPr/>
        </p:nvGrpSpPr>
        <p:grpSpPr>
          <a:xfrm>
            <a:off x="6123056" y="3437379"/>
            <a:ext cx="6068944" cy="109252"/>
            <a:chOff x="5924366" y="3437379"/>
            <a:chExt cx="6349898" cy="109252"/>
          </a:xfrm>
        </p:grpSpPr>
        <p:cxnSp>
          <p:nvCxnSpPr>
            <p:cNvPr id="14" name="Conector recto 13">
              <a:extLst>
                <a:ext uri="{FF2B5EF4-FFF2-40B4-BE49-F238E27FC236}">
                  <a16:creationId xmlns:a16="http://schemas.microsoft.com/office/drawing/2014/main" id="{2A397C04-81B8-481E-9724-0565B99337A1}"/>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17" name="Conector recto 16">
              <a:extLst>
                <a:ext uri="{FF2B5EF4-FFF2-40B4-BE49-F238E27FC236}">
                  <a16:creationId xmlns:a16="http://schemas.microsoft.com/office/drawing/2014/main" id="{B4F23D06-3CD3-4FBD-89B3-56395CD71371}"/>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9" name="CuadroTexto 18">
            <a:extLst>
              <a:ext uri="{FF2B5EF4-FFF2-40B4-BE49-F238E27FC236}">
                <a16:creationId xmlns:a16="http://schemas.microsoft.com/office/drawing/2014/main" id="{AD4D3FBA-782F-49B3-AAB6-09DB88757145}"/>
              </a:ext>
            </a:extLst>
          </p:cNvPr>
          <p:cNvSpPr txBox="1"/>
          <p:nvPr/>
        </p:nvSpPr>
        <p:spPr>
          <a:xfrm>
            <a:off x="588746" y="622162"/>
            <a:ext cx="3781803" cy="369332"/>
          </a:xfrm>
          <a:prstGeom prst="rect">
            <a:avLst/>
          </a:prstGeom>
          <a:noFill/>
        </p:spPr>
        <p:txBody>
          <a:bodyPr wrap="square">
            <a:spAutoFit/>
          </a:bodyPr>
          <a:lstStyle/>
          <a:p>
            <a:r>
              <a:rPr lang="es-EC" sz="1800" b="1" dirty="0"/>
              <a:t>Selección de dispositivos móviles</a:t>
            </a:r>
            <a:endParaRPr lang="es-EC" dirty="0"/>
          </a:p>
        </p:txBody>
      </p:sp>
      <p:grpSp>
        <p:nvGrpSpPr>
          <p:cNvPr id="20" name="Grupo 19">
            <a:extLst>
              <a:ext uri="{FF2B5EF4-FFF2-40B4-BE49-F238E27FC236}">
                <a16:creationId xmlns:a16="http://schemas.microsoft.com/office/drawing/2014/main" id="{ACB2C14F-A48E-489C-9380-17E405575C95}"/>
              </a:ext>
            </a:extLst>
          </p:cNvPr>
          <p:cNvGrpSpPr/>
          <p:nvPr/>
        </p:nvGrpSpPr>
        <p:grpSpPr>
          <a:xfrm>
            <a:off x="6068943" y="619611"/>
            <a:ext cx="54113" cy="5618778"/>
            <a:chOff x="5887507" y="598036"/>
            <a:chExt cx="54113" cy="5618778"/>
          </a:xfrm>
        </p:grpSpPr>
        <p:cxnSp>
          <p:nvCxnSpPr>
            <p:cNvPr id="22" name="Conector recto 21">
              <a:extLst>
                <a:ext uri="{FF2B5EF4-FFF2-40B4-BE49-F238E27FC236}">
                  <a16:creationId xmlns:a16="http://schemas.microsoft.com/office/drawing/2014/main" id="{2506C387-4CA1-4589-9EBE-5ACD5D33B5D0}"/>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2C723DE-FDBB-484B-9F3F-06BBA382F7E7}"/>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80377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Gráfico, Histograma&#10;&#10;Descripción generada automáticamente">
            <a:extLst>
              <a:ext uri="{FF2B5EF4-FFF2-40B4-BE49-F238E27FC236}">
                <a16:creationId xmlns:a16="http://schemas.microsoft.com/office/drawing/2014/main" id="{6E574224-FAA4-47AA-A470-7F255A0BA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427" y="946822"/>
            <a:ext cx="4258649" cy="2160000"/>
          </a:xfrm>
          <a:prstGeom prst="rect">
            <a:avLst/>
          </a:prstGeom>
        </p:spPr>
      </p:pic>
      <p:pic>
        <p:nvPicPr>
          <p:cNvPr id="14" name="Imagen 13" descr="Gráfico, Histograma&#10;&#10;Descripción generada automáticamente">
            <a:extLst>
              <a:ext uri="{FF2B5EF4-FFF2-40B4-BE49-F238E27FC236}">
                <a16:creationId xmlns:a16="http://schemas.microsoft.com/office/drawing/2014/main" id="{103C4FE2-0329-4C54-B951-7EC7F1817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4037" y="1016460"/>
            <a:ext cx="4258649" cy="2160000"/>
          </a:xfrm>
          <a:prstGeom prst="rect">
            <a:avLst/>
          </a:prstGeom>
        </p:spPr>
      </p:pic>
      <p:pic>
        <p:nvPicPr>
          <p:cNvPr id="16" name="Imagen 15" descr="Gráfico, Histograma&#10;&#10;Descripción generada automáticamente">
            <a:extLst>
              <a:ext uri="{FF2B5EF4-FFF2-40B4-BE49-F238E27FC236}">
                <a16:creationId xmlns:a16="http://schemas.microsoft.com/office/drawing/2014/main" id="{DC01EC89-537C-4202-8CB0-D8B54278A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51" y="3780538"/>
            <a:ext cx="4258649" cy="2160000"/>
          </a:xfrm>
          <a:prstGeom prst="rect">
            <a:avLst/>
          </a:prstGeom>
        </p:spPr>
      </p:pic>
      <p:pic>
        <p:nvPicPr>
          <p:cNvPr id="20" name="Imagen 19" descr="Gráfico, Histograma&#10;&#10;Descripción generada automáticamente">
            <a:extLst>
              <a:ext uri="{FF2B5EF4-FFF2-40B4-BE49-F238E27FC236}">
                <a16:creationId xmlns:a16="http://schemas.microsoft.com/office/drawing/2014/main" id="{0E0472E2-3DDD-4D13-B3BA-24FE248CF3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4036" y="3780538"/>
            <a:ext cx="4258649" cy="2110722"/>
          </a:xfrm>
          <a:prstGeom prst="rect">
            <a:avLst/>
          </a:prstGeom>
        </p:spPr>
      </p:pic>
      <p:grpSp>
        <p:nvGrpSpPr>
          <p:cNvPr id="22" name="Grupo 21">
            <a:extLst>
              <a:ext uri="{FF2B5EF4-FFF2-40B4-BE49-F238E27FC236}">
                <a16:creationId xmlns:a16="http://schemas.microsoft.com/office/drawing/2014/main" id="{207D57FA-33ED-4480-9162-12421B007EBF}"/>
              </a:ext>
            </a:extLst>
          </p:cNvPr>
          <p:cNvGrpSpPr/>
          <p:nvPr/>
        </p:nvGrpSpPr>
        <p:grpSpPr>
          <a:xfrm>
            <a:off x="0" y="3391444"/>
            <a:ext cx="12192000" cy="109252"/>
            <a:chOff x="5924366" y="3437379"/>
            <a:chExt cx="6349898" cy="109252"/>
          </a:xfrm>
        </p:grpSpPr>
        <p:cxnSp>
          <p:nvCxnSpPr>
            <p:cNvPr id="23" name="Conector recto 22">
              <a:extLst>
                <a:ext uri="{FF2B5EF4-FFF2-40B4-BE49-F238E27FC236}">
                  <a16:creationId xmlns:a16="http://schemas.microsoft.com/office/drawing/2014/main" id="{FD0B6750-4D53-4E15-9BCA-F1FC591D92CE}"/>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24" name="Conector recto 23">
              <a:extLst>
                <a:ext uri="{FF2B5EF4-FFF2-40B4-BE49-F238E27FC236}">
                  <a16:creationId xmlns:a16="http://schemas.microsoft.com/office/drawing/2014/main" id="{3CF49261-153F-4520-9371-D48B78A4699E}"/>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5" name="Grupo 24">
            <a:extLst>
              <a:ext uri="{FF2B5EF4-FFF2-40B4-BE49-F238E27FC236}">
                <a16:creationId xmlns:a16="http://schemas.microsoft.com/office/drawing/2014/main" id="{8F709FC4-44BC-4C48-862F-2B415D329691}"/>
              </a:ext>
            </a:extLst>
          </p:cNvPr>
          <p:cNvGrpSpPr/>
          <p:nvPr/>
        </p:nvGrpSpPr>
        <p:grpSpPr>
          <a:xfrm>
            <a:off x="6068943" y="619611"/>
            <a:ext cx="54113" cy="5618778"/>
            <a:chOff x="5887507" y="598036"/>
            <a:chExt cx="54113" cy="5618778"/>
          </a:xfrm>
        </p:grpSpPr>
        <p:cxnSp>
          <p:nvCxnSpPr>
            <p:cNvPr id="26" name="Conector recto 25">
              <a:extLst>
                <a:ext uri="{FF2B5EF4-FFF2-40B4-BE49-F238E27FC236}">
                  <a16:creationId xmlns:a16="http://schemas.microsoft.com/office/drawing/2014/main" id="{E6584197-AF7D-4253-97C0-8592071F3F50}"/>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E85E084-0606-4E9E-92E7-CC16AB9672CD}"/>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CuadroTexto 20">
            <a:extLst>
              <a:ext uri="{FF2B5EF4-FFF2-40B4-BE49-F238E27FC236}">
                <a16:creationId xmlns:a16="http://schemas.microsoft.com/office/drawing/2014/main" id="{71DCE810-10C4-4650-B9B9-24E181DDEF47}"/>
              </a:ext>
            </a:extLst>
          </p:cNvPr>
          <p:cNvSpPr txBox="1"/>
          <p:nvPr/>
        </p:nvSpPr>
        <p:spPr>
          <a:xfrm>
            <a:off x="5114713" y="3256054"/>
            <a:ext cx="2032000" cy="400110"/>
          </a:xfrm>
          <a:prstGeom prst="rect">
            <a:avLst/>
          </a:prstGeom>
          <a:solidFill>
            <a:schemeClr val="bg1"/>
          </a:solidFill>
          <a:ln>
            <a:solidFill>
              <a:schemeClr val="tx1"/>
            </a:solidFill>
          </a:ln>
        </p:spPr>
        <p:txBody>
          <a:bodyPr wrap="square">
            <a:spAutoFit/>
          </a:bodyPr>
          <a:lstStyle/>
          <a:p>
            <a:pPr algn="ctr"/>
            <a:r>
              <a:rPr lang="es-EC" sz="2000" b="1"/>
              <a:t>Cobertura GNSS </a:t>
            </a:r>
            <a:endParaRPr lang="es-EC" sz="2000"/>
          </a:p>
        </p:txBody>
      </p:sp>
      <p:cxnSp>
        <p:nvCxnSpPr>
          <p:cNvPr id="29" name="Conector recto 28">
            <a:extLst>
              <a:ext uri="{FF2B5EF4-FFF2-40B4-BE49-F238E27FC236}">
                <a16:creationId xmlns:a16="http://schemas.microsoft.com/office/drawing/2014/main" id="{2760B0D2-B699-4EFA-A282-B7623EE2D637}"/>
              </a:ext>
            </a:extLst>
          </p:cNvPr>
          <p:cNvCxnSpPr>
            <a:cxnSpLocks/>
          </p:cNvCxnSpPr>
          <p:nvPr/>
        </p:nvCxnSpPr>
        <p:spPr>
          <a:xfrm>
            <a:off x="709847" y="1666672"/>
            <a:ext cx="455586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0592B335-8DEF-4E32-A1DC-F0FC839CCEA3}"/>
              </a:ext>
            </a:extLst>
          </p:cNvPr>
          <p:cNvCxnSpPr>
            <a:cxnSpLocks/>
          </p:cNvCxnSpPr>
          <p:nvPr/>
        </p:nvCxnSpPr>
        <p:spPr>
          <a:xfrm>
            <a:off x="7095428" y="1866003"/>
            <a:ext cx="455586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A72F9587-13AD-4254-85FB-4D0B84A50635}"/>
              </a:ext>
            </a:extLst>
          </p:cNvPr>
          <p:cNvCxnSpPr>
            <a:cxnSpLocks/>
          </p:cNvCxnSpPr>
          <p:nvPr/>
        </p:nvCxnSpPr>
        <p:spPr>
          <a:xfrm>
            <a:off x="662923" y="4265695"/>
            <a:ext cx="4555864"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12F4F5D8-AB86-476A-85A0-09F8BF356B90}"/>
              </a:ext>
            </a:extLst>
          </p:cNvPr>
          <p:cNvCxnSpPr>
            <a:cxnSpLocks/>
          </p:cNvCxnSpPr>
          <p:nvPr/>
        </p:nvCxnSpPr>
        <p:spPr>
          <a:xfrm>
            <a:off x="7244036" y="4448591"/>
            <a:ext cx="4555864" cy="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5" name="CuadroTexto 34">
            <a:extLst>
              <a:ext uri="{FF2B5EF4-FFF2-40B4-BE49-F238E27FC236}">
                <a16:creationId xmlns:a16="http://schemas.microsoft.com/office/drawing/2014/main" id="{88598833-9360-41CF-8018-65F8B6E9EF97}"/>
              </a:ext>
            </a:extLst>
          </p:cNvPr>
          <p:cNvSpPr txBox="1"/>
          <p:nvPr/>
        </p:nvSpPr>
        <p:spPr>
          <a:xfrm>
            <a:off x="2288401" y="619667"/>
            <a:ext cx="1304326" cy="369332"/>
          </a:xfrm>
          <a:prstGeom prst="rect">
            <a:avLst/>
          </a:prstGeom>
          <a:noFill/>
        </p:spPr>
        <p:txBody>
          <a:bodyPr wrap="square">
            <a:spAutoFit/>
          </a:bodyPr>
          <a:lstStyle/>
          <a:p>
            <a:pPr algn="ctr"/>
            <a:r>
              <a:rPr lang="es-MX" b="1"/>
              <a:t>GPS</a:t>
            </a:r>
            <a:endParaRPr lang="es-CO" b="1"/>
          </a:p>
        </p:txBody>
      </p:sp>
      <p:sp>
        <p:nvSpPr>
          <p:cNvPr id="36" name="CuadroTexto 35">
            <a:extLst>
              <a:ext uri="{FF2B5EF4-FFF2-40B4-BE49-F238E27FC236}">
                <a16:creationId xmlns:a16="http://schemas.microsoft.com/office/drawing/2014/main" id="{87AD8899-334B-4CE2-B0C0-4562BB05B5FA}"/>
              </a:ext>
            </a:extLst>
          </p:cNvPr>
          <p:cNvSpPr txBox="1"/>
          <p:nvPr/>
        </p:nvSpPr>
        <p:spPr>
          <a:xfrm>
            <a:off x="8721197" y="611360"/>
            <a:ext cx="1304326" cy="369332"/>
          </a:xfrm>
          <a:prstGeom prst="rect">
            <a:avLst/>
          </a:prstGeom>
          <a:noFill/>
        </p:spPr>
        <p:txBody>
          <a:bodyPr wrap="square">
            <a:spAutoFit/>
          </a:bodyPr>
          <a:lstStyle/>
          <a:p>
            <a:pPr algn="ctr"/>
            <a:r>
              <a:rPr lang="es-MX" b="1"/>
              <a:t>GLONASS</a:t>
            </a:r>
            <a:endParaRPr lang="es-CO" b="1"/>
          </a:p>
        </p:txBody>
      </p:sp>
      <p:sp>
        <p:nvSpPr>
          <p:cNvPr id="37" name="CuadroTexto 36">
            <a:extLst>
              <a:ext uri="{FF2B5EF4-FFF2-40B4-BE49-F238E27FC236}">
                <a16:creationId xmlns:a16="http://schemas.microsoft.com/office/drawing/2014/main" id="{C6D364A8-8747-4112-9633-0066AE4CABD7}"/>
              </a:ext>
            </a:extLst>
          </p:cNvPr>
          <p:cNvSpPr txBox="1"/>
          <p:nvPr/>
        </p:nvSpPr>
        <p:spPr>
          <a:xfrm>
            <a:off x="8721197" y="3511396"/>
            <a:ext cx="1304326" cy="369332"/>
          </a:xfrm>
          <a:prstGeom prst="rect">
            <a:avLst/>
          </a:prstGeom>
          <a:noFill/>
        </p:spPr>
        <p:txBody>
          <a:bodyPr wrap="square">
            <a:spAutoFit/>
          </a:bodyPr>
          <a:lstStyle/>
          <a:p>
            <a:pPr algn="ctr"/>
            <a:r>
              <a:rPr lang="es-MX" b="1"/>
              <a:t>BeiDou</a:t>
            </a:r>
            <a:endParaRPr lang="es-CO" b="1"/>
          </a:p>
        </p:txBody>
      </p:sp>
      <p:sp>
        <p:nvSpPr>
          <p:cNvPr id="38" name="CuadroTexto 37">
            <a:extLst>
              <a:ext uri="{FF2B5EF4-FFF2-40B4-BE49-F238E27FC236}">
                <a16:creationId xmlns:a16="http://schemas.microsoft.com/office/drawing/2014/main" id="{CAE99EC1-B6D7-4F36-B9B0-6502C76DAD42}"/>
              </a:ext>
            </a:extLst>
          </p:cNvPr>
          <p:cNvSpPr txBox="1"/>
          <p:nvPr/>
        </p:nvSpPr>
        <p:spPr>
          <a:xfrm>
            <a:off x="2220112" y="3502489"/>
            <a:ext cx="1304326" cy="369332"/>
          </a:xfrm>
          <a:prstGeom prst="rect">
            <a:avLst/>
          </a:prstGeom>
          <a:noFill/>
        </p:spPr>
        <p:txBody>
          <a:bodyPr wrap="square">
            <a:spAutoFit/>
          </a:bodyPr>
          <a:lstStyle/>
          <a:p>
            <a:pPr algn="ctr"/>
            <a:r>
              <a:rPr lang="es-MX" b="1"/>
              <a:t>Galileo</a:t>
            </a:r>
            <a:endParaRPr lang="es-CO" b="1"/>
          </a:p>
        </p:txBody>
      </p:sp>
      <p:sp>
        <p:nvSpPr>
          <p:cNvPr id="39" name="CuadroTexto 38">
            <a:extLst>
              <a:ext uri="{FF2B5EF4-FFF2-40B4-BE49-F238E27FC236}">
                <a16:creationId xmlns:a16="http://schemas.microsoft.com/office/drawing/2014/main" id="{203CE1CB-681F-499C-B9E7-8C5A470643F4}"/>
              </a:ext>
            </a:extLst>
          </p:cNvPr>
          <p:cNvSpPr txBox="1"/>
          <p:nvPr/>
        </p:nvSpPr>
        <p:spPr>
          <a:xfrm>
            <a:off x="5206070" y="1465893"/>
            <a:ext cx="771517" cy="400110"/>
          </a:xfrm>
          <a:prstGeom prst="rect">
            <a:avLst/>
          </a:prstGeom>
          <a:noFill/>
        </p:spPr>
        <p:txBody>
          <a:bodyPr wrap="square">
            <a:spAutoFit/>
          </a:bodyPr>
          <a:lstStyle/>
          <a:p>
            <a:pPr algn="ctr"/>
            <a:r>
              <a:rPr lang="es-MX" sz="2000"/>
              <a:t>10 SV</a:t>
            </a:r>
            <a:endParaRPr lang="es-CO" sz="2000"/>
          </a:p>
        </p:txBody>
      </p:sp>
      <p:sp>
        <p:nvSpPr>
          <p:cNvPr id="40" name="CuadroTexto 39">
            <a:extLst>
              <a:ext uri="{FF2B5EF4-FFF2-40B4-BE49-F238E27FC236}">
                <a16:creationId xmlns:a16="http://schemas.microsoft.com/office/drawing/2014/main" id="{F2D5FD1C-2F85-404B-B78B-02A09B7C1545}"/>
              </a:ext>
            </a:extLst>
          </p:cNvPr>
          <p:cNvSpPr txBox="1"/>
          <p:nvPr/>
        </p:nvSpPr>
        <p:spPr>
          <a:xfrm>
            <a:off x="6297788" y="1665948"/>
            <a:ext cx="771517" cy="400110"/>
          </a:xfrm>
          <a:prstGeom prst="rect">
            <a:avLst/>
          </a:prstGeom>
          <a:noFill/>
        </p:spPr>
        <p:txBody>
          <a:bodyPr wrap="square">
            <a:spAutoFit/>
          </a:bodyPr>
          <a:lstStyle/>
          <a:p>
            <a:pPr algn="ctr"/>
            <a:r>
              <a:rPr lang="es-MX" sz="2000"/>
              <a:t>6 SV</a:t>
            </a:r>
            <a:endParaRPr lang="es-CO" sz="2000"/>
          </a:p>
        </p:txBody>
      </p:sp>
      <p:sp>
        <p:nvSpPr>
          <p:cNvPr id="41" name="CuadroTexto 40">
            <a:extLst>
              <a:ext uri="{FF2B5EF4-FFF2-40B4-BE49-F238E27FC236}">
                <a16:creationId xmlns:a16="http://schemas.microsoft.com/office/drawing/2014/main" id="{68B4C165-3709-418F-8CFE-862EBA135018}"/>
              </a:ext>
            </a:extLst>
          </p:cNvPr>
          <p:cNvSpPr txBox="1"/>
          <p:nvPr/>
        </p:nvSpPr>
        <p:spPr>
          <a:xfrm>
            <a:off x="5179750" y="4048481"/>
            <a:ext cx="771517" cy="400110"/>
          </a:xfrm>
          <a:prstGeom prst="rect">
            <a:avLst/>
          </a:prstGeom>
          <a:noFill/>
        </p:spPr>
        <p:txBody>
          <a:bodyPr wrap="square">
            <a:spAutoFit/>
          </a:bodyPr>
          <a:lstStyle/>
          <a:p>
            <a:pPr algn="ctr"/>
            <a:r>
              <a:rPr lang="es-MX" sz="2000"/>
              <a:t>7 SV</a:t>
            </a:r>
            <a:endParaRPr lang="es-CO" sz="2000"/>
          </a:p>
        </p:txBody>
      </p:sp>
      <p:sp>
        <p:nvSpPr>
          <p:cNvPr id="42" name="CuadroTexto 41">
            <a:extLst>
              <a:ext uri="{FF2B5EF4-FFF2-40B4-BE49-F238E27FC236}">
                <a16:creationId xmlns:a16="http://schemas.microsoft.com/office/drawing/2014/main" id="{6570B2D1-60E2-46F0-90F5-6568DBE1905F}"/>
              </a:ext>
            </a:extLst>
          </p:cNvPr>
          <p:cNvSpPr txBox="1"/>
          <p:nvPr/>
        </p:nvSpPr>
        <p:spPr>
          <a:xfrm>
            <a:off x="6421672" y="4248536"/>
            <a:ext cx="771517" cy="400110"/>
          </a:xfrm>
          <a:prstGeom prst="rect">
            <a:avLst/>
          </a:prstGeom>
          <a:noFill/>
        </p:spPr>
        <p:txBody>
          <a:bodyPr wrap="square">
            <a:spAutoFit/>
          </a:bodyPr>
          <a:lstStyle/>
          <a:p>
            <a:pPr algn="ctr"/>
            <a:r>
              <a:rPr lang="es-MX" sz="2000"/>
              <a:t>9 SV</a:t>
            </a:r>
            <a:endParaRPr lang="es-CO" sz="2000"/>
          </a:p>
        </p:txBody>
      </p:sp>
      <p:sp>
        <p:nvSpPr>
          <p:cNvPr id="30" name="Título 1">
            <a:extLst>
              <a:ext uri="{FF2B5EF4-FFF2-40B4-BE49-F238E27FC236}">
                <a16:creationId xmlns:a16="http://schemas.microsoft.com/office/drawing/2014/main" id="{8312632E-C598-449F-B39B-CCA158E4CE34}"/>
              </a:ext>
            </a:extLst>
          </p:cNvPr>
          <p:cNvSpPr txBox="1">
            <a:spLocks/>
          </p:cNvSpPr>
          <p:nvPr/>
        </p:nvSpPr>
        <p:spPr>
          <a:xfrm>
            <a:off x="260381" y="-24275"/>
            <a:ext cx="10515600" cy="622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100" b="1" dirty="0"/>
              <a:t>Recepción del protocolo NTRIP</a:t>
            </a:r>
          </a:p>
        </p:txBody>
      </p:sp>
    </p:spTree>
    <p:extLst>
      <p:ext uri="{BB962C8B-B14F-4D97-AF65-F5344CB8AC3E}">
        <p14:creationId xmlns:p14="http://schemas.microsoft.com/office/powerpoint/2010/main" val="20617168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AC2E5878-5B8D-466B-817D-E9F5B1704738}"/>
              </a:ext>
            </a:extLst>
          </p:cNvPr>
          <p:cNvGrpSpPr/>
          <p:nvPr/>
        </p:nvGrpSpPr>
        <p:grpSpPr>
          <a:xfrm>
            <a:off x="95980" y="806268"/>
            <a:ext cx="3216445" cy="1822526"/>
            <a:chOff x="95980" y="806268"/>
            <a:chExt cx="3216445" cy="1822526"/>
          </a:xfrm>
        </p:grpSpPr>
        <p:pic>
          <p:nvPicPr>
            <p:cNvPr id="4" name="Imagen 3" descr="Mapa&#10;&#10;Descripción generada automáticamente">
              <a:extLst>
                <a:ext uri="{FF2B5EF4-FFF2-40B4-BE49-F238E27FC236}">
                  <a16:creationId xmlns:a16="http://schemas.microsoft.com/office/drawing/2014/main" id="{70C177C2-3FD5-4D92-AD4B-0CF1BD1E1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93" t="21565"/>
            <a:stretch/>
          </p:blipFill>
          <p:spPr>
            <a:xfrm>
              <a:off x="95980" y="806268"/>
              <a:ext cx="3216445" cy="1822526"/>
            </a:xfrm>
            <a:prstGeom prst="rect">
              <a:avLst/>
            </a:prstGeom>
          </p:spPr>
        </p:pic>
        <p:pic>
          <p:nvPicPr>
            <p:cNvPr id="21" name="Imagen 20">
              <a:extLst>
                <a:ext uri="{FF2B5EF4-FFF2-40B4-BE49-F238E27FC236}">
                  <a16:creationId xmlns:a16="http://schemas.microsoft.com/office/drawing/2014/main" id="{2CA37827-BD7F-4A70-9C4B-A5FE916E20A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53324" y="891693"/>
              <a:ext cx="1105016" cy="1271409"/>
            </a:xfrm>
            <a:prstGeom prst="rect">
              <a:avLst/>
            </a:prstGeom>
          </p:spPr>
        </p:pic>
      </p:grpSp>
      <p:grpSp>
        <p:nvGrpSpPr>
          <p:cNvPr id="16" name="Grupo 15">
            <a:extLst>
              <a:ext uri="{FF2B5EF4-FFF2-40B4-BE49-F238E27FC236}">
                <a16:creationId xmlns:a16="http://schemas.microsoft.com/office/drawing/2014/main" id="{B81B0A90-4ADA-4952-8067-126DDDA405E6}"/>
              </a:ext>
            </a:extLst>
          </p:cNvPr>
          <p:cNvGrpSpPr/>
          <p:nvPr/>
        </p:nvGrpSpPr>
        <p:grpSpPr>
          <a:xfrm>
            <a:off x="95979" y="4076026"/>
            <a:ext cx="3216446" cy="1837017"/>
            <a:chOff x="95979" y="4076026"/>
            <a:chExt cx="3216446" cy="1837017"/>
          </a:xfrm>
        </p:grpSpPr>
        <p:pic>
          <p:nvPicPr>
            <p:cNvPr id="6" name="Imagen 5" descr="Mapa&#10;&#10;Descripción generada automáticamente">
              <a:extLst>
                <a:ext uri="{FF2B5EF4-FFF2-40B4-BE49-F238E27FC236}">
                  <a16:creationId xmlns:a16="http://schemas.microsoft.com/office/drawing/2014/main" id="{30F2AAB1-AE23-4CE8-A75B-6721100B9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597" r="16436" b="21031"/>
            <a:stretch/>
          </p:blipFill>
          <p:spPr>
            <a:xfrm>
              <a:off x="95979" y="4076026"/>
              <a:ext cx="3216446" cy="1837017"/>
            </a:xfrm>
            <a:prstGeom prst="rect">
              <a:avLst/>
            </a:prstGeom>
          </p:spPr>
        </p:pic>
        <p:pic>
          <p:nvPicPr>
            <p:cNvPr id="22" name="Imagen 21">
              <a:extLst>
                <a:ext uri="{FF2B5EF4-FFF2-40B4-BE49-F238E27FC236}">
                  <a16:creationId xmlns:a16="http://schemas.microsoft.com/office/drawing/2014/main" id="{FA7DC469-5F4C-4DCB-96C9-AA77F3BD603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21688" y="4295318"/>
              <a:ext cx="1296799" cy="1492071"/>
            </a:xfrm>
            <a:prstGeom prst="rect">
              <a:avLst/>
            </a:prstGeom>
          </p:spPr>
        </p:pic>
      </p:grpSp>
      <p:grpSp>
        <p:nvGrpSpPr>
          <p:cNvPr id="9" name="Grupo 8">
            <a:extLst>
              <a:ext uri="{FF2B5EF4-FFF2-40B4-BE49-F238E27FC236}">
                <a16:creationId xmlns:a16="http://schemas.microsoft.com/office/drawing/2014/main" id="{59950C67-954A-4809-9103-A6468CAD7D2A}"/>
              </a:ext>
            </a:extLst>
          </p:cNvPr>
          <p:cNvGrpSpPr/>
          <p:nvPr/>
        </p:nvGrpSpPr>
        <p:grpSpPr>
          <a:xfrm>
            <a:off x="8879574" y="806759"/>
            <a:ext cx="3216446" cy="1822526"/>
            <a:chOff x="8892343" y="707314"/>
            <a:chExt cx="3216446" cy="1822526"/>
          </a:xfrm>
        </p:grpSpPr>
        <p:pic>
          <p:nvPicPr>
            <p:cNvPr id="7" name="Imagen 6" descr="Mapa&#10;&#10;Descripción generada automáticamente">
              <a:extLst>
                <a:ext uri="{FF2B5EF4-FFF2-40B4-BE49-F238E27FC236}">
                  <a16:creationId xmlns:a16="http://schemas.microsoft.com/office/drawing/2014/main" id="{3E3EC477-1DA8-47CC-9AC2-9E03488F94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6"/>
            <a:stretch/>
          </p:blipFill>
          <p:spPr>
            <a:xfrm>
              <a:off x="8892343" y="707314"/>
              <a:ext cx="3216446" cy="1822526"/>
            </a:xfrm>
            <a:prstGeom prst="rect">
              <a:avLst/>
            </a:prstGeom>
          </p:spPr>
        </p:pic>
        <p:pic>
          <p:nvPicPr>
            <p:cNvPr id="10" name="Imagen 9">
              <a:extLst>
                <a:ext uri="{FF2B5EF4-FFF2-40B4-BE49-F238E27FC236}">
                  <a16:creationId xmlns:a16="http://schemas.microsoft.com/office/drawing/2014/main" id="{D9255C2E-3858-4F39-9DAA-44402CFD1E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41240" y="782446"/>
              <a:ext cx="1361417" cy="1566419"/>
            </a:xfrm>
            <a:prstGeom prst="rect">
              <a:avLst/>
            </a:prstGeom>
          </p:spPr>
        </p:pic>
      </p:grpSp>
      <p:grpSp>
        <p:nvGrpSpPr>
          <p:cNvPr id="14" name="Grupo 13">
            <a:extLst>
              <a:ext uri="{FF2B5EF4-FFF2-40B4-BE49-F238E27FC236}">
                <a16:creationId xmlns:a16="http://schemas.microsoft.com/office/drawing/2014/main" id="{C82A06D7-A097-4E8D-9400-3309E03002BD}"/>
              </a:ext>
            </a:extLst>
          </p:cNvPr>
          <p:cNvGrpSpPr/>
          <p:nvPr/>
        </p:nvGrpSpPr>
        <p:grpSpPr>
          <a:xfrm>
            <a:off x="8900956" y="4075841"/>
            <a:ext cx="3216446" cy="1822526"/>
            <a:chOff x="8892343" y="4044977"/>
            <a:chExt cx="3216446" cy="1822526"/>
          </a:xfrm>
        </p:grpSpPr>
        <p:pic>
          <p:nvPicPr>
            <p:cNvPr id="13" name="Imagen 12" descr="Mapa&#10;&#10;Descripción generada automáticamente">
              <a:extLst>
                <a:ext uri="{FF2B5EF4-FFF2-40B4-BE49-F238E27FC236}">
                  <a16:creationId xmlns:a16="http://schemas.microsoft.com/office/drawing/2014/main" id="{5EFBE404-1F6B-44A4-8CD2-F3E5495A1D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6"/>
            <a:stretch/>
          </p:blipFill>
          <p:spPr>
            <a:xfrm>
              <a:off x="8892343" y="4044977"/>
              <a:ext cx="3216446" cy="1822526"/>
            </a:xfrm>
            <a:prstGeom prst="rect">
              <a:avLst/>
            </a:prstGeom>
          </p:spPr>
        </p:pic>
        <p:pic>
          <p:nvPicPr>
            <p:cNvPr id="12" name="Imagen 11">
              <a:extLst>
                <a:ext uri="{FF2B5EF4-FFF2-40B4-BE49-F238E27FC236}">
                  <a16:creationId xmlns:a16="http://schemas.microsoft.com/office/drawing/2014/main" id="{7E62D034-157C-4BD1-B1B0-AEE76FE0D6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56816" y="4110584"/>
              <a:ext cx="1361417" cy="1566419"/>
            </a:xfrm>
            <a:prstGeom prst="rect">
              <a:avLst/>
            </a:prstGeom>
          </p:spPr>
        </p:pic>
      </p:grpSp>
      <p:graphicFrame>
        <p:nvGraphicFramePr>
          <p:cNvPr id="17" name="Diagrama 16">
            <a:extLst>
              <a:ext uri="{FF2B5EF4-FFF2-40B4-BE49-F238E27FC236}">
                <a16:creationId xmlns:a16="http://schemas.microsoft.com/office/drawing/2014/main" id="{0E50B82E-5B8B-413A-95BE-095ACD0D6307}"/>
              </a:ext>
            </a:extLst>
          </p:cNvPr>
          <p:cNvGraphicFramePr/>
          <p:nvPr>
            <p:extLst>
              <p:ext uri="{D42A27DB-BD31-4B8C-83A1-F6EECF244321}">
                <p14:modId xmlns:p14="http://schemas.microsoft.com/office/powerpoint/2010/main" val="3572159921"/>
              </p:ext>
            </p:extLst>
          </p:nvPr>
        </p:nvGraphicFramePr>
        <p:xfrm>
          <a:off x="1958340" y="2211282"/>
          <a:ext cx="1003447" cy="3693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5" name="Diagrama 24">
            <a:extLst>
              <a:ext uri="{FF2B5EF4-FFF2-40B4-BE49-F238E27FC236}">
                <a16:creationId xmlns:a16="http://schemas.microsoft.com/office/drawing/2014/main" id="{953F3AEB-2068-4313-8CA6-5A6D4D58DFFB}"/>
              </a:ext>
            </a:extLst>
          </p:cNvPr>
          <p:cNvGraphicFramePr/>
          <p:nvPr>
            <p:extLst>
              <p:ext uri="{D42A27DB-BD31-4B8C-83A1-F6EECF244321}">
                <p14:modId xmlns:p14="http://schemas.microsoft.com/office/powerpoint/2010/main" val="3051945112"/>
              </p:ext>
            </p:extLst>
          </p:nvPr>
        </p:nvGraphicFramePr>
        <p:xfrm>
          <a:off x="260381" y="4141448"/>
          <a:ext cx="1003447" cy="36933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6" name="Diagrama 25">
            <a:extLst>
              <a:ext uri="{FF2B5EF4-FFF2-40B4-BE49-F238E27FC236}">
                <a16:creationId xmlns:a16="http://schemas.microsoft.com/office/drawing/2014/main" id="{9D009817-9E98-4DF9-9B6B-4D4ADF697866}"/>
              </a:ext>
            </a:extLst>
          </p:cNvPr>
          <p:cNvGraphicFramePr/>
          <p:nvPr>
            <p:extLst>
              <p:ext uri="{D42A27DB-BD31-4B8C-83A1-F6EECF244321}">
                <p14:modId xmlns:p14="http://schemas.microsoft.com/office/powerpoint/2010/main" val="2760433257"/>
              </p:ext>
            </p:extLst>
          </p:nvPr>
        </p:nvGraphicFramePr>
        <p:xfrm>
          <a:off x="8938721" y="2211282"/>
          <a:ext cx="1172872" cy="36933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7" name="Diagrama 26">
            <a:extLst>
              <a:ext uri="{FF2B5EF4-FFF2-40B4-BE49-F238E27FC236}">
                <a16:creationId xmlns:a16="http://schemas.microsoft.com/office/drawing/2014/main" id="{E5B046EF-D3CC-4F95-9D1F-657D4511C5E4}"/>
              </a:ext>
            </a:extLst>
          </p:cNvPr>
          <p:cNvGraphicFramePr/>
          <p:nvPr>
            <p:extLst>
              <p:ext uri="{D42A27DB-BD31-4B8C-83A1-F6EECF244321}">
                <p14:modId xmlns:p14="http://schemas.microsoft.com/office/powerpoint/2010/main" val="439110172"/>
              </p:ext>
            </p:extLst>
          </p:nvPr>
        </p:nvGraphicFramePr>
        <p:xfrm>
          <a:off x="10870312" y="4127456"/>
          <a:ext cx="1172872" cy="36933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28" name="Grupo 27">
            <a:extLst>
              <a:ext uri="{FF2B5EF4-FFF2-40B4-BE49-F238E27FC236}">
                <a16:creationId xmlns:a16="http://schemas.microsoft.com/office/drawing/2014/main" id="{CEA8F33F-AA11-45C3-9E77-E14CD42D196F}"/>
              </a:ext>
            </a:extLst>
          </p:cNvPr>
          <p:cNvGrpSpPr/>
          <p:nvPr/>
        </p:nvGrpSpPr>
        <p:grpSpPr>
          <a:xfrm>
            <a:off x="0" y="3391444"/>
            <a:ext cx="12192000" cy="109252"/>
            <a:chOff x="5924366" y="3437379"/>
            <a:chExt cx="6349898" cy="109252"/>
          </a:xfrm>
        </p:grpSpPr>
        <p:cxnSp>
          <p:nvCxnSpPr>
            <p:cNvPr id="29" name="Conector recto 28">
              <a:extLst>
                <a:ext uri="{FF2B5EF4-FFF2-40B4-BE49-F238E27FC236}">
                  <a16:creationId xmlns:a16="http://schemas.microsoft.com/office/drawing/2014/main" id="{F752643C-D7F6-42E3-9D23-6935DFC9C793}"/>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30" name="Conector recto 29">
              <a:extLst>
                <a:ext uri="{FF2B5EF4-FFF2-40B4-BE49-F238E27FC236}">
                  <a16:creationId xmlns:a16="http://schemas.microsoft.com/office/drawing/2014/main" id="{9915F883-6663-4F98-9AEB-50302B5AC45E}"/>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31" name="Grupo 30">
            <a:extLst>
              <a:ext uri="{FF2B5EF4-FFF2-40B4-BE49-F238E27FC236}">
                <a16:creationId xmlns:a16="http://schemas.microsoft.com/office/drawing/2014/main" id="{DAD1651C-5AC7-4BF4-892A-E7FD924B5715}"/>
              </a:ext>
            </a:extLst>
          </p:cNvPr>
          <p:cNvGrpSpPr/>
          <p:nvPr/>
        </p:nvGrpSpPr>
        <p:grpSpPr>
          <a:xfrm>
            <a:off x="6068943" y="619611"/>
            <a:ext cx="54113" cy="5618778"/>
            <a:chOff x="5887507" y="598036"/>
            <a:chExt cx="54113" cy="5618778"/>
          </a:xfrm>
        </p:grpSpPr>
        <p:cxnSp>
          <p:nvCxnSpPr>
            <p:cNvPr id="32" name="Conector recto 31">
              <a:extLst>
                <a:ext uri="{FF2B5EF4-FFF2-40B4-BE49-F238E27FC236}">
                  <a16:creationId xmlns:a16="http://schemas.microsoft.com/office/drawing/2014/main" id="{51DB4BA6-5C4E-48B6-A8DA-95061CEC68E6}"/>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9B4B5B0E-3E4E-412A-A248-821FD9EE2A74}"/>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3" name="Tabla 2">
            <a:extLst>
              <a:ext uri="{FF2B5EF4-FFF2-40B4-BE49-F238E27FC236}">
                <a16:creationId xmlns:a16="http://schemas.microsoft.com/office/drawing/2014/main" id="{E092BBF5-8F19-4BAC-B776-D98093B78476}"/>
              </a:ext>
            </a:extLst>
          </p:cNvPr>
          <p:cNvGraphicFramePr>
            <a:graphicFrameLocks noGrp="1"/>
          </p:cNvGraphicFramePr>
          <p:nvPr>
            <p:extLst>
              <p:ext uri="{D42A27DB-BD31-4B8C-83A1-F6EECF244321}">
                <p14:modId xmlns:p14="http://schemas.microsoft.com/office/powerpoint/2010/main" val="1540495733"/>
              </p:ext>
            </p:extLst>
          </p:nvPr>
        </p:nvGraphicFramePr>
        <p:xfrm>
          <a:off x="3346889" y="2113464"/>
          <a:ext cx="5422407" cy="2631071"/>
        </p:xfrm>
        <a:graphic>
          <a:graphicData uri="http://schemas.openxmlformats.org/drawingml/2006/table">
            <a:tbl>
              <a:tblPr firstRow="1" firstCol="1" bandRow="1">
                <a:tableStyleId>{2D5ABB26-0587-4C30-8999-92F81FD0307C}</a:tableStyleId>
              </a:tblPr>
              <a:tblGrid>
                <a:gridCol w="389106">
                  <a:extLst>
                    <a:ext uri="{9D8B030D-6E8A-4147-A177-3AD203B41FA5}">
                      <a16:colId xmlns:a16="http://schemas.microsoft.com/office/drawing/2014/main" val="3383248535"/>
                    </a:ext>
                  </a:extLst>
                </a:gridCol>
                <a:gridCol w="1003256">
                  <a:extLst>
                    <a:ext uri="{9D8B030D-6E8A-4147-A177-3AD203B41FA5}">
                      <a16:colId xmlns:a16="http://schemas.microsoft.com/office/drawing/2014/main" val="1005701048"/>
                    </a:ext>
                  </a:extLst>
                </a:gridCol>
                <a:gridCol w="1215725">
                  <a:extLst>
                    <a:ext uri="{9D8B030D-6E8A-4147-A177-3AD203B41FA5}">
                      <a16:colId xmlns:a16="http://schemas.microsoft.com/office/drawing/2014/main" val="515921469"/>
                    </a:ext>
                  </a:extLst>
                </a:gridCol>
                <a:gridCol w="1609527">
                  <a:extLst>
                    <a:ext uri="{9D8B030D-6E8A-4147-A177-3AD203B41FA5}">
                      <a16:colId xmlns:a16="http://schemas.microsoft.com/office/drawing/2014/main" val="923307653"/>
                    </a:ext>
                  </a:extLst>
                </a:gridCol>
                <a:gridCol w="1204793">
                  <a:extLst>
                    <a:ext uri="{9D8B030D-6E8A-4147-A177-3AD203B41FA5}">
                      <a16:colId xmlns:a16="http://schemas.microsoft.com/office/drawing/2014/main" val="3910389898"/>
                    </a:ext>
                  </a:extLst>
                </a:gridCol>
              </a:tblGrid>
              <a:tr h="256120">
                <a:tc>
                  <a:txBody>
                    <a:bodyPr/>
                    <a:lstStyle/>
                    <a:p>
                      <a:pPr algn="just">
                        <a:lnSpc>
                          <a:spcPct val="107000"/>
                        </a:lnSpc>
                        <a:spcAft>
                          <a:spcPts val="800"/>
                        </a:spcAft>
                      </a:pPr>
                      <a:r>
                        <a:rPr lang="es-EC" sz="1100">
                          <a:effectLst/>
                        </a:rPr>
                        <a:t> </a:t>
                      </a:r>
                      <a:endParaRPr lang="es-EC" sz="1100">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200" b="1">
                          <a:effectLst/>
                        </a:rPr>
                        <a:t>Velocidad</a:t>
                      </a:r>
                      <a:endParaRPr lang="es-EC" sz="12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es-EC" sz="1200" b="1">
                          <a:effectLst/>
                        </a:rPr>
                        <a:t>Alto</a:t>
                      </a:r>
                    </a:p>
                    <a:p>
                      <a:pPr algn="ctr">
                        <a:lnSpc>
                          <a:spcPct val="100000"/>
                        </a:lnSpc>
                        <a:spcBef>
                          <a:spcPts val="0"/>
                        </a:spcBef>
                        <a:spcAft>
                          <a:spcPts val="0"/>
                        </a:spcAft>
                      </a:pPr>
                      <a:r>
                        <a:rPr lang="es-EC" sz="1200">
                          <a:effectLst/>
                        </a:rPr>
                        <a:t>(dBm)</a:t>
                      </a:r>
                      <a:endParaRPr lang="es-EC" sz="12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lnSpc>
                          <a:spcPct val="100000"/>
                        </a:lnSpc>
                        <a:spcBef>
                          <a:spcPts val="0"/>
                        </a:spcBef>
                        <a:spcAft>
                          <a:spcPts val="0"/>
                        </a:spcAft>
                      </a:pPr>
                      <a:r>
                        <a:rPr lang="es-EC" sz="1200" b="1">
                          <a:effectLst/>
                        </a:rPr>
                        <a:t>Medio</a:t>
                      </a:r>
                    </a:p>
                    <a:p>
                      <a:pPr algn="ctr">
                        <a:lnSpc>
                          <a:spcPct val="100000"/>
                        </a:lnSpc>
                        <a:spcBef>
                          <a:spcPts val="0"/>
                        </a:spcBef>
                        <a:spcAft>
                          <a:spcPts val="0"/>
                        </a:spcAft>
                      </a:pPr>
                      <a:r>
                        <a:rPr lang="es-EC" sz="1200">
                          <a:effectLst/>
                        </a:rPr>
                        <a:t>(dBm)</a:t>
                      </a:r>
                      <a:endParaRPr lang="es-EC" sz="12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lnSpc>
                          <a:spcPct val="100000"/>
                        </a:lnSpc>
                        <a:spcBef>
                          <a:spcPts val="0"/>
                        </a:spcBef>
                        <a:spcAft>
                          <a:spcPts val="0"/>
                        </a:spcAft>
                      </a:pPr>
                      <a:r>
                        <a:rPr lang="es-EC" sz="1200" b="1">
                          <a:solidFill>
                            <a:schemeClr val="bg1"/>
                          </a:solidFill>
                          <a:effectLst/>
                        </a:rPr>
                        <a:t>Bajo</a:t>
                      </a:r>
                    </a:p>
                    <a:p>
                      <a:pPr algn="ctr">
                        <a:lnSpc>
                          <a:spcPct val="100000"/>
                        </a:lnSpc>
                        <a:spcBef>
                          <a:spcPts val="0"/>
                        </a:spcBef>
                        <a:spcAft>
                          <a:spcPts val="0"/>
                        </a:spcAft>
                      </a:pPr>
                      <a:r>
                        <a:rPr lang="es-EC" sz="1200" b="1">
                          <a:solidFill>
                            <a:schemeClr val="bg1"/>
                          </a:solidFill>
                          <a:effectLst/>
                        </a:rPr>
                        <a:t> (</a:t>
                      </a:r>
                      <a:r>
                        <a:rPr lang="es-EC" sz="1200">
                          <a:solidFill>
                            <a:schemeClr val="bg1"/>
                          </a:solidFill>
                          <a:effectLst/>
                        </a:rPr>
                        <a:t>dBm)</a:t>
                      </a:r>
                      <a:endParaRPr lang="es-EC" sz="1200" b="1">
                        <a:solidFill>
                          <a:schemeClr val="bg1"/>
                        </a:solidFill>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0479032"/>
                  </a:ext>
                </a:extLst>
              </a:tr>
              <a:tr h="694638">
                <a:tc>
                  <a:txBody>
                    <a:bodyPr/>
                    <a:lstStyle/>
                    <a:p>
                      <a:pPr algn="l">
                        <a:lnSpc>
                          <a:spcPct val="107000"/>
                        </a:lnSpc>
                        <a:spcAft>
                          <a:spcPts val="600"/>
                        </a:spcAft>
                      </a:pPr>
                      <a:r>
                        <a:rPr lang="es-EC" sz="1100" b="1">
                          <a:effectLst/>
                        </a:rPr>
                        <a:t>2G</a:t>
                      </a:r>
                      <a:endParaRPr lang="es-EC" sz="11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600"/>
                        </a:spcAft>
                      </a:pPr>
                      <a:r>
                        <a:rPr lang="es-EC" sz="1200">
                          <a:effectLst/>
                        </a:rPr>
                        <a:t>114 kbps</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800"/>
                        </a:spcAft>
                      </a:pPr>
                      <a:r>
                        <a:rPr lang="es-EC" sz="1200">
                          <a:effectLst/>
                        </a:rPr>
                        <a:t>Cobertura ≥ - 85 </a:t>
                      </a: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800"/>
                        </a:spcAft>
                      </a:pPr>
                      <a:r>
                        <a:rPr lang="es-EC" sz="1200">
                          <a:effectLst/>
                        </a:rPr>
                        <a:t>-95 ≤ Cobertura &lt; -85</a:t>
                      </a: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800"/>
                        </a:spcAft>
                      </a:pPr>
                      <a:r>
                        <a:rPr lang="es-EC" sz="1200">
                          <a:effectLst/>
                        </a:rPr>
                        <a:t>Cobertura &lt; -95</a:t>
                      </a:r>
                      <a:endParaRPr lang="es-EC" sz="1600">
                        <a:effectLst/>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731208"/>
                  </a:ext>
                </a:extLst>
              </a:tr>
              <a:tr h="609600">
                <a:tc>
                  <a:txBody>
                    <a:bodyPr/>
                    <a:lstStyle/>
                    <a:p>
                      <a:pPr algn="l">
                        <a:lnSpc>
                          <a:spcPct val="107000"/>
                        </a:lnSpc>
                        <a:spcAft>
                          <a:spcPts val="600"/>
                        </a:spcAft>
                      </a:pPr>
                      <a:r>
                        <a:rPr lang="es-EC" sz="1100" b="1">
                          <a:effectLst/>
                        </a:rPr>
                        <a:t>3G</a:t>
                      </a:r>
                      <a:endParaRPr lang="es-EC" sz="11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600"/>
                        </a:spcAft>
                      </a:pPr>
                      <a:r>
                        <a:rPr lang="es-EC" sz="1200">
                          <a:effectLst/>
                        </a:rPr>
                        <a:t>2 Mbps</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Cobertura ≥ - 85</a:t>
                      </a:r>
                      <a:endParaRPr lang="es-EC" sz="1600">
                        <a:effectLst/>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-95 ≤ Cobertura &lt; -85 </a:t>
                      </a: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Cobertura &lt; -95</a:t>
                      </a:r>
                      <a:endParaRPr lang="es-EC" sz="1600">
                        <a:effectLst/>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7437773"/>
                  </a:ext>
                </a:extLst>
              </a:tr>
              <a:tr h="866861">
                <a:tc>
                  <a:txBody>
                    <a:bodyPr/>
                    <a:lstStyle/>
                    <a:p>
                      <a:pPr algn="l">
                        <a:lnSpc>
                          <a:spcPct val="107000"/>
                        </a:lnSpc>
                        <a:spcAft>
                          <a:spcPts val="600"/>
                        </a:spcAft>
                      </a:pPr>
                      <a:r>
                        <a:rPr lang="es-EC" sz="1100" b="1">
                          <a:effectLst/>
                        </a:rPr>
                        <a:t>4G LTE</a:t>
                      </a:r>
                      <a:endParaRPr lang="es-EC" sz="1100" b="1">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s-EC" sz="1200">
                          <a:effectLst/>
                        </a:rPr>
                        <a:t>100 Mbps </a:t>
                      </a:r>
                    </a:p>
                    <a:p>
                      <a:pPr algn="ctr">
                        <a:lnSpc>
                          <a:spcPct val="150000"/>
                        </a:lnSpc>
                        <a:spcAft>
                          <a:spcPts val="600"/>
                        </a:spcAft>
                      </a:pPr>
                      <a:r>
                        <a:rPr lang="es-EC" sz="1200">
                          <a:effectLst/>
                        </a:rPr>
                        <a:t>(movimiento)</a:t>
                      </a:r>
                    </a:p>
                    <a:p>
                      <a:pPr algn="ctr">
                        <a:lnSpc>
                          <a:spcPct val="100000"/>
                        </a:lnSpc>
                        <a:spcAft>
                          <a:spcPts val="0"/>
                        </a:spcAft>
                      </a:pPr>
                      <a:r>
                        <a:rPr lang="es-EC" sz="1200">
                          <a:effectLst/>
                        </a:rPr>
                        <a:t>1 Gbps </a:t>
                      </a:r>
                    </a:p>
                    <a:p>
                      <a:pPr algn="ctr">
                        <a:lnSpc>
                          <a:spcPct val="150000"/>
                        </a:lnSpc>
                        <a:spcAft>
                          <a:spcPts val="600"/>
                        </a:spcAft>
                      </a:pPr>
                      <a:r>
                        <a:rPr lang="es-EC" sz="1200">
                          <a:effectLst/>
                        </a:rPr>
                        <a:t>(estático)</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Cobertura ≥ -100</a:t>
                      </a:r>
                      <a:endParaRPr lang="es-EC" sz="1600">
                        <a:effectLst/>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-120 ≤ Cobertura &lt; -100 </a:t>
                      </a: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s-EC" sz="1200">
                          <a:effectLst/>
                        </a:rPr>
                        <a:t>Cobertura &lt; -120</a:t>
                      </a:r>
                      <a:endParaRPr lang="es-EC" sz="1600">
                        <a:effectLst/>
                      </a:endParaRPr>
                    </a:p>
                  </a:txBody>
                  <a:tcPr marL="66493" marR="664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5680298"/>
                  </a:ext>
                </a:extLst>
              </a:tr>
            </a:tbl>
          </a:graphicData>
        </a:graphic>
      </p:graphicFrame>
      <p:sp>
        <p:nvSpPr>
          <p:cNvPr id="34" name="CuadroTexto 33">
            <a:extLst>
              <a:ext uri="{FF2B5EF4-FFF2-40B4-BE49-F238E27FC236}">
                <a16:creationId xmlns:a16="http://schemas.microsoft.com/office/drawing/2014/main" id="{FBD38517-7EB6-43E6-882A-D9B026BE61DE}"/>
              </a:ext>
            </a:extLst>
          </p:cNvPr>
          <p:cNvSpPr txBox="1"/>
          <p:nvPr/>
        </p:nvSpPr>
        <p:spPr>
          <a:xfrm>
            <a:off x="4495568" y="1591698"/>
            <a:ext cx="3125047" cy="400110"/>
          </a:xfrm>
          <a:prstGeom prst="rect">
            <a:avLst/>
          </a:prstGeom>
          <a:solidFill>
            <a:schemeClr val="bg1"/>
          </a:solidFill>
          <a:ln>
            <a:solidFill>
              <a:schemeClr val="tx1"/>
            </a:solidFill>
          </a:ln>
        </p:spPr>
        <p:txBody>
          <a:bodyPr wrap="square">
            <a:spAutoFit/>
          </a:bodyPr>
          <a:lstStyle/>
          <a:p>
            <a:pPr algn="ctr"/>
            <a:r>
              <a:rPr lang="es-EC" sz="2000" b="1"/>
              <a:t>Cobertura Telefonía Celular</a:t>
            </a:r>
            <a:endParaRPr lang="es-EC" sz="2000"/>
          </a:p>
        </p:txBody>
      </p:sp>
      <p:sp>
        <p:nvSpPr>
          <p:cNvPr id="35" name="Título 1">
            <a:extLst>
              <a:ext uri="{FF2B5EF4-FFF2-40B4-BE49-F238E27FC236}">
                <a16:creationId xmlns:a16="http://schemas.microsoft.com/office/drawing/2014/main" id="{62B16383-A9BD-464E-B973-7854B918945E}"/>
              </a:ext>
            </a:extLst>
          </p:cNvPr>
          <p:cNvSpPr txBox="1">
            <a:spLocks/>
          </p:cNvSpPr>
          <p:nvPr/>
        </p:nvSpPr>
        <p:spPr>
          <a:xfrm>
            <a:off x="260381" y="-24275"/>
            <a:ext cx="10515600" cy="6223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100" b="1" dirty="0"/>
              <a:t>Recepción del protocolo NTRIP</a:t>
            </a:r>
          </a:p>
        </p:txBody>
      </p:sp>
    </p:spTree>
    <p:extLst>
      <p:ext uri="{BB962C8B-B14F-4D97-AF65-F5344CB8AC3E}">
        <p14:creationId xmlns:p14="http://schemas.microsoft.com/office/powerpoint/2010/main" val="9065107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35266"/>
          </a:xfrm>
        </p:spPr>
        <p:txBody>
          <a:bodyPr>
            <a:normAutofit/>
          </a:bodyPr>
          <a:lstStyle/>
          <a:p>
            <a:r>
              <a:rPr lang="es-EC" sz="3100" b="1"/>
              <a:t>Comparación Formatos RTCM</a:t>
            </a:r>
            <a:endParaRPr lang="es-CO" sz="3100" b="1"/>
          </a:p>
        </p:txBody>
      </p:sp>
      <p:graphicFrame>
        <p:nvGraphicFramePr>
          <p:cNvPr id="3" name="Tabla 2">
            <a:extLst>
              <a:ext uri="{FF2B5EF4-FFF2-40B4-BE49-F238E27FC236}">
                <a16:creationId xmlns:a16="http://schemas.microsoft.com/office/drawing/2014/main" id="{9790540F-B8CC-45FB-B619-3FC9CF71F5C0}"/>
              </a:ext>
            </a:extLst>
          </p:cNvPr>
          <p:cNvGraphicFramePr>
            <a:graphicFrameLocks noGrp="1"/>
          </p:cNvGraphicFramePr>
          <p:nvPr>
            <p:extLst>
              <p:ext uri="{D42A27DB-BD31-4B8C-83A1-F6EECF244321}">
                <p14:modId xmlns:p14="http://schemas.microsoft.com/office/powerpoint/2010/main" val="2063503413"/>
              </p:ext>
            </p:extLst>
          </p:nvPr>
        </p:nvGraphicFramePr>
        <p:xfrm>
          <a:off x="235218" y="1239125"/>
          <a:ext cx="5533624" cy="4430304"/>
        </p:xfrm>
        <a:graphic>
          <a:graphicData uri="http://schemas.openxmlformats.org/drawingml/2006/table">
            <a:tbl>
              <a:tblPr firstRow="1" firstCol="1" bandRow="1">
                <a:tableStyleId>{2D5ABB26-0587-4C30-8999-92F81FD0307C}</a:tableStyleId>
              </a:tblPr>
              <a:tblGrid>
                <a:gridCol w="1063687">
                  <a:extLst>
                    <a:ext uri="{9D8B030D-6E8A-4147-A177-3AD203B41FA5}">
                      <a16:colId xmlns:a16="http://schemas.microsoft.com/office/drawing/2014/main" val="120628723"/>
                    </a:ext>
                  </a:extLst>
                </a:gridCol>
                <a:gridCol w="710213">
                  <a:extLst>
                    <a:ext uri="{9D8B030D-6E8A-4147-A177-3AD203B41FA5}">
                      <a16:colId xmlns:a16="http://schemas.microsoft.com/office/drawing/2014/main" val="1991147884"/>
                    </a:ext>
                  </a:extLst>
                </a:gridCol>
                <a:gridCol w="754693">
                  <a:extLst>
                    <a:ext uri="{9D8B030D-6E8A-4147-A177-3AD203B41FA5}">
                      <a16:colId xmlns:a16="http://schemas.microsoft.com/office/drawing/2014/main" val="2937125083"/>
                    </a:ext>
                  </a:extLst>
                </a:gridCol>
                <a:gridCol w="3005031">
                  <a:extLst>
                    <a:ext uri="{9D8B030D-6E8A-4147-A177-3AD203B41FA5}">
                      <a16:colId xmlns:a16="http://schemas.microsoft.com/office/drawing/2014/main" val="151789313"/>
                    </a:ext>
                  </a:extLst>
                </a:gridCol>
              </a:tblGrid>
              <a:tr h="494370">
                <a:tc>
                  <a:txBody>
                    <a:bodyPr/>
                    <a:lstStyle/>
                    <a:p>
                      <a:pPr algn="ctr">
                        <a:lnSpc>
                          <a:spcPct val="115000"/>
                        </a:lnSpc>
                        <a:spcAft>
                          <a:spcPts val="800"/>
                        </a:spcAft>
                      </a:pPr>
                      <a:r>
                        <a:rPr lang="es-EC" sz="1400" b="1">
                          <a:effectLst/>
                        </a:rPr>
                        <a:t>Mount Point</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pPr>
                      <a:r>
                        <a:rPr lang="es-EC" sz="1400" b="1">
                          <a:effectLst/>
                        </a:rPr>
                        <a:t>Formato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pPr>
                      <a:r>
                        <a:rPr lang="es-EC" sz="1400" b="1">
                          <a:effectLst/>
                        </a:rPr>
                        <a:t>Número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800"/>
                        </a:spcAft>
                      </a:pPr>
                      <a:r>
                        <a:rPr lang="es-EC" sz="1400" b="1">
                          <a:effectLst/>
                        </a:rPr>
                        <a:t>Nombre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581411"/>
                  </a:ext>
                </a:extLst>
              </a:tr>
              <a:tr h="297257">
                <a:tc rowSpan="5">
                  <a:txBody>
                    <a:bodyPr/>
                    <a:lstStyle/>
                    <a:p>
                      <a:pPr algn="ctr">
                        <a:lnSpc>
                          <a:spcPct val="150000"/>
                        </a:lnSpc>
                        <a:spcBef>
                          <a:spcPts val="600"/>
                        </a:spcBef>
                        <a:spcAft>
                          <a:spcPts val="800"/>
                        </a:spcAft>
                      </a:pPr>
                      <a:r>
                        <a:rPr lang="es-EC" sz="1400" b="1">
                          <a:effectLst/>
                        </a:rPr>
                        <a:t>EPEC2</a:t>
                      </a:r>
                    </a:p>
                    <a:p>
                      <a:pPr algn="ctr">
                        <a:lnSpc>
                          <a:spcPct val="150000"/>
                        </a:lnSpc>
                        <a:spcBef>
                          <a:spcPts val="600"/>
                        </a:spcBef>
                        <a:spcAft>
                          <a:spcPts val="800"/>
                        </a:spcAft>
                      </a:pPr>
                      <a:r>
                        <a:rPr lang="es-EC" sz="1400" b="1">
                          <a:effectLst/>
                        </a:rPr>
                        <a:t> </a:t>
                      </a:r>
                      <a:endParaRPr lang="es-EC" sz="1400" b="1" dirty="0">
                        <a:effectLst/>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lnSpc>
                          <a:spcPct val="150000"/>
                        </a:lnSpc>
                        <a:spcBef>
                          <a:spcPts val="600"/>
                        </a:spcBef>
                        <a:spcAft>
                          <a:spcPts val="800"/>
                        </a:spcAft>
                      </a:pPr>
                      <a:r>
                        <a:rPr lang="es-EC" sz="1400" dirty="0">
                          <a:effectLst/>
                        </a:rPr>
                        <a:t>RTCM 2.3</a:t>
                      </a: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a:effectLst/>
                        </a:rPr>
                        <a:t>1</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Bef>
                          <a:spcPts val="600"/>
                        </a:spcBef>
                        <a:spcAft>
                          <a:spcPts val="800"/>
                        </a:spcAft>
                      </a:pPr>
                      <a:r>
                        <a:rPr lang="es-EC" sz="1400" dirty="0">
                          <a:effectLst/>
                        </a:rPr>
                        <a:t>Correcciones de GPS diferencial</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7660081"/>
                  </a:ext>
                </a:extLst>
              </a:tr>
              <a:tr h="631860">
                <a:tc vMerge="1">
                  <a:txBody>
                    <a:bodyPr/>
                    <a:lstStyle/>
                    <a:p>
                      <a:pPr algn="ctr">
                        <a:lnSpc>
                          <a:spcPct val="150000"/>
                        </a:lnSpc>
                        <a:spcBef>
                          <a:spcPts val="600"/>
                        </a:spcBef>
                        <a:spcAft>
                          <a:spcPts val="800"/>
                        </a:spcAft>
                      </a:pPr>
                      <a:r>
                        <a:rPr lang="es-EC" sz="400">
                          <a:effectLst/>
                        </a:rPr>
                        <a:t> </a:t>
                      </a:r>
                      <a:endParaRPr lang="es-CO" sz="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r>
                        <a:rPr lang="es-EC" sz="1400" dirty="0">
                          <a:effectLst/>
                        </a:rPr>
                        <a:t> </a:t>
                      </a:r>
                    </a:p>
                    <a:p>
                      <a:pPr algn="ctr">
                        <a:lnSpc>
                          <a:spcPct val="150000"/>
                        </a:lnSpc>
                        <a:spcBef>
                          <a:spcPts val="600"/>
                        </a:spcBef>
                        <a:spcAft>
                          <a:spcPts val="800"/>
                        </a:spcAft>
                      </a:pPr>
                      <a:r>
                        <a:rPr lang="es-EC" sz="1400" dirty="0">
                          <a:effectLst/>
                        </a:rPr>
                        <a:t> </a:t>
                      </a:r>
                    </a:p>
                    <a:p>
                      <a:pPr algn="ctr">
                        <a:lnSpc>
                          <a:spcPct val="150000"/>
                        </a:lnSpc>
                        <a:spcBef>
                          <a:spcPts val="600"/>
                        </a:spcBef>
                        <a:spcAft>
                          <a:spcPts val="800"/>
                        </a:spcAft>
                      </a:pPr>
                      <a:r>
                        <a:rPr lang="es-EC" sz="1400" dirty="0">
                          <a:effectLst/>
                        </a:rPr>
                        <a:t>RTCM 2.3</a:t>
                      </a:r>
                    </a:p>
                    <a:p>
                      <a:pPr algn="ctr">
                        <a:lnSpc>
                          <a:spcPct val="150000"/>
                        </a:lnSpc>
                        <a:spcBef>
                          <a:spcPts val="600"/>
                        </a:spcBef>
                        <a:spcAft>
                          <a:spcPts val="800"/>
                        </a:spcAft>
                      </a:pPr>
                      <a:r>
                        <a:rPr lang="es-EC" sz="1400" dirty="0">
                          <a:effectLst/>
                        </a:rPr>
                        <a:t> </a:t>
                      </a:r>
                      <a:endParaRPr lang="es-CO" sz="1400" dirty="0">
                        <a:effectLst/>
                        <a:latin typeface="Arial" panose="020B060402020202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3 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Parámetros de la estación de referencia GNSS</a:t>
                      </a:r>
                    </a:p>
                  </a:txBody>
                  <a:tcPr marL="24151" marR="24151" marT="0" marB="0" anchor="ctr"/>
                </a:tc>
                <a:extLst>
                  <a:ext uri="{0D108BD9-81ED-4DB2-BD59-A6C34878D82A}">
                    <a16:rowId xmlns:a16="http://schemas.microsoft.com/office/drawing/2014/main" val="1979420588"/>
                  </a:ext>
                </a:extLst>
              </a:tr>
              <a:tr h="377684">
                <a:tc vMerge="1">
                  <a:txBody>
                    <a:bodyPr/>
                    <a:lstStyle/>
                    <a:p>
                      <a:pPr algn="ctr">
                        <a:lnSpc>
                          <a:spcPct val="150000"/>
                        </a:lnSpc>
                        <a:spcBef>
                          <a:spcPts val="600"/>
                        </a:spcBef>
                        <a:spcAft>
                          <a:spcPts val="800"/>
                        </a:spcAft>
                      </a:pPr>
                      <a:r>
                        <a:rPr lang="es-EC" sz="400">
                          <a:effectLst/>
                        </a:rPr>
                        <a:t> </a:t>
                      </a:r>
                      <a:endParaRPr lang="es-CO" sz="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r>
                        <a:rPr lang="es-EC" sz="1400" dirty="0">
                          <a:effectLst/>
                        </a:rPr>
                        <a:t>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18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Fases de portadora no corregidas de RTK</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extLst>
                  <a:ext uri="{0D108BD9-81ED-4DB2-BD59-A6C34878D82A}">
                    <a16:rowId xmlns:a16="http://schemas.microsoft.com/office/drawing/2014/main" val="3797197032"/>
                  </a:ext>
                </a:extLst>
              </a:tr>
              <a:tr h="297257">
                <a:tc vMerge="1">
                  <a:txBody>
                    <a:bodyPr/>
                    <a:lstStyle/>
                    <a:p>
                      <a:pPr algn="ctr">
                        <a:lnSpc>
                          <a:spcPct val="150000"/>
                        </a:lnSpc>
                        <a:spcBef>
                          <a:spcPts val="600"/>
                        </a:spcBef>
                        <a:spcAft>
                          <a:spcPts val="800"/>
                        </a:spcAft>
                      </a:pPr>
                      <a:r>
                        <a:rPr lang="es-EC" sz="1400" dirty="0">
                          <a:effectLst/>
                        </a:rPr>
                        <a:t>EPEC2</a:t>
                      </a:r>
                    </a:p>
                    <a:p>
                      <a:pPr algn="ctr">
                        <a:lnSpc>
                          <a:spcPct val="150000"/>
                        </a:lnSpc>
                        <a:spcBef>
                          <a:spcPts val="600"/>
                        </a:spcBef>
                        <a:spcAft>
                          <a:spcPts val="800"/>
                        </a:spcAft>
                      </a:pPr>
                      <a:r>
                        <a:rPr lang="es-EC" sz="1400" dirty="0">
                          <a:effectLst/>
                        </a:rPr>
                        <a:t> </a:t>
                      </a:r>
                      <a:endParaRPr lang="es-CO" sz="1400" dirty="0">
                        <a:effectLst/>
                        <a:latin typeface="Arial" panose="020B060402020202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r>
                        <a:rPr lang="es-EC" sz="1400" dirty="0">
                          <a:effectLst/>
                        </a:rPr>
                        <a:t>RTCM 2.3</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a:effectLst/>
                        </a:rPr>
                        <a:t>19</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err="1">
                          <a:effectLst/>
                        </a:rPr>
                        <a:t>Pseudorangos</a:t>
                      </a:r>
                      <a:r>
                        <a:rPr lang="es-EC" sz="1400" dirty="0">
                          <a:effectLst/>
                        </a:rPr>
                        <a:t> no corregidos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extLst>
                  <a:ext uri="{0D108BD9-81ED-4DB2-BD59-A6C34878D82A}">
                    <a16:rowId xmlns:a16="http://schemas.microsoft.com/office/drawing/2014/main" val="2539412864"/>
                  </a:ext>
                </a:extLst>
              </a:tr>
              <a:tr h="806010">
                <a:tc vMerge="1">
                  <a:txBody>
                    <a:bodyPr/>
                    <a:lstStyle/>
                    <a:p>
                      <a:pPr algn="ctr">
                        <a:lnSpc>
                          <a:spcPct val="150000"/>
                        </a:lnSpc>
                        <a:spcBef>
                          <a:spcPts val="600"/>
                        </a:spcBef>
                        <a:spcAft>
                          <a:spcPts val="800"/>
                        </a:spcAft>
                      </a:pPr>
                      <a:r>
                        <a:rPr lang="es-EC" sz="400">
                          <a:effectLst/>
                        </a:rPr>
                        <a:t> </a:t>
                      </a:r>
                      <a:endParaRPr lang="es-CO" sz="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r>
                        <a:rPr lang="es-EC" sz="1400" dirty="0">
                          <a:effectLst/>
                        </a:rPr>
                        <a:t>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22 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Parámetros extendidos de la estación de referencia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91262"/>
                  </a:ext>
                </a:extLst>
              </a:tr>
              <a:tr h="377684">
                <a:tc rowSpan="4">
                  <a:txBody>
                    <a:bodyPr/>
                    <a:lstStyle/>
                    <a:p>
                      <a:pPr algn="ctr">
                        <a:lnSpc>
                          <a:spcPct val="150000"/>
                        </a:lnSpc>
                        <a:spcBef>
                          <a:spcPts val="600"/>
                        </a:spcBef>
                        <a:spcAft>
                          <a:spcPts val="800"/>
                        </a:spcAft>
                      </a:pPr>
                      <a:r>
                        <a:rPr lang="es-EC" sz="1400" b="1">
                          <a:effectLst/>
                        </a:rPr>
                        <a:t>EPEC3</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a:lnSpc>
                          <a:spcPct val="150000"/>
                        </a:lnSpc>
                        <a:spcBef>
                          <a:spcPts val="600"/>
                        </a:spcBef>
                        <a:spcAft>
                          <a:spcPts val="800"/>
                        </a:spcAft>
                      </a:pPr>
                      <a:r>
                        <a:rPr lang="es-EC" sz="1400" dirty="0">
                          <a:effectLst/>
                        </a:rPr>
                        <a:t>RTCM 3.0</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a:effectLst/>
                        </a:rPr>
                        <a:t>1004</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Bef>
                          <a:spcPts val="600"/>
                        </a:spcBef>
                        <a:spcAft>
                          <a:spcPts val="800"/>
                        </a:spcAft>
                      </a:pPr>
                      <a:r>
                        <a:rPr lang="es-EC" sz="1400" dirty="0">
                          <a:effectLst/>
                        </a:rPr>
                        <a:t>Observables RTK GPS L1 y L2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86310309"/>
                  </a:ext>
                </a:extLst>
              </a:tr>
              <a:tr h="377684">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dirty="0">
                          <a:effectLst/>
                        </a:rPr>
                        <a:t>1006</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Estación de referencia RTK estacionaria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extLst>
                  <a:ext uri="{0D108BD9-81ED-4DB2-BD59-A6C34878D82A}">
                    <a16:rowId xmlns:a16="http://schemas.microsoft.com/office/drawing/2014/main" val="2745950871"/>
                  </a:ext>
                </a:extLst>
              </a:tr>
              <a:tr h="470781">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1008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Descripción de antena y número de serie</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2044414411"/>
                  </a:ext>
                </a:extLst>
              </a:tr>
              <a:tr h="299717">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4151" marR="24151" marT="0" marB="0" anchor="ctr"/>
                </a:tc>
                <a:tc>
                  <a:txBody>
                    <a:bodyPr/>
                    <a:lstStyle/>
                    <a:p>
                      <a:pPr algn="ctr">
                        <a:lnSpc>
                          <a:spcPct val="150000"/>
                        </a:lnSpc>
                        <a:spcBef>
                          <a:spcPts val="600"/>
                        </a:spcBef>
                        <a:spcAft>
                          <a:spcPts val="800"/>
                        </a:spcAft>
                      </a:pPr>
                      <a:r>
                        <a:rPr lang="es-EC" sz="1400" dirty="0">
                          <a:effectLst/>
                        </a:rPr>
                        <a:t>1012</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Observables L1 y L2 GLONASS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6405216"/>
                  </a:ext>
                </a:extLst>
              </a:tr>
            </a:tbl>
          </a:graphicData>
        </a:graphic>
      </p:graphicFrame>
      <p:graphicFrame>
        <p:nvGraphicFramePr>
          <p:cNvPr id="4" name="Tabla 3">
            <a:extLst>
              <a:ext uri="{FF2B5EF4-FFF2-40B4-BE49-F238E27FC236}">
                <a16:creationId xmlns:a16="http://schemas.microsoft.com/office/drawing/2014/main" id="{119B6B54-5E54-47E0-9B29-C1168AE14F13}"/>
              </a:ext>
            </a:extLst>
          </p:cNvPr>
          <p:cNvGraphicFramePr>
            <a:graphicFrameLocks noGrp="1"/>
          </p:cNvGraphicFramePr>
          <p:nvPr>
            <p:extLst>
              <p:ext uri="{D42A27DB-BD31-4B8C-83A1-F6EECF244321}">
                <p14:modId xmlns:p14="http://schemas.microsoft.com/office/powerpoint/2010/main" val="3246253184"/>
              </p:ext>
            </p:extLst>
          </p:nvPr>
        </p:nvGraphicFramePr>
        <p:xfrm>
          <a:off x="6400593" y="1239125"/>
          <a:ext cx="5439951" cy="4430304"/>
        </p:xfrm>
        <a:graphic>
          <a:graphicData uri="http://schemas.openxmlformats.org/drawingml/2006/table">
            <a:tbl>
              <a:tblPr firstRow="1" firstCol="1" bandRow="1">
                <a:tableStyleId>{2D5ABB26-0587-4C30-8999-92F81FD0307C}</a:tableStyleId>
              </a:tblPr>
              <a:tblGrid>
                <a:gridCol w="1063161">
                  <a:extLst>
                    <a:ext uri="{9D8B030D-6E8A-4147-A177-3AD203B41FA5}">
                      <a16:colId xmlns:a16="http://schemas.microsoft.com/office/drawing/2014/main" val="2917280972"/>
                    </a:ext>
                  </a:extLst>
                </a:gridCol>
                <a:gridCol w="718352">
                  <a:extLst>
                    <a:ext uri="{9D8B030D-6E8A-4147-A177-3AD203B41FA5}">
                      <a16:colId xmlns:a16="http://schemas.microsoft.com/office/drawing/2014/main" val="951164908"/>
                    </a:ext>
                  </a:extLst>
                </a:gridCol>
                <a:gridCol w="1024845">
                  <a:extLst>
                    <a:ext uri="{9D8B030D-6E8A-4147-A177-3AD203B41FA5}">
                      <a16:colId xmlns:a16="http://schemas.microsoft.com/office/drawing/2014/main" val="2425231752"/>
                    </a:ext>
                  </a:extLst>
                </a:gridCol>
                <a:gridCol w="2633593">
                  <a:extLst>
                    <a:ext uri="{9D8B030D-6E8A-4147-A177-3AD203B41FA5}">
                      <a16:colId xmlns:a16="http://schemas.microsoft.com/office/drawing/2014/main" val="3433610231"/>
                    </a:ext>
                  </a:extLst>
                </a:gridCol>
              </a:tblGrid>
              <a:tr h="427893">
                <a:tc>
                  <a:txBody>
                    <a:bodyPr/>
                    <a:lstStyle/>
                    <a:p>
                      <a:pPr algn="ctr">
                        <a:lnSpc>
                          <a:spcPct val="150000"/>
                        </a:lnSpc>
                        <a:spcAft>
                          <a:spcPts val="800"/>
                        </a:spcAft>
                      </a:pPr>
                      <a:r>
                        <a:rPr lang="es-EC" sz="1400" b="1">
                          <a:effectLst/>
                        </a:rPr>
                        <a:t>Mount Point</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400" b="1">
                          <a:effectLst/>
                        </a:rPr>
                        <a:t>Formato</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400" b="1">
                          <a:effectLst/>
                        </a:rPr>
                        <a:t>Número</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800"/>
                        </a:spcAft>
                      </a:pPr>
                      <a:r>
                        <a:rPr lang="es-EC" sz="1400" b="1">
                          <a:effectLst/>
                        </a:rPr>
                        <a:t>Nombre</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1037299"/>
                  </a:ext>
                </a:extLst>
              </a:tr>
              <a:tr h="348354">
                <a:tc rowSpan="8">
                  <a:txBody>
                    <a:bodyPr/>
                    <a:lstStyle/>
                    <a:p>
                      <a:pPr algn="ctr">
                        <a:lnSpc>
                          <a:spcPct val="150000"/>
                        </a:lnSpc>
                        <a:spcBef>
                          <a:spcPts val="600"/>
                        </a:spcBef>
                        <a:spcAft>
                          <a:spcPts val="800"/>
                        </a:spcAft>
                      </a:pPr>
                      <a:r>
                        <a:rPr lang="es-EC" sz="1400" b="1">
                          <a:effectLst/>
                        </a:rPr>
                        <a:t>IGS03</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pPr algn="ctr">
                        <a:lnSpc>
                          <a:spcPct val="150000"/>
                        </a:lnSpc>
                        <a:spcBef>
                          <a:spcPts val="600"/>
                        </a:spcBef>
                        <a:spcAft>
                          <a:spcPts val="800"/>
                        </a:spcAft>
                      </a:pPr>
                      <a:r>
                        <a:rPr lang="es-EC" sz="1400" dirty="0">
                          <a:effectLst/>
                        </a:rPr>
                        <a:t>RTCM 3.1</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1057(60)</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Bef>
                          <a:spcPts val="600"/>
                        </a:spcBef>
                        <a:spcAft>
                          <a:spcPts val="800"/>
                        </a:spcAft>
                      </a:pPr>
                      <a:r>
                        <a:rPr lang="es-EC" sz="1400" dirty="0">
                          <a:effectLst/>
                        </a:rPr>
                        <a:t>Corrección de órbita GPS SSR</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86343581"/>
                  </a:ext>
                </a:extLst>
              </a:tr>
              <a:tr h="289075">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a:effectLst/>
                        </a:rPr>
                        <a:t>1058(10)</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reloj GPS SSR</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1281834840"/>
                  </a:ext>
                </a:extLst>
              </a:tr>
              <a:tr h="348354">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a:effectLst/>
                        </a:rPr>
                        <a:t>1063(60)</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órbita SSR GLONASS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3954267477"/>
                  </a:ext>
                </a:extLst>
              </a:tr>
              <a:tr h="289075">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a:effectLst/>
                        </a:rPr>
                        <a:t>1064(10)</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reloj SSR GLONASS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2609980936"/>
                  </a:ext>
                </a:extLst>
              </a:tr>
              <a:tr h="348354">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a:effectLst/>
                        </a:rPr>
                        <a:t>1240(60)</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órbita SSR Galileo</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1199973119"/>
                  </a:ext>
                </a:extLst>
              </a:tr>
              <a:tr h="289075">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dirty="0">
                          <a:effectLst/>
                        </a:rPr>
                        <a:t>1241</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reloj SSR Galileo</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878104270"/>
                  </a:ext>
                </a:extLst>
              </a:tr>
              <a:tr h="348354">
                <a:tc vMerge="1">
                  <a:txBody>
                    <a:bodyPr/>
                    <a:lstStyle/>
                    <a:p>
                      <a:endParaRPr lang="es-CO"/>
                    </a:p>
                  </a:txBody>
                  <a:tcPr/>
                </a:tc>
                <a:tc vMerge="1">
                  <a:txBody>
                    <a:bodyPr/>
                    <a:lstStyle/>
                    <a:p>
                      <a:endParaRPr lang="es-CO"/>
                    </a:p>
                  </a:txBody>
                  <a:tcPr/>
                </a:tc>
                <a:tc>
                  <a:txBody>
                    <a:bodyPr/>
                    <a:lstStyle/>
                    <a:p>
                      <a:pPr algn="ctr">
                        <a:lnSpc>
                          <a:spcPct val="150000"/>
                        </a:lnSpc>
                        <a:spcBef>
                          <a:spcPts val="600"/>
                        </a:spcBef>
                        <a:spcAft>
                          <a:spcPts val="800"/>
                        </a:spcAft>
                      </a:pPr>
                      <a:r>
                        <a:rPr lang="es-EC" sz="1400" dirty="0">
                          <a:effectLst/>
                        </a:rPr>
                        <a:t>1258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Corrección de órbita SSR </a:t>
                      </a:r>
                      <a:r>
                        <a:rPr lang="es-EC" sz="1400" dirty="0" err="1">
                          <a:effectLst/>
                        </a:rPr>
                        <a:t>BeiDou</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extLst>
                  <a:ext uri="{0D108BD9-81ED-4DB2-BD59-A6C34878D82A}">
                    <a16:rowId xmlns:a16="http://schemas.microsoft.com/office/drawing/2014/main" val="3295439474"/>
                  </a:ext>
                </a:extLst>
              </a:tr>
              <a:tr h="348354">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1259</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Corrección de reloj SSR </a:t>
                      </a:r>
                      <a:r>
                        <a:rPr lang="es-EC" sz="1400" dirty="0" err="1">
                          <a:effectLst/>
                        </a:rPr>
                        <a:t>BeiDou</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838017"/>
                  </a:ext>
                </a:extLst>
              </a:tr>
              <a:tr h="348354">
                <a:tc rowSpan="4">
                  <a:txBody>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s-EC" sz="1400" b="1">
                          <a:effectLst/>
                        </a:rPr>
                        <a:t>BCEP00BKG0</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s-EC" sz="1400" dirty="0">
                          <a:effectLst/>
                        </a:rPr>
                        <a:t>RTCM 3.3</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1019</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T w="12700" cap="flat" cmpd="sng" algn="ctr">
                      <a:solidFill>
                        <a:schemeClr val="tx1"/>
                      </a:solidFill>
                      <a:prstDash val="solid"/>
                      <a:round/>
                      <a:headEnd type="none" w="med" len="med"/>
                      <a:tailEnd type="none" w="med" len="med"/>
                    </a:lnT>
                  </a:tcPr>
                </a:tc>
                <a:tc>
                  <a:txBody>
                    <a:bodyPr/>
                    <a:lstStyle/>
                    <a:p>
                      <a:pPr algn="ctr">
                        <a:lnSpc>
                          <a:spcPct val="150000"/>
                        </a:lnSpc>
                        <a:spcBef>
                          <a:spcPts val="600"/>
                        </a:spcBef>
                        <a:spcAft>
                          <a:spcPts val="800"/>
                        </a:spcAft>
                      </a:pPr>
                      <a:r>
                        <a:rPr lang="es-EC" sz="1400" dirty="0">
                          <a:effectLst/>
                        </a:rPr>
                        <a:t>Efemérides GPS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93403962"/>
                  </a:ext>
                </a:extLst>
              </a:tr>
              <a:tr h="348354">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1020</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tc>
                <a:tc>
                  <a:txBody>
                    <a:bodyPr/>
                    <a:lstStyle/>
                    <a:p>
                      <a:pPr algn="ctr">
                        <a:lnSpc>
                          <a:spcPct val="150000"/>
                        </a:lnSpc>
                        <a:spcBef>
                          <a:spcPts val="600"/>
                        </a:spcBef>
                        <a:spcAft>
                          <a:spcPts val="800"/>
                        </a:spcAft>
                      </a:pPr>
                      <a:r>
                        <a:rPr lang="es-EC" sz="1400">
                          <a:effectLst/>
                        </a:rPr>
                        <a:t>Efemérides GLONASS</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tc>
                <a:extLst>
                  <a:ext uri="{0D108BD9-81ED-4DB2-BD59-A6C34878D82A}">
                    <a16:rowId xmlns:a16="http://schemas.microsoft.com/office/drawing/2014/main" val="3436636182"/>
                  </a:ext>
                </a:extLst>
              </a:tr>
              <a:tr h="348354">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1042</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tc>
                <a:tc>
                  <a:txBody>
                    <a:bodyPr/>
                    <a:lstStyle/>
                    <a:p>
                      <a:pPr algn="ctr">
                        <a:lnSpc>
                          <a:spcPct val="150000"/>
                        </a:lnSpc>
                        <a:spcBef>
                          <a:spcPts val="600"/>
                        </a:spcBef>
                        <a:spcAft>
                          <a:spcPts val="800"/>
                        </a:spcAft>
                      </a:pPr>
                      <a:r>
                        <a:rPr lang="es-EC" sz="1400" dirty="0">
                          <a:effectLst/>
                        </a:rPr>
                        <a:t>Efemérides satelitales </a:t>
                      </a:r>
                      <a:r>
                        <a:rPr lang="es-EC" sz="1400" dirty="0" err="1">
                          <a:effectLst/>
                        </a:rPr>
                        <a:t>BeiDou</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tc>
                <a:extLst>
                  <a:ext uri="{0D108BD9-81ED-4DB2-BD59-A6C34878D82A}">
                    <a16:rowId xmlns:a16="http://schemas.microsoft.com/office/drawing/2014/main" val="2506130899"/>
                  </a:ext>
                </a:extLst>
              </a:tr>
              <a:tr h="348354">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vMerge="1">
                  <a:txBody>
                    <a:bodyPr/>
                    <a:lstStyle/>
                    <a:p>
                      <a:pPr algn="ctr">
                        <a:lnSpc>
                          <a:spcPct val="150000"/>
                        </a:lnSpc>
                        <a:spcBef>
                          <a:spcPts val="600"/>
                        </a:spcBef>
                        <a:spcAft>
                          <a:spcPts val="800"/>
                        </a:spcAft>
                      </a:pP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1669" marR="21669" marT="0" marB="0" anchor="ctr"/>
                </a:tc>
                <a:tc>
                  <a:txBody>
                    <a:bodyPr/>
                    <a:lstStyle/>
                    <a:p>
                      <a:pPr algn="ctr">
                        <a:lnSpc>
                          <a:spcPct val="150000"/>
                        </a:lnSpc>
                        <a:spcBef>
                          <a:spcPts val="600"/>
                        </a:spcBef>
                        <a:spcAft>
                          <a:spcPts val="800"/>
                        </a:spcAft>
                      </a:pPr>
                      <a:r>
                        <a:rPr lang="es-EC" sz="1400" dirty="0">
                          <a:effectLst/>
                        </a:rPr>
                        <a:t>1045 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800"/>
                        </a:spcAft>
                      </a:pPr>
                      <a:r>
                        <a:rPr lang="es-EC" sz="1400" dirty="0">
                          <a:effectLst/>
                        </a:rPr>
                        <a:t>Efemérides Galileo </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31321" marR="31321"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133360"/>
                  </a:ext>
                </a:extLst>
              </a:tr>
            </a:tbl>
          </a:graphicData>
        </a:graphic>
      </p:graphicFrame>
      <p:sp>
        <p:nvSpPr>
          <p:cNvPr id="8" name="CuadroTexto 7">
            <a:extLst>
              <a:ext uri="{FF2B5EF4-FFF2-40B4-BE49-F238E27FC236}">
                <a16:creationId xmlns:a16="http://schemas.microsoft.com/office/drawing/2014/main" id="{0AE1AB10-E963-4227-AB60-5F4E91CF5F87}"/>
              </a:ext>
            </a:extLst>
          </p:cNvPr>
          <p:cNvSpPr txBox="1"/>
          <p:nvPr/>
        </p:nvSpPr>
        <p:spPr>
          <a:xfrm>
            <a:off x="4775283" y="5951020"/>
            <a:ext cx="1178120"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(SNIP, 2017)</a:t>
            </a:r>
            <a:endParaRPr lang="es-CO" sz="1200" dirty="0"/>
          </a:p>
        </p:txBody>
      </p:sp>
      <p:sp>
        <p:nvSpPr>
          <p:cNvPr id="12" name="CuadroTexto 11">
            <a:extLst>
              <a:ext uri="{FF2B5EF4-FFF2-40B4-BE49-F238E27FC236}">
                <a16:creationId xmlns:a16="http://schemas.microsoft.com/office/drawing/2014/main" id="{FCEC61E0-4400-4C10-9C34-D06EAE15776B}"/>
              </a:ext>
            </a:extLst>
          </p:cNvPr>
          <p:cNvSpPr txBox="1"/>
          <p:nvPr/>
        </p:nvSpPr>
        <p:spPr>
          <a:xfrm>
            <a:off x="7068692" y="841152"/>
            <a:ext cx="4193357"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Formatos RTCM de los </a:t>
            </a:r>
            <a:r>
              <a:rPr lang="es-EC" sz="1400" b="1" dirty="0" err="1">
                <a:effectLst/>
                <a:latin typeface="Arial" panose="020B0604020202020204" pitchFamily="34" charset="0"/>
                <a:ea typeface="Times New Roman" panose="02020603050405020304" pitchFamily="18" charset="0"/>
              </a:rPr>
              <a:t>streams</a:t>
            </a:r>
            <a:r>
              <a:rPr lang="es-EC" sz="1400" b="1" dirty="0">
                <a:effectLst/>
                <a:latin typeface="Arial" panose="020B0604020202020204" pitchFamily="34" charset="0"/>
                <a:ea typeface="Times New Roman" panose="02020603050405020304" pitchFamily="18" charset="0"/>
              </a:rPr>
              <a:t> de corrección </a:t>
            </a:r>
          </a:p>
        </p:txBody>
      </p:sp>
      <p:sp>
        <p:nvSpPr>
          <p:cNvPr id="13" name="CuadroTexto 12">
            <a:extLst>
              <a:ext uri="{FF2B5EF4-FFF2-40B4-BE49-F238E27FC236}">
                <a16:creationId xmlns:a16="http://schemas.microsoft.com/office/drawing/2014/main" id="{AE3B513E-5C3B-4370-8C86-A08B45897078}"/>
              </a:ext>
            </a:extLst>
          </p:cNvPr>
          <p:cNvSpPr txBox="1"/>
          <p:nvPr/>
        </p:nvSpPr>
        <p:spPr>
          <a:xfrm>
            <a:off x="595242" y="841152"/>
            <a:ext cx="4769101"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Formatos RTCM de los </a:t>
            </a:r>
            <a:r>
              <a:rPr lang="es-EC" sz="1400" b="1" dirty="0" err="1">
                <a:effectLst/>
                <a:latin typeface="Arial" panose="020B0604020202020204" pitchFamily="34" charset="0"/>
                <a:ea typeface="Times New Roman" panose="02020603050405020304" pitchFamily="18" charset="0"/>
              </a:rPr>
              <a:t>streams</a:t>
            </a:r>
            <a:r>
              <a:rPr lang="es-EC" sz="1400" b="1" dirty="0">
                <a:effectLst/>
                <a:latin typeface="Arial" panose="020B0604020202020204" pitchFamily="34" charset="0"/>
                <a:ea typeface="Times New Roman" panose="02020603050405020304" pitchFamily="18" charset="0"/>
              </a:rPr>
              <a:t> de los </a:t>
            </a:r>
            <a:r>
              <a:rPr lang="es-EC" sz="1400" b="1" dirty="0" err="1">
                <a:effectLst/>
                <a:latin typeface="Arial" panose="020B0604020202020204" pitchFamily="34" charset="0"/>
                <a:ea typeface="Times New Roman" panose="02020603050405020304" pitchFamily="18" charset="0"/>
              </a:rPr>
              <a:t>caster</a:t>
            </a:r>
            <a:r>
              <a:rPr lang="es-EC" sz="1400" b="1" dirty="0">
                <a:effectLst/>
                <a:latin typeface="Arial" panose="020B0604020202020204" pitchFamily="34" charset="0"/>
                <a:ea typeface="Times New Roman" panose="02020603050405020304" pitchFamily="18" charset="0"/>
              </a:rPr>
              <a:t> (EMC)</a:t>
            </a:r>
          </a:p>
        </p:txBody>
      </p:sp>
      <p:sp>
        <p:nvSpPr>
          <p:cNvPr id="19" name="Rectángulo 18">
            <a:extLst>
              <a:ext uri="{FF2B5EF4-FFF2-40B4-BE49-F238E27FC236}">
                <a16:creationId xmlns:a16="http://schemas.microsoft.com/office/drawing/2014/main" id="{97971EE7-2307-473C-9516-D49D44C4AFF6}"/>
              </a:ext>
            </a:extLst>
          </p:cNvPr>
          <p:cNvSpPr/>
          <p:nvPr/>
        </p:nvSpPr>
        <p:spPr>
          <a:xfrm>
            <a:off x="2793255" y="1802167"/>
            <a:ext cx="2975585" cy="278093"/>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Rectángulo 21">
            <a:extLst>
              <a:ext uri="{FF2B5EF4-FFF2-40B4-BE49-F238E27FC236}">
                <a16:creationId xmlns:a16="http://schemas.microsoft.com/office/drawing/2014/main" id="{EB71C680-53A2-4F2A-951B-FDEB7ABC2705}"/>
              </a:ext>
            </a:extLst>
          </p:cNvPr>
          <p:cNvSpPr/>
          <p:nvPr/>
        </p:nvSpPr>
        <p:spPr>
          <a:xfrm>
            <a:off x="2793256" y="2080260"/>
            <a:ext cx="1933684" cy="309885"/>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Rectángulo 22">
            <a:extLst>
              <a:ext uri="{FF2B5EF4-FFF2-40B4-BE49-F238E27FC236}">
                <a16:creationId xmlns:a16="http://schemas.microsoft.com/office/drawing/2014/main" id="{5C608C6D-0E34-437D-89FF-05AF3D89B4CF}"/>
              </a:ext>
            </a:extLst>
          </p:cNvPr>
          <p:cNvSpPr/>
          <p:nvPr/>
        </p:nvSpPr>
        <p:spPr>
          <a:xfrm>
            <a:off x="9204467" y="1739165"/>
            <a:ext cx="1765793" cy="278093"/>
          </a:xfrm>
          <a:prstGeom prst="rect">
            <a:avLst/>
          </a:prstGeom>
          <a:noFill/>
          <a:ln w="38100">
            <a:solidFill>
              <a:srgbClr val="DE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Rectángulo 23">
            <a:extLst>
              <a:ext uri="{FF2B5EF4-FFF2-40B4-BE49-F238E27FC236}">
                <a16:creationId xmlns:a16="http://schemas.microsoft.com/office/drawing/2014/main" id="{27E72B0F-2AAB-410A-845C-EC70133ECB86}"/>
              </a:ext>
            </a:extLst>
          </p:cNvPr>
          <p:cNvSpPr/>
          <p:nvPr/>
        </p:nvSpPr>
        <p:spPr>
          <a:xfrm>
            <a:off x="9204467" y="2696921"/>
            <a:ext cx="1520684" cy="278093"/>
          </a:xfrm>
          <a:prstGeom prst="rect">
            <a:avLst/>
          </a:prstGeom>
          <a:noFill/>
          <a:ln w="38100">
            <a:solidFill>
              <a:srgbClr val="DE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5" name="Rectángulo 24">
            <a:extLst>
              <a:ext uri="{FF2B5EF4-FFF2-40B4-BE49-F238E27FC236}">
                <a16:creationId xmlns:a16="http://schemas.microsoft.com/office/drawing/2014/main" id="{15C76CF8-575F-45BE-B0E0-E0F98132CC9B}"/>
              </a:ext>
            </a:extLst>
          </p:cNvPr>
          <p:cNvSpPr/>
          <p:nvPr/>
        </p:nvSpPr>
        <p:spPr>
          <a:xfrm>
            <a:off x="9898380" y="4365701"/>
            <a:ext cx="899160" cy="278093"/>
          </a:xfrm>
          <a:prstGeom prst="rect">
            <a:avLst/>
          </a:prstGeom>
          <a:noFill/>
          <a:ln w="38100">
            <a:solidFill>
              <a:srgbClr val="DE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Rectángulo 25">
            <a:extLst>
              <a:ext uri="{FF2B5EF4-FFF2-40B4-BE49-F238E27FC236}">
                <a16:creationId xmlns:a16="http://schemas.microsoft.com/office/drawing/2014/main" id="{3A38DA14-9EC0-481A-A611-68277B180884}"/>
              </a:ext>
            </a:extLst>
          </p:cNvPr>
          <p:cNvSpPr/>
          <p:nvPr/>
        </p:nvSpPr>
        <p:spPr>
          <a:xfrm>
            <a:off x="2726131" y="5024190"/>
            <a:ext cx="3096307" cy="348088"/>
          </a:xfrm>
          <a:prstGeom prst="rect">
            <a:avLst/>
          </a:prstGeom>
          <a:noFill/>
          <a:ln w="38100">
            <a:solidFill>
              <a:srgbClr val="76F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B36DAD19-3464-4B99-80EA-3A326781F474}"/>
              </a:ext>
            </a:extLst>
          </p:cNvPr>
          <p:cNvSpPr/>
          <p:nvPr/>
        </p:nvSpPr>
        <p:spPr>
          <a:xfrm>
            <a:off x="2726130" y="5372278"/>
            <a:ext cx="3096307" cy="309885"/>
          </a:xfrm>
          <a:prstGeom prst="rect">
            <a:avLst/>
          </a:prstGeom>
          <a:noFill/>
          <a:ln w="38100">
            <a:solidFill>
              <a:srgbClr val="76F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8" name="Grupo 17">
            <a:extLst>
              <a:ext uri="{FF2B5EF4-FFF2-40B4-BE49-F238E27FC236}">
                <a16:creationId xmlns:a16="http://schemas.microsoft.com/office/drawing/2014/main" id="{43755883-3DC8-4CE0-AAF8-BEE43DD6BEAA}"/>
              </a:ext>
            </a:extLst>
          </p:cNvPr>
          <p:cNvGrpSpPr/>
          <p:nvPr/>
        </p:nvGrpSpPr>
        <p:grpSpPr>
          <a:xfrm>
            <a:off x="6068943" y="619611"/>
            <a:ext cx="54113" cy="5618778"/>
            <a:chOff x="5887507" y="598036"/>
            <a:chExt cx="54113" cy="5618778"/>
          </a:xfrm>
        </p:grpSpPr>
        <p:cxnSp>
          <p:nvCxnSpPr>
            <p:cNvPr id="20" name="Conector recto 19">
              <a:extLst>
                <a:ext uri="{FF2B5EF4-FFF2-40B4-BE49-F238E27FC236}">
                  <a16:creationId xmlns:a16="http://schemas.microsoft.com/office/drawing/2014/main" id="{8526D3DE-4636-40F5-B9C7-D6DAA8F8E8F2}"/>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687E493-5ABA-4CE5-80C9-47207D78715F}"/>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4199836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5F81FF72-873D-439D-9D93-7D747D2FE3CA}"/>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260381" y="298239"/>
            <a:ext cx="4519502" cy="4339556"/>
          </a:xfrm>
          <a:prstGeom prst="rect">
            <a:avLst/>
          </a:prstGeom>
        </p:spPr>
      </p:pic>
      <p:sp>
        <p:nvSpPr>
          <p:cNvPr id="2" name="Título 1"/>
          <p:cNvSpPr>
            <a:spLocks noGrp="1"/>
          </p:cNvSpPr>
          <p:nvPr>
            <p:ph type="title"/>
          </p:nvPr>
        </p:nvSpPr>
        <p:spPr>
          <a:xfrm>
            <a:off x="260381" y="-1"/>
            <a:ext cx="10515600" cy="630315"/>
          </a:xfrm>
        </p:spPr>
        <p:txBody>
          <a:bodyPr>
            <a:normAutofit/>
          </a:bodyPr>
          <a:lstStyle/>
          <a:p>
            <a:r>
              <a:rPr lang="es-EC" sz="3100" b="1"/>
              <a:t>Etapas</a:t>
            </a:r>
            <a:endParaRPr lang="es-CO" sz="3100" b="1"/>
          </a:p>
        </p:txBody>
      </p:sp>
      <p:sp>
        <p:nvSpPr>
          <p:cNvPr id="8" name="Hexágono 7">
            <a:extLst>
              <a:ext uri="{FF2B5EF4-FFF2-40B4-BE49-F238E27FC236}">
                <a16:creationId xmlns:a16="http://schemas.microsoft.com/office/drawing/2014/main" id="{AD83E25C-0D1D-4BCD-A0E3-4A5CA21C832E}"/>
              </a:ext>
            </a:extLst>
          </p:cNvPr>
          <p:cNvSpPr/>
          <p:nvPr/>
        </p:nvSpPr>
        <p:spPr>
          <a:xfrm>
            <a:off x="3540446" y="3799580"/>
            <a:ext cx="2228296"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tx1"/>
                </a:solidFill>
              </a:rPr>
              <a:t>Diseño del Mapa Base</a:t>
            </a:r>
          </a:p>
          <a:p>
            <a:pPr algn="ctr"/>
            <a:endParaRPr lang="es-EC">
              <a:solidFill>
                <a:schemeClr val="tx1"/>
              </a:solidFill>
            </a:endParaRPr>
          </a:p>
        </p:txBody>
      </p:sp>
      <p:sp>
        <p:nvSpPr>
          <p:cNvPr id="10" name="Hexágono 9">
            <a:extLst>
              <a:ext uri="{FF2B5EF4-FFF2-40B4-BE49-F238E27FC236}">
                <a16:creationId xmlns:a16="http://schemas.microsoft.com/office/drawing/2014/main" id="{58624B8C-E3F0-4A51-9C02-FE75B329A0DD}"/>
              </a:ext>
            </a:extLst>
          </p:cNvPr>
          <p:cNvSpPr/>
          <p:nvPr/>
        </p:nvSpPr>
        <p:spPr>
          <a:xfrm>
            <a:off x="5460306" y="2839175"/>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Desarrollo del Visualizador Web</a:t>
            </a:r>
          </a:p>
          <a:p>
            <a:pPr algn="ctr"/>
            <a:endParaRPr lang="es-EC">
              <a:solidFill>
                <a:schemeClr val="tx1"/>
              </a:solidFill>
            </a:endParaRPr>
          </a:p>
        </p:txBody>
      </p:sp>
      <p:sp>
        <p:nvSpPr>
          <p:cNvPr id="15" name="Elipse 14">
            <a:extLst>
              <a:ext uri="{FF2B5EF4-FFF2-40B4-BE49-F238E27FC236}">
                <a16:creationId xmlns:a16="http://schemas.microsoft.com/office/drawing/2014/main" id="{8AD1C9BD-5F66-48D1-8672-AA936DCED03E}"/>
              </a:ext>
            </a:extLst>
          </p:cNvPr>
          <p:cNvSpPr/>
          <p:nvPr/>
        </p:nvSpPr>
        <p:spPr>
          <a:xfrm>
            <a:off x="6933126" y="4226760"/>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2</a:t>
            </a:r>
            <a:endParaRPr lang="es-CO" b="1">
              <a:solidFill>
                <a:schemeClr val="accent4">
                  <a:lumMod val="75000"/>
                </a:schemeClr>
              </a:solidFill>
            </a:endParaRPr>
          </a:p>
        </p:txBody>
      </p:sp>
      <p:grpSp>
        <p:nvGrpSpPr>
          <p:cNvPr id="22" name="Grupo 21">
            <a:extLst>
              <a:ext uri="{FF2B5EF4-FFF2-40B4-BE49-F238E27FC236}">
                <a16:creationId xmlns:a16="http://schemas.microsoft.com/office/drawing/2014/main" id="{FA295751-409D-4E4D-970C-691A73D8FF13}"/>
              </a:ext>
            </a:extLst>
          </p:cNvPr>
          <p:cNvGrpSpPr/>
          <p:nvPr/>
        </p:nvGrpSpPr>
        <p:grpSpPr>
          <a:xfrm>
            <a:off x="5460306" y="902117"/>
            <a:ext cx="2325949" cy="1798620"/>
            <a:chOff x="5460306" y="902117"/>
            <a:chExt cx="2325949" cy="1798620"/>
          </a:xfrm>
        </p:grpSpPr>
        <p:sp>
          <p:nvSpPr>
            <p:cNvPr id="11" name="Hexágono 10">
              <a:extLst>
                <a:ext uri="{FF2B5EF4-FFF2-40B4-BE49-F238E27FC236}">
                  <a16:creationId xmlns:a16="http://schemas.microsoft.com/office/drawing/2014/main" id="{8E9D323B-AA0E-439A-921A-816D2493B7AD}"/>
                </a:ext>
              </a:extLst>
            </p:cNvPr>
            <p:cNvSpPr/>
            <p:nvPr/>
          </p:nvSpPr>
          <p:spPr>
            <a:xfrm>
              <a:off x="5460306" y="902117"/>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solidFill>
                  <a:schemeClr val="tx1"/>
                </a:solidFill>
              </a:endParaRPr>
            </a:p>
            <a:p>
              <a:pPr algn="ctr"/>
              <a:r>
                <a:rPr lang="es-MX" sz="1800">
                  <a:solidFill>
                    <a:schemeClr val="tx1"/>
                  </a:solidFill>
                </a:rPr>
                <a:t>Recepción del protocolo NTRIP</a:t>
              </a:r>
            </a:p>
            <a:p>
              <a:pPr algn="ctr"/>
              <a:endParaRPr lang="es-EC">
                <a:solidFill>
                  <a:schemeClr val="tx1"/>
                </a:solidFill>
              </a:endParaRPr>
            </a:p>
          </p:txBody>
        </p:sp>
        <p:sp>
          <p:nvSpPr>
            <p:cNvPr id="16" name="Elipse 15">
              <a:extLst>
                <a:ext uri="{FF2B5EF4-FFF2-40B4-BE49-F238E27FC236}">
                  <a16:creationId xmlns:a16="http://schemas.microsoft.com/office/drawing/2014/main" id="{F943F825-FE4A-430B-8573-744F119E4873}"/>
                </a:ext>
              </a:extLst>
            </p:cNvPr>
            <p:cNvSpPr/>
            <p:nvPr/>
          </p:nvSpPr>
          <p:spPr>
            <a:xfrm>
              <a:off x="6933127" y="230896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3</a:t>
              </a:r>
              <a:endParaRPr lang="es-CO" b="1">
                <a:solidFill>
                  <a:schemeClr val="accent4">
                    <a:lumMod val="75000"/>
                  </a:schemeClr>
                </a:solidFill>
              </a:endParaRPr>
            </a:p>
          </p:txBody>
        </p:sp>
      </p:grpSp>
      <p:grpSp>
        <p:nvGrpSpPr>
          <p:cNvPr id="23" name="Grupo 22">
            <a:extLst>
              <a:ext uri="{FF2B5EF4-FFF2-40B4-BE49-F238E27FC236}">
                <a16:creationId xmlns:a16="http://schemas.microsoft.com/office/drawing/2014/main" id="{6E0B40A0-1700-448D-BA8F-8CE63E0FEE39}"/>
              </a:ext>
            </a:extLst>
          </p:cNvPr>
          <p:cNvGrpSpPr/>
          <p:nvPr/>
        </p:nvGrpSpPr>
        <p:grpSpPr>
          <a:xfrm>
            <a:off x="7484101" y="1884410"/>
            <a:ext cx="2325949" cy="1798620"/>
            <a:chOff x="7484101" y="1884410"/>
            <a:chExt cx="2325949" cy="1798620"/>
          </a:xfrm>
        </p:grpSpPr>
        <p:sp>
          <p:nvSpPr>
            <p:cNvPr id="12" name="Hexágono 11">
              <a:extLst>
                <a:ext uri="{FF2B5EF4-FFF2-40B4-BE49-F238E27FC236}">
                  <a16:creationId xmlns:a16="http://schemas.microsoft.com/office/drawing/2014/main" id="{29505495-B725-4419-AF72-10266A8ADF9C}"/>
                </a:ext>
              </a:extLst>
            </p:cNvPr>
            <p:cNvSpPr/>
            <p:nvPr/>
          </p:nvSpPr>
          <p:spPr>
            <a:xfrm>
              <a:off x="7484101" y="1884410"/>
              <a:ext cx="2325949" cy="1798620"/>
            </a:xfrm>
            <a:prstGeom prst="hexagon">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b="1" dirty="0">
                  <a:solidFill>
                    <a:schemeClr val="bg1"/>
                  </a:solidFill>
                </a:rPr>
                <a:t>Aplicación Móvil de Navegación </a:t>
              </a:r>
            </a:p>
            <a:p>
              <a:pPr algn="ctr"/>
              <a:endParaRPr lang="es-EC" dirty="0">
                <a:solidFill>
                  <a:schemeClr val="tx1"/>
                </a:solidFill>
              </a:endParaRPr>
            </a:p>
          </p:txBody>
        </p:sp>
        <p:sp>
          <p:nvSpPr>
            <p:cNvPr id="17" name="Elipse 16">
              <a:extLst>
                <a:ext uri="{FF2B5EF4-FFF2-40B4-BE49-F238E27FC236}">
                  <a16:creationId xmlns:a16="http://schemas.microsoft.com/office/drawing/2014/main" id="{9ACA580D-9CF6-49D8-9768-E9358FE2AFDE}"/>
                </a:ext>
              </a:extLst>
            </p:cNvPr>
            <p:cNvSpPr/>
            <p:nvPr/>
          </p:nvSpPr>
          <p:spPr>
            <a:xfrm>
              <a:off x="8992235" y="327533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4</a:t>
              </a:r>
              <a:endParaRPr lang="es-CO" b="1">
                <a:solidFill>
                  <a:schemeClr val="accent4">
                    <a:lumMod val="75000"/>
                  </a:schemeClr>
                </a:solidFill>
              </a:endParaRPr>
            </a:p>
          </p:txBody>
        </p:sp>
      </p:grpSp>
      <p:grpSp>
        <p:nvGrpSpPr>
          <p:cNvPr id="24" name="Grupo 23">
            <a:extLst>
              <a:ext uri="{FF2B5EF4-FFF2-40B4-BE49-F238E27FC236}">
                <a16:creationId xmlns:a16="http://schemas.microsoft.com/office/drawing/2014/main" id="{AD6D438F-FBFD-409D-A41F-C49EA4DFBCB9}"/>
              </a:ext>
            </a:extLst>
          </p:cNvPr>
          <p:cNvGrpSpPr/>
          <p:nvPr/>
        </p:nvGrpSpPr>
        <p:grpSpPr>
          <a:xfrm>
            <a:off x="9507896" y="2825201"/>
            <a:ext cx="2325949" cy="1798620"/>
            <a:chOff x="9507896" y="2825201"/>
            <a:chExt cx="2325949" cy="1798620"/>
          </a:xfrm>
        </p:grpSpPr>
        <p:sp>
          <p:nvSpPr>
            <p:cNvPr id="13" name="Hexágono 12">
              <a:extLst>
                <a:ext uri="{FF2B5EF4-FFF2-40B4-BE49-F238E27FC236}">
                  <a16:creationId xmlns:a16="http://schemas.microsoft.com/office/drawing/2014/main" id="{586F71B2-F7FB-4F82-BA65-15D76ECE3370}"/>
                </a:ext>
              </a:extLst>
            </p:cNvPr>
            <p:cNvSpPr/>
            <p:nvPr/>
          </p:nvSpPr>
          <p:spPr>
            <a:xfrm>
              <a:off x="9507896" y="2825201"/>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Evaluación de la Precisión   </a:t>
              </a:r>
              <a:endParaRPr lang="es-CO" sz="1800">
                <a:solidFill>
                  <a:schemeClr val="tx1"/>
                </a:solidFill>
              </a:endParaRPr>
            </a:p>
            <a:p>
              <a:pPr algn="ctr"/>
              <a:endParaRPr lang="es-EC">
                <a:solidFill>
                  <a:schemeClr val="tx1"/>
                </a:solidFill>
              </a:endParaRPr>
            </a:p>
          </p:txBody>
        </p:sp>
        <p:sp>
          <p:nvSpPr>
            <p:cNvPr id="18" name="Elipse 17">
              <a:extLst>
                <a:ext uri="{FF2B5EF4-FFF2-40B4-BE49-F238E27FC236}">
                  <a16:creationId xmlns:a16="http://schemas.microsoft.com/office/drawing/2014/main" id="{105EB51D-01D3-419C-B59A-BEBE35102E1E}"/>
                </a:ext>
              </a:extLst>
            </p:cNvPr>
            <p:cNvSpPr/>
            <p:nvPr/>
          </p:nvSpPr>
          <p:spPr>
            <a:xfrm>
              <a:off x="11037051" y="4237201"/>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5</a:t>
              </a:r>
              <a:endParaRPr lang="es-CO" b="1">
                <a:solidFill>
                  <a:schemeClr val="accent4">
                    <a:lumMod val="75000"/>
                  </a:schemeClr>
                </a:solidFill>
              </a:endParaRPr>
            </a:p>
          </p:txBody>
        </p:sp>
      </p:grpSp>
      <p:sp>
        <p:nvSpPr>
          <p:cNvPr id="25" name="Elipse 24">
            <a:extLst>
              <a:ext uri="{FF2B5EF4-FFF2-40B4-BE49-F238E27FC236}">
                <a16:creationId xmlns:a16="http://schemas.microsoft.com/office/drawing/2014/main" id="{D40EEC6A-DCB0-4287-84FD-61419A1C84F9}"/>
              </a:ext>
            </a:extLst>
          </p:cNvPr>
          <p:cNvSpPr/>
          <p:nvPr/>
        </p:nvSpPr>
        <p:spPr>
          <a:xfrm>
            <a:off x="4954727" y="520122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1</a:t>
            </a:r>
            <a:endParaRPr lang="es-CO" b="1">
              <a:solidFill>
                <a:schemeClr val="accent4">
                  <a:lumMod val="75000"/>
                </a:schemeClr>
              </a:solidFill>
            </a:endParaRPr>
          </a:p>
        </p:txBody>
      </p:sp>
    </p:spTree>
    <p:extLst>
      <p:ext uri="{BB962C8B-B14F-4D97-AF65-F5344CB8AC3E}">
        <p14:creationId xmlns:p14="http://schemas.microsoft.com/office/powerpoint/2010/main" val="34914300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A7FFBB97-2859-4E1B-9B10-973CCE15094D}"/>
              </a:ext>
            </a:extLst>
          </p:cNvPr>
          <p:cNvSpPr txBox="1"/>
          <p:nvPr/>
        </p:nvSpPr>
        <p:spPr>
          <a:xfrm>
            <a:off x="4783143" y="879174"/>
            <a:ext cx="5189805" cy="307777"/>
          </a:xfrm>
          <a:prstGeom prst="rect">
            <a:avLst/>
          </a:prstGeom>
          <a:noFill/>
        </p:spPr>
        <p:txBody>
          <a:bodyPr wrap="square">
            <a:spAutoFit/>
          </a:bodyPr>
          <a:lstStyle/>
          <a:p>
            <a:pPr algn="ctr"/>
            <a:r>
              <a:rPr lang="es-EC" sz="1400" b="1" dirty="0">
                <a:latin typeface="Arial" panose="020B0604020202020204" pitchFamily="34" charset="0"/>
                <a:ea typeface="Times New Roman" panose="02020603050405020304" pitchFamily="18" charset="0"/>
              </a:rPr>
              <a:t>Funciones Integradas</a:t>
            </a:r>
          </a:p>
        </p:txBody>
      </p:sp>
      <p:graphicFrame>
        <p:nvGraphicFramePr>
          <p:cNvPr id="12" name="Tabla 11">
            <a:extLst>
              <a:ext uri="{FF2B5EF4-FFF2-40B4-BE49-F238E27FC236}">
                <a16:creationId xmlns:a16="http://schemas.microsoft.com/office/drawing/2014/main" id="{63C56FA6-D961-44EE-83AB-2A45AC5865EC}"/>
              </a:ext>
            </a:extLst>
          </p:cNvPr>
          <p:cNvGraphicFramePr>
            <a:graphicFrameLocks noGrp="1"/>
          </p:cNvGraphicFramePr>
          <p:nvPr>
            <p:extLst>
              <p:ext uri="{D42A27DB-BD31-4B8C-83A1-F6EECF244321}">
                <p14:modId xmlns:p14="http://schemas.microsoft.com/office/powerpoint/2010/main" val="425642186"/>
              </p:ext>
            </p:extLst>
          </p:nvPr>
        </p:nvGraphicFramePr>
        <p:xfrm>
          <a:off x="4783143" y="1437954"/>
          <a:ext cx="5189805" cy="3982091"/>
        </p:xfrm>
        <a:graphic>
          <a:graphicData uri="http://schemas.openxmlformats.org/drawingml/2006/table">
            <a:tbl>
              <a:tblPr firstRow="1" firstCol="1" bandRow="1">
                <a:tableStyleId>{2D5ABB26-0587-4C30-8999-92F81FD0307C}</a:tableStyleId>
              </a:tblPr>
              <a:tblGrid>
                <a:gridCol w="1500814">
                  <a:extLst>
                    <a:ext uri="{9D8B030D-6E8A-4147-A177-3AD203B41FA5}">
                      <a16:colId xmlns:a16="http://schemas.microsoft.com/office/drawing/2014/main" val="3446283592"/>
                    </a:ext>
                  </a:extLst>
                </a:gridCol>
                <a:gridCol w="2130095">
                  <a:extLst>
                    <a:ext uri="{9D8B030D-6E8A-4147-A177-3AD203B41FA5}">
                      <a16:colId xmlns:a16="http://schemas.microsoft.com/office/drawing/2014/main" val="2576991115"/>
                    </a:ext>
                  </a:extLst>
                </a:gridCol>
                <a:gridCol w="1558896">
                  <a:extLst>
                    <a:ext uri="{9D8B030D-6E8A-4147-A177-3AD203B41FA5}">
                      <a16:colId xmlns:a16="http://schemas.microsoft.com/office/drawing/2014/main" val="492286956"/>
                    </a:ext>
                  </a:extLst>
                </a:gridCol>
              </a:tblGrid>
              <a:tr h="287004">
                <a:tc>
                  <a:txBody>
                    <a:bodyPr/>
                    <a:lstStyle/>
                    <a:p>
                      <a:pPr>
                        <a:lnSpc>
                          <a:spcPct val="107000"/>
                        </a:lnSpc>
                        <a:spcBef>
                          <a:spcPts val="600"/>
                        </a:spcBef>
                        <a:spcAft>
                          <a:spcPts val="600"/>
                        </a:spcAft>
                      </a:pPr>
                      <a:r>
                        <a:rPr lang="es-CO" sz="1400" b="1" dirty="0">
                          <a:effectLst/>
                        </a:rPr>
                        <a:t>Tipo</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600"/>
                        </a:spcAft>
                      </a:pPr>
                      <a:r>
                        <a:rPr lang="es-CO" sz="1400" b="1">
                          <a:effectLst/>
                        </a:rPr>
                        <a:t>Información</a:t>
                      </a:r>
                      <a:endParaRPr lang="es-CO" sz="1400" b="1">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Bef>
                          <a:spcPts val="600"/>
                        </a:spcBef>
                        <a:spcAft>
                          <a:spcPts val="600"/>
                        </a:spcAft>
                      </a:pPr>
                      <a:r>
                        <a:rPr lang="es-CO" sz="1400" b="1" dirty="0">
                          <a:effectLst/>
                        </a:rPr>
                        <a:t>Proveedor</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206432"/>
                  </a:ext>
                </a:extLst>
              </a:tr>
              <a:tr h="449258">
                <a:tc rowSpan="5">
                  <a:txBody>
                    <a:bodyPr/>
                    <a:lstStyle/>
                    <a:p>
                      <a:pPr>
                        <a:lnSpc>
                          <a:spcPct val="107000"/>
                        </a:lnSpc>
                        <a:spcAft>
                          <a:spcPts val="800"/>
                        </a:spcAft>
                      </a:pPr>
                      <a:r>
                        <a:rPr lang="es-CO" sz="1400" b="1" dirty="0">
                          <a:effectLst/>
                        </a:rPr>
                        <a:t>API</a:t>
                      </a:r>
                    </a:p>
                    <a:p>
                      <a:pPr>
                        <a:lnSpc>
                          <a:spcPct val="107000"/>
                        </a:lnSpc>
                        <a:spcAft>
                          <a:spcPts val="800"/>
                        </a:spcAft>
                      </a:pPr>
                      <a:endParaRPr lang="es-CO" sz="1400" b="1" dirty="0">
                        <a:effectLst/>
                      </a:endParaRPr>
                    </a:p>
                  </a:txBody>
                  <a:tcPr marL="51912" marR="5191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Ubicación Actual</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CO" sz="1400" dirty="0">
                          <a:effectLst/>
                        </a:rPr>
                        <a:t>Android</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43601662"/>
                  </a:ext>
                </a:extLst>
              </a:tr>
              <a:tr h="333365">
                <a:tc vMerge="1">
                  <a:txBody>
                    <a:bodyPr/>
                    <a:lstStyle/>
                    <a:p>
                      <a:pPr>
                        <a:lnSpc>
                          <a:spcPct val="107000"/>
                        </a:lnSpc>
                        <a:spcAft>
                          <a:spcPts val="800"/>
                        </a:spcAft>
                      </a:pPr>
                      <a:r>
                        <a:rPr lang="es-CO" sz="1400">
                          <a:effectLst/>
                        </a:rPr>
                        <a:t>API</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Conexión y permisos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Android</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extLst>
                  <a:ext uri="{0D108BD9-81ED-4DB2-BD59-A6C34878D82A}">
                    <a16:rowId xmlns:a16="http://schemas.microsoft.com/office/drawing/2014/main" val="2313754791"/>
                  </a:ext>
                </a:extLst>
              </a:tr>
              <a:tr h="449258">
                <a:tc vMerge="1">
                  <a:txBody>
                    <a:bodyPr/>
                    <a:lstStyle/>
                    <a:p>
                      <a:pPr>
                        <a:lnSpc>
                          <a:spcPct val="107000"/>
                        </a:lnSpc>
                        <a:spcAft>
                          <a:spcPts val="800"/>
                        </a:spcAft>
                      </a:pPr>
                      <a:r>
                        <a:rPr lang="es-CO" sz="1400">
                          <a:effectLst/>
                        </a:rPr>
                        <a:t>API</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Cálculos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Android</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extLst>
                  <a:ext uri="{0D108BD9-81ED-4DB2-BD59-A6C34878D82A}">
                    <a16:rowId xmlns:a16="http://schemas.microsoft.com/office/drawing/2014/main" val="1482692304"/>
                  </a:ext>
                </a:extLst>
              </a:tr>
              <a:tr h="333365">
                <a:tc vMerge="1">
                  <a:txBody>
                    <a:bodyPr/>
                    <a:lstStyle/>
                    <a:p>
                      <a:pPr>
                        <a:lnSpc>
                          <a:spcPct val="107000"/>
                        </a:lnSpc>
                        <a:spcAft>
                          <a:spcPts val="800"/>
                        </a:spcAft>
                      </a:pPr>
                      <a:r>
                        <a:rPr lang="es-CO" sz="1400">
                          <a:effectLst/>
                        </a:rPr>
                        <a:t>API</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Lectura de pantalla</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Node.JS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extLst>
                  <a:ext uri="{0D108BD9-81ED-4DB2-BD59-A6C34878D82A}">
                    <a16:rowId xmlns:a16="http://schemas.microsoft.com/office/drawing/2014/main" val="2557780751"/>
                  </a:ext>
                </a:extLst>
              </a:tr>
              <a:tr h="333365">
                <a:tc vMerge="1">
                  <a:txBody>
                    <a:bodyPr/>
                    <a:lstStyle/>
                    <a:p>
                      <a:pPr>
                        <a:lnSpc>
                          <a:spcPct val="107000"/>
                        </a:lnSpc>
                        <a:spcAft>
                          <a:spcPts val="800"/>
                        </a:spcAft>
                      </a:pPr>
                      <a:r>
                        <a:rPr lang="es-CO" sz="1400" dirty="0">
                          <a:effectLst/>
                        </a:rPr>
                        <a:t>API</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Network </a:t>
                      </a:r>
                      <a:r>
                        <a:rPr lang="es-CO" sz="1400" dirty="0" err="1">
                          <a:effectLst/>
                        </a:rPr>
                        <a:t>Analyst</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ArcGIS Online</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8492614"/>
                  </a:ext>
                </a:extLst>
              </a:tr>
              <a:tr h="449258">
                <a:tc rowSpan="3">
                  <a:txBody>
                    <a:bodyPr/>
                    <a:lstStyle/>
                    <a:p>
                      <a:pPr>
                        <a:lnSpc>
                          <a:spcPct val="107000"/>
                        </a:lnSpc>
                        <a:spcAft>
                          <a:spcPts val="800"/>
                        </a:spcAft>
                      </a:pPr>
                      <a:r>
                        <a:rPr lang="es-CO" sz="1400" b="1" dirty="0">
                          <a:effectLst/>
                        </a:rPr>
                        <a:t>HTML</a:t>
                      </a:r>
                    </a:p>
                  </a:txBody>
                  <a:tcPr marL="51912" marR="5191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GDB Campus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CO" sz="1400" dirty="0">
                          <a:effectLst/>
                        </a:rPr>
                        <a:t>ArcGIS Online</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1310807"/>
                  </a:ext>
                </a:extLst>
              </a:tr>
              <a:tr h="287004">
                <a:tc vMerge="1">
                  <a:txBody>
                    <a:bodyPr/>
                    <a:lstStyle/>
                    <a:p>
                      <a:pPr>
                        <a:lnSpc>
                          <a:spcPct val="107000"/>
                        </a:lnSpc>
                        <a:spcAft>
                          <a:spcPts val="800"/>
                        </a:spcAft>
                      </a:pPr>
                      <a:r>
                        <a:rPr lang="es-CO" sz="1400">
                          <a:effectLst/>
                        </a:rPr>
                        <a:t>HTML</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Mapa Base</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tc>
                  <a:txBody>
                    <a:bodyPr/>
                    <a:lstStyle/>
                    <a:p>
                      <a:pPr>
                        <a:lnSpc>
                          <a:spcPct val="107000"/>
                        </a:lnSpc>
                        <a:spcAft>
                          <a:spcPts val="800"/>
                        </a:spcAft>
                      </a:pPr>
                      <a:r>
                        <a:rPr lang="es-CO" sz="1400" dirty="0">
                          <a:effectLst/>
                        </a:rPr>
                        <a:t>Google</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51912" marR="51912" marT="0" marB="0" anchor="ctr"/>
                </a:tc>
                <a:extLst>
                  <a:ext uri="{0D108BD9-81ED-4DB2-BD59-A6C34878D82A}">
                    <a16:rowId xmlns:a16="http://schemas.microsoft.com/office/drawing/2014/main" val="417795866"/>
                  </a:ext>
                </a:extLst>
              </a:tr>
              <a:tr h="287004">
                <a:tc vMerge="1">
                  <a:txBody>
                    <a:bodyPr/>
                    <a:lstStyle/>
                    <a:p>
                      <a:pPr>
                        <a:lnSpc>
                          <a:spcPct val="107000"/>
                        </a:lnSpc>
                        <a:spcAft>
                          <a:spcPts val="800"/>
                        </a:spcAft>
                      </a:pPr>
                      <a:r>
                        <a:rPr lang="es-CO" sz="1400" dirty="0">
                          <a:effectLst/>
                        </a:rPr>
                        <a:t>HTML</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800"/>
                        </a:spcAft>
                      </a:pPr>
                      <a:r>
                        <a:rPr lang="es-CO" sz="1400">
                          <a:effectLst/>
                        </a:rPr>
                        <a:t>Corrección Ntrip</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Autor</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4496684"/>
                  </a:ext>
                </a:extLst>
              </a:tr>
              <a:tr h="386605">
                <a:tc rowSpan="2">
                  <a:txBody>
                    <a:bodyPr/>
                    <a:lstStyle/>
                    <a:p>
                      <a:pPr>
                        <a:lnSpc>
                          <a:spcPct val="107000"/>
                        </a:lnSpc>
                        <a:spcAft>
                          <a:spcPts val="800"/>
                        </a:spcAft>
                      </a:pPr>
                      <a:r>
                        <a:rPr lang="es-CO" sz="1400" b="1" dirty="0">
                          <a:effectLst/>
                        </a:rPr>
                        <a:t>Base de Datos</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Lugares de destino</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nSpc>
                          <a:spcPct val="107000"/>
                        </a:lnSpc>
                        <a:spcAft>
                          <a:spcPts val="800"/>
                        </a:spcAft>
                      </a:pPr>
                      <a:r>
                        <a:rPr lang="es-CO" sz="1400" dirty="0">
                          <a:effectLst/>
                        </a:rPr>
                        <a:t>Autor</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92216524"/>
                  </a:ext>
                </a:extLst>
              </a:tr>
              <a:tr h="386605">
                <a:tc vMerge="1">
                  <a:txBody>
                    <a:bodyPr/>
                    <a:lstStyle/>
                    <a:p>
                      <a:pPr>
                        <a:lnSpc>
                          <a:spcPct val="107000"/>
                        </a:lnSpc>
                        <a:spcAft>
                          <a:spcPts val="800"/>
                        </a:spcAft>
                      </a:pPr>
                      <a:r>
                        <a:rPr lang="es-CO" sz="1400" dirty="0">
                          <a:effectLst/>
                        </a:rPr>
                        <a:t>Base de Datos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nSpc>
                          <a:spcPct val="107000"/>
                        </a:lnSpc>
                        <a:spcAft>
                          <a:spcPts val="800"/>
                        </a:spcAft>
                      </a:pPr>
                      <a:r>
                        <a:rPr lang="es-CO" sz="1400" dirty="0">
                          <a:effectLst/>
                        </a:rPr>
                        <a:t>Obstáculos</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s-CO" sz="1400" dirty="0">
                          <a:effectLst/>
                        </a:rPr>
                        <a:t>Autor</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521393"/>
                  </a:ext>
                </a:extLst>
              </a:tr>
            </a:tbl>
          </a:graphicData>
        </a:graphic>
      </p:graphicFrame>
      <p:pic>
        <p:nvPicPr>
          <p:cNvPr id="14" name="Imagen 13">
            <a:extLst>
              <a:ext uri="{FF2B5EF4-FFF2-40B4-BE49-F238E27FC236}">
                <a16:creationId xmlns:a16="http://schemas.microsoft.com/office/drawing/2014/main" id="{A8DF28DF-7AF7-4F18-B607-F4D0B62F8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703" y="1358964"/>
            <a:ext cx="2396358" cy="4669228"/>
          </a:xfrm>
          <a:prstGeom prst="roundRect">
            <a:avLst>
              <a:gd name="adj" fmla="val 8594"/>
            </a:avLst>
          </a:prstGeom>
          <a:solidFill>
            <a:srgbClr val="FFFFFF">
              <a:shade val="85000"/>
            </a:srgbClr>
          </a:solidFill>
          <a:ln>
            <a:noFill/>
          </a:ln>
          <a:effectLst/>
        </p:spPr>
      </p:pic>
      <p:sp>
        <p:nvSpPr>
          <p:cNvPr id="15" name="Título 1">
            <a:extLst>
              <a:ext uri="{FF2B5EF4-FFF2-40B4-BE49-F238E27FC236}">
                <a16:creationId xmlns:a16="http://schemas.microsoft.com/office/drawing/2014/main" id="{65090597-A47F-4B54-830B-CDF0A92E4A32}"/>
              </a:ext>
            </a:extLst>
          </p:cNvPr>
          <p:cNvSpPr txBox="1">
            <a:spLocks/>
          </p:cNvSpPr>
          <p:nvPr/>
        </p:nvSpPr>
        <p:spPr>
          <a:xfrm>
            <a:off x="260381" y="-24275"/>
            <a:ext cx="10515600" cy="635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dirty="0"/>
              <a:t>Aplicación Móvil de Navegación </a:t>
            </a:r>
            <a:endParaRPr lang="es-CO" sz="3100" b="1" dirty="0"/>
          </a:p>
        </p:txBody>
      </p:sp>
      <p:sp>
        <p:nvSpPr>
          <p:cNvPr id="16" name="CuadroTexto 15">
            <a:extLst>
              <a:ext uri="{FF2B5EF4-FFF2-40B4-BE49-F238E27FC236}">
                <a16:creationId xmlns:a16="http://schemas.microsoft.com/office/drawing/2014/main" id="{FF68EB7A-68CE-431E-B79B-39604913128F}"/>
              </a:ext>
            </a:extLst>
          </p:cNvPr>
          <p:cNvSpPr txBox="1"/>
          <p:nvPr/>
        </p:nvSpPr>
        <p:spPr>
          <a:xfrm>
            <a:off x="1349704" y="934909"/>
            <a:ext cx="2396358" cy="307777"/>
          </a:xfrm>
          <a:prstGeom prst="rect">
            <a:avLst/>
          </a:prstGeom>
          <a:noFill/>
        </p:spPr>
        <p:txBody>
          <a:bodyPr wrap="square">
            <a:spAutoFit/>
          </a:bodyPr>
          <a:lstStyle/>
          <a:p>
            <a:pPr algn="ctr"/>
            <a:r>
              <a:rPr lang="es-EC" sz="1400" b="1" dirty="0">
                <a:latin typeface="Arial" panose="020B0604020202020204" pitchFamily="34" charset="0"/>
                <a:ea typeface="Times New Roman" panose="02020603050405020304" pitchFamily="18" charset="0"/>
              </a:rPr>
              <a:t>Interfaz  </a:t>
            </a:r>
          </a:p>
        </p:txBody>
      </p:sp>
    </p:spTree>
    <p:extLst>
      <p:ext uri="{BB962C8B-B14F-4D97-AF65-F5344CB8AC3E}">
        <p14:creationId xmlns:p14="http://schemas.microsoft.com/office/powerpoint/2010/main" val="1010928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A5AE712F-7943-40DC-887A-9384EB1B9D35}"/>
              </a:ext>
            </a:extLst>
          </p:cNvPr>
          <p:cNvSpPr>
            <a:spLocks noGrp="1"/>
          </p:cNvSpPr>
          <p:nvPr>
            <p:ph type="title"/>
          </p:nvPr>
        </p:nvSpPr>
        <p:spPr>
          <a:xfrm>
            <a:off x="260381" y="-24275"/>
            <a:ext cx="10515600" cy="635266"/>
          </a:xfrm>
        </p:spPr>
        <p:txBody>
          <a:bodyPr>
            <a:normAutofit/>
          </a:bodyPr>
          <a:lstStyle/>
          <a:p>
            <a:r>
              <a:rPr lang="es-EC" sz="3100" b="1" dirty="0"/>
              <a:t>Aplicación móvil de Navegación </a:t>
            </a:r>
            <a:endParaRPr lang="es-CO" sz="3100" b="1" dirty="0"/>
          </a:p>
        </p:txBody>
      </p:sp>
      <p:pic>
        <p:nvPicPr>
          <p:cNvPr id="10" name="Imagen 9">
            <a:extLst>
              <a:ext uri="{FF2B5EF4-FFF2-40B4-BE49-F238E27FC236}">
                <a16:creationId xmlns:a16="http://schemas.microsoft.com/office/drawing/2014/main" id="{5E7A1474-8373-4BB0-BFB4-EDE48563E759}"/>
              </a:ext>
            </a:extLst>
          </p:cNvPr>
          <p:cNvPicPr>
            <a:picLocks noChangeAspect="1"/>
          </p:cNvPicPr>
          <p:nvPr/>
        </p:nvPicPr>
        <p:blipFill>
          <a:blip r:embed="rId2"/>
          <a:stretch>
            <a:fillRect/>
          </a:stretch>
        </p:blipFill>
        <p:spPr>
          <a:xfrm>
            <a:off x="527694" y="2585964"/>
            <a:ext cx="3343419" cy="3518380"/>
          </a:xfrm>
          <a:prstGeom prst="rect">
            <a:avLst/>
          </a:prstGeom>
        </p:spPr>
      </p:pic>
      <p:sp>
        <p:nvSpPr>
          <p:cNvPr id="11" name="CuadroTexto 10">
            <a:extLst>
              <a:ext uri="{FF2B5EF4-FFF2-40B4-BE49-F238E27FC236}">
                <a16:creationId xmlns:a16="http://schemas.microsoft.com/office/drawing/2014/main" id="{B5D42B18-9D7C-46D1-A7CF-3B92BD0D6540}"/>
              </a:ext>
            </a:extLst>
          </p:cNvPr>
          <p:cNvSpPr txBox="1"/>
          <p:nvPr/>
        </p:nvSpPr>
        <p:spPr>
          <a:xfrm>
            <a:off x="1637927" y="753656"/>
            <a:ext cx="2971395" cy="307777"/>
          </a:xfrm>
          <a:prstGeom prst="rect">
            <a:avLst/>
          </a:prstGeom>
          <a:noFill/>
        </p:spPr>
        <p:txBody>
          <a:bodyPr wrap="square">
            <a:spAutoFit/>
          </a:bodyPr>
          <a:lstStyle/>
          <a:p>
            <a:r>
              <a:rPr lang="es-EC" sz="1400" b="1" dirty="0">
                <a:latin typeface="Arial" panose="020B0604020202020204" pitchFamily="34" charset="0"/>
                <a:ea typeface="Times New Roman" panose="02020603050405020304" pitchFamily="18" charset="0"/>
              </a:rPr>
              <a:t>Alerta temprana de Obstáculos </a:t>
            </a:r>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D6A068B7-3927-4BB1-945A-70DACCEE2855}"/>
                  </a:ext>
                </a:extLst>
              </p:cNvPr>
              <p:cNvSpPr txBox="1"/>
              <p:nvPr/>
            </p:nvSpPr>
            <p:spPr>
              <a:xfrm>
                <a:off x="4517881" y="2581128"/>
                <a:ext cx="2345765" cy="356400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200000"/>
                  </a:lnSpc>
                </a:pPr>
                <a:r>
                  <a:rPr lang="es-MX" b="1" i="1" dirty="0"/>
                  <a:t>Donde:</a:t>
                </a:r>
              </a:p>
              <a:p>
                <a:pPr>
                  <a:lnSpc>
                    <a:spcPct val="200000"/>
                  </a:lnSpc>
                </a:pPr>
                <a:r>
                  <a:rPr lang="es-MX" i="1" dirty="0"/>
                  <a:t>X = Long. Usuario</a:t>
                </a:r>
              </a:p>
              <a:p>
                <a:pPr>
                  <a:lnSpc>
                    <a:spcPct val="200000"/>
                  </a:lnSpc>
                </a:pPr>
                <a:r>
                  <a:rPr lang="es-MX" i="1" dirty="0"/>
                  <a:t>Y = Lat. Usuario </a:t>
                </a:r>
              </a:p>
              <a:p>
                <a:pPr>
                  <a:lnSpc>
                    <a:spcPct val="200000"/>
                  </a:lnSpc>
                </a:pPr>
                <a:r>
                  <a:rPr lang="es-MX" i="1" dirty="0"/>
                  <a:t>h = Long. Obstáculo </a:t>
                </a:r>
              </a:p>
              <a:p>
                <a:pPr>
                  <a:lnSpc>
                    <a:spcPct val="200000"/>
                  </a:lnSpc>
                </a:pPr>
                <a:r>
                  <a:rPr lang="es-MX" i="1" dirty="0"/>
                  <a:t>K = Lat. Obstáculo</a:t>
                </a:r>
              </a:p>
              <a:p>
                <a:pPr>
                  <a:lnSpc>
                    <a:spcPct val="200000"/>
                  </a:lnSpc>
                </a:pPr>
                <a14:m>
                  <m:oMath xmlns:m="http://schemas.openxmlformats.org/officeDocument/2006/math">
                    <m:sSub>
                      <m:sSubPr>
                        <m:ctrlPr>
                          <a:rPr lang="es-MX" i="1" smtClean="0">
                            <a:latin typeface="Cambria Math" panose="02040503050406030204" pitchFamily="18" charset="0"/>
                          </a:rPr>
                        </m:ctrlPr>
                      </m:sSubPr>
                      <m:e>
                        <m:r>
                          <a:rPr lang="es-MX" b="0" i="1" smtClean="0">
                            <a:latin typeface="Cambria Math" panose="02040503050406030204" pitchFamily="18" charset="0"/>
                          </a:rPr>
                          <m:t>𝑅</m:t>
                        </m:r>
                      </m:e>
                      <m:sub>
                        <m:r>
                          <a:rPr lang="es-MX" b="0" i="1" smtClean="0">
                            <a:latin typeface="Cambria Math" panose="02040503050406030204" pitchFamily="18" charset="0"/>
                          </a:rPr>
                          <m:t>2</m:t>
                        </m:r>
                      </m:sub>
                    </m:sSub>
                  </m:oMath>
                </a14:m>
                <a:r>
                  <a:rPr lang="es-MX" i="1" dirty="0"/>
                  <a:t>= Radio DEG  </a:t>
                </a:r>
                <a:endParaRPr lang="es-CO" i="1" dirty="0"/>
              </a:p>
            </p:txBody>
          </p:sp>
        </mc:Choice>
        <mc:Fallback xmlns="">
          <p:sp>
            <p:nvSpPr>
              <p:cNvPr id="18" name="CuadroTexto 17">
                <a:extLst>
                  <a:ext uri="{FF2B5EF4-FFF2-40B4-BE49-F238E27FC236}">
                    <a16:creationId xmlns:a16="http://schemas.microsoft.com/office/drawing/2014/main" id="{D6A068B7-3927-4BB1-945A-70DACCEE2855}"/>
                  </a:ext>
                </a:extLst>
              </p:cNvPr>
              <p:cNvSpPr txBox="1">
                <a:spLocks noRot="1" noChangeAspect="1" noMove="1" noResize="1" noEditPoints="1" noAdjustHandles="1" noChangeArrowheads="1" noChangeShapeType="1" noTextEdit="1"/>
              </p:cNvSpPr>
              <p:nvPr/>
            </p:nvSpPr>
            <p:spPr>
              <a:xfrm>
                <a:off x="4517881" y="2581128"/>
                <a:ext cx="2345765" cy="3564008"/>
              </a:xfrm>
              <a:prstGeom prst="roundRect">
                <a:avLst/>
              </a:prstGeom>
              <a:blipFill>
                <a:blip r:embed="rId3"/>
                <a:stretch>
                  <a:fillRect/>
                </a:stretch>
              </a:blipFill>
            </p:spPr>
            <p:txBody>
              <a:bodyPr/>
              <a:lstStyle/>
              <a:p>
                <a:r>
                  <a:rPr lang="es-CO">
                    <a:noFill/>
                  </a:rPr>
                  <a:t> </a:t>
                </a:r>
              </a:p>
            </p:txBody>
          </p:sp>
        </mc:Fallback>
      </mc:AlternateContent>
      <p:grpSp>
        <p:nvGrpSpPr>
          <p:cNvPr id="21" name="Grupo 20">
            <a:extLst>
              <a:ext uri="{FF2B5EF4-FFF2-40B4-BE49-F238E27FC236}">
                <a16:creationId xmlns:a16="http://schemas.microsoft.com/office/drawing/2014/main" id="{79145F4B-944A-4029-98BF-40538E661D22}"/>
              </a:ext>
            </a:extLst>
          </p:cNvPr>
          <p:cNvGrpSpPr/>
          <p:nvPr/>
        </p:nvGrpSpPr>
        <p:grpSpPr>
          <a:xfrm>
            <a:off x="9856560" y="3429000"/>
            <a:ext cx="1891682" cy="455715"/>
            <a:chOff x="0" y="410"/>
            <a:chExt cx="2932507" cy="455715"/>
          </a:xfrm>
        </p:grpSpPr>
        <p:sp>
          <p:nvSpPr>
            <p:cNvPr id="22" name="Rectángulo: esquinas redondeadas 21">
              <a:extLst>
                <a:ext uri="{FF2B5EF4-FFF2-40B4-BE49-F238E27FC236}">
                  <a16:creationId xmlns:a16="http://schemas.microsoft.com/office/drawing/2014/main" id="{146F33C1-6DA3-4203-A121-A2E3D7FC98E3}"/>
                </a:ext>
              </a:extLst>
            </p:cNvPr>
            <p:cNvSpPr/>
            <p:nvPr/>
          </p:nvSpPr>
          <p:spPr>
            <a:xfrm>
              <a:off x="0" y="410"/>
              <a:ext cx="2932507" cy="45571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mc:AlternateContent xmlns:mc="http://schemas.openxmlformats.org/markup-compatibility/2006" xmlns:a14="http://schemas.microsoft.com/office/drawing/2010/main">
          <mc:Choice Requires="a14">
            <p:sp>
              <p:nvSpPr>
                <p:cNvPr id="23" name="Rectángulo: esquinas redondeadas 4">
                  <a:extLst>
                    <a:ext uri="{FF2B5EF4-FFF2-40B4-BE49-F238E27FC236}">
                      <a16:creationId xmlns:a16="http://schemas.microsoft.com/office/drawing/2014/main" id="{3658B18F-B1E4-4E9C-8CBF-7AE2AEA30591}"/>
                    </a:ext>
                  </a:extLst>
                </p:cNvPr>
                <p:cNvSpPr txBox="1"/>
                <p:nvPr/>
              </p:nvSpPr>
              <p:spPr>
                <a:xfrm>
                  <a:off x="22246" y="22656"/>
                  <a:ext cx="2888014" cy="411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Caso 2: </a:t>
                  </a:r>
                  <a14:m>
                    <m:oMath xmlns:m="http://schemas.openxmlformats.org/officeDocument/2006/math">
                      <m:r>
                        <a:rPr lang="es-MX" sz="1900" b="0" i="1" kern="1200" smtClean="0">
                          <a:latin typeface="Cambria Math" panose="02040503050406030204" pitchFamily="18" charset="0"/>
                        </a:rPr>
                        <m:t>𝑅</m:t>
                      </m:r>
                      <m:r>
                        <a:rPr lang="es-MX" sz="1900" b="0" i="1" kern="1200" smtClean="0">
                          <a:latin typeface="Cambria Math" panose="02040503050406030204" pitchFamily="18" charset="0"/>
                        </a:rPr>
                        <m:t>2≤</m:t>
                      </m:r>
                      <m:r>
                        <a:rPr lang="es-MX" sz="1900" b="0" i="1" kern="1200" smtClean="0">
                          <a:latin typeface="Cambria Math" panose="02040503050406030204" pitchFamily="18" charset="0"/>
                        </a:rPr>
                        <m:t>𝑅</m:t>
                      </m:r>
                      <m:r>
                        <a:rPr lang="es-MX" sz="1900" b="0" i="1" kern="1200" smtClean="0">
                          <a:latin typeface="Cambria Math" panose="02040503050406030204" pitchFamily="18" charset="0"/>
                        </a:rPr>
                        <m:t>1</m:t>
                      </m:r>
                    </m:oMath>
                  </a14:m>
                  <a:endParaRPr lang="es-EC" sz="1900" kern="1200" dirty="0"/>
                </a:p>
              </p:txBody>
            </p:sp>
          </mc:Choice>
          <mc:Fallback xmlns="">
            <p:sp>
              <p:nvSpPr>
                <p:cNvPr id="23" name="Rectángulo: esquinas redondeadas 4">
                  <a:extLst>
                    <a:ext uri="{FF2B5EF4-FFF2-40B4-BE49-F238E27FC236}">
                      <a16:creationId xmlns:a16="http://schemas.microsoft.com/office/drawing/2014/main" id="{3658B18F-B1E4-4E9C-8CBF-7AE2AEA30591}"/>
                    </a:ext>
                  </a:extLst>
                </p:cNvPr>
                <p:cNvSpPr txBox="1">
                  <a:spLocks noRot="1" noChangeAspect="1" noMove="1" noResize="1" noEditPoints="1" noAdjustHandles="1" noChangeArrowheads="1" noChangeShapeType="1" noTextEdit="1"/>
                </p:cNvSpPr>
                <p:nvPr/>
              </p:nvSpPr>
              <p:spPr>
                <a:xfrm>
                  <a:off x="22246" y="22656"/>
                  <a:ext cx="2888014" cy="411223"/>
                </a:xfrm>
                <a:prstGeom prst="rect">
                  <a:avLst/>
                </a:prstGeom>
                <a:blipFill>
                  <a:blip r:embed="rId4"/>
                  <a:stretch>
                    <a:fillRect l="-3922" t="-7353" b="-17647"/>
                  </a:stretch>
                </a:blipFill>
              </p:spPr>
              <p:txBody>
                <a:bodyPr/>
                <a:lstStyle/>
                <a:p>
                  <a:r>
                    <a:rPr lang="es-CO">
                      <a:noFill/>
                    </a:rPr>
                    <a:t> </a:t>
                  </a:r>
                </a:p>
              </p:txBody>
            </p:sp>
          </mc:Fallback>
        </mc:AlternateContent>
      </p:grpSp>
      <p:grpSp>
        <p:nvGrpSpPr>
          <p:cNvPr id="24" name="Grupo 23">
            <a:extLst>
              <a:ext uri="{FF2B5EF4-FFF2-40B4-BE49-F238E27FC236}">
                <a16:creationId xmlns:a16="http://schemas.microsoft.com/office/drawing/2014/main" id="{05168D00-F034-410F-9C8B-15322854D64C}"/>
              </a:ext>
            </a:extLst>
          </p:cNvPr>
          <p:cNvGrpSpPr/>
          <p:nvPr/>
        </p:nvGrpSpPr>
        <p:grpSpPr>
          <a:xfrm>
            <a:off x="7414262" y="3429000"/>
            <a:ext cx="1891682" cy="455715"/>
            <a:chOff x="0" y="410"/>
            <a:chExt cx="2932507" cy="455715"/>
          </a:xfrm>
        </p:grpSpPr>
        <p:sp>
          <p:nvSpPr>
            <p:cNvPr id="25" name="Rectángulo: esquinas redondeadas 24">
              <a:extLst>
                <a:ext uri="{FF2B5EF4-FFF2-40B4-BE49-F238E27FC236}">
                  <a16:creationId xmlns:a16="http://schemas.microsoft.com/office/drawing/2014/main" id="{D0B6ECF7-5331-4EA3-990C-E847B14355C1}"/>
                </a:ext>
              </a:extLst>
            </p:cNvPr>
            <p:cNvSpPr/>
            <p:nvPr/>
          </p:nvSpPr>
          <p:spPr>
            <a:xfrm>
              <a:off x="0" y="410"/>
              <a:ext cx="2932507" cy="45571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mc:AlternateContent xmlns:mc="http://schemas.openxmlformats.org/markup-compatibility/2006" xmlns:a14="http://schemas.microsoft.com/office/drawing/2010/main">
          <mc:Choice Requires="a14">
            <p:sp>
              <p:nvSpPr>
                <p:cNvPr id="26" name="Rectángulo: esquinas redondeadas 4">
                  <a:extLst>
                    <a:ext uri="{FF2B5EF4-FFF2-40B4-BE49-F238E27FC236}">
                      <a16:creationId xmlns:a16="http://schemas.microsoft.com/office/drawing/2014/main" id="{A01941FF-13AB-4813-9E3D-E10BC3AA8579}"/>
                    </a:ext>
                  </a:extLst>
                </p:cNvPr>
                <p:cNvSpPr txBox="1"/>
                <p:nvPr/>
              </p:nvSpPr>
              <p:spPr>
                <a:xfrm>
                  <a:off x="22246" y="22656"/>
                  <a:ext cx="2888014" cy="4112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C" sz="1900" kern="1200" dirty="0"/>
                    <a:t>Caso 1: </a:t>
                  </a:r>
                  <a14:m>
                    <m:oMath xmlns:m="http://schemas.openxmlformats.org/officeDocument/2006/math">
                      <m:r>
                        <a:rPr lang="es-MX" sz="1900" b="0" i="1" kern="1200" smtClean="0">
                          <a:latin typeface="Cambria Math" panose="02040503050406030204" pitchFamily="18" charset="0"/>
                        </a:rPr>
                        <m:t>𝑅</m:t>
                      </m:r>
                      <m:r>
                        <a:rPr lang="es-MX" sz="1900" b="0" i="1" kern="1200" smtClean="0">
                          <a:latin typeface="Cambria Math" panose="02040503050406030204" pitchFamily="18" charset="0"/>
                        </a:rPr>
                        <m:t>2&gt;</m:t>
                      </m:r>
                      <m:r>
                        <a:rPr lang="es-MX" sz="1900" b="0" i="1" kern="1200" smtClean="0">
                          <a:latin typeface="Cambria Math" panose="02040503050406030204" pitchFamily="18" charset="0"/>
                        </a:rPr>
                        <m:t>𝑅</m:t>
                      </m:r>
                      <m:r>
                        <a:rPr lang="es-MX" sz="1900" b="0" i="1" kern="1200" smtClean="0">
                          <a:latin typeface="Cambria Math" panose="02040503050406030204" pitchFamily="18" charset="0"/>
                        </a:rPr>
                        <m:t>1</m:t>
                      </m:r>
                    </m:oMath>
                  </a14:m>
                  <a:endParaRPr lang="es-EC" sz="1900" kern="1200" dirty="0"/>
                </a:p>
              </p:txBody>
            </p:sp>
          </mc:Choice>
          <mc:Fallback xmlns="">
            <p:sp>
              <p:nvSpPr>
                <p:cNvPr id="26" name="Rectángulo: esquinas redondeadas 4">
                  <a:extLst>
                    <a:ext uri="{FF2B5EF4-FFF2-40B4-BE49-F238E27FC236}">
                      <a16:creationId xmlns:a16="http://schemas.microsoft.com/office/drawing/2014/main" id="{A01941FF-13AB-4813-9E3D-E10BC3AA8579}"/>
                    </a:ext>
                  </a:extLst>
                </p:cNvPr>
                <p:cNvSpPr txBox="1">
                  <a:spLocks noRot="1" noChangeAspect="1" noMove="1" noResize="1" noEditPoints="1" noAdjustHandles="1" noChangeArrowheads="1" noChangeShapeType="1" noTextEdit="1"/>
                </p:cNvSpPr>
                <p:nvPr/>
              </p:nvSpPr>
              <p:spPr>
                <a:xfrm>
                  <a:off x="22246" y="22656"/>
                  <a:ext cx="2888014" cy="411223"/>
                </a:xfrm>
                <a:prstGeom prst="rect">
                  <a:avLst/>
                </a:prstGeom>
                <a:blipFill>
                  <a:blip r:embed="rId5"/>
                  <a:stretch>
                    <a:fillRect l="-4262" t="-7353" b="-17647"/>
                  </a:stretch>
                </a:blipFill>
              </p:spPr>
              <p:txBody>
                <a:bodyPr/>
                <a:lstStyle/>
                <a:p>
                  <a:r>
                    <a:rPr lang="es-CO">
                      <a:noFill/>
                    </a:rPr>
                    <a:t> </a:t>
                  </a:r>
                </a:p>
              </p:txBody>
            </p:sp>
          </mc:Fallback>
        </mc:AlternateContent>
      </p:grpSp>
      <p:graphicFrame>
        <p:nvGraphicFramePr>
          <p:cNvPr id="27" name="Tabla 26">
            <a:extLst>
              <a:ext uri="{FF2B5EF4-FFF2-40B4-BE49-F238E27FC236}">
                <a16:creationId xmlns:a16="http://schemas.microsoft.com/office/drawing/2014/main" id="{A0825E7A-2D40-483C-8A17-1CA697845514}"/>
              </a:ext>
            </a:extLst>
          </p:cNvPr>
          <p:cNvGraphicFramePr>
            <a:graphicFrameLocks noGrp="1"/>
          </p:cNvGraphicFramePr>
          <p:nvPr>
            <p:extLst>
              <p:ext uri="{D42A27DB-BD31-4B8C-83A1-F6EECF244321}">
                <p14:modId xmlns:p14="http://schemas.microsoft.com/office/powerpoint/2010/main" val="123656763"/>
              </p:ext>
            </p:extLst>
          </p:nvPr>
        </p:nvGraphicFramePr>
        <p:xfrm>
          <a:off x="718926" y="1254083"/>
          <a:ext cx="3636392" cy="881439"/>
        </p:xfrm>
        <a:graphic>
          <a:graphicData uri="http://schemas.openxmlformats.org/drawingml/2006/table">
            <a:tbl>
              <a:tblPr>
                <a:tableStyleId>{9D7B26C5-4107-4FEC-AEDC-1716B250A1EF}</a:tableStyleId>
              </a:tblPr>
              <a:tblGrid>
                <a:gridCol w="1513130">
                  <a:extLst>
                    <a:ext uri="{9D8B030D-6E8A-4147-A177-3AD203B41FA5}">
                      <a16:colId xmlns:a16="http://schemas.microsoft.com/office/drawing/2014/main" val="4080946310"/>
                    </a:ext>
                  </a:extLst>
                </a:gridCol>
                <a:gridCol w="2123262">
                  <a:extLst>
                    <a:ext uri="{9D8B030D-6E8A-4147-A177-3AD203B41FA5}">
                      <a16:colId xmlns:a16="http://schemas.microsoft.com/office/drawing/2014/main" val="990183609"/>
                    </a:ext>
                  </a:extLst>
                </a:gridCol>
              </a:tblGrid>
              <a:tr h="297008">
                <a:tc>
                  <a:txBody>
                    <a:bodyPr/>
                    <a:lstStyle/>
                    <a:p>
                      <a:pPr algn="ctr" fontAlgn="b"/>
                      <a:r>
                        <a:rPr lang="es-CO" sz="1600" b="1" u="none" strike="noStrike" dirty="0">
                          <a:effectLst/>
                        </a:rPr>
                        <a:t>Grados (DEG)</a:t>
                      </a:r>
                      <a:endParaRPr lang="es-CO" sz="1600" b="1"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600" b="1" u="none" strike="noStrike" dirty="0">
                          <a:effectLst/>
                        </a:rPr>
                        <a:t>Metros (m)</a:t>
                      </a:r>
                      <a:endParaRPr lang="es-CO" sz="1600" b="1"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892076"/>
                  </a:ext>
                </a:extLst>
              </a:tr>
              <a:tr h="297008">
                <a:tc>
                  <a:txBody>
                    <a:bodyPr/>
                    <a:lstStyle/>
                    <a:p>
                      <a:pPr algn="ctr" fontAlgn="b"/>
                      <a:r>
                        <a:rPr lang="es-CO" sz="1600" u="none" strike="noStrike" dirty="0">
                          <a:effectLst/>
                        </a:rPr>
                        <a:t>1</a:t>
                      </a:r>
                      <a:endParaRPr lang="es-CO" sz="16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600" u="none" strike="noStrike" dirty="0">
                          <a:effectLst/>
                        </a:rPr>
                        <a:t>111000</a:t>
                      </a:r>
                      <a:endParaRPr lang="es-CO" sz="16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810869"/>
                  </a:ext>
                </a:extLst>
              </a:tr>
              <a:tr h="287423">
                <a:tc>
                  <a:txBody>
                    <a:bodyPr/>
                    <a:lstStyle/>
                    <a:p>
                      <a:pPr algn="ctr" fontAlgn="b"/>
                      <a:r>
                        <a:rPr lang="es-CO" sz="1600" u="none" strike="noStrike" kern="1200" dirty="0">
                          <a:solidFill>
                            <a:schemeClr val="tx1"/>
                          </a:solidFill>
                          <a:effectLst/>
                          <a:highlight>
                            <a:srgbClr val="FFFF00"/>
                          </a:highlight>
                          <a:latin typeface="+mn-lt"/>
                          <a:ea typeface="+mn-ea"/>
                          <a:cs typeface="+mn-cs"/>
                        </a:rPr>
                        <a:t>9.009E-06</a:t>
                      </a:r>
                    </a:p>
                  </a:txBody>
                  <a:tcPr marL="7620" marR="7620" marT="7620" marB="0" anchor="b"/>
                </a:tc>
                <a:tc>
                  <a:txBody>
                    <a:bodyPr/>
                    <a:lstStyle/>
                    <a:p>
                      <a:pPr algn="ctr" fontAlgn="b"/>
                      <a:r>
                        <a:rPr lang="es-MX" sz="1600" u="none" strike="noStrike" kern="1200" dirty="0">
                          <a:solidFill>
                            <a:schemeClr val="tx1"/>
                          </a:solidFill>
                          <a:effectLst/>
                          <a:latin typeface="+mn-lt"/>
                          <a:ea typeface="+mn-ea"/>
                          <a:cs typeface="+mn-cs"/>
                        </a:rPr>
                        <a:t>1</a:t>
                      </a:r>
                      <a:endParaRPr lang="es-CO" sz="1600" u="none" strike="noStrike" kern="1200" dirty="0">
                        <a:solidFill>
                          <a:schemeClr val="tx1"/>
                        </a:solidFill>
                        <a:effectLst/>
                        <a:latin typeface="+mn-lt"/>
                        <a:ea typeface="+mn-ea"/>
                        <a:cs typeface="+mn-cs"/>
                      </a:endParaRPr>
                    </a:p>
                  </a:txBody>
                  <a:tcPr marL="7620" marR="7620" marT="7620" marB="0" anchor="b"/>
                </a:tc>
                <a:extLst>
                  <a:ext uri="{0D108BD9-81ED-4DB2-BD59-A6C34878D82A}">
                    <a16:rowId xmlns:a16="http://schemas.microsoft.com/office/drawing/2014/main" val="691048164"/>
                  </a:ext>
                </a:extLst>
              </a:tr>
            </a:tbl>
          </a:graphicData>
        </a:graphic>
      </p:graphicFrame>
      <mc:AlternateContent xmlns:mc="http://schemas.openxmlformats.org/markup-compatibility/2006" xmlns:a14="http://schemas.microsoft.com/office/drawing/2010/main">
        <mc:Choice Requires="a14">
          <p:sp>
            <p:nvSpPr>
              <p:cNvPr id="28" name="Rectángulo: esquinas redondeadas 27">
                <a:extLst>
                  <a:ext uri="{FF2B5EF4-FFF2-40B4-BE49-F238E27FC236}">
                    <a16:creationId xmlns:a16="http://schemas.microsoft.com/office/drawing/2014/main" id="{A404D76C-4EDD-43C9-A238-105220CD92F5}"/>
                  </a:ext>
                </a:extLst>
              </p:cNvPr>
              <p:cNvSpPr/>
              <p:nvPr/>
            </p:nvSpPr>
            <p:spPr>
              <a:xfrm>
                <a:off x="4609322" y="1241149"/>
                <a:ext cx="1395238" cy="88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Determinar</a:t>
                </a:r>
              </a:p>
              <a:p>
                <a:pPr algn="ctr"/>
                <a14:m>
                  <m:oMathPara xmlns:m="http://schemas.openxmlformats.org/officeDocument/2006/math">
                    <m:oMathParaPr>
                      <m:jc m:val="centerGroup"/>
                    </m:oMathParaPr>
                    <m:oMath xmlns:m="http://schemas.openxmlformats.org/officeDocument/2006/math">
                      <m:sSub>
                        <m:sSubPr>
                          <m:ctrlPr>
                            <a:rPr lang="es-MX" i="1">
                              <a:latin typeface="Cambria Math" panose="02040503050406030204" pitchFamily="18" charset="0"/>
                            </a:rPr>
                          </m:ctrlPr>
                        </m:sSubPr>
                        <m:e>
                          <m:r>
                            <a:rPr lang="es-MX" i="1">
                              <a:latin typeface="Cambria Math" panose="02040503050406030204" pitchFamily="18" charset="0"/>
                            </a:rPr>
                            <m:t>𝑅</m:t>
                          </m:r>
                        </m:e>
                        <m:sub>
                          <m:r>
                            <a:rPr lang="es-MX" b="0" i="1" smtClean="0">
                              <a:latin typeface="Cambria Math" panose="02040503050406030204" pitchFamily="18" charset="0"/>
                            </a:rPr>
                            <m:t>1</m:t>
                          </m:r>
                        </m:sub>
                      </m:sSub>
                    </m:oMath>
                  </m:oMathPara>
                </a14:m>
                <a:endParaRPr lang="es-CO" dirty="0"/>
              </a:p>
            </p:txBody>
          </p:sp>
        </mc:Choice>
        <mc:Fallback xmlns="">
          <p:sp>
            <p:nvSpPr>
              <p:cNvPr id="28" name="Rectángulo: esquinas redondeadas 27">
                <a:extLst>
                  <a:ext uri="{FF2B5EF4-FFF2-40B4-BE49-F238E27FC236}">
                    <a16:creationId xmlns:a16="http://schemas.microsoft.com/office/drawing/2014/main" id="{A404D76C-4EDD-43C9-A238-105220CD92F5}"/>
                  </a:ext>
                </a:extLst>
              </p:cNvPr>
              <p:cNvSpPr>
                <a:spLocks noRot="1" noChangeAspect="1" noMove="1" noResize="1" noEditPoints="1" noAdjustHandles="1" noChangeArrowheads="1" noChangeShapeType="1" noTextEdit="1"/>
              </p:cNvSpPr>
              <p:nvPr/>
            </p:nvSpPr>
            <p:spPr>
              <a:xfrm>
                <a:off x="4609322" y="1241149"/>
                <a:ext cx="1395238" cy="881440"/>
              </a:xfrm>
              <a:prstGeom prst="roundRect">
                <a:avLst/>
              </a:prstGeom>
              <a:blipFill>
                <a:blip r:embed="rId6"/>
                <a:stretch>
                  <a:fillRect/>
                </a:stretch>
              </a:blipFill>
            </p:spPr>
            <p:txBody>
              <a:bodyPr/>
              <a:lstStyle/>
              <a:p>
                <a:r>
                  <a:rPr lang="es-CO">
                    <a:noFill/>
                  </a:rPr>
                  <a:t> </a:t>
                </a:r>
              </a:p>
            </p:txBody>
          </p:sp>
        </mc:Fallback>
      </mc:AlternateContent>
      <p:cxnSp>
        <p:nvCxnSpPr>
          <p:cNvPr id="31" name="Conector recto de flecha 30">
            <a:extLst>
              <a:ext uri="{FF2B5EF4-FFF2-40B4-BE49-F238E27FC236}">
                <a16:creationId xmlns:a16="http://schemas.microsoft.com/office/drawing/2014/main" id="{0EB921B5-10AD-458C-A7B8-704F0E0A400A}"/>
              </a:ext>
            </a:extLst>
          </p:cNvPr>
          <p:cNvCxnSpPr>
            <a:cxnSpLocks/>
          </p:cNvCxnSpPr>
          <p:nvPr/>
        </p:nvCxnSpPr>
        <p:spPr>
          <a:xfrm>
            <a:off x="3871113" y="5821680"/>
            <a:ext cx="73820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3" name="Conector recto de flecha 32">
            <a:extLst>
              <a:ext uri="{FF2B5EF4-FFF2-40B4-BE49-F238E27FC236}">
                <a16:creationId xmlns:a16="http://schemas.microsoft.com/office/drawing/2014/main" id="{F20A0FE3-1A5D-4D95-9CDE-7DD8A25260C6}"/>
              </a:ext>
            </a:extLst>
          </p:cNvPr>
          <p:cNvCxnSpPr>
            <a:cxnSpLocks/>
            <a:endCxn id="28" idx="1"/>
          </p:cNvCxnSpPr>
          <p:nvPr/>
        </p:nvCxnSpPr>
        <p:spPr>
          <a:xfrm flipV="1">
            <a:off x="2062633" y="1681869"/>
            <a:ext cx="2546689" cy="38184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35" name="Imagen 34">
            <a:extLst>
              <a:ext uri="{FF2B5EF4-FFF2-40B4-BE49-F238E27FC236}">
                <a16:creationId xmlns:a16="http://schemas.microsoft.com/office/drawing/2014/main" id="{E7839F79-AF60-4648-817A-05C02F673FD4}"/>
              </a:ext>
            </a:extLst>
          </p:cNvPr>
          <p:cNvPicPr>
            <a:picLocks noChangeAspect="1"/>
          </p:cNvPicPr>
          <p:nvPr/>
        </p:nvPicPr>
        <p:blipFill>
          <a:blip r:embed="rId7"/>
          <a:stretch>
            <a:fillRect/>
          </a:stretch>
        </p:blipFill>
        <p:spPr>
          <a:xfrm>
            <a:off x="10041253" y="4041302"/>
            <a:ext cx="1522294" cy="1522294"/>
          </a:xfrm>
          <a:prstGeom prst="rect">
            <a:avLst/>
          </a:prstGeom>
        </p:spPr>
      </p:pic>
      <mc:AlternateContent xmlns:mc="http://schemas.openxmlformats.org/markup-compatibility/2006" xmlns:a14="http://schemas.microsoft.com/office/drawing/2010/main">
        <mc:Choice Requires="a14">
          <p:graphicFrame>
            <p:nvGraphicFramePr>
              <p:cNvPr id="37" name="Tabla 36">
                <a:extLst>
                  <a:ext uri="{FF2B5EF4-FFF2-40B4-BE49-F238E27FC236}">
                    <a16:creationId xmlns:a16="http://schemas.microsoft.com/office/drawing/2014/main" id="{A61B9FBA-847E-4037-8D70-9EAEBF1C2BF3}"/>
                  </a:ext>
                </a:extLst>
              </p:cNvPr>
              <p:cNvGraphicFramePr>
                <a:graphicFrameLocks noGrp="1"/>
              </p:cNvGraphicFramePr>
              <p:nvPr>
                <p:extLst>
                  <p:ext uri="{D42A27DB-BD31-4B8C-83A1-F6EECF244321}">
                    <p14:modId xmlns:p14="http://schemas.microsoft.com/office/powerpoint/2010/main" val="21309017"/>
                  </p:ext>
                </p:extLst>
              </p:nvPr>
            </p:nvGraphicFramePr>
            <p:xfrm>
              <a:off x="7957405" y="879028"/>
              <a:ext cx="3429071" cy="1982568"/>
            </p:xfrm>
            <a:graphic>
              <a:graphicData uri="http://schemas.openxmlformats.org/drawingml/2006/table">
                <a:tbl>
                  <a:tblPr>
                    <a:tableStyleId>{2D5ABB26-0587-4C30-8999-92F81FD0307C}</a:tableStyleId>
                  </a:tblPr>
                  <a:tblGrid>
                    <a:gridCol w="583630">
                      <a:extLst>
                        <a:ext uri="{9D8B030D-6E8A-4147-A177-3AD203B41FA5}">
                          <a16:colId xmlns:a16="http://schemas.microsoft.com/office/drawing/2014/main" val="453536925"/>
                        </a:ext>
                      </a:extLst>
                    </a:gridCol>
                    <a:gridCol w="565115">
                      <a:extLst>
                        <a:ext uri="{9D8B030D-6E8A-4147-A177-3AD203B41FA5}">
                          <a16:colId xmlns:a16="http://schemas.microsoft.com/office/drawing/2014/main" val="1787602959"/>
                        </a:ext>
                      </a:extLst>
                    </a:gridCol>
                    <a:gridCol w="954418">
                      <a:extLst>
                        <a:ext uri="{9D8B030D-6E8A-4147-A177-3AD203B41FA5}">
                          <a16:colId xmlns:a16="http://schemas.microsoft.com/office/drawing/2014/main" val="1814449385"/>
                        </a:ext>
                      </a:extLst>
                    </a:gridCol>
                    <a:gridCol w="667072">
                      <a:extLst>
                        <a:ext uri="{9D8B030D-6E8A-4147-A177-3AD203B41FA5}">
                          <a16:colId xmlns:a16="http://schemas.microsoft.com/office/drawing/2014/main" val="2443440126"/>
                        </a:ext>
                      </a:extLst>
                    </a:gridCol>
                    <a:gridCol w="658836">
                      <a:extLst>
                        <a:ext uri="{9D8B030D-6E8A-4147-A177-3AD203B41FA5}">
                          <a16:colId xmlns:a16="http://schemas.microsoft.com/office/drawing/2014/main" val="3125168746"/>
                        </a:ext>
                      </a:extLst>
                    </a:gridCol>
                  </a:tblGrid>
                  <a:tr h="235972">
                    <a:tc>
                      <a:txBody>
                        <a:bodyPr/>
                        <a:lstStyle/>
                        <a:p>
                          <a:pPr algn="ctr" fontAlgn="ctr"/>
                          <a:r>
                            <a:rPr lang="es-CO" sz="1200" b="1" u="none" strike="noStrike" dirty="0">
                              <a:solidFill>
                                <a:srgbClr val="000000"/>
                              </a:solidFill>
                              <a:effectLst/>
                            </a:rPr>
                            <a:t>ID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1" u="none" strike="noStrike" dirty="0">
                              <a:solidFill>
                                <a:srgbClr val="000000"/>
                              </a:solidFill>
                              <a:effectLst/>
                            </a:rPr>
                            <a:t>R </a:t>
                          </a:r>
                        </a:p>
                        <a:p>
                          <a:pPr algn="ctr" fontAlgn="ctr"/>
                          <a:r>
                            <a:rPr lang="es-CO" sz="1200" b="1" u="none" strike="noStrike" dirty="0">
                              <a:solidFill>
                                <a:srgbClr val="000000"/>
                              </a:solidFill>
                              <a:effectLst/>
                            </a:rPr>
                            <a:t>M</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14:m>
                            <m:oMath xmlns:m="http://schemas.openxmlformats.org/officeDocument/2006/math">
                              <m:sSup>
                                <m:sSupPr>
                                  <m:ctrlPr>
                                    <a:rPr lang="es-MX" sz="1200" b="1" i="1" u="none" strike="noStrike" smtClean="0">
                                      <a:solidFill>
                                        <a:srgbClr val="000000"/>
                                      </a:solidFill>
                                      <a:effectLst/>
                                      <a:latin typeface="Cambria Math" panose="02040503050406030204" pitchFamily="18" charset="0"/>
                                    </a:rPr>
                                  </m:ctrlPr>
                                </m:sSupPr>
                                <m:e>
                                  <m:r>
                                    <a:rPr lang="es-MX" sz="1200" b="1" u="none" strike="noStrike" smtClean="0">
                                      <a:solidFill>
                                        <a:srgbClr val="000000"/>
                                      </a:solidFill>
                                      <a:effectLst/>
                                      <a:latin typeface="Cambria Math" panose="02040503050406030204" pitchFamily="18" charset="0"/>
                                    </a:rPr>
                                    <m:t>𝑹</m:t>
                                  </m:r>
                                </m:e>
                                <m:sup>
                                  <m:r>
                                    <a:rPr lang="es-MX" sz="1200" b="1" u="none" strike="noStrike" smtClean="0">
                                      <a:solidFill>
                                        <a:srgbClr val="000000"/>
                                      </a:solidFill>
                                      <a:effectLst/>
                                      <a:latin typeface="Cambria Math" panose="02040503050406030204" pitchFamily="18" charset="0"/>
                                    </a:rPr>
                                    <m:t>𝟐</m:t>
                                  </m:r>
                                </m:sup>
                              </m:sSup>
                            </m:oMath>
                          </a14:m>
                          <a:r>
                            <a:rPr lang="es-MX" sz="1200" b="1" u="none" strike="noStrike" dirty="0">
                              <a:solidFill>
                                <a:srgbClr val="000000"/>
                              </a:solidFill>
                              <a:effectLst/>
                            </a:rPr>
                            <a:t> </a:t>
                          </a:r>
                        </a:p>
                        <a:p>
                          <a:pPr algn="ctr" fontAlgn="ctr"/>
                          <a:r>
                            <a:rPr lang="es-MX" sz="1200" b="1" u="none" strike="noStrike" dirty="0">
                              <a:solidFill>
                                <a:srgbClr val="000000"/>
                              </a:solidFill>
                              <a:effectLst/>
                            </a:rPr>
                            <a:t>DEG</a:t>
                          </a:r>
                          <a:endParaRPr lang="es-MX"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1" u="none" strike="noStrike" dirty="0">
                              <a:solidFill>
                                <a:srgbClr val="000000"/>
                              </a:solidFill>
                              <a:effectLst/>
                            </a:rPr>
                            <a:t>Latitud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1" u="none" strike="noStrike" dirty="0">
                              <a:solidFill>
                                <a:srgbClr val="000000"/>
                              </a:solidFill>
                              <a:effectLst/>
                            </a:rPr>
                            <a:t>Longitud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965310"/>
                      </a:ext>
                    </a:extLst>
                  </a:tr>
                  <a:tr h="235972">
                    <a:tc>
                      <a:txBody>
                        <a:bodyPr/>
                        <a:lstStyle/>
                        <a:p>
                          <a:pPr algn="ctr" fontAlgn="b"/>
                          <a:r>
                            <a:rPr lang="es-CO" sz="1200" u="none" strike="noStrike" dirty="0">
                              <a:effectLst/>
                            </a:rPr>
                            <a:t>OB1883</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8.11622E-11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-0.315201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-78.44568</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1516839"/>
                      </a:ext>
                    </a:extLst>
                  </a:tr>
                  <a:tr h="235972">
                    <a:tc>
                      <a:txBody>
                        <a:bodyPr/>
                        <a:lstStyle/>
                        <a:p>
                          <a:pPr algn="ctr" fontAlgn="b"/>
                          <a:r>
                            <a:rPr lang="es-CO" sz="1200" u="none" strike="noStrike">
                              <a:effectLst/>
                            </a:rPr>
                            <a:t>OB1884</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a:effectLst/>
                            </a:rPr>
                            <a:t>1</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a:effectLst/>
                            </a:rPr>
                            <a:t>8.11622E-11</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-0.315237</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-78.44565</a:t>
                          </a:r>
                          <a:endParaRPr lang="es-CO"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87343593"/>
                      </a:ext>
                    </a:extLst>
                  </a:tr>
                  <a:tr h="283279">
                    <a:tc>
                      <a:txBody>
                        <a:bodyPr/>
                        <a:lstStyle/>
                        <a:p>
                          <a:pPr algn="ctr" fontAlgn="b"/>
                          <a:r>
                            <a:rPr lang="es-CO" sz="1200" u="none" strike="noStrike" dirty="0">
                              <a:effectLst/>
                            </a:rPr>
                            <a:t>OB1885</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1</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8.11622E-11</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-0.315273</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-78.44562</a:t>
                          </a:r>
                          <a:endParaRPr lang="es-CO"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9776507"/>
                      </a:ext>
                    </a:extLst>
                  </a:tr>
                  <a:tr h="283279">
                    <a:tc>
                      <a:txBody>
                        <a:bodyPr/>
                        <a:lstStyle/>
                        <a:p>
                          <a:pPr algn="ctr" fontAlgn="b"/>
                          <a:r>
                            <a:rPr lang="es-CO" sz="1100" b="0" u="none" strike="noStrike" dirty="0">
                              <a:solidFill>
                                <a:srgbClr val="000000"/>
                              </a:solidFill>
                              <a:effectLst/>
                            </a:rPr>
                            <a:t>OB1886</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-0.318074</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39470658"/>
                      </a:ext>
                    </a:extLst>
                  </a:tr>
                  <a:tr h="283279">
                    <a:tc>
                      <a:txBody>
                        <a:bodyPr/>
                        <a:lstStyle/>
                        <a:p>
                          <a:pPr algn="ctr" fontAlgn="b"/>
                          <a:r>
                            <a:rPr lang="es-CO" sz="1100" b="0" u="none" strike="noStrike" dirty="0">
                              <a:solidFill>
                                <a:srgbClr val="000000"/>
                              </a:solidFill>
                              <a:effectLst/>
                            </a:rPr>
                            <a:t>OB1887</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-0.3180298</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18429765"/>
                      </a:ext>
                    </a:extLst>
                  </a:tr>
                  <a:tr h="283279">
                    <a:tc>
                      <a:txBody>
                        <a:bodyPr/>
                        <a:lstStyle/>
                        <a:p>
                          <a:pPr algn="ctr" fontAlgn="b"/>
                          <a:r>
                            <a:rPr lang="es-CO" sz="1100" b="0" u="none" strike="noStrike" dirty="0">
                              <a:solidFill>
                                <a:srgbClr val="000000"/>
                              </a:solidFill>
                              <a:effectLst/>
                            </a:rPr>
                            <a:t>OB1888</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-0.3179866</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343364"/>
                      </a:ext>
                    </a:extLst>
                  </a:tr>
                </a:tbl>
              </a:graphicData>
            </a:graphic>
          </p:graphicFrame>
        </mc:Choice>
        <mc:Fallback xmlns="">
          <p:graphicFrame>
            <p:nvGraphicFramePr>
              <p:cNvPr id="37" name="Tabla 36">
                <a:extLst>
                  <a:ext uri="{FF2B5EF4-FFF2-40B4-BE49-F238E27FC236}">
                    <a16:creationId xmlns:a16="http://schemas.microsoft.com/office/drawing/2014/main" id="{A61B9FBA-847E-4037-8D70-9EAEBF1C2BF3}"/>
                  </a:ext>
                </a:extLst>
              </p:cNvPr>
              <p:cNvGraphicFramePr>
                <a:graphicFrameLocks noGrp="1"/>
              </p:cNvGraphicFramePr>
              <p:nvPr>
                <p:extLst>
                  <p:ext uri="{D42A27DB-BD31-4B8C-83A1-F6EECF244321}">
                    <p14:modId xmlns:p14="http://schemas.microsoft.com/office/powerpoint/2010/main" val="21309017"/>
                  </p:ext>
                </p:extLst>
              </p:nvPr>
            </p:nvGraphicFramePr>
            <p:xfrm>
              <a:off x="7957405" y="879028"/>
              <a:ext cx="3429071" cy="1982568"/>
            </p:xfrm>
            <a:graphic>
              <a:graphicData uri="http://schemas.openxmlformats.org/drawingml/2006/table">
                <a:tbl>
                  <a:tblPr>
                    <a:tableStyleId>{2D5ABB26-0587-4C30-8999-92F81FD0307C}</a:tableStyleId>
                  </a:tblPr>
                  <a:tblGrid>
                    <a:gridCol w="583630">
                      <a:extLst>
                        <a:ext uri="{9D8B030D-6E8A-4147-A177-3AD203B41FA5}">
                          <a16:colId xmlns:a16="http://schemas.microsoft.com/office/drawing/2014/main" val="453536925"/>
                        </a:ext>
                      </a:extLst>
                    </a:gridCol>
                    <a:gridCol w="565115">
                      <a:extLst>
                        <a:ext uri="{9D8B030D-6E8A-4147-A177-3AD203B41FA5}">
                          <a16:colId xmlns:a16="http://schemas.microsoft.com/office/drawing/2014/main" val="1787602959"/>
                        </a:ext>
                      </a:extLst>
                    </a:gridCol>
                    <a:gridCol w="954418">
                      <a:extLst>
                        <a:ext uri="{9D8B030D-6E8A-4147-A177-3AD203B41FA5}">
                          <a16:colId xmlns:a16="http://schemas.microsoft.com/office/drawing/2014/main" val="1814449385"/>
                        </a:ext>
                      </a:extLst>
                    </a:gridCol>
                    <a:gridCol w="667072">
                      <a:extLst>
                        <a:ext uri="{9D8B030D-6E8A-4147-A177-3AD203B41FA5}">
                          <a16:colId xmlns:a16="http://schemas.microsoft.com/office/drawing/2014/main" val="2443440126"/>
                        </a:ext>
                      </a:extLst>
                    </a:gridCol>
                    <a:gridCol w="658836">
                      <a:extLst>
                        <a:ext uri="{9D8B030D-6E8A-4147-A177-3AD203B41FA5}">
                          <a16:colId xmlns:a16="http://schemas.microsoft.com/office/drawing/2014/main" val="3125168746"/>
                        </a:ext>
                      </a:extLst>
                    </a:gridCol>
                  </a:tblGrid>
                  <a:tr h="377508">
                    <a:tc>
                      <a:txBody>
                        <a:bodyPr/>
                        <a:lstStyle/>
                        <a:p>
                          <a:pPr algn="ctr" fontAlgn="ctr"/>
                          <a:r>
                            <a:rPr lang="es-CO" sz="1200" b="1" u="none" strike="noStrike" dirty="0">
                              <a:solidFill>
                                <a:srgbClr val="000000"/>
                              </a:solidFill>
                              <a:effectLst/>
                            </a:rPr>
                            <a:t>ID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1" u="none" strike="noStrike" dirty="0">
                              <a:solidFill>
                                <a:srgbClr val="000000"/>
                              </a:solidFill>
                              <a:effectLst/>
                            </a:rPr>
                            <a:t>R </a:t>
                          </a:r>
                        </a:p>
                        <a:p>
                          <a:pPr algn="ctr" fontAlgn="ctr"/>
                          <a:r>
                            <a:rPr lang="es-CO" sz="1200" b="1" u="none" strike="noStrike" dirty="0">
                              <a:solidFill>
                                <a:srgbClr val="000000"/>
                              </a:solidFill>
                              <a:effectLst/>
                            </a:rPr>
                            <a:t>M</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121154" t="-9677" r="-140385" b="-446774"/>
                          </a:stretch>
                        </a:blipFill>
                      </a:tcPr>
                    </a:tc>
                    <a:tc>
                      <a:txBody>
                        <a:bodyPr/>
                        <a:lstStyle/>
                        <a:p>
                          <a:pPr algn="ctr" fontAlgn="ctr"/>
                          <a:r>
                            <a:rPr lang="es-CO" sz="1200" b="1" u="none" strike="noStrike" dirty="0">
                              <a:solidFill>
                                <a:srgbClr val="000000"/>
                              </a:solidFill>
                              <a:effectLst/>
                            </a:rPr>
                            <a:t>Latitud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1200" b="1" u="none" strike="noStrike" dirty="0">
                              <a:solidFill>
                                <a:srgbClr val="000000"/>
                              </a:solidFill>
                              <a:effectLst/>
                            </a:rPr>
                            <a:t>Longitud</a:t>
                          </a:r>
                          <a:endParaRPr lang="es-CO" sz="1200" b="1" i="0" u="none" strike="noStrike" dirty="0">
                            <a:solidFill>
                              <a:srgbClr val="000000"/>
                            </a:solidFill>
                            <a:effectLst/>
                            <a:latin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2965310"/>
                      </a:ext>
                    </a:extLst>
                  </a:tr>
                  <a:tr h="235972">
                    <a:tc>
                      <a:txBody>
                        <a:bodyPr/>
                        <a:lstStyle/>
                        <a:p>
                          <a:pPr algn="ctr" fontAlgn="b"/>
                          <a:r>
                            <a:rPr lang="es-CO" sz="1200" u="none" strike="noStrike" dirty="0">
                              <a:effectLst/>
                            </a:rPr>
                            <a:t>OB1883</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8.11622E-11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-0.315201</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tc>
                      <a:txBody>
                        <a:bodyPr/>
                        <a:lstStyle/>
                        <a:p>
                          <a:pPr algn="ctr" fontAlgn="b"/>
                          <a:r>
                            <a:rPr lang="es-CO" sz="1200" u="none" strike="noStrike" dirty="0">
                              <a:effectLst/>
                            </a:rPr>
                            <a:t>-78.44568</a:t>
                          </a:r>
                          <a:endParaRPr lang="es-CO" sz="1200" b="0" i="0" u="none" strike="noStrike" dirty="0">
                            <a:solidFill>
                              <a:srgbClr val="000000"/>
                            </a:solidFill>
                            <a:effectLst/>
                            <a:latin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61516839"/>
                      </a:ext>
                    </a:extLst>
                  </a:tr>
                  <a:tr h="235972">
                    <a:tc>
                      <a:txBody>
                        <a:bodyPr/>
                        <a:lstStyle/>
                        <a:p>
                          <a:pPr algn="ctr" fontAlgn="b"/>
                          <a:r>
                            <a:rPr lang="es-CO" sz="1200" u="none" strike="noStrike">
                              <a:effectLst/>
                            </a:rPr>
                            <a:t>OB1884</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a:effectLst/>
                            </a:rPr>
                            <a:t>1</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a:effectLst/>
                            </a:rPr>
                            <a:t>8.11622E-11</a:t>
                          </a:r>
                          <a:endParaRPr lang="es-CO"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-0.315237</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-78.44565</a:t>
                          </a:r>
                          <a:endParaRPr lang="es-CO"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87343593"/>
                      </a:ext>
                    </a:extLst>
                  </a:tr>
                  <a:tr h="283279">
                    <a:tc>
                      <a:txBody>
                        <a:bodyPr/>
                        <a:lstStyle/>
                        <a:p>
                          <a:pPr algn="ctr" fontAlgn="b"/>
                          <a:r>
                            <a:rPr lang="es-CO" sz="1200" u="none" strike="noStrike" dirty="0">
                              <a:effectLst/>
                            </a:rPr>
                            <a:t>OB1885</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1</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8.11622E-11</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-0.315273</a:t>
                          </a:r>
                          <a:endParaRPr lang="es-CO" sz="12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200" u="none" strike="noStrike" dirty="0">
                              <a:effectLst/>
                            </a:rPr>
                            <a:t>-78.44562</a:t>
                          </a:r>
                          <a:endParaRPr lang="es-CO"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99776507"/>
                      </a:ext>
                    </a:extLst>
                  </a:tr>
                  <a:tr h="283279">
                    <a:tc>
                      <a:txBody>
                        <a:bodyPr/>
                        <a:lstStyle/>
                        <a:p>
                          <a:pPr algn="ctr" fontAlgn="b"/>
                          <a:r>
                            <a:rPr lang="es-CO" sz="1100" b="0" u="none" strike="noStrike" dirty="0">
                              <a:solidFill>
                                <a:srgbClr val="000000"/>
                              </a:solidFill>
                              <a:effectLst/>
                            </a:rPr>
                            <a:t>OB1886</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-0.318074</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39470658"/>
                      </a:ext>
                    </a:extLst>
                  </a:tr>
                  <a:tr h="283279">
                    <a:tc>
                      <a:txBody>
                        <a:bodyPr/>
                        <a:lstStyle/>
                        <a:p>
                          <a:pPr algn="ctr" fontAlgn="b"/>
                          <a:r>
                            <a:rPr lang="es-CO" sz="1100" b="0" u="none" strike="noStrike" dirty="0">
                              <a:solidFill>
                                <a:srgbClr val="000000"/>
                              </a:solidFill>
                              <a:effectLst/>
                            </a:rPr>
                            <a:t>OB1887</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-0.3180298</a:t>
                          </a:r>
                          <a:endParaRPr lang="es-CO" sz="11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18429765"/>
                      </a:ext>
                    </a:extLst>
                  </a:tr>
                  <a:tr h="283279">
                    <a:tc>
                      <a:txBody>
                        <a:bodyPr/>
                        <a:lstStyle/>
                        <a:p>
                          <a:pPr algn="ctr" fontAlgn="b"/>
                          <a:r>
                            <a:rPr lang="es-CO" sz="1100" b="0" u="none" strike="noStrike" dirty="0">
                              <a:solidFill>
                                <a:srgbClr val="000000"/>
                              </a:solidFill>
                              <a:effectLst/>
                            </a:rPr>
                            <a:t>OB1888</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a:solidFill>
                                <a:srgbClr val="000000"/>
                              </a:solidFill>
                              <a:effectLst/>
                            </a:rPr>
                            <a:t>1</a:t>
                          </a:r>
                          <a:endParaRPr lang="es-CO" sz="1100" b="0" i="0" u="none" strike="noStrike">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8.11622E-11</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-0.3179866</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tc>
                      <a:txBody>
                        <a:bodyPr/>
                        <a:lstStyle/>
                        <a:p>
                          <a:pPr algn="ctr" fontAlgn="b"/>
                          <a:r>
                            <a:rPr lang="es-CO" sz="1100" b="0" u="none" strike="noStrike" dirty="0">
                              <a:solidFill>
                                <a:srgbClr val="000000"/>
                              </a:solidFill>
                              <a:effectLst/>
                            </a:rPr>
                            <a:t>-78.44382</a:t>
                          </a:r>
                          <a:endParaRPr lang="es-CO" sz="1100" b="0" i="0" u="none" strike="noStrike" dirty="0">
                            <a:solidFill>
                              <a:srgbClr val="000000"/>
                            </a:solidFill>
                            <a:effectLst/>
                            <a:latin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343364"/>
                      </a:ext>
                    </a:extLst>
                  </a:tr>
                </a:tbl>
              </a:graphicData>
            </a:graphic>
          </p:graphicFrame>
        </mc:Fallback>
      </mc:AlternateContent>
      <p:pic>
        <p:nvPicPr>
          <p:cNvPr id="39" name="Imagen 38">
            <a:extLst>
              <a:ext uri="{FF2B5EF4-FFF2-40B4-BE49-F238E27FC236}">
                <a16:creationId xmlns:a16="http://schemas.microsoft.com/office/drawing/2014/main" id="{57A08D42-1882-42CF-9BDD-522354FF4406}"/>
              </a:ext>
            </a:extLst>
          </p:cNvPr>
          <p:cNvPicPr>
            <a:picLocks noChangeAspect="1"/>
          </p:cNvPicPr>
          <p:nvPr/>
        </p:nvPicPr>
        <p:blipFill>
          <a:blip r:embed="rId9"/>
          <a:stretch>
            <a:fillRect/>
          </a:stretch>
        </p:blipFill>
        <p:spPr>
          <a:xfrm>
            <a:off x="7629080" y="4071427"/>
            <a:ext cx="1462045" cy="1462045"/>
          </a:xfrm>
          <a:prstGeom prst="rect">
            <a:avLst/>
          </a:prstGeom>
        </p:spPr>
      </p:pic>
    </p:spTree>
    <p:extLst>
      <p:ext uri="{BB962C8B-B14F-4D97-AF65-F5344CB8AC3E}">
        <p14:creationId xmlns:p14="http://schemas.microsoft.com/office/powerpoint/2010/main" val="8389717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7CD66530-FA14-413C-A16D-34D8B853A455}"/>
              </a:ext>
            </a:extLst>
          </p:cNvPr>
          <p:cNvGraphicFramePr/>
          <p:nvPr>
            <p:extLst>
              <p:ext uri="{D42A27DB-BD31-4B8C-83A1-F6EECF244321}">
                <p14:modId xmlns:p14="http://schemas.microsoft.com/office/powerpoint/2010/main" val="3671189623"/>
              </p:ext>
            </p:extLst>
          </p:nvPr>
        </p:nvGraphicFramePr>
        <p:xfrm>
          <a:off x="3240051" y="1284511"/>
          <a:ext cx="4819549" cy="2921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2" name="Picture 8" descr="Ciego - Iconos gratis de personas">
            <a:extLst>
              <a:ext uri="{FF2B5EF4-FFF2-40B4-BE49-F238E27FC236}">
                <a16:creationId xmlns:a16="http://schemas.microsoft.com/office/drawing/2014/main" id="{34326D0D-C30D-49CA-90A5-736121C73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393" y="3661932"/>
            <a:ext cx="2412151" cy="2412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Diagrama 20">
            <a:extLst>
              <a:ext uri="{FF2B5EF4-FFF2-40B4-BE49-F238E27FC236}">
                <a16:creationId xmlns:a16="http://schemas.microsoft.com/office/drawing/2014/main" id="{209F0822-979A-434D-ACD1-204F279FD2D5}"/>
              </a:ext>
            </a:extLst>
          </p:cNvPr>
          <p:cNvGraphicFramePr/>
          <p:nvPr>
            <p:extLst>
              <p:ext uri="{D42A27DB-BD31-4B8C-83A1-F6EECF244321}">
                <p14:modId xmlns:p14="http://schemas.microsoft.com/office/powerpoint/2010/main" val="690892919"/>
              </p:ext>
            </p:extLst>
          </p:nvPr>
        </p:nvGraphicFramePr>
        <p:xfrm>
          <a:off x="262722" y="857206"/>
          <a:ext cx="3102453" cy="268292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2" name="Grupo 1">
            <a:extLst>
              <a:ext uri="{FF2B5EF4-FFF2-40B4-BE49-F238E27FC236}">
                <a16:creationId xmlns:a16="http://schemas.microsoft.com/office/drawing/2014/main" id="{A3BA254B-C883-4D91-B6C6-88E152E6CA81}"/>
              </a:ext>
            </a:extLst>
          </p:cNvPr>
          <p:cNvGrpSpPr/>
          <p:nvPr/>
        </p:nvGrpSpPr>
        <p:grpSpPr>
          <a:xfrm>
            <a:off x="4665773" y="2745413"/>
            <a:ext cx="7419294" cy="2988343"/>
            <a:chOff x="4772706" y="2922494"/>
            <a:chExt cx="7419294" cy="2988343"/>
          </a:xfrm>
        </p:grpSpPr>
        <p:pic>
          <p:nvPicPr>
            <p:cNvPr id="1034" name="Picture 10" descr="Aplicaciones inclusivas: La vanguardia respecto a accesibilidad visual -  Blog IDA Chile | Estrategia para el éxito de tu negocio">
              <a:extLst>
                <a:ext uri="{FF2B5EF4-FFF2-40B4-BE49-F238E27FC236}">
                  <a16:creationId xmlns:a16="http://schemas.microsoft.com/office/drawing/2014/main" id="{178555EC-FED9-4070-9B0E-9DD64976AE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58657" y="3422479"/>
              <a:ext cx="2850222" cy="2045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a 3">
              <a:extLst>
                <a:ext uri="{FF2B5EF4-FFF2-40B4-BE49-F238E27FC236}">
                  <a16:creationId xmlns:a16="http://schemas.microsoft.com/office/drawing/2014/main" id="{28AD67C0-37D4-4BEE-BD28-37405BC84F31}"/>
                </a:ext>
              </a:extLst>
            </p:cNvPr>
            <p:cNvGraphicFramePr/>
            <p:nvPr>
              <p:extLst>
                <p:ext uri="{D42A27DB-BD31-4B8C-83A1-F6EECF244321}">
                  <p14:modId xmlns:p14="http://schemas.microsoft.com/office/powerpoint/2010/main" val="2573695660"/>
                </p:ext>
              </p:extLst>
            </p:nvPr>
          </p:nvGraphicFramePr>
          <p:xfrm>
            <a:off x="4772706" y="3213716"/>
            <a:ext cx="5920602" cy="248540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7" name="Rectángulo 6">
              <a:extLst>
                <a:ext uri="{FF2B5EF4-FFF2-40B4-BE49-F238E27FC236}">
                  <a16:creationId xmlns:a16="http://schemas.microsoft.com/office/drawing/2014/main" id="{C8B6834F-1043-492F-83B1-778E73BCB8FA}"/>
                </a:ext>
              </a:extLst>
            </p:cNvPr>
            <p:cNvSpPr/>
            <p:nvPr/>
          </p:nvSpPr>
          <p:spPr>
            <a:xfrm>
              <a:off x="5791199" y="2922494"/>
              <a:ext cx="6400801" cy="298834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grpSp>
      <p:sp>
        <p:nvSpPr>
          <p:cNvPr id="13" name="Título 1">
            <a:extLst>
              <a:ext uri="{FF2B5EF4-FFF2-40B4-BE49-F238E27FC236}">
                <a16:creationId xmlns:a16="http://schemas.microsoft.com/office/drawing/2014/main" id="{E652A898-B848-4F26-9ACE-386E5C40507C}"/>
              </a:ext>
            </a:extLst>
          </p:cNvPr>
          <p:cNvSpPr txBox="1">
            <a:spLocks/>
          </p:cNvSpPr>
          <p:nvPr/>
        </p:nvSpPr>
        <p:spPr>
          <a:xfrm>
            <a:off x="112541" y="0"/>
            <a:ext cx="10515600" cy="61912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a:t>Planteamiento del Problema </a:t>
            </a:r>
            <a:r>
              <a:rPr lang="es-EC" sz="4000" b="1"/>
              <a:t> </a:t>
            </a:r>
            <a:endParaRPr lang="en-US" sz="4000" b="1"/>
          </a:p>
        </p:txBody>
      </p:sp>
    </p:spTree>
    <p:extLst>
      <p:ext uri="{BB962C8B-B14F-4D97-AF65-F5344CB8AC3E}">
        <p14:creationId xmlns:p14="http://schemas.microsoft.com/office/powerpoint/2010/main" val="30803666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abla, grande, llenado, azul&#10;&#10;Descripción generada automáticamente">
            <a:extLst>
              <a:ext uri="{FF2B5EF4-FFF2-40B4-BE49-F238E27FC236}">
                <a16:creationId xmlns:a16="http://schemas.microsoft.com/office/drawing/2014/main" id="{9DC76AFB-BC65-40D8-BF8F-04F7996353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173" y="1193582"/>
            <a:ext cx="2749516" cy="1701478"/>
          </a:xfrm>
          <a:prstGeom prst="rect">
            <a:avLst/>
          </a:prstGeom>
          <a:noFill/>
          <a:ln>
            <a:noFill/>
          </a:ln>
        </p:spPr>
      </p:pic>
      <p:sp>
        <p:nvSpPr>
          <p:cNvPr id="6" name="CuadroTexto 5">
            <a:extLst>
              <a:ext uri="{FF2B5EF4-FFF2-40B4-BE49-F238E27FC236}">
                <a16:creationId xmlns:a16="http://schemas.microsoft.com/office/drawing/2014/main" id="{5E765874-781B-4CED-BE20-DF5AFC3BC7F3}"/>
              </a:ext>
            </a:extLst>
          </p:cNvPr>
          <p:cNvSpPr txBox="1"/>
          <p:nvPr/>
        </p:nvSpPr>
        <p:spPr>
          <a:xfrm>
            <a:off x="61340" y="769610"/>
            <a:ext cx="3789243" cy="307777"/>
          </a:xfrm>
          <a:prstGeom prst="rect">
            <a:avLst/>
          </a:prstGeom>
          <a:noFill/>
        </p:spPr>
        <p:txBody>
          <a:bodyPr wrap="square">
            <a:spAutoFit/>
          </a:bodyPr>
          <a:lstStyle/>
          <a:p>
            <a:pPr algn="ctr"/>
            <a:r>
              <a:rPr lang="es-EC" sz="1400" b="1" dirty="0">
                <a:effectLst/>
                <a:latin typeface="Arial" panose="020B0604020202020204" pitchFamily="34" charset="0"/>
                <a:ea typeface="Times New Roman" panose="02020603050405020304" pitchFamily="18" charset="0"/>
              </a:rPr>
              <a:t>Correcciones GNSS</a:t>
            </a:r>
          </a:p>
        </p:txBody>
      </p:sp>
      <p:pic>
        <p:nvPicPr>
          <p:cNvPr id="8" name="Imagen 7" descr="Interfaz de usuario gráfica, Aplicación&#10;&#10;Descripción generada automáticamente">
            <a:extLst>
              <a:ext uri="{FF2B5EF4-FFF2-40B4-BE49-F238E27FC236}">
                <a16:creationId xmlns:a16="http://schemas.microsoft.com/office/drawing/2014/main" id="{07526903-F5C0-44D7-9F68-67E7F1D99C6E}"/>
              </a:ext>
            </a:extLst>
          </p:cNvPr>
          <p:cNvPicPr>
            <a:picLocks noChangeAspect="1"/>
          </p:cNvPicPr>
          <p:nvPr/>
        </p:nvPicPr>
        <p:blipFill rotWithShape="1">
          <a:blip r:embed="rId4"/>
          <a:srcRect l="1359" t="70597" r="36031"/>
          <a:stretch/>
        </p:blipFill>
        <p:spPr bwMode="auto">
          <a:xfrm>
            <a:off x="4076397" y="4887080"/>
            <a:ext cx="4329473" cy="1201310"/>
          </a:xfrm>
          <a:prstGeom prst="rect">
            <a:avLst/>
          </a:prstGeom>
          <a:ln>
            <a:noFill/>
          </a:ln>
          <a:extLst>
            <a:ext uri="{53640926-AAD7-44D8-BBD7-CCE9431645EC}">
              <a14:shadowObscured xmlns:a14="http://schemas.microsoft.com/office/drawing/2010/main"/>
            </a:ext>
          </a:extLst>
        </p:spPr>
      </p:pic>
      <p:pic>
        <p:nvPicPr>
          <p:cNvPr id="11" name="Imagen 10" descr="Interfaz de usuario gráfica, Tabla&#10;&#10;Descripción generada automáticamente">
            <a:extLst>
              <a:ext uri="{FF2B5EF4-FFF2-40B4-BE49-F238E27FC236}">
                <a16:creationId xmlns:a16="http://schemas.microsoft.com/office/drawing/2014/main" id="{472F1A35-9809-47C6-829C-D371AC9D94EC}"/>
              </a:ext>
            </a:extLst>
          </p:cNvPr>
          <p:cNvPicPr>
            <a:picLocks noChangeAspect="1"/>
          </p:cNvPicPr>
          <p:nvPr/>
        </p:nvPicPr>
        <p:blipFill rotWithShape="1">
          <a:blip r:embed="rId5"/>
          <a:srcRect l="4218" t="3938" r="34135" b="45432"/>
          <a:stretch/>
        </p:blipFill>
        <p:spPr bwMode="auto">
          <a:xfrm>
            <a:off x="117432" y="3778835"/>
            <a:ext cx="3709503" cy="1809896"/>
          </a:xfrm>
          <a:prstGeom prst="rect">
            <a:avLst/>
          </a:prstGeom>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C2BED4FA-D0E5-4129-AE23-33855832172E}"/>
              </a:ext>
            </a:extLst>
          </p:cNvPr>
          <p:cNvPicPr>
            <a:picLocks noChangeAspect="1"/>
          </p:cNvPicPr>
          <p:nvPr/>
        </p:nvPicPr>
        <p:blipFill rotWithShape="1">
          <a:blip r:embed="rId6"/>
          <a:srcRect t="-1" r="24936" b="25279"/>
          <a:stretch/>
        </p:blipFill>
        <p:spPr bwMode="auto">
          <a:xfrm>
            <a:off x="141080" y="2975922"/>
            <a:ext cx="3662208" cy="434169"/>
          </a:xfrm>
          <a:prstGeom prst="rect">
            <a:avLst/>
          </a:prstGeom>
          <a:ln w="19050">
            <a:solidFill>
              <a:schemeClr val="accent6">
                <a:lumMod val="50000"/>
              </a:schemeClr>
            </a:solidFill>
          </a:ln>
          <a:extLst>
            <a:ext uri="{53640926-AAD7-44D8-BBD7-CCE9431645EC}">
              <a14:shadowObscured xmlns:a14="http://schemas.microsoft.com/office/drawing/2010/main"/>
            </a:ext>
          </a:extLst>
        </p:spPr>
      </p:pic>
      <p:grpSp>
        <p:nvGrpSpPr>
          <p:cNvPr id="17" name="Grupo 16">
            <a:extLst>
              <a:ext uri="{FF2B5EF4-FFF2-40B4-BE49-F238E27FC236}">
                <a16:creationId xmlns:a16="http://schemas.microsoft.com/office/drawing/2014/main" id="{BB138E82-E59A-4240-B503-655E3CD92DBD}"/>
              </a:ext>
            </a:extLst>
          </p:cNvPr>
          <p:cNvGrpSpPr/>
          <p:nvPr/>
        </p:nvGrpSpPr>
        <p:grpSpPr>
          <a:xfrm>
            <a:off x="8485698" y="617991"/>
            <a:ext cx="53600" cy="5617028"/>
            <a:chOff x="8585330" y="620486"/>
            <a:chExt cx="53600" cy="5617028"/>
          </a:xfrm>
        </p:grpSpPr>
        <p:cxnSp>
          <p:nvCxnSpPr>
            <p:cNvPr id="15" name="Conector recto 14">
              <a:extLst>
                <a:ext uri="{FF2B5EF4-FFF2-40B4-BE49-F238E27FC236}">
                  <a16:creationId xmlns:a16="http://schemas.microsoft.com/office/drawing/2014/main" id="{2AEF1BF8-BE58-4152-9F70-09D22CCAC9D6}"/>
                </a:ext>
              </a:extLst>
            </p:cNvPr>
            <p:cNvCxnSpPr>
              <a:cxnSpLocks/>
            </p:cNvCxnSpPr>
            <p:nvPr/>
          </p:nvCxnSpPr>
          <p:spPr>
            <a:xfrm>
              <a:off x="8638930" y="6204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2C2994A8-077A-49E5-9A22-F8E1AE19E626}"/>
                </a:ext>
              </a:extLst>
            </p:cNvPr>
            <p:cNvCxnSpPr>
              <a:cxnSpLocks/>
            </p:cNvCxnSpPr>
            <p:nvPr/>
          </p:nvCxnSpPr>
          <p:spPr>
            <a:xfrm>
              <a:off x="8585330" y="62048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CuadroTexto 21">
            <a:extLst>
              <a:ext uri="{FF2B5EF4-FFF2-40B4-BE49-F238E27FC236}">
                <a16:creationId xmlns:a16="http://schemas.microsoft.com/office/drawing/2014/main" id="{D542551F-7566-4265-BAA4-59D62738234E}"/>
              </a:ext>
            </a:extLst>
          </p:cNvPr>
          <p:cNvSpPr txBox="1"/>
          <p:nvPr/>
        </p:nvSpPr>
        <p:spPr>
          <a:xfrm>
            <a:off x="2115680" y="5885093"/>
            <a:ext cx="1734903" cy="276999"/>
          </a:xfrm>
          <a:prstGeom prst="rect">
            <a:avLst/>
          </a:prstGeom>
          <a:noFill/>
        </p:spPr>
        <p:txBody>
          <a:bodyPr wrap="square">
            <a:spAutoFit/>
          </a:bodyPr>
          <a:lstStyle/>
          <a:p>
            <a:r>
              <a:rPr lang="es-CO" sz="1200">
                <a:effectLst/>
                <a:latin typeface="Arial" panose="020B0604020202020204" pitchFamily="34" charset="0"/>
                <a:ea typeface="Calibri" panose="020F0502020204030204" pitchFamily="34" charset="0"/>
                <a:cs typeface="Calibri" panose="020F0502020204030204" pitchFamily="34" charset="0"/>
              </a:rPr>
              <a:t>(Weber et al., 2016)</a:t>
            </a:r>
            <a:endParaRPr lang="es-CO" sz="1200"/>
          </a:p>
        </p:txBody>
      </p:sp>
      <p:grpSp>
        <p:nvGrpSpPr>
          <p:cNvPr id="9" name="Grupo 8">
            <a:extLst>
              <a:ext uri="{FF2B5EF4-FFF2-40B4-BE49-F238E27FC236}">
                <a16:creationId xmlns:a16="http://schemas.microsoft.com/office/drawing/2014/main" id="{73BCDCC4-8B8D-4110-8925-4CE02450AA24}"/>
              </a:ext>
            </a:extLst>
          </p:cNvPr>
          <p:cNvGrpSpPr/>
          <p:nvPr/>
        </p:nvGrpSpPr>
        <p:grpSpPr>
          <a:xfrm>
            <a:off x="3266689" y="1160606"/>
            <a:ext cx="5135363" cy="3726473"/>
            <a:chOff x="3221457" y="957310"/>
            <a:chExt cx="5313754" cy="3726742"/>
          </a:xfrm>
        </p:grpSpPr>
        <p:pic>
          <p:nvPicPr>
            <p:cNvPr id="7" name="Imagen 6" descr="Interfaz de usuario gráfica, Texto, Correo electrónico&#10;&#10;Descripción generada automáticamente">
              <a:extLst>
                <a:ext uri="{FF2B5EF4-FFF2-40B4-BE49-F238E27FC236}">
                  <a16:creationId xmlns:a16="http://schemas.microsoft.com/office/drawing/2014/main" id="{E4367517-3C14-4807-9328-50648E0A1988}"/>
                </a:ext>
              </a:extLst>
            </p:cNvPr>
            <p:cNvPicPr>
              <a:picLocks noChangeAspect="1"/>
            </p:cNvPicPr>
            <p:nvPr/>
          </p:nvPicPr>
          <p:blipFill>
            <a:blip r:embed="rId7"/>
            <a:stretch>
              <a:fillRect/>
            </a:stretch>
          </p:blipFill>
          <p:spPr>
            <a:xfrm>
              <a:off x="4039412" y="957310"/>
              <a:ext cx="4495799" cy="3726742"/>
            </a:xfrm>
            <a:prstGeom prst="rect">
              <a:avLst/>
            </a:prstGeom>
          </p:spPr>
        </p:pic>
        <p:sp>
          <p:nvSpPr>
            <p:cNvPr id="3" name="Elipse 2">
              <a:extLst>
                <a:ext uri="{FF2B5EF4-FFF2-40B4-BE49-F238E27FC236}">
                  <a16:creationId xmlns:a16="http://schemas.microsoft.com/office/drawing/2014/main" id="{E288D1E6-E1D4-4939-A64C-5B4E18B05EF4}"/>
                </a:ext>
              </a:extLst>
            </p:cNvPr>
            <p:cNvSpPr/>
            <p:nvPr/>
          </p:nvSpPr>
          <p:spPr>
            <a:xfrm>
              <a:off x="4921332" y="3257550"/>
              <a:ext cx="450768" cy="2407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Conector recto de flecha 9">
              <a:extLst>
                <a:ext uri="{FF2B5EF4-FFF2-40B4-BE49-F238E27FC236}">
                  <a16:creationId xmlns:a16="http://schemas.microsoft.com/office/drawing/2014/main" id="{29FBAEFA-895C-4206-BB69-C2826CB2FE5C}"/>
                </a:ext>
              </a:extLst>
            </p:cNvPr>
            <p:cNvCxnSpPr>
              <a:cxnSpLocks/>
              <a:stCxn id="4" idx="3"/>
            </p:cNvCxnSpPr>
            <p:nvPr/>
          </p:nvCxnSpPr>
          <p:spPr>
            <a:xfrm>
              <a:off x="3221457" y="1841089"/>
              <a:ext cx="1779167" cy="134026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pic>
        <p:nvPicPr>
          <p:cNvPr id="18" name="Imagen 17">
            <a:extLst>
              <a:ext uri="{FF2B5EF4-FFF2-40B4-BE49-F238E27FC236}">
                <a16:creationId xmlns:a16="http://schemas.microsoft.com/office/drawing/2014/main" id="{E393FD5E-72F9-406D-A1E5-D3F24820AE38}"/>
              </a:ext>
            </a:extLst>
          </p:cNvPr>
          <p:cNvPicPr>
            <a:picLocks noChangeAspect="1"/>
          </p:cNvPicPr>
          <p:nvPr/>
        </p:nvPicPr>
        <p:blipFill rotWithShape="1">
          <a:blip r:embed="rId8"/>
          <a:srcRect b="58034"/>
          <a:stretch/>
        </p:blipFill>
        <p:spPr>
          <a:xfrm>
            <a:off x="93785" y="3490953"/>
            <a:ext cx="3709503" cy="244015"/>
          </a:xfrm>
          <a:prstGeom prst="rect">
            <a:avLst/>
          </a:prstGeom>
          <a:ln w="28575">
            <a:solidFill>
              <a:schemeClr val="accent2">
                <a:lumMod val="75000"/>
              </a:schemeClr>
            </a:solidFill>
          </a:ln>
        </p:spPr>
      </p:pic>
      <p:sp>
        <p:nvSpPr>
          <p:cNvPr id="21" name="Elipse 20">
            <a:extLst>
              <a:ext uri="{FF2B5EF4-FFF2-40B4-BE49-F238E27FC236}">
                <a16:creationId xmlns:a16="http://schemas.microsoft.com/office/drawing/2014/main" id="{517F459B-4A83-45C8-B4DB-E9BEC18ABEFE}"/>
              </a:ext>
            </a:extLst>
          </p:cNvPr>
          <p:cNvSpPr/>
          <p:nvPr/>
        </p:nvSpPr>
        <p:spPr>
          <a:xfrm>
            <a:off x="77058" y="4183795"/>
            <a:ext cx="450768" cy="2407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Elipse 22">
            <a:extLst>
              <a:ext uri="{FF2B5EF4-FFF2-40B4-BE49-F238E27FC236}">
                <a16:creationId xmlns:a16="http://schemas.microsoft.com/office/drawing/2014/main" id="{D6F4C140-1A5C-4FD0-9D19-C6B8792F28AD}"/>
              </a:ext>
            </a:extLst>
          </p:cNvPr>
          <p:cNvSpPr/>
          <p:nvPr/>
        </p:nvSpPr>
        <p:spPr>
          <a:xfrm>
            <a:off x="61340" y="5400533"/>
            <a:ext cx="450768" cy="2407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4" name="Conector recto de flecha 23">
            <a:extLst>
              <a:ext uri="{FF2B5EF4-FFF2-40B4-BE49-F238E27FC236}">
                <a16:creationId xmlns:a16="http://schemas.microsoft.com/office/drawing/2014/main" id="{79F6EAAC-D7BC-4F00-961E-EC31DCD83DCB}"/>
              </a:ext>
            </a:extLst>
          </p:cNvPr>
          <p:cNvCxnSpPr>
            <a:cxnSpLocks/>
          </p:cNvCxnSpPr>
          <p:nvPr/>
        </p:nvCxnSpPr>
        <p:spPr>
          <a:xfrm>
            <a:off x="512108" y="4332453"/>
            <a:ext cx="848229" cy="14604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5" name="Conector recto de flecha 24">
            <a:extLst>
              <a:ext uri="{FF2B5EF4-FFF2-40B4-BE49-F238E27FC236}">
                <a16:creationId xmlns:a16="http://schemas.microsoft.com/office/drawing/2014/main" id="{3AFADE7D-4A84-4DD7-B326-BCAC0FC43916}"/>
              </a:ext>
            </a:extLst>
          </p:cNvPr>
          <p:cNvCxnSpPr>
            <a:cxnSpLocks/>
          </p:cNvCxnSpPr>
          <p:nvPr/>
        </p:nvCxnSpPr>
        <p:spPr>
          <a:xfrm>
            <a:off x="456016" y="5613863"/>
            <a:ext cx="0" cy="2819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CuadroTexto 28">
            <a:extLst>
              <a:ext uri="{FF2B5EF4-FFF2-40B4-BE49-F238E27FC236}">
                <a16:creationId xmlns:a16="http://schemas.microsoft.com/office/drawing/2014/main" id="{5E0F6104-8F0A-442A-87BA-A459026E842E}"/>
              </a:ext>
            </a:extLst>
          </p:cNvPr>
          <p:cNvSpPr txBox="1"/>
          <p:nvPr/>
        </p:nvSpPr>
        <p:spPr>
          <a:xfrm>
            <a:off x="117432" y="5858546"/>
            <a:ext cx="878209" cy="338554"/>
          </a:xfrm>
          <a:prstGeom prst="rect">
            <a:avLst/>
          </a:prstGeom>
          <a:noFill/>
        </p:spPr>
        <p:txBody>
          <a:bodyPr wrap="square">
            <a:spAutoFit/>
          </a:bodyPr>
          <a:lstStyle/>
          <a:p>
            <a:r>
              <a:rPr lang="es-EC" sz="1600" i="1">
                <a:latin typeface="Arial" panose="020B0604020202020204" pitchFamily="34" charset="0"/>
                <a:ea typeface="Times New Roman" panose="02020603050405020304" pitchFamily="18" charset="0"/>
              </a:rPr>
              <a:t>IGS03</a:t>
            </a:r>
            <a:endParaRPr lang="es-EC" sz="1600" i="1">
              <a:effectLst/>
              <a:latin typeface="Arial" panose="020B0604020202020204" pitchFamily="34" charset="0"/>
              <a:ea typeface="Times New Roman" panose="02020603050405020304" pitchFamily="18" charset="0"/>
            </a:endParaRPr>
          </a:p>
        </p:txBody>
      </p:sp>
      <p:sp>
        <p:nvSpPr>
          <p:cNvPr id="30" name="CuadroTexto 29">
            <a:extLst>
              <a:ext uri="{FF2B5EF4-FFF2-40B4-BE49-F238E27FC236}">
                <a16:creationId xmlns:a16="http://schemas.microsoft.com/office/drawing/2014/main" id="{32A77343-EC73-4C65-9182-79C76275902A}"/>
              </a:ext>
            </a:extLst>
          </p:cNvPr>
          <p:cNvSpPr txBox="1"/>
          <p:nvPr/>
        </p:nvSpPr>
        <p:spPr>
          <a:xfrm>
            <a:off x="1305972" y="5560801"/>
            <a:ext cx="1853039" cy="338554"/>
          </a:xfrm>
          <a:prstGeom prst="rect">
            <a:avLst/>
          </a:prstGeom>
          <a:noFill/>
        </p:spPr>
        <p:txBody>
          <a:bodyPr wrap="square">
            <a:spAutoFit/>
          </a:bodyPr>
          <a:lstStyle/>
          <a:p>
            <a:r>
              <a:rPr lang="es-EC" sz="1600" i="1">
                <a:latin typeface="Arial" panose="020B0604020202020204" pitchFamily="34" charset="0"/>
                <a:ea typeface="Times New Roman" panose="02020603050405020304" pitchFamily="18" charset="0"/>
              </a:rPr>
              <a:t>BCEP00BKG0</a:t>
            </a:r>
            <a:endParaRPr lang="es-EC" sz="1600" i="1">
              <a:effectLst/>
              <a:latin typeface="Arial" panose="020B0604020202020204" pitchFamily="34" charset="0"/>
              <a:ea typeface="Times New Roman" panose="02020603050405020304" pitchFamily="18" charset="0"/>
            </a:endParaRPr>
          </a:p>
        </p:txBody>
      </p:sp>
      <p:grpSp>
        <p:nvGrpSpPr>
          <p:cNvPr id="19" name="Grupo 18">
            <a:extLst>
              <a:ext uri="{FF2B5EF4-FFF2-40B4-BE49-F238E27FC236}">
                <a16:creationId xmlns:a16="http://schemas.microsoft.com/office/drawing/2014/main" id="{455F8B36-1300-46B7-A738-CF3BDA18E680}"/>
              </a:ext>
            </a:extLst>
          </p:cNvPr>
          <p:cNvGrpSpPr/>
          <p:nvPr/>
        </p:nvGrpSpPr>
        <p:grpSpPr>
          <a:xfrm>
            <a:off x="8633466" y="1188313"/>
            <a:ext cx="3501736" cy="4392346"/>
            <a:chOff x="8669205" y="1141807"/>
            <a:chExt cx="3671620" cy="4346006"/>
          </a:xfrm>
        </p:grpSpPr>
        <p:pic>
          <p:nvPicPr>
            <p:cNvPr id="20" name="Imagen 19">
              <a:extLst>
                <a:ext uri="{FF2B5EF4-FFF2-40B4-BE49-F238E27FC236}">
                  <a16:creationId xmlns:a16="http://schemas.microsoft.com/office/drawing/2014/main" id="{F8D9353F-A5C1-4CE5-96C0-93B738F0B3C6}"/>
                </a:ext>
              </a:extLst>
            </p:cNvPr>
            <p:cNvPicPr>
              <a:picLocks noChangeAspect="1"/>
            </p:cNvPicPr>
            <p:nvPr/>
          </p:nvPicPr>
          <p:blipFill rotWithShape="1">
            <a:blip r:embed="rId9"/>
            <a:srcRect r="2771"/>
            <a:stretch/>
          </p:blipFill>
          <p:spPr>
            <a:xfrm>
              <a:off x="8692530" y="1141807"/>
              <a:ext cx="3648294" cy="4346006"/>
            </a:xfrm>
            <a:prstGeom prst="rect">
              <a:avLst/>
            </a:prstGeom>
          </p:spPr>
        </p:pic>
        <p:sp>
          <p:nvSpPr>
            <p:cNvPr id="31" name="Rectángulo: esquinas redondeadas 30">
              <a:extLst>
                <a:ext uri="{FF2B5EF4-FFF2-40B4-BE49-F238E27FC236}">
                  <a16:creationId xmlns:a16="http://schemas.microsoft.com/office/drawing/2014/main" id="{ABFD9C83-F545-4CA4-8421-AC145361A950}"/>
                </a:ext>
              </a:extLst>
            </p:cNvPr>
            <p:cNvSpPr/>
            <p:nvPr/>
          </p:nvSpPr>
          <p:spPr>
            <a:xfrm>
              <a:off x="8669205" y="5043616"/>
              <a:ext cx="3671620" cy="214184"/>
            </a:xfrm>
            <a:prstGeom prst="roundRect">
              <a:avLst/>
            </a:prstGeom>
            <a:noFill/>
            <a:ln w="3810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a:p>
          </p:txBody>
        </p:sp>
      </p:grpSp>
      <p:grpSp>
        <p:nvGrpSpPr>
          <p:cNvPr id="32" name="Grupo 31">
            <a:extLst>
              <a:ext uri="{FF2B5EF4-FFF2-40B4-BE49-F238E27FC236}">
                <a16:creationId xmlns:a16="http://schemas.microsoft.com/office/drawing/2014/main" id="{6B722B56-2E3C-4935-BD69-A1237D643E71}"/>
              </a:ext>
            </a:extLst>
          </p:cNvPr>
          <p:cNvGrpSpPr/>
          <p:nvPr/>
        </p:nvGrpSpPr>
        <p:grpSpPr>
          <a:xfrm>
            <a:off x="3922706" y="601577"/>
            <a:ext cx="53600" cy="5617028"/>
            <a:chOff x="8585330" y="620486"/>
            <a:chExt cx="53600" cy="5617028"/>
          </a:xfrm>
        </p:grpSpPr>
        <p:cxnSp>
          <p:nvCxnSpPr>
            <p:cNvPr id="33" name="Conector recto 32">
              <a:extLst>
                <a:ext uri="{FF2B5EF4-FFF2-40B4-BE49-F238E27FC236}">
                  <a16:creationId xmlns:a16="http://schemas.microsoft.com/office/drawing/2014/main" id="{D0CFB490-A86C-47D5-9C0B-49D1130943FA}"/>
                </a:ext>
              </a:extLst>
            </p:cNvPr>
            <p:cNvCxnSpPr>
              <a:cxnSpLocks/>
            </p:cNvCxnSpPr>
            <p:nvPr/>
          </p:nvCxnSpPr>
          <p:spPr>
            <a:xfrm>
              <a:off x="8638930" y="6204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72C1A127-2F48-43E0-A0B4-E903925DE02B}"/>
                </a:ext>
              </a:extLst>
            </p:cNvPr>
            <p:cNvCxnSpPr>
              <a:cxnSpLocks/>
            </p:cNvCxnSpPr>
            <p:nvPr/>
          </p:nvCxnSpPr>
          <p:spPr>
            <a:xfrm>
              <a:off x="8585330" y="62048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CuadroTexto 34">
            <a:extLst>
              <a:ext uri="{FF2B5EF4-FFF2-40B4-BE49-F238E27FC236}">
                <a16:creationId xmlns:a16="http://schemas.microsoft.com/office/drawing/2014/main" id="{245EA886-088E-44CC-B657-A7473B5CA029}"/>
              </a:ext>
            </a:extLst>
          </p:cNvPr>
          <p:cNvSpPr txBox="1"/>
          <p:nvPr/>
        </p:nvSpPr>
        <p:spPr>
          <a:xfrm>
            <a:off x="4734532" y="768178"/>
            <a:ext cx="3360098"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Configuración del PPP en el BNC </a:t>
            </a:r>
          </a:p>
        </p:txBody>
      </p:sp>
      <p:sp>
        <p:nvSpPr>
          <p:cNvPr id="36" name="CuadroTexto 35">
            <a:extLst>
              <a:ext uri="{FF2B5EF4-FFF2-40B4-BE49-F238E27FC236}">
                <a16:creationId xmlns:a16="http://schemas.microsoft.com/office/drawing/2014/main" id="{9E24675E-86D0-4D2C-8C18-BF312EE77E74}"/>
              </a:ext>
            </a:extLst>
          </p:cNvPr>
          <p:cNvSpPr txBox="1"/>
          <p:nvPr/>
        </p:nvSpPr>
        <p:spPr>
          <a:xfrm>
            <a:off x="8485698" y="768179"/>
            <a:ext cx="3770956" cy="307777"/>
          </a:xfrm>
          <a:prstGeom prst="rect">
            <a:avLst/>
          </a:prstGeom>
          <a:noFill/>
        </p:spPr>
        <p:txBody>
          <a:bodyPr wrap="square">
            <a:spAutoFit/>
          </a:bodyPr>
          <a:lstStyle/>
          <a:p>
            <a:pPr algn="ctr"/>
            <a:r>
              <a:rPr lang="es-EC" sz="1400" b="1" dirty="0">
                <a:latin typeface="Arial" panose="020B0604020202020204" pitchFamily="34" charset="0"/>
                <a:ea typeface="Times New Roman" panose="02020603050405020304" pitchFamily="18" charset="0"/>
              </a:rPr>
              <a:t>C</a:t>
            </a:r>
            <a:r>
              <a:rPr lang="es-EC" sz="1400" b="1" dirty="0">
                <a:effectLst/>
                <a:latin typeface="Arial" panose="020B0604020202020204" pitchFamily="34" charset="0"/>
                <a:ea typeface="Times New Roman" panose="02020603050405020304" pitchFamily="18" charset="0"/>
              </a:rPr>
              <a:t>orrección en formato .PPP</a:t>
            </a:r>
          </a:p>
        </p:txBody>
      </p:sp>
      <p:sp>
        <p:nvSpPr>
          <p:cNvPr id="37" name="Título 1">
            <a:extLst>
              <a:ext uri="{FF2B5EF4-FFF2-40B4-BE49-F238E27FC236}">
                <a16:creationId xmlns:a16="http://schemas.microsoft.com/office/drawing/2014/main" id="{17CBBC82-B722-4C87-9D04-3A26B57D2CAB}"/>
              </a:ext>
            </a:extLst>
          </p:cNvPr>
          <p:cNvSpPr txBox="1">
            <a:spLocks/>
          </p:cNvSpPr>
          <p:nvPr/>
        </p:nvSpPr>
        <p:spPr>
          <a:xfrm>
            <a:off x="260381" y="-24275"/>
            <a:ext cx="10515600" cy="635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dirty="0"/>
              <a:t>Aplicación Móvil de Navegación </a:t>
            </a:r>
            <a:endParaRPr lang="es-CO" sz="3100" b="1" dirty="0"/>
          </a:p>
        </p:txBody>
      </p:sp>
    </p:spTree>
    <p:extLst>
      <p:ext uri="{BB962C8B-B14F-4D97-AF65-F5344CB8AC3E}">
        <p14:creationId xmlns:p14="http://schemas.microsoft.com/office/powerpoint/2010/main" val="12918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27002"/>
          </a:xfrm>
        </p:spPr>
        <p:txBody>
          <a:bodyPr>
            <a:normAutofit/>
          </a:bodyPr>
          <a:lstStyle/>
          <a:p>
            <a:r>
              <a:rPr lang="es-EC" sz="3100" b="1"/>
              <a:t>Vector de corrección </a:t>
            </a:r>
            <a:endParaRPr lang="es-CO" sz="3100" b="1"/>
          </a:p>
        </p:txBody>
      </p:sp>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BB698CF1-BBCC-40E9-A519-53546C2F8983}"/>
                  </a:ext>
                </a:extLst>
              </p:cNvPr>
              <p:cNvGraphicFramePr>
                <a:graphicFrameLocks noGrp="1"/>
              </p:cNvGraphicFramePr>
              <p:nvPr>
                <p:extLst>
                  <p:ext uri="{D42A27DB-BD31-4B8C-83A1-F6EECF244321}">
                    <p14:modId xmlns:p14="http://schemas.microsoft.com/office/powerpoint/2010/main" val="760374915"/>
                  </p:ext>
                </p:extLst>
              </p:nvPr>
            </p:nvGraphicFramePr>
            <p:xfrm>
              <a:off x="3200467" y="4451914"/>
              <a:ext cx="2437477" cy="1430589"/>
            </p:xfrm>
            <a:graphic>
              <a:graphicData uri="http://schemas.openxmlformats.org/drawingml/2006/table">
                <a:tbl>
                  <a:tblPr firstRow="1" firstCol="1" bandRow="1">
                    <a:tableStyleId>{2D5ABB26-0587-4C30-8999-92F81FD0307C}</a:tableStyleId>
                  </a:tblPr>
                  <a:tblGrid>
                    <a:gridCol w="2437477">
                      <a:extLst>
                        <a:ext uri="{9D8B030D-6E8A-4147-A177-3AD203B41FA5}">
                          <a16:colId xmlns:a16="http://schemas.microsoft.com/office/drawing/2014/main" val="878125150"/>
                        </a:ext>
                      </a:extLst>
                    </a:gridCol>
                  </a:tblGrid>
                  <a:tr h="45758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𝑋</m:t>
                                    </m:r>
                                  </m:e>
                                  <m:sub>
                                    <m:r>
                                      <a:rPr lang="es-ES" sz="1400">
                                        <a:effectLst/>
                                        <a:latin typeface="Cambria Math" panose="02040503050406030204" pitchFamily="18" charset="0"/>
                                      </a:rPr>
                                      <m:t>𝑐𝑜𝑟𝑟𝑒𝑔𝑖𝑑𝑜</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𝑋</m:t>
                                    </m:r>
                                  </m:e>
                                  <m:sub>
                                    <m:r>
                                      <a:rPr lang="es-ES" sz="1400">
                                        <a:effectLst/>
                                        <a:latin typeface="Cambria Math" panose="02040503050406030204" pitchFamily="18" charset="0"/>
                                      </a:rPr>
                                      <m:t>𝑂𝑏𝑠𝑒𝑟𝑣𝑎𝑑𝑜</m:t>
                                    </m:r>
                                    <m:r>
                                      <a:rPr lang="es-ES" sz="1400">
                                        <a:effectLst/>
                                        <a:latin typeface="Cambria Math" panose="02040503050406030204" pitchFamily="18" charset="0"/>
                                      </a:rPr>
                                      <m:t> </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m:t>
                                    </m:r>
                                  </m:e>
                                  <m:sub>
                                    <m:r>
                                      <a:rPr lang="es-ES" sz="1400">
                                        <a:effectLst/>
                                        <a:latin typeface="Cambria Math" panose="02040503050406030204" pitchFamily="18" charset="0"/>
                                      </a:rPr>
                                      <m:t>𝑋</m:t>
                                    </m:r>
                                  </m:sub>
                                </m:sSub>
                              </m:oMath>
                            </m:oMathPara>
                          </a14:m>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73285581"/>
                      </a:ext>
                    </a:extLst>
                  </a:tr>
                  <a:tr h="45758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𝑌</m:t>
                                    </m:r>
                                  </m:e>
                                  <m:sub>
                                    <m:r>
                                      <a:rPr lang="es-ES" sz="1400">
                                        <a:effectLst/>
                                        <a:latin typeface="Cambria Math" panose="02040503050406030204" pitchFamily="18" charset="0"/>
                                      </a:rPr>
                                      <m:t>𝑐𝑜𝑟𝑟𝑒𝑔𝑖𝑑𝑜</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𝑌</m:t>
                                    </m:r>
                                  </m:e>
                                  <m:sub>
                                    <m:r>
                                      <a:rPr lang="es-ES" sz="1400">
                                        <a:effectLst/>
                                        <a:latin typeface="Cambria Math" panose="02040503050406030204" pitchFamily="18" charset="0"/>
                                      </a:rPr>
                                      <m:t>𝑂𝑏𝑠𝑒𝑟𝑣𝑎𝑑𝑜</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m:t>
                                    </m:r>
                                  </m:e>
                                  <m:sub>
                                    <m:r>
                                      <a:rPr lang="es-ES" sz="1400">
                                        <a:effectLst/>
                                        <a:latin typeface="Cambria Math" panose="02040503050406030204" pitchFamily="18" charset="0"/>
                                      </a:rPr>
                                      <m:t>𝑌</m:t>
                                    </m:r>
                                  </m:sub>
                                </m:sSub>
                              </m:oMath>
                            </m:oMathPara>
                          </a14:m>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01212895"/>
                      </a:ext>
                    </a:extLst>
                  </a:tr>
                  <a:tr h="515411">
                    <a:tc>
                      <a:txBody>
                        <a:bodyPr/>
                        <a:lstStyle/>
                        <a:p>
                          <a:pPr algn="ct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𝑍</m:t>
                                    </m:r>
                                  </m:e>
                                  <m:sub>
                                    <m:r>
                                      <a:rPr lang="es-ES" sz="1400">
                                        <a:effectLst/>
                                        <a:latin typeface="Cambria Math" panose="02040503050406030204" pitchFamily="18" charset="0"/>
                                      </a:rPr>
                                      <m:t>𝑐𝑜𝑟𝑟𝑒𝑔𝑖𝑑𝑜</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𝑍</m:t>
                                    </m:r>
                                  </m:e>
                                  <m:sub>
                                    <m:r>
                                      <a:rPr lang="es-ES" sz="1400">
                                        <a:effectLst/>
                                        <a:latin typeface="Cambria Math" panose="02040503050406030204" pitchFamily="18" charset="0"/>
                                      </a:rPr>
                                      <m:t>𝑂𝑏𝑠𝑒𝑟𝑣𝑎𝑑𝑜</m:t>
                                    </m:r>
                                  </m:sub>
                                </m:sSub>
                                <m:r>
                                  <a:rPr lang="es-ES" sz="1400">
                                    <a:effectLst/>
                                    <a:latin typeface="Cambria Math" panose="02040503050406030204" pitchFamily="18" charset="0"/>
                                  </a:rPr>
                                  <m:t>−</m:t>
                                </m:r>
                                <m:sSub>
                                  <m:sSubPr>
                                    <m:ctrlPr>
                                      <a:rPr lang="es-CO" sz="1400" i="1">
                                        <a:effectLst/>
                                        <a:latin typeface="Cambria Math" panose="02040503050406030204" pitchFamily="18" charset="0"/>
                                      </a:rPr>
                                    </m:ctrlPr>
                                  </m:sSubPr>
                                  <m:e>
                                    <m:r>
                                      <a:rPr lang="es-ES" sz="1400">
                                        <a:effectLst/>
                                        <a:latin typeface="Cambria Math" panose="02040503050406030204" pitchFamily="18" charset="0"/>
                                      </a:rPr>
                                      <m:t>∆</m:t>
                                    </m:r>
                                  </m:e>
                                  <m:sub>
                                    <m:r>
                                      <a:rPr lang="es-ES" sz="1400">
                                        <a:effectLst/>
                                        <a:latin typeface="Cambria Math" panose="02040503050406030204" pitchFamily="18" charset="0"/>
                                      </a:rPr>
                                      <m:t>𝑍</m:t>
                                    </m:r>
                                  </m:sub>
                                </m:sSub>
                              </m:oMath>
                            </m:oMathPara>
                          </a14:m>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17415114"/>
                      </a:ext>
                    </a:extLst>
                  </a:tr>
                </a:tbl>
              </a:graphicData>
            </a:graphic>
          </p:graphicFrame>
        </mc:Choice>
        <mc:Fallback xmlns="">
          <p:graphicFrame>
            <p:nvGraphicFramePr>
              <p:cNvPr id="3" name="Tabla 2">
                <a:extLst>
                  <a:ext uri="{FF2B5EF4-FFF2-40B4-BE49-F238E27FC236}">
                    <a16:creationId xmlns:a16="http://schemas.microsoft.com/office/drawing/2014/main" id="{BB698CF1-BBCC-40E9-A519-53546C2F8983}"/>
                  </a:ext>
                </a:extLst>
              </p:cNvPr>
              <p:cNvGraphicFramePr>
                <a:graphicFrameLocks noGrp="1"/>
              </p:cNvGraphicFramePr>
              <p:nvPr>
                <p:extLst>
                  <p:ext uri="{D42A27DB-BD31-4B8C-83A1-F6EECF244321}">
                    <p14:modId xmlns:p14="http://schemas.microsoft.com/office/powerpoint/2010/main" val="760374915"/>
                  </p:ext>
                </p:extLst>
              </p:nvPr>
            </p:nvGraphicFramePr>
            <p:xfrm>
              <a:off x="3200467" y="4451914"/>
              <a:ext cx="2437477" cy="1430589"/>
            </p:xfrm>
            <a:graphic>
              <a:graphicData uri="http://schemas.openxmlformats.org/drawingml/2006/table">
                <a:tbl>
                  <a:tblPr firstRow="1" firstCol="1" bandRow="1">
                    <a:tableStyleId>{2D5ABB26-0587-4C30-8999-92F81FD0307C}</a:tableStyleId>
                  </a:tblPr>
                  <a:tblGrid>
                    <a:gridCol w="2437477">
                      <a:extLst>
                        <a:ext uri="{9D8B030D-6E8A-4147-A177-3AD203B41FA5}">
                          <a16:colId xmlns:a16="http://schemas.microsoft.com/office/drawing/2014/main" val="878125150"/>
                        </a:ext>
                      </a:extLst>
                    </a:gridCol>
                  </a:tblGrid>
                  <a:tr h="457589">
                    <a:tc>
                      <a:txBody>
                        <a:bodyPr/>
                        <a:lstStyle/>
                        <a:p>
                          <a:endParaRPr lang="es-CO"/>
                        </a:p>
                      </a:txBody>
                      <a:tcPr marL="68580" marR="68580" marT="0" marB="0">
                        <a:blipFill>
                          <a:blip r:embed="rId4"/>
                          <a:stretch>
                            <a:fillRect b="-213333"/>
                          </a:stretch>
                        </a:blipFill>
                      </a:tcPr>
                    </a:tc>
                    <a:extLst>
                      <a:ext uri="{0D108BD9-81ED-4DB2-BD59-A6C34878D82A}">
                        <a16:rowId xmlns:a16="http://schemas.microsoft.com/office/drawing/2014/main" val="873285581"/>
                      </a:ext>
                    </a:extLst>
                  </a:tr>
                  <a:tr h="457589">
                    <a:tc>
                      <a:txBody>
                        <a:bodyPr/>
                        <a:lstStyle/>
                        <a:p>
                          <a:endParaRPr lang="es-CO"/>
                        </a:p>
                      </a:txBody>
                      <a:tcPr marL="68580" marR="68580" marT="0" marB="0">
                        <a:blipFill>
                          <a:blip r:embed="rId4"/>
                          <a:stretch>
                            <a:fillRect t="-100000" b="-113333"/>
                          </a:stretch>
                        </a:blipFill>
                      </a:tcPr>
                    </a:tc>
                    <a:extLst>
                      <a:ext uri="{0D108BD9-81ED-4DB2-BD59-A6C34878D82A}">
                        <a16:rowId xmlns:a16="http://schemas.microsoft.com/office/drawing/2014/main" val="2101212895"/>
                      </a:ext>
                    </a:extLst>
                  </a:tr>
                  <a:tr h="515411">
                    <a:tc>
                      <a:txBody>
                        <a:bodyPr/>
                        <a:lstStyle/>
                        <a:p>
                          <a:endParaRPr lang="es-CO"/>
                        </a:p>
                      </a:txBody>
                      <a:tcPr marL="68580" marR="68580" marT="0" marB="0">
                        <a:blipFill>
                          <a:blip r:embed="rId4"/>
                          <a:stretch>
                            <a:fillRect t="-176471"/>
                          </a:stretch>
                        </a:blipFill>
                      </a:tcPr>
                    </a:tc>
                    <a:extLst>
                      <a:ext uri="{0D108BD9-81ED-4DB2-BD59-A6C34878D82A}">
                        <a16:rowId xmlns:a16="http://schemas.microsoft.com/office/drawing/2014/main" val="2317415114"/>
                      </a:ext>
                    </a:extLst>
                  </a:tr>
                </a:tbl>
              </a:graphicData>
            </a:graphic>
          </p:graphicFrame>
        </mc:Fallback>
      </mc:AlternateContent>
      <p:grpSp>
        <p:nvGrpSpPr>
          <p:cNvPr id="12" name="Grupo 11">
            <a:extLst>
              <a:ext uri="{FF2B5EF4-FFF2-40B4-BE49-F238E27FC236}">
                <a16:creationId xmlns:a16="http://schemas.microsoft.com/office/drawing/2014/main" id="{333F56A5-E224-4F10-AFEE-80B895F5C3E5}"/>
              </a:ext>
            </a:extLst>
          </p:cNvPr>
          <p:cNvGrpSpPr/>
          <p:nvPr/>
        </p:nvGrpSpPr>
        <p:grpSpPr>
          <a:xfrm>
            <a:off x="7355908" y="813302"/>
            <a:ext cx="4168237" cy="2411536"/>
            <a:chOff x="158239" y="770173"/>
            <a:chExt cx="4628429" cy="2427288"/>
          </a:xfrm>
        </p:grpSpPr>
        <p:pic>
          <p:nvPicPr>
            <p:cNvPr id="14" name="Imagen 13" descr="Imagen que contiene Diagrama&#10;&#10;Descripción generada automáticamente">
              <a:extLst>
                <a:ext uri="{FF2B5EF4-FFF2-40B4-BE49-F238E27FC236}">
                  <a16:creationId xmlns:a16="http://schemas.microsoft.com/office/drawing/2014/main" id="{127488E7-8344-48B6-8222-22063E6E4E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60" t="17508" r="26240" b="37135"/>
            <a:stretch/>
          </p:blipFill>
          <p:spPr bwMode="auto">
            <a:xfrm>
              <a:off x="158239" y="770173"/>
              <a:ext cx="4628429" cy="2427288"/>
            </a:xfrm>
            <a:prstGeom prst="rect">
              <a:avLst/>
            </a:prstGeom>
            <a:noFill/>
            <a:ln w="9525">
              <a:solidFill>
                <a:schemeClr val="tx1"/>
              </a:solidFill>
              <a:miter lim="800000"/>
              <a:headEnd/>
              <a:tailEnd/>
            </a:ln>
          </p:spPr>
        </p:pic>
        <p:sp>
          <p:nvSpPr>
            <p:cNvPr id="15" name="Rectángulo 14">
              <a:extLst>
                <a:ext uri="{FF2B5EF4-FFF2-40B4-BE49-F238E27FC236}">
                  <a16:creationId xmlns:a16="http://schemas.microsoft.com/office/drawing/2014/main" id="{FC027AF0-A136-4B7E-820D-648077986467}"/>
                </a:ext>
              </a:extLst>
            </p:cNvPr>
            <p:cNvSpPr/>
            <p:nvPr/>
          </p:nvSpPr>
          <p:spPr>
            <a:xfrm>
              <a:off x="1452187" y="1574894"/>
              <a:ext cx="210916" cy="156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6" name="Rectángulo 15">
              <a:extLst>
                <a:ext uri="{FF2B5EF4-FFF2-40B4-BE49-F238E27FC236}">
                  <a16:creationId xmlns:a16="http://schemas.microsoft.com/office/drawing/2014/main" id="{5EBC7C06-D29A-44DF-9137-7EF5564E1E14}"/>
                </a:ext>
              </a:extLst>
            </p:cNvPr>
            <p:cNvSpPr/>
            <p:nvPr/>
          </p:nvSpPr>
          <p:spPr>
            <a:xfrm rot="18932977">
              <a:off x="1048549" y="2237509"/>
              <a:ext cx="233047" cy="143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sp>
          <p:nvSpPr>
            <p:cNvPr id="17" name="Rectángulo 16">
              <a:extLst>
                <a:ext uri="{FF2B5EF4-FFF2-40B4-BE49-F238E27FC236}">
                  <a16:creationId xmlns:a16="http://schemas.microsoft.com/office/drawing/2014/main" id="{B5CCBD61-0277-4567-8AB3-36CD8BE155F4}"/>
                </a:ext>
              </a:extLst>
            </p:cNvPr>
            <p:cNvSpPr/>
            <p:nvPr/>
          </p:nvSpPr>
          <p:spPr>
            <a:xfrm>
              <a:off x="2059583" y="1902860"/>
              <a:ext cx="229161" cy="809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O"/>
            </a:p>
          </p:txBody>
        </p:sp>
      </p:grpSp>
      <p:grpSp>
        <p:nvGrpSpPr>
          <p:cNvPr id="18" name="Grupo 17">
            <a:extLst>
              <a:ext uri="{FF2B5EF4-FFF2-40B4-BE49-F238E27FC236}">
                <a16:creationId xmlns:a16="http://schemas.microsoft.com/office/drawing/2014/main" id="{5B4C566F-FCBB-47C7-9E58-524C8573FC60}"/>
              </a:ext>
            </a:extLst>
          </p:cNvPr>
          <p:cNvGrpSpPr/>
          <p:nvPr/>
        </p:nvGrpSpPr>
        <p:grpSpPr>
          <a:xfrm>
            <a:off x="7246340" y="3455166"/>
            <a:ext cx="4397020" cy="2334755"/>
            <a:chOff x="225077" y="827461"/>
            <a:chExt cx="4033113" cy="2094915"/>
          </a:xfrm>
        </p:grpSpPr>
        <p:pic>
          <p:nvPicPr>
            <p:cNvPr id="19" name="Imagen 18" descr="Interfaz de usuario gráfica, Aplicación&#10;&#10;Descripción generada automáticamente">
              <a:extLst>
                <a:ext uri="{FF2B5EF4-FFF2-40B4-BE49-F238E27FC236}">
                  <a16:creationId xmlns:a16="http://schemas.microsoft.com/office/drawing/2014/main" id="{D0BC6775-197E-488C-A1F8-C1622BF745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921" t="38832" r="22095" b="19731"/>
            <a:stretch/>
          </p:blipFill>
          <p:spPr bwMode="auto">
            <a:xfrm>
              <a:off x="225077" y="827461"/>
              <a:ext cx="4033113" cy="2094915"/>
            </a:xfrm>
            <a:prstGeom prst="rect">
              <a:avLst/>
            </a:prstGeom>
            <a:noFill/>
            <a:ln w="9525">
              <a:solidFill>
                <a:schemeClr val="tx1"/>
              </a:solidFill>
              <a:miter lim="800000"/>
              <a:headEnd/>
              <a:tailEnd/>
            </a:ln>
          </p:spPr>
        </p:pic>
        <p:sp>
          <p:nvSpPr>
            <p:cNvPr id="21" name="Cuadro de texto 2">
              <a:extLst>
                <a:ext uri="{FF2B5EF4-FFF2-40B4-BE49-F238E27FC236}">
                  <a16:creationId xmlns:a16="http://schemas.microsoft.com/office/drawing/2014/main" id="{03C750F9-DFB7-4D3F-8981-BF8701655256}"/>
                </a:ext>
              </a:extLst>
            </p:cNvPr>
            <p:cNvSpPr txBox="1">
              <a:spLocks noChangeArrowheads="1"/>
            </p:cNvSpPr>
            <p:nvPr/>
          </p:nvSpPr>
          <p:spPr bwMode="auto">
            <a:xfrm>
              <a:off x="3271065" y="2305494"/>
              <a:ext cx="987125" cy="61688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O" sz="900">
                  <a:effectLst/>
                  <a:latin typeface="Arial" panose="020B0604020202020204" pitchFamily="34" charset="0"/>
                  <a:ea typeface="Calibri" panose="020F0502020204030204" pitchFamily="34" charset="0"/>
                  <a:cs typeface="Calibri" panose="020F0502020204030204" pitchFamily="34" charset="0"/>
                </a:rPr>
                <a:t>Distancia </a:t>
              </a:r>
              <a:endParaRPr lang="es-CO" sz="1600">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800"/>
                </a:spcAft>
              </a:pPr>
              <a:r>
                <a:rPr lang="es-CO" sz="800">
                  <a:effectLst/>
                  <a:latin typeface="Arial" panose="020B0604020202020204" pitchFamily="34" charset="0"/>
                  <a:ea typeface="Calibri" panose="020F0502020204030204" pitchFamily="34" charset="0"/>
                  <a:cs typeface="Calibri" panose="020F0502020204030204" pitchFamily="34" charset="0"/>
                </a:rPr>
                <a:t>Punto de Control - Punto </a:t>
              </a:r>
              <a:r>
                <a:rPr lang="es-CO" sz="800" err="1">
                  <a:effectLst/>
                  <a:latin typeface="Arial" panose="020B0604020202020204" pitchFamily="34" charset="0"/>
                  <a:ea typeface="Calibri" panose="020F0502020204030204" pitchFamily="34" charset="0"/>
                  <a:cs typeface="Calibri" panose="020F0502020204030204" pitchFamily="34" charset="0"/>
                </a:rPr>
                <a:t>Obs</a:t>
              </a:r>
              <a:r>
                <a:rPr lang="es-CO" sz="800">
                  <a:effectLst/>
                  <a:latin typeface="Arial" panose="020B0604020202020204" pitchFamily="34" charset="0"/>
                  <a:ea typeface="Calibri" panose="020F0502020204030204" pitchFamily="34" charset="0"/>
                  <a:cs typeface="Calibri" panose="020F0502020204030204" pitchFamily="34" charset="0"/>
                </a:rPr>
                <a:t>. móvil</a:t>
              </a:r>
              <a:endParaRPr lang="es-CO" sz="1400">
                <a:effectLst/>
                <a:latin typeface="Arial" panose="020B0604020202020204" pitchFamily="34" charset="0"/>
                <a:ea typeface="Calibri" panose="020F0502020204030204" pitchFamily="34" charset="0"/>
                <a:cs typeface="Calibri" panose="020F0502020204030204" pitchFamily="34" charset="0"/>
              </a:endParaRPr>
            </a:p>
          </p:txBody>
        </p:sp>
        <p:sp>
          <p:nvSpPr>
            <p:cNvPr id="22" name="Cuadro de texto 2">
              <a:extLst>
                <a:ext uri="{FF2B5EF4-FFF2-40B4-BE49-F238E27FC236}">
                  <a16:creationId xmlns:a16="http://schemas.microsoft.com/office/drawing/2014/main" id="{064C8234-3DC6-4D63-82FE-251F293C4A23}"/>
                </a:ext>
              </a:extLst>
            </p:cNvPr>
            <p:cNvSpPr txBox="1">
              <a:spLocks noChangeArrowheads="1"/>
            </p:cNvSpPr>
            <p:nvPr/>
          </p:nvSpPr>
          <p:spPr bwMode="auto">
            <a:xfrm>
              <a:off x="296578" y="1172238"/>
              <a:ext cx="1171575" cy="32829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07000"/>
                </a:lnSpc>
                <a:spcAft>
                  <a:spcPts val="800"/>
                </a:spcAft>
              </a:pPr>
              <a:r>
                <a:rPr lang="es-CO" sz="600">
                  <a:effectLst/>
                  <a:latin typeface="Arial" panose="020B0604020202020204" pitchFamily="34" charset="0"/>
                  <a:ea typeface="Calibri" panose="020F0502020204030204" pitchFamily="34" charset="0"/>
                  <a:cs typeface="Calibri" panose="020F0502020204030204" pitchFamily="34" charset="0"/>
                </a:rPr>
                <a:t> </a:t>
              </a:r>
              <a:endParaRPr lang="es-CO" sz="1100">
                <a:effectLst/>
                <a:latin typeface="Arial" panose="020B0604020202020204" pitchFamily="34" charset="0"/>
                <a:ea typeface="Calibri" panose="020F0502020204030204" pitchFamily="34" charset="0"/>
                <a:cs typeface="Calibri" panose="020F0502020204030204" pitchFamily="34" charset="0"/>
              </a:endParaRPr>
            </a:p>
            <a:p>
              <a:pPr algn="ctr">
                <a:lnSpc>
                  <a:spcPct val="107000"/>
                </a:lnSpc>
                <a:spcAft>
                  <a:spcPts val="800"/>
                </a:spcAft>
              </a:pPr>
              <a:r>
                <a:rPr lang="es-ES" sz="1050">
                  <a:effectLst/>
                  <a:latin typeface="Arial" panose="020B0604020202020204" pitchFamily="34" charset="0"/>
                  <a:ea typeface="Calibri" panose="020F0502020204030204" pitchFamily="34" charset="0"/>
                  <a:cs typeface="Calibri" panose="020F0502020204030204" pitchFamily="34" charset="0"/>
                </a:rPr>
                <a:t>Punto de Control </a:t>
              </a:r>
              <a:endParaRPr lang="es-CO" sz="2000">
                <a:effectLst/>
                <a:latin typeface="Arial" panose="020B0604020202020204" pitchFamily="34" charset="0"/>
                <a:ea typeface="Calibri" panose="020F0502020204030204" pitchFamily="34" charset="0"/>
                <a:cs typeface="Calibri" panose="020F0502020204030204" pitchFamily="34" charset="0"/>
              </a:endParaRPr>
            </a:p>
          </p:txBody>
        </p:sp>
        <p:sp>
          <p:nvSpPr>
            <p:cNvPr id="23" name="Cuadro de texto 2">
              <a:extLst>
                <a:ext uri="{FF2B5EF4-FFF2-40B4-BE49-F238E27FC236}">
                  <a16:creationId xmlns:a16="http://schemas.microsoft.com/office/drawing/2014/main" id="{005608D7-5AFA-4F42-80DA-73198AB34518}"/>
                </a:ext>
              </a:extLst>
            </p:cNvPr>
            <p:cNvSpPr txBox="1">
              <a:spLocks noChangeArrowheads="1"/>
            </p:cNvSpPr>
            <p:nvPr/>
          </p:nvSpPr>
          <p:spPr bwMode="auto">
            <a:xfrm>
              <a:off x="2409958" y="880918"/>
              <a:ext cx="1348251" cy="61688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CO" sz="1000">
                  <a:effectLst/>
                  <a:latin typeface="Arial" panose="020B0604020202020204" pitchFamily="34" charset="0"/>
                  <a:ea typeface="Calibri" panose="020F0502020204030204" pitchFamily="34" charset="0"/>
                  <a:cs typeface="Calibri" panose="020F0502020204030204" pitchFamily="34" charset="0"/>
                </a:rPr>
                <a:t>Distancia </a:t>
              </a:r>
              <a:endParaRPr lang="es-CO">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800"/>
                </a:spcAft>
              </a:pPr>
              <a:r>
                <a:rPr lang="es-CO" sz="1000">
                  <a:effectLst/>
                  <a:latin typeface="Arial" panose="020B0604020202020204" pitchFamily="34" charset="0"/>
                  <a:ea typeface="Calibri" panose="020F0502020204030204" pitchFamily="34" charset="0"/>
                  <a:cs typeface="Calibri" panose="020F0502020204030204" pitchFamily="34" charset="0"/>
                </a:rPr>
                <a:t>Punto de Control - Punto Corregido móvil</a:t>
              </a:r>
              <a:endParaRPr lang="es-CO">
                <a:effectLst/>
                <a:latin typeface="Arial" panose="020B0604020202020204" pitchFamily="34" charset="0"/>
                <a:ea typeface="Calibri" panose="020F0502020204030204" pitchFamily="34" charset="0"/>
                <a:cs typeface="Calibri" panose="020F0502020204030204" pitchFamily="34" charset="0"/>
              </a:endParaRPr>
            </a:p>
          </p:txBody>
        </p:sp>
      </p:grpSp>
      <p:sp>
        <p:nvSpPr>
          <p:cNvPr id="27" name="CuadroTexto 26">
            <a:extLst>
              <a:ext uri="{FF2B5EF4-FFF2-40B4-BE49-F238E27FC236}">
                <a16:creationId xmlns:a16="http://schemas.microsoft.com/office/drawing/2014/main" id="{DE45FE78-EFA8-436B-97AF-1931D397496A}"/>
              </a:ext>
            </a:extLst>
          </p:cNvPr>
          <p:cNvSpPr txBox="1"/>
          <p:nvPr/>
        </p:nvSpPr>
        <p:spPr>
          <a:xfrm>
            <a:off x="6265464" y="5919794"/>
            <a:ext cx="2639342" cy="276999"/>
          </a:xfrm>
          <a:prstGeom prst="rect">
            <a:avLst/>
          </a:prstGeom>
          <a:noFill/>
        </p:spPr>
        <p:txBody>
          <a:bodyPr wrap="square">
            <a:spAutoFit/>
          </a:bodyPr>
          <a:lstStyle/>
          <a:p>
            <a:r>
              <a:rPr lang="es-EC" sz="1200">
                <a:effectLst/>
                <a:latin typeface="Arial" panose="020B0604020202020204" pitchFamily="34" charset="0"/>
                <a:ea typeface="Calibri" panose="020F0502020204030204" pitchFamily="34" charset="0"/>
              </a:rPr>
              <a:t>(Silva Villacrés, 2014)</a:t>
            </a:r>
            <a:endParaRPr lang="es-CO" sz="1200"/>
          </a:p>
        </p:txBody>
      </p:sp>
      <mc:AlternateContent xmlns:mc="http://schemas.openxmlformats.org/markup-compatibility/2006" xmlns:a14="http://schemas.microsoft.com/office/drawing/2010/main">
        <mc:Choice Requires="a14">
          <p:graphicFrame>
            <p:nvGraphicFramePr>
              <p:cNvPr id="32" name="Tabla 31">
                <a:extLst>
                  <a:ext uri="{FF2B5EF4-FFF2-40B4-BE49-F238E27FC236}">
                    <a16:creationId xmlns:a16="http://schemas.microsoft.com/office/drawing/2014/main" id="{D0B8C371-B892-471C-AB2F-B7D3C41A21D9}"/>
                  </a:ext>
                </a:extLst>
              </p:cNvPr>
              <p:cNvGraphicFramePr>
                <a:graphicFrameLocks noGrp="1"/>
              </p:cNvGraphicFramePr>
              <p:nvPr/>
            </p:nvGraphicFramePr>
            <p:xfrm>
              <a:off x="357604" y="4443311"/>
              <a:ext cx="2215343" cy="1430589"/>
            </p:xfrm>
            <a:graphic>
              <a:graphicData uri="http://schemas.openxmlformats.org/drawingml/2006/table">
                <a:tbl>
                  <a:tblPr firstRow="1" firstCol="1" bandRow="1">
                    <a:tableStyleId>{2D5ABB26-0587-4C30-8999-92F81FD0307C}</a:tableStyleId>
                  </a:tblPr>
                  <a:tblGrid>
                    <a:gridCol w="2215343">
                      <a:extLst>
                        <a:ext uri="{9D8B030D-6E8A-4147-A177-3AD203B41FA5}">
                          <a16:colId xmlns:a16="http://schemas.microsoft.com/office/drawing/2014/main" val="878125150"/>
                        </a:ext>
                      </a:extLst>
                    </a:gridCol>
                  </a:tblGrid>
                  <a:tr h="45758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i="1" kern="1200" smtClean="0">
                                        <a:solidFill>
                                          <a:schemeClr val="tx1"/>
                                        </a:solidFill>
                                        <a:effectLst/>
                                        <a:latin typeface="Cambria Math" panose="02040503050406030204" pitchFamily="18" charset="0"/>
                                        <a:ea typeface="+mn-ea"/>
                                        <a:cs typeface="+mn-cs"/>
                                      </a:rPr>
                                    </m:ctrlPr>
                                  </m:sSubPr>
                                  <m:e>
                                    <m:r>
                                      <a:rPr lang="es-ES" sz="1400" i="1" kern="1200">
                                        <a:solidFill>
                                          <a:schemeClr val="tx1"/>
                                        </a:solidFill>
                                        <a:effectLst/>
                                        <a:latin typeface="Cambria Math" panose="02040503050406030204" pitchFamily="18" charset="0"/>
                                        <a:ea typeface="+mn-ea"/>
                                        <a:cs typeface="+mn-cs"/>
                                      </a:rPr>
                                      <m:t>∆</m:t>
                                    </m:r>
                                  </m:e>
                                  <m:sub>
                                    <m:r>
                                      <a:rPr lang="es-ES" sz="1400" i="1" kern="1200">
                                        <a:solidFill>
                                          <a:schemeClr val="tx1"/>
                                        </a:solidFill>
                                        <a:effectLst/>
                                        <a:latin typeface="Cambria Math" panose="02040503050406030204" pitchFamily="18" charset="0"/>
                                        <a:ea typeface="+mn-ea"/>
                                        <a:cs typeface="+mn-cs"/>
                                      </a:rPr>
                                      <m:t>𝑋</m:t>
                                    </m:r>
                                  </m:sub>
                                </m:sSub>
                                <m:r>
                                  <a:rPr lang="es-MX" sz="1400" i="1" kern="1200" smtClean="0">
                                    <a:solidFill>
                                      <a:schemeClr val="tx1"/>
                                    </a:solidFill>
                                    <a:effectLst/>
                                    <a:latin typeface="Cambria Math" panose="02040503050406030204" pitchFamily="18" charset="0"/>
                                    <a:ea typeface="+mn-ea"/>
                                    <a:cs typeface="+mn-cs"/>
                                  </a:rPr>
                                  <m:t>  </m:t>
                                </m:r>
                                <m:r>
                                  <a:rPr lang="es-ES" sz="1400" i="1" kern="1200">
                                    <a:solidFill>
                                      <a:schemeClr val="tx1"/>
                                    </a:solidFill>
                                    <a:effectLst/>
                                    <a:latin typeface="Cambria Math" panose="02040503050406030204" pitchFamily="18" charset="0"/>
                                    <a:ea typeface="+mn-ea"/>
                                    <a:cs typeface="+mn-cs"/>
                                  </a:rPr>
                                  <m:t>=</m:t>
                                </m:r>
                                <m:sSub>
                                  <m:sSubPr>
                                    <m:ctrlPr>
                                      <a:rPr lang="es-CO" sz="1400" i="1" kern="1200" smtClean="0">
                                        <a:solidFill>
                                          <a:schemeClr val="tx1"/>
                                        </a:solidFill>
                                        <a:effectLst/>
                                        <a:latin typeface="Cambria Math" panose="02040503050406030204" pitchFamily="18" charset="0"/>
                                        <a:ea typeface="+mn-ea"/>
                                        <a:cs typeface="+mn-cs"/>
                                      </a:rPr>
                                    </m:ctrlPr>
                                  </m:sSubPr>
                                  <m:e>
                                    <m:r>
                                      <a:rPr lang="es-ES" sz="1400" i="1" kern="1200">
                                        <a:solidFill>
                                          <a:schemeClr val="tx1"/>
                                        </a:solidFill>
                                        <a:effectLst/>
                                        <a:latin typeface="Cambria Math" panose="02040503050406030204" pitchFamily="18" charset="0"/>
                                        <a:ea typeface="+mn-ea"/>
                                        <a:cs typeface="+mn-cs"/>
                                      </a:rPr>
                                      <m:t>𝑋</m:t>
                                    </m:r>
                                  </m:e>
                                  <m:sub>
                                    <m:r>
                                      <a:rPr lang="es-ES" sz="1400" i="1" kern="1200">
                                        <a:solidFill>
                                          <a:schemeClr val="tx1"/>
                                        </a:solidFill>
                                        <a:effectLst/>
                                        <a:latin typeface="Cambria Math" panose="02040503050406030204" pitchFamily="18" charset="0"/>
                                        <a:ea typeface="+mn-ea"/>
                                        <a:cs typeface="+mn-cs"/>
                                      </a:rPr>
                                      <m:t>𝐶</m:t>
                                    </m:r>
                                    <m:r>
                                      <a:rPr lang="es-ES" sz="1400" i="1" kern="1200">
                                        <a:solidFill>
                                          <a:schemeClr val="tx1"/>
                                        </a:solidFill>
                                        <a:effectLst/>
                                        <a:latin typeface="Cambria Math" panose="02040503050406030204" pitchFamily="18" charset="0"/>
                                        <a:ea typeface="+mn-ea"/>
                                        <a:cs typeface="+mn-cs"/>
                                      </a:rPr>
                                      <m:t>/</m:t>
                                    </m:r>
                                    <m:r>
                                      <a:rPr lang="es-ES" sz="1400" i="1" kern="1200">
                                        <a:solidFill>
                                          <a:schemeClr val="tx1"/>
                                        </a:solidFill>
                                        <a:effectLst/>
                                        <a:latin typeface="Cambria Math" panose="02040503050406030204" pitchFamily="18" charset="0"/>
                                        <a:ea typeface="+mn-ea"/>
                                        <a:cs typeface="+mn-cs"/>
                                      </a:rPr>
                                      <m:t>𝐼𝑛𝑠𝑡</m:t>
                                    </m:r>
                                  </m:sub>
                                </m:sSub>
                                <m:r>
                                  <a:rPr lang="es-ES" sz="1400" i="1" kern="1200">
                                    <a:solidFill>
                                      <a:schemeClr val="tx1"/>
                                    </a:solidFill>
                                    <a:effectLst/>
                                    <a:latin typeface="Cambria Math" panose="02040503050406030204" pitchFamily="18" charset="0"/>
                                    <a:ea typeface="+mn-ea"/>
                                    <a:cs typeface="+mn-cs"/>
                                  </a:rPr>
                                  <m:t>−</m:t>
                                </m:r>
                                <m:sSub>
                                  <m:sSubPr>
                                    <m:ctrlPr>
                                      <a:rPr lang="es-CO" sz="1400" i="1" kern="1200">
                                        <a:solidFill>
                                          <a:schemeClr val="tx1"/>
                                        </a:solidFill>
                                        <a:effectLst/>
                                        <a:latin typeface="Cambria Math" panose="02040503050406030204" pitchFamily="18" charset="0"/>
                                        <a:ea typeface="+mn-ea"/>
                                        <a:cs typeface="+mn-cs"/>
                                      </a:rPr>
                                    </m:ctrlPr>
                                  </m:sSubPr>
                                  <m:e>
                                    <m:r>
                                      <a:rPr lang="es-ES" sz="1400" i="1" kern="1200">
                                        <a:solidFill>
                                          <a:schemeClr val="tx1"/>
                                        </a:solidFill>
                                        <a:effectLst/>
                                        <a:latin typeface="Cambria Math" panose="02040503050406030204" pitchFamily="18" charset="0"/>
                                        <a:ea typeface="+mn-ea"/>
                                        <a:cs typeface="+mn-cs"/>
                                      </a:rPr>
                                      <m:t>𝑋</m:t>
                                    </m:r>
                                  </m:e>
                                  <m:sub>
                                    <m:r>
                                      <a:rPr lang="es-ES" sz="1400" i="1" kern="1200">
                                        <a:solidFill>
                                          <a:schemeClr val="tx1"/>
                                        </a:solidFill>
                                        <a:effectLst/>
                                        <a:latin typeface="Cambria Math" panose="02040503050406030204" pitchFamily="18" charset="0"/>
                                        <a:ea typeface="+mn-ea"/>
                                        <a:cs typeface="+mn-cs"/>
                                      </a:rPr>
                                      <m:t>𝐵𝑎𝑠𝑒</m:t>
                                    </m:r>
                                  </m:sub>
                                </m:sSub>
                              </m:oMath>
                            </m:oMathPara>
                          </a14:m>
                          <a:endParaRPr lang="es-CO" sz="1400" i="1" kern="1200">
                            <a:solidFill>
                              <a:schemeClr val="tx1"/>
                            </a:solidFill>
                            <a:effectLst/>
                            <a:latin typeface="Cambria Math" panose="02040503050406030204" pitchFamily="18" charset="0"/>
                            <a:ea typeface="+mn-ea"/>
                            <a:cs typeface="+mn-cs"/>
                          </a:endParaRPr>
                        </a:p>
                      </a:txBody>
                      <a:tcPr marL="68580" marR="68580" marT="0" marB="0"/>
                    </a:tc>
                    <a:extLst>
                      <a:ext uri="{0D108BD9-81ED-4DB2-BD59-A6C34878D82A}">
                        <a16:rowId xmlns:a16="http://schemas.microsoft.com/office/drawing/2014/main" val="873285581"/>
                      </a:ext>
                    </a:extLst>
                  </a:tr>
                  <a:tr h="457589">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s-CO" sz="1400" i="1" smtClean="0">
                                        <a:effectLst/>
                                        <a:latin typeface="Cambria Math" panose="02040503050406030204" pitchFamily="18" charset="0"/>
                                      </a:rPr>
                                    </m:ctrlPr>
                                  </m:sSubPr>
                                  <m:e>
                                    <m:r>
                                      <a:rPr lang="es-ES" sz="1400">
                                        <a:effectLst/>
                                        <a:latin typeface="Cambria Math" panose="02040503050406030204" pitchFamily="18" charset="0"/>
                                      </a:rPr>
                                      <m:t>∆</m:t>
                                    </m:r>
                                  </m:e>
                                  <m:sub>
                                    <m:r>
                                      <a:rPr lang="es-ES" sz="1400">
                                        <a:effectLst/>
                                        <a:latin typeface="Cambria Math" panose="02040503050406030204" pitchFamily="18" charset="0"/>
                                      </a:rPr>
                                      <m:t>𝑌</m:t>
                                    </m:r>
                                  </m:sub>
                                </m:sSub>
                                <m:r>
                                  <a:rPr lang="es-MX" sz="1400" b="0" i="0" smtClean="0">
                                    <a:effectLst/>
                                    <a:latin typeface="Cambria Math" panose="02040503050406030204" pitchFamily="18" charset="0"/>
                                  </a:rPr>
                                  <m:t>  </m:t>
                                </m:r>
                                <m:r>
                                  <a:rPr lang="es-ES" sz="1400">
                                    <a:effectLst/>
                                    <a:latin typeface="Cambria Math" panose="02040503050406030204" pitchFamily="18" charset="0"/>
                                  </a:rPr>
                                  <m:t>=</m:t>
                                </m:r>
                                <m:sSub>
                                  <m:sSubPr>
                                    <m:ctrlPr>
                                      <a:rPr lang="es-CO" sz="1400" i="1" kern="1200" smtClean="0">
                                        <a:solidFill>
                                          <a:schemeClr val="tx1"/>
                                        </a:solidFill>
                                        <a:effectLst/>
                                        <a:latin typeface="Cambria Math" panose="02040503050406030204" pitchFamily="18" charset="0"/>
                                        <a:ea typeface="+mn-ea"/>
                                        <a:cs typeface="+mn-cs"/>
                                      </a:rPr>
                                    </m:ctrlPr>
                                  </m:sSubPr>
                                  <m:e>
                                    <m:r>
                                      <a:rPr lang="es-MX" sz="1400" b="0" i="1" kern="1200" smtClean="0">
                                        <a:solidFill>
                                          <a:schemeClr val="tx1"/>
                                        </a:solidFill>
                                        <a:effectLst/>
                                        <a:latin typeface="Cambria Math" panose="02040503050406030204" pitchFamily="18" charset="0"/>
                                        <a:ea typeface="+mn-ea"/>
                                        <a:cs typeface="+mn-cs"/>
                                      </a:rPr>
                                      <m:t>𝑌</m:t>
                                    </m:r>
                                  </m:e>
                                  <m:sub>
                                    <m:r>
                                      <a:rPr lang="es-ES" sz="1400" i="1" kern="1200">
                                        <a:solidFill>
                                          <a:schemeClr val="tx1"/>
                                        </a:solidFill>
                                        <a:effectLst/>
                                        <a:latin typeface="Cambria Math" panose="02040503050406030204" pitchFamily="18" charset="0"/>
                                        <a:ea typeface="+mn-ea"/>
                                        <a:cs typeface="+mn-cs"/>
                                      </a:rPr>
                                      <m:t>𝐶</m:t>
                                    </m:r>
                                    <m:r>
                                      <a:rPr lang="es-ES" sz="1400" i="1" kern="1200">
                                        <a:solidFill>
                                          <a:schemeClr val="tx1"/>
                                        </a:solidFill>
                                        <a:effectLst/>
                                        <a:latin typeface="Cambria Math" panose="02040503050406030204" pitchFamily="18" charset="0"/>
                                        <a:ea typeface="+mn-ea"/>
                                        <a:cs typeface="+mn-cs"/>
                                      </a:rPr>
                                      <m:t>/</m:t>
                                    </m:r>
                                    <m:r>
                                      <a:rPr lang="es-ES" sz="1400" i="1" kern="1200">
                                        <a:solidFill>
                                          <a:schemeClr val="tx1"/>
                                        </a:solidFill>
                                        <a:effectLst/>
                                        <a:latin typeface="Cambria Math" panose="02040503050406030204" pitchFamily="18" charset="0"/>
                                        <a:ea typeface="+mn-ea"/>
                                        <a:cs typeface="+mn-cs"/>
                                      </a:rPr>
                                      <m:t>𝐼𝑛𝑠𝑡</m:t>
                                    </m:r>
                                  </m:sub>
                                </m:sSub>
                                <m:r>
                                  <a:rPr lang="es-ES" sz="1400" i="1" kern="1200">
                                    <a:solidFill>
                                      <a:schemeClr val="tx1"/>
                                    </a:solidFill>
                                    <a:effectLst/>
                                    <a:latin typeface="Cambria Math" panose="02040503050406030204" pitchFamily="18" charset="0"/>
                                    <a:ea typeface="+mn-ea"/>
                                    <a:cs typeface="+mn-cs"/>
                                  </a:rPr>
                                  <m:t>−</m:t>
                                </m:r>
                                <m:sSub>
                                  <m:sSubPr>
                                    <m:ctrlPr>
                                      <a:rPr lang="es-CO" sz="1400" i="1" kern="1200">
                                        <a:solidFill>
                                          <a:schemeClr val="tx1"/>
                                        </a:solidFill>
                                        <a:effectLst/>
                                        <a:latin typeface="Cambria Math" panose="02040503050406030204" pitchFamily="18" charset="0"/>
                                        <a:ea typeface="+mn-ea"/>
                                        <a:cs typeface="+mn-cs"/>
                                      </a:rPr>
                                    </m:ctrlPr>
                                  </m:sSubPr>
                                  <m:e>
                                    <m:r>
                                      <a:rPr lang="es-MX" sz="1400" b="0" i="1" kern="1200" smtClean="0">
                                        <a:solidFill>
                                          <a:schemeClr val="tx1"/>
                                        </a:solidFill>
                                        <a:effectLst/>
                                        <a:latin typeface="Cambria Math" panose="02040503050406030204" pitchFamily="18" charset="0"/>
                                        <a:ea typeface="+mn-ea"/>
                                        <a:cs typeface="+mn-cs"/>
                                      </a:rPr>
                                      <m:t>𝑌</m:t>
                                    </m:r>
                                  </m:e>
                                  <m:sub>
                                    <m:r>
                                      <a:rPr lang="es-ES" sz="1400" i="1" kern="1200">
                                        <a:solidFill>
                                          <a:schemeClr val="tx1"/>
                                        </a:solidFill>
                                        <a:effectLst/>
                                        <a:latin typeface="Cambria Math" panose="02040503050406030204" pitchFamily="18" charset="0"/>
                                        <a:ea typeface="+mn-ea"/>
                                        <a:cs typeface="+mn-cs"/>
                                      </a:rPr>
                                      <m:t>𝐵𝑎𝑠𝑒</m:t>
                                    </m:r>
                                  </m:sub>
                                </m:sSub>
                              </m:oMath>
                            </m:oMathPara>
                          </a14:m>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01212895"/>
                      </a:ext>
                    </a:extLst>
                  </a:tr>
                  <a:tr h="515411">
                    <a:tc>
                      <a:txBody>
                        <a:bodyPr/>
                        <a:lstStyle/>
                        <a:p>
                          <a:pPr algn="ct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CO" sz="1400" i="1" smtClean="0">
                                        <a:effectLst/>
                                        <a:latin typeface="Cambria Math" panose="02040503050406030204" pitchFamily="18" charset="0"/>
                                      </a:rPr>
                                    </m:ctrlPr>
                                  </m:sSubPr>
                                  <m:e>
                                    <m:r>
                                      <a:rPr lang="es-ES" sz="1400">
                                        <a:effectLst/>
                                        <a:latin typeface="Cambria Math" panose="02040503050406030204" pitchFamily="18" charset="0"/>
                                      </a:rPr>
                                      <m:t>∆</m:t>
                                    </m:r>
                                  </m:e>
                                  <m:sub>
                                    <m:r>
                                      <a:rPr lang="es-ES" sz="1400">
                                        <a:effectLst/>
                                        <a:latin typeface="Cambria Math" panose="02040503050406030204" pitchFamily="18" charset="0"/>
                                      </a:rPr>
                                      <m:t>𝑍</m:t>
                                    </m:r>
                                  </m:sub>
                                </m:sSub>
                                <m:r>
                                  <a:rPr lang="es-MX" sz="1400" b="0" i="0" smtClean="0">
                                    <a:effectLst/>
                                    <a:latin typeface="Cambria Math" panose="02040503050406030204" pitchFamily="18" charset="0"/>
                                  </a:rPr>
                                  <m:t>  </m:t>
                                </m:r>
                                <m:r>
                                  <a:rPr lang="es-ES" sz="1400">
                                    <a:effectLst/>
                                    <a:latin typeface="Cambria Math" panose="02040503050406030204" pitchFamily="18" charset="0"/>
                                  </a:rPr>
                                  <m:t>=</m:t>
                                </m:r>
                                <m:sSub>
                                  <m:sSubPr>
                                    <m:ctrlPr>
                                      <a:rPr lang="es-CO" sz="1400" i="1" kern="1200" smtClean="0">
                                        <a:solidFill>
                                          <a:schemeClr val="tx1"/>
                                        </a:solidFill>
                                        <a:effectLst/>
                                        <a:latin typeface="Cambria Math" panose="02040503050406030204" pitchFamily="18" charset="0"/>
                                        <a:ea typeface="+mn-ea"/>
                                        <a:cs typeface="+mn-cs"/>
                                      </a:rPr>
                                    </m:ctrlPr>
                                  </m:sSubPr>
                                  <m:e>
                                    <m:r>
                                      <a:rPr lang="es-MX" sz="1400" b="0" i="1" kern="1200" smtClean="0">
                                        <a:solidFill>
                                          <a:schemeClr val="tx1"/>
                                        </a:solidFill>
                                        <a:effectLst/>
                                        <a:latin typeface="Cambria Math" panose="02040503050406030204" pitchFamily="18" charset="0"/>
                                        <a:ea typeface="+mn-ea"/>
                                        <a:cs typeface="+mn-cs"/>
                                      </a:rPr>
                                      <m:t>𝑍</m:t>
                                    </m:r>
                                  </m:e>
                                  <m:sub>
                                    <m:r>
                                      <a:rPr lang="es-ES" sz="1400" i="1" kern="1200">
                                        <a:solidFill>
                                          <a:schemeClr val="tx1"/>
                                        </a:solidFill>
                                        <a:effectLst/>
                                        <a:latin typeface="Cambria Math" panose="02040503050406030204" pitchFamily="18" charset="0"/>
                                        <a:ea typeface="+mn-ea"/>
                                        <a:cs typeface="+mn-cs"/>
                                      </a:rPr>
                                      <m:t>𝐶</m:t>
                                    </m:r>
                                    <m:r>
                                      <a:rPr lang="es-ES" sz="1400" i="1" kern="1200">
                                        <a:solidFill>
                                          <a:schemeClr val="tx1"/>
                                        </a:solidFill>
                                        <a:effectLst/>
                                        <a:latin typeface="Cambria Math" panose="02040503050406030204" pitchFamily="18" charset="0"/>
                                        <a:ea typeface="+mn-ea"/>
                                        <a:cs typeface="+mn-cs"/>
                                      </a:rPr>
                                      <m:t>/</m:t>
                                    </m:r>
                                    <m:r>
                                      <a:rPr lang="es-ES" sz="1400" i="1" kern="1200">
                                        <a:solidFill>
                                          <a:schemeClr val="tx1"/>
                                        </a:solidFill>
                                        <a:effectLst/>
                                        <a:latin typeface="Cambria Math" panose="02040503050406030204" pitchFamily="18" charset="0"/>
                                        <a:ea typeface="+mn-ea"/>
                                        <a:cs typeface="+mn-cs"/>
                                      </a:rPr>
                                      <m:t>𝐼𝑛𝑠𝑡</m:t>
                                    </m:r>
                                  </m:sub>
                                </m:sSub>
                                <m:r>
                                  <a:rPr lang="es-ES" sz="1400" i="1" kern="1200">
                                    <a:solidFill>
                                      <a:schemeClr val="tx1"/>
                                    </a:solidFill>
                                    <a:effectLst/>
                                    <a:latin typeface="Cambria Math" panose="02040503050406030204" pitchFamily="18" charset="0"/>
                                    <a:ea typeface="+mn-ea"/>
                                    <a:cs typeface="+mn-cs"/>
                                  </a:rPr>
                                  <m:t>−</m:t>
                                </m:r>
                                <m:sSub>
                                  <m:sSubPr>
                                    <m:ctrlPr>
                                      <a:rPr lang="es-CO" sz="1400" i="1" kern="1200">
                                        <a:solidFill>
                                          <a:schemeClr val="tx1"/>
                                        </a:solidFill>
                                        <a:effectLst/>
                                        <a:latin typeface="Cambria Math" panose="02040503050406030204" pitchFamily="18" charset="0"/>
                                        <a:ea typeface="+mn-ea"/>
                                        <a:cs typeface="+mn-cs"/>
                                      </a:rPr>
                                    </m:ctrlPr>
                                  </m:sSubPr>
                                  <m:e>
                                    <m:r>
                                      <a:rPr lang="es-MX" sz="1400" b="0" i="1" kern="1200" smtClean="0">
                                        <a:solidFill>
                                          <a:schemeClr val="tx1"/>
                                        </a:solidFill>
                                        <a:effectLst/>
                                        <a:latin typeface="Cambria Math" panose="02040503050406030204" pitchFamily="18" charset="0"/>
                                        <a:ea typeface="+mn-ea"/>
                                        <a:cs typeface="+mn-cs"/>
                                      </a:rPr>
                                      <m:t>𝑍</m:t>
                                    </m:r>
                                  </m:e>
                                  <m:sub>
                                    <m:r>
                                      <a:rPr lang="es-ES" sz="1400" i="1" kern="1200">
                                        <a:solidFill>
                                          <a:schemeClr val="tx1"/>
                                        </a:solidFill>
                                        <a:effectLst/>
                                        <a:latin typeface="Cambria Math" panose="02040503050406030204" pitchFamily="18" charset="0"/>
                                        <a:ea typeface="+mn-ea"/>
                                        <a:cs typeface="+mn-cs"/>
                                      </a:rPr>
                                      <m:t>𝐵𝑎𝑠𝑒</m:t>
                                    </m:r>
                                  </m:sub>
                                </m:sSub>
                              </m:oMath>
                            </m:oMathPara>
                          </a14:m>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17415114"/>
                      </a:ext>
                    </a:extLst>
                  </a:tr>
                </a:tbl>
              </a:graphicData>
            </a:graphic>
          </p:graphicFrame>
        </mc:Choice>
        <mc:Fallback xmlns="">
          <p:graphicFrame>
            <p:nvGraphicFramePr>
              <p:cNvPr id="32" name="Tabla 31">
                <a:extLst>
                  <a:ext uri="{FF2B5EF4-FFF2-40B4-BE49-F238E27FC236}">
                    <a16:creationId xmlns:a16="http://schemas.microsoft.com/office/drawing/2014/main" id="{D0B8C371-B892-471C-AB2F-B7D3C41A21D9}"/>
                  </a:ext>
                </a:extLst>
              </p:cNvPr>
              <p:cNvGraphicFramePr>
                <a:graphicFrameLocks noGrp="1"/>
              </p:cNvGraphicFramePr>
              <p:nvPr/>
            </p:nvGraphicFramePr>
            <p:xfrm>
              <a:off x="357604" y="4443311"/>
              <a:ext cx="2215343" cy="1430589"/>
            </p:xfrm>
            <a:graphic>
              <a:graphicData uri="http://schemas.openxmlformats.org/drawingml/2006/table">
                <a:tbl>
                  <a:tblPr firstRow="1" firstCol="1" bandRow="1">
                    <a:tableStyleId>{2D5ABB26-0587-4C30-8999-92F81FD0307C}</a:tableStyleId>
                  </a:tblPr>
                  <a:tblGrid>
                    <a:gridCol w="2215343">
                      <a:extLst>
                        <a:ext uri="{9D8B030D-6E8A-4147-A177-3AD203B41FA5}">
                          <a16:colId xmlns:a16="http://schemas.microsoft.com/office/drawing/2014/main" val="878125150"/>
                        </a:ext>
                      </a:extLst>
                    </a:gridCol>
                  </a:tblGrid>
                  <a:tr h="457589">
                    <a:tc>
                      <a:txBody>
                        <a:bodyPr/>
                        <a:lstStyle/>
                        <a:p>
                          <a:endParaRPr lang="en-US"/>
                        </a:p>
                      </a:txBody>
                      <a:tcPr marL="68580" marR="68580" marT="0" marB="0">
                        <a:blipFill>
                          <a:blip r:embed="rId8"/>
                          <a:stretch>
                            <a:fillRect b="-214667"/>
                          </a:stretch>
                        </a:blipFill>
                      </a:tcPr>
                    </a:tc>
                    <a:extLst>
                      <a:ext uri="{0D108BD9-81ED-4DB2-BD59-A6C34878D82A}">
                        <a16:rowId xmlns:a16="http://schemas.microsoft.com/office/drawing/2014/main" val="873285581"/>
                      </a:ext>
                    </a:extLst>
                  </a:tr>
                  <a:tr h="457589">
                    <a:tc>
                      <a:txBody>
                        <a:bodyPr/>
                        <a:lstStyle/>
                        <a:p>
                          <a:endParaRPr lang="en-US"/>
                        </a:p>
                      </a:txBody>
                      <a:tcPr marL="68580" marR="68580" marT="0" marB="0">
                        <a:blipFill>
                          <a:blip r:embed="rId8"/>
                          <a:stretch>
                            <a:fillRect t="-98684" b="-111842"/>
                          </a:stretch>
                        </a:blipFill>
                      </a:tcPr>
                    </a:tc>
                    <a:extLst>
                      <a:ext uri="{0D108BD9-81ED-4DB2-BD59-A6C34878D82A}">
                        <a16:rowId xmlns:a16="http://schemas.microsoft.com/office/drawing/2014/main" val="2101212895"/>
                      </a:ext>
                    </a:extLst>
                  </a:tr>
                  <a:tr h="515411">
                    <a:tc>
                      <a:txBody>
                        <a:bodyPr/>
                        <a:lstStyle/>
                        <a:p>
                          <a:endParaRPr lang="en-US"/>
                        </a:p>
                      </a:txBody>
                      <a:tcPr marL="68580" marR="68580" marT="0" marB="0">
                        <a:blipFill>
                          <a:blip r:embed="rId8"/>
                          <a:stretch>
                            <a:fillRect t="-177647"/>
                          </a:stretch>
                        </a:blipFill>
                      </a:tcPr>
                    </a:tc>
                    <a:extLst>
                      <a:ext uri="{0D108BD9-81ED-4DB2-BD59-A6C34878D82A}">
                        <a16:rowId xmlns:a16="http://schemas.microsoft.com/office/drawing/2014/main" val="2317415114"/>
                      </a:ext>
                    </a:extLst>
                  </a:tr>
                </a:tbl>
              </a:graphicData>
            </a:graphic>
          </p:graphicFrame>
        </mc:Fallback>
      </mc:AlternateContent>
      <p:sp>
        <p:nvSpPr>
          <p:cNvPr id="34" name="Flecha: a la derecha 33">
            <a:extLst>
              <a:ext uri="{FF2B5EF4-FFF2-40B4-BE49-F238E27FC236}">
                <a16:creationId xmlns:a16="http://schemas.microsoft.com/office/drawing/2014/main" id="{761E4ABA-2A27-4093-B6DA-09316F607821}"/>
              </a:ext>
            </a:extLst>
          </p:cNvPr>
          <p:cNvSpPr/>
          <p:nvPr/>
        </p:nvSpPr>
        <p:spPr>
          <a:xfrm>
            <a:off x="2441682" y="4927600"/>
            <a:ext cx="702800" cy="381000"/>
          </a:xfrm>
          <a:prstGeom prst="rightArrow">
            <a:avLst/>
          </a:prstGeom>
          <a:solidFill>
            <a:schemeClr val="accent5">
              <a:lumMod val="60000"/>
              <a:lumOff val="40000"/>
            </a:schemeClr>
          </a:solidFill>
          <a:ln w="28575">
            <a:solidFill>
              <a:schemeClr val="tx1"/>
            </a:solid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s-CO"/>
          </a:p>
        </p:txBody>
      </p:sp>
      <p:grpSp>
        <p:nvGrpSpPr>
          <p:cNvPr id="28" name="Grupo 27">
            <a:extLst>
              <a:ext uri="{FF2B5EF4-FFF2-40B4-BE49-F238E27FC236}">
                <a16:creationId xmlns:a16="http://schemas.microsoft.com/office/drawing/2014/main" id="{A9695F0F-A49A-42B8-8BAF-1E126661F5E8}"/>
              </a:ext>
            </a:extLst>
          </p:cNvPr>
          <p:cNvGrpSpPr/>
          <p:nvPr/>
        </p:nvGrpSpPr>
        <p:grpSpPr>
          <a:xfrm>
            <a:off x="6068943" y="619611"/>
            <a:ext cx="54113" cy="5618778"/>
            <a:chOff x="5887507" y="598036"/>
            <a:chExt cx="54113" cy="5618778"/>
          </a:xfrm>
        </p:grpSpPr>
        <p:cxnSp>
          <p:nvCxnSpPr>
            <p:cNvPr id="29" name="Conector recto 28">
              <a:extLst>
                <a:ext uri="{FF2B5EF4-FFF2-40B4-BE49-F238E27FC236}">
                  <a16:creationId xmlns:a16="http://schemas.microsoft.com/office/drawing/2014/main" id="{379B0317-D3CF-4F4F-A096-372578BFED58}"/>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DC5F07F6-155D-4B61-B965-95C8A7C5142E}"/>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Grupo 4">
            <a:extLst>
              <a:ext uri="{FF2B5EF4-FFF2-40B4-BE49-F238E27FC236}">
                <a16:creationId xmlns:a16="http://schemas.microsoft.com/office/drawing/2014/main" id="{74C8EBE1-2404-4D01-907A-8CAC9C393FF0}"/>
              </a:ext>
            </a:extLst>
          </p:cNvPr>
          <p:cNvGrpSpPr/>
          <p:nvPr/>
        </p:nvGrpSpPr>
        <p:grpSpPr>
          <a:xfrm>
            <a:off x="613226" y="926977"/>
            <a:ext cx="4881609" cy="3259104"/>
            <a:chOff x="613226" y="926977"/>
            <a:chExt cx="4881609" cy="3259104"/>
          </a:xfrm>
        </p:grpSpPr>
        <p:grpSp>
          <p:nvGrpSpPr>
            <p:cNvPr id="4" name="Grupo 3">
              <a:extLst>
                <a:ext uri="{FF2B5EF4-FFF2-40B4-BE49-F238E27FC236}">
                  <a16:creationId xmlns:a16="http://schemas.microsoft.com/office/drawing/2014/main" id="{938B8E96-8F59-4A4F-98BB-807984CFB94A}"/>
                </a:ext>
              </a:extLst>
            </p:cNvPr>
            <p:cNvGrpSpPr/>
            <p:nvPr/>
          </p:nvGrpSpPr>
          <p:grpSpPr>
            <a:xfrm>
              <a:off x="613226" y="926977"/>
              <a:ext cx="4881609" cy="3259104"/>
              <a:chOff x="117404" y="85581"/>
              <a:chExt cx="3612399" cy="2483762"/>
            </a:xfrm>
          </p:grpSpPr>
          <p:grpSp>
            <p:nvGrpSpPr>
              <p:cNvPr id="6" name="Grupo 5">
                <a:extLst>
                  <a:ext uri="{FF2B5EF4-FFF2-40B4-BE49-F238E27FC236}">
                    <a16:creationId xmlns:a16="http://schemas.microsoft.com/office/drawing/2014/main" id="{A15875A3-C488-49BD-A7E9-DC444F96A7FB}"/>
                  </a:ext>
                </a:extLst>
              </p:cNvPr>
              <p:cNvGrpSpPr/>
              <p:nvPr/>
            </p:nvGrpSpPr>
            <p:grpSpPr>
              <a:xfrm>
                <a:off x="117404" y="397810"/>
                <a:ext cx="3612399" cy="2171533"/>
                <a:chOff x="146934" y="551444"/>
                <a:chExt cx="4521023" cy="3010177"/>
              </a:xfrm>
            </p:grpSpPr>
            <p:pic>
              <p:nvPicPr>
                <p:cNvPr id="8" name="Imagen 7" descr="Interfaz de usuario gráfica, Aplicación&#10;&#10;Descripción generada automáticamente">
                  <a:extLst>
                    <a:ext uri="{FF2B5EF4-FFF2-40B4-BE49-F238E27FC236}">
                      <a16:creationId xmlns:a16="http://schemas.microsoft.com/office/drawing/2014/main" id="{025A9199-765B-49DD-BC76-BB3ED58C0EE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1333" t="29608" r="21352" b="16810"/>
                <a:stretch/>
              </p:blipFill>
              <p:spPr bwMode="auto">
                <a:xfrm>
                  <a:off x="146934" y="551444"/>
                  <a:ext cx="4521023" cy="3010177"/>
                </a:xfrm>
                <a:prstGeom prst="rect">
                  <a:avLst/>
                </a:prstGeom>
                <a:noFill/>
                <a:ln w="9525">
                  <a:solidFill>
                    <a:schemeClr val="tx1"/>
                  </a:solidFill>
                  <a:miter lim="800000"/>
                  <a:headEnd/>
                  <a:tailEnd/>
                </a:ln>
              </p:spPr>
            </p:pic>
            <p:sp>
              <p:nvSpPr>
                <p:cNvPr id="9" name="Cuadro de texto 2">
                  <a:extLst>
                    <a:ext uri="{FF2B5EF4-FFF2-40B4-BE49-F238E27FC236}">
                      <a16:creationId xmlns:a16="http://schemas.microsoft.com/office/drawing/2014/main" id="{C18555DC-D14A-4363-89A8-7C9D095E6BD4}"/>
                    </a:ext>
                  </a:extLst>
                </p:cNvPr>
                <p:cNvSpPr txBox="1">
                  <a:spLocks noChangeArrowheads="1"/>
                </p:cNvSpPr>
                <p:nvPr/>
              </p:nvSpPr>
              <p:spPr bwMode="auto">
                <a:xfrm>
                  <a:off x="245515" y="710834"/>
                  <a:ext cx="1450683" cy="4439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s-CO" sz="1050">
                      <a:effectLst/>
                      <a:latin typeface="Calibri" panose="020F0502020204030204" pitchFamily="34" charset="0"/>
                      <a:ea typeface="Calibri" panose="020F0502020204030204" pitchFamily="34" charset="0"/>
                    </a:rPr>
                    <a:t>Punto de Referencia Conocido </a:t>
                  </a:r>
                  <a:endParaRPr lang="es-CO">
                    <a:effectLst/>
                    <a:latin typeface="Calibri" panose="020F0502020204030204" pitchFamily="34" charset="0"/>
                    <a:ea typeface="Calibri" panose="020F0502020204030204" pitchFamily="34" charset="0"/>
                  </a:endParaRPr>
                </a:p>
              </p:txBody>
            </p:sp>
            <p:sp>
              <p:nvSpPr>
                <p:cNvPr id="10" name="Cuadro de texto 2">
                  <a:extLst>
                    <a:ext uri="{FF2B5EF4-FFF2-40B4-BE49-F238E27FC236}">
                      <a16:creationId xmlns:a16="http://schemas.microsoft.com/office/drawing/2014/main" id="{C313823A-9F3E-442A-993E-E955EC2B30B7}"/>
                    </a:ext>
                  </a:extLst>
                </p:cNvPr>
                <p:cNvSpPr txBox="1">
                  <a:spLocks noChangeArrowheads="1"/>
                </p:cNvSpPr>
                <p:nvPr/>
              </p:nvSpPr>
              <p:spPr bwMode="auto">
                <a:xfrm>
                  <a:off x="586506" y="3113150"/>
                  <a:ext cx="2083316" cy="3642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r>
                    <a:rPr lang="es-CO" sz="1000">
                      <a:effectLst/>
                      <a:latin typeface="Calibri" panose="020F0502020204030204" pitchFamily="34" charset="0"/>
                      <a:ea typeface="Calibri" panose="020F0502020204030204" pitchFamily="34" charset="0"/>
                    </a:rPr>
                    <a:t>Punto Corregido (NTRIP) en un instante de tiempo t </a:t>
                  </a:r>
                  <a:endParaRPr lang="es-CO" sz="1600">
                    <a:effectLst/>
                    <a:latin typeface="Calibri" panose="020F0502020204030204" pitchFamily="34" charset="0"/>
                    <a:ea typeface="Calibri" panose="020F0502020204030204" pitchFamily="34" charset="0"/>
                  </a:endParaRPr>
                </a:p>
              </p:txBody>
            </p:sp>
          </p:grpSp>
          <p:sp>
            <p:nvSpPr>
              <p:cNvPr id="7" name="Cuadro de texto 2">
                <a:extLst>
                  <a:ext uri="{FF2B5EF4-FFF2-40B4-BE49-F238E27FC236}">
                    <a16:creationId xmlns:a16="http://schemas.microsoft.com/office/drawing/2014/main" id="{AFCA2CB7-CAC6-4154-ABF8-146BA340F7A4}"/>
                  </a:ext>
                </a:extLst>
              </p:cNvPr>
              <p:cNvSpPr txBox="1">
                <a:spLocks noChangeArrowheads="1"/>
              </p:cNvSpPr>
              <p:nvPr/>
            </p:nvSpPr>
            <p:spPr bwMode="auto">
              <a:xfrm>
                <a:off x="969508" y="85581"/>
                <a:ext cx="1781908" cy="29307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s-ES" sz="1400" b="1">
                    <a:effectLst/>
                    <a:latin typeface="Arial" panose="020B0604020202020204" pitchFamily="34" charset="0"/>
                    <a:ea typeface="Calibri" panose="020F0502020204030204" pitchFamily="34" charset="0"/>
                    <a:cs typeface="Arial" panose="020B0604020202020204" pitchFamily="34" charset="0"/>
                  </a:rPr>
                  <a:t>Estación Base EPEC</a:t>
                </a:r>
                <a:endParaRPr lang="es-CO" sz="2000">
                  <a:effectLst/>
                  <a:latin typeface="Arial" panose="020B0604020202020204" pitchFamily="34" charset="0"/>
                  <a:ea typeface="Calibri" panose="020F0502020204030204" pitchFamily="34" charset="0"/>
                  <a:cs typeface="Calibri" panose="020F0502020204030204" pitchFamily="34" charset="0"/>
                </a:endParaRPr>
              </a:p>
            </p:txBody>
          </p:sp>
        </p:grpSp>
        <p:sp>
          <p:nvSpPr>
            <p:cNvPr id="33" name="Rectángulo 32">
              <a:extLst>
                <a:ext uri="{FF2B5EF4-FFF2-40B4-BE49-F238E27FC236}">
                  <a16:creationId xmlns:a16="http://schemas.microsoft.com/office/drawing/2014/main" id="{1EF841F2-2DED-40FF-BD74-06D0FE5AC883}"/>
                </a:ext>
              </a:extLst>
            </p:cNvPr>
            <p:cNvSpPr/>
            <p:nvPr/>
          </p:nvSpPr>
          <p:spPr>
            <a:xfrm>
              <a:off x="3996271" y="2546624"/>
              <a:ext cx="1484164" cy="146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F0000"/>
                </a:solidFill>
              </a:endParaRPr>
            </a:p>
          </p:txBody>
        </p:sp>
      </p:grpSp>
    </p:spTree>
    <p:extLst>
      <p:ext uri="{BB962C8B-B14F-4D97-AF65-F5344CB8AC3E}">
        <p14:creationId xmlns:p14="http://schemas.microsoft.com/office/powerpoint/2010/main" val="236086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Una caricatura de una persona&#10;&#10;Descripción generada automáticamente con confianza media">
            <a:extLst>
              <a:ext uri="{FF2B5EF4-FFF2-40B4-BE49-F238E27FC236}">
                <a16:creationId xmlns:a16="http://schemas.microsoft.com/office/drawing/2014/main" id="{5F81FF72-873D-439D-9D93-7D747D2FE3CA}"/>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260381" y="298239"/>
            <a:ext cx="4519502" cy="4339556"/>
          </a:xfrm>
          <a:prstGeom prst="rect">
            <a:avLst/>
          </a:prstGeom>
        </p:spPr>
      </p:pic>
      <p:sp>
        <p:nvSpPr>
          <p:cNvPr id="2" name="Título 1"/>
          <p:cNvSpPr>
            <a:spLocks noGrp="1"/>
          </p:cNvSpPr>
          <p:nvPr>
            <p:ph type="title"/>
          </p:nvPr>
        </p:nvSpPr>
        <p:spPr>
          <a:xfrm>
            <a:off x="260381" y="-1"/>
            <a:ext cx="10515600" cy="630315"/>
          </a:xfrm>
        </p:spPr>
        <p:txBody>
          <a:bodyPr>
            <a:normAutofit/>
          </a:bodyPr>
          <a:lstStyle/>
          <a:p>
            <a:r>
              <a:rPr lang="es-EC" sz="3100" b="1"/>
              <a:t>Etapas</a:t>
            </a:r>
            <a:endParaRPr lang="es-CO" sz="3100" b="1"/>
          </a:p>
        </p:txBody>
      </p:sp>
      <p:sp>
        <p:nvSpPr>
          <p:cNvPr id="8" name="Hexágono 7">
            <a:extLst>
              <a:ext uri="{FF2B5EF4-FFF2-40B4-BE49-F238E27FC236}">
                <a16:creationId xmlns:a16="http://schemas.microsoft.com/office/drawing/2014/main" id="{AD83E25C-0D1D-4BCD-A0E3-4A5CA21C832E}"/>
              </a:ext>
            </a:extLst>
          </p:cNvPr>
          <p:cNvSpPr/>
          <p:nvPr/>
        </p:nvSpPr>
        <p:spPr>
          <a:xfrm>
            <a:off x="3540446" y="3799580"/>
            <a:ext cx="2228296"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tx1"/>
                </a:solidFill>
              </a:rPr>
              <a:t>Diseño del Mapa Base</a:t>
            </a:r>
          </a:p>
          <a:p>
            <a:pPr algn="ctr"/>
            <a:endParaRPr lang="es-EC">
              <a:solidFill>
                <a:schemeClr val="tx1"/>
              </a:solidFill>
            </a:endParaRPr>
          </a:p>
        </p:txBody>
      </p:sp>
      <p:sp>
        <p:nvSpPr>
          <p:cNvPr id="10" name="Hexágono 9">
            <a:extLst>
              <a:ext uri="{FF2B5EF4-FFF2-40B4-BE49-F238E27FC236}">
                <a16:creationId xmlns:a16="http://schemas.microsoft.com/office/drawing/2014/main" id="{58624B8C-E3F0-4A51-9C02-FE75B329A0DD}"/>
              </a:ext>
            </a:extLst>
          </p:cNvPr>
          <p:cNvSpPr/>
          <p:nvPr/>
        </p:nvSpPr>
        <p:spPr>
          <a:xfrm>
            <a:off x="5460306" y="2839175"/>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Desarrollo del Visualizador Web</a:t>
            </a:r>
          </a:p>
          <a:p>
            <a:pPr algn="ctr"/>
            <a:endParaRPr lang="es-EC">
              <a:solidFill>
                <a:schemeClr val="tx1"/>
              </a:solidFill>
            </a:endParaRPr>
          </a:p>
        </p:txBody>
      </p:sp>
      <p:sp>
        <p:nvSpPr>
          <p:cNvPr id="15" name="Elipse 14">
            <a:extLst>
              <a:ext uri="{FF2B5EF4-FFF2-40B4-BE49-F238E27FC236}">
                <a16:creationId xmlns:a16="http://schemas.microsoft.com/office/drawing/2014/main" id="{8AD1C9BD-5F66-48D1-8672-AA936DCED03E}"/>
              </a:ext>
            </a:extLst>
          </p:cNvPr>
          <p:cNvSpPr/>
          <p:nvPr/>
        </p:nvSpPr>
        <p:spPr>
          <a:xfrm>
            <a:off x="6933126" y="4226760"/>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2</a:t>
            </a:r>
            <a:endParaRPr lang="es-CO" b="1">
              <a:solidFill>
                <a:schemeClr val="accent4">
                  <a:lumMod val="75000"/>
                </a:schemeClr>
              </a:solidFill>
            </a:endParaRPr>
          </a:p>
        </p:txBody>
      </p:sp>
      <p:grpSp>
        <p:nvGrpSpPr>
          <p:cNvPr id="22" name="Grupo 21">
            <a:extLst>
              <a:ext uri="{FF2B5EF4-FFF2-40B4-BE49-F238E27FC236}">
                <a16:creationId xmlns:a16="http://schemas.microsoft.com/office/drawing/2014/main" id="{FA295751-409D-4E4D-970C-691A73D8FF13}"/>
              </a:ext>
            </a:extLst>
          </p:cNvPr>
          <p:cNvGrpSpPr/>
          <p:nvPr/>
        </p:nvGrpSpPr>
        <p:grpSpPr>
          <a:xfrm>
            <a:off x="5460306" y="902117"/>
            <a:ext cx="2325949" cy="1798620"/>
            <a:chOff x="5460306" y="902117"/>
            <a:chExt cx="2325949" cy="1798620"/>
          </a:xfrm>
        </p:grpSpPr>
        <p:sp>
          <p:nvSpPr>
            <p:cNvPr id="11" name="Hexágono 10">
              <a:extLst>
                <a:ext uri="{FF2B5EF4-FFF2-40B4-BE49-F238E27FC236}">
                  <a16:creationId xmlns:a16="http://schemas.microsoft.com/office/drawing/2014/main" id="{8E9D323B-AA0E-439A-921A-816D2493B7AD}"/>
                </a:ext>
              </a:extLst>
            </p:cNvPr>
            <p:cNvSpPr/>
            <p:nvPr/>
          </p:nvSpPr>
          <p:spPr>
            <a:xfrm>
              <a:off x="5460306" y="902117"/>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solidFill>
                  <a:schemeClr val="tx1"/>
                </a:solidFill>
              </a:endParaRPr>
            </a:p>
            <a:p>
              <a:pPr algn="ctr"/>
              <a:r>
                <a:rPr lang="es-MX" sz="1800">
                  <a:solidFill>
                    <a:schemeClr val="tx1"/>
                  </a:solidFill>
                </a:rPr>
                <a:t>Recepción del protocolo NTRIP</a:t>
              </a:r>
            </a:p>
            <a:p>
              <a:pPr algn="ctr"/>
              <a:endParaRPr lang="es-EC">
                <a:solidFill>
                  <a:schemeClr val="tx1"/>
                </a:solidFill>
              </a:endParaRPr>
            </a:p>
          </p:txBody>
        </p:sp>
        <p:sp>
          <p:nvSpPr>
            <p:cNvPr id="16" name="Elipse 15">
              <a:extLst>
                <a:ext uri="{FF2B5EF4-FFF2-40B4-BE49-F238E27FC236}">
                  <a16:creationId xmlns:a16="http://schemas.microsoft.com/office/drawing/2014/main" id="{F943F825-FE4A-430B-8573-744F119E4873}"/>
                </a:ext>
              </a:extLst>
            </p:cNvPr>
            <p:cNvSpPr/>
            <p:nvPr/>
          </p:nvSpPr>
          <p:spPr>
            <a:xfrm>
              <a:off x="6933127" y="230896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3</a:t>
              </a:r>
              <a:endParaRPr lang="es-CO" b="1">
                <a:solidFill>
                  <a:schemeClr val="accent4">
                    <a:lumMod val="75000"/>
                  </a:schemeClr>
                </a:solidFill>
              </a:endParaRPr>
            </a:p>
          </p:txBody>
        </p:sp>
      </p:grpSp>
      <p:grpSp>
        <p:nvGrpSpPr>
          <p:cNvPr id="23" name="Grupo 22">
            <a:extLst>
              <a:ext uri="{FF2B5EF4-FFF2-40B4-BE49-F238E27FC236}">
                <a16:creationId xmlns:a16="http://schemas.microsoft.com/office/drawing/2014/main" id="{6E0B40A0-1700-448D-BA8F-8CE63E0FEE39}"/>
              </a:ext>
            </a:extLst>
          </p:cNvPr>
          <p:cNvGrpSpPr/>
          <p:nvPr/>
        </p:nvGrpSpPr>
        <p:grpSpPr>
          <a:xfrm>
            <a:off x="7484101" y="1884410"/>
            <a:ext cx="2325949" cy="1798620"/>
            <a:chOff x="7484101" y="1884410"/>
            <a:chExt cx="2325949" cy="1798620"/>
          </a:xfrm>
        </p:grpSpPr>
        <p:sp>
          <p:nvSpPr>
            <p:cNvPr id="12" name="Hexágono 11">
              <a:extLst>
                <a:ext uri="{FF2B5EF4-FFF2-40B4-BE49-F238E27FC236}">
                  <a16:creationId xmlns:a16="http://schemas.microsoft.com/office/drawing/2014/main" id="{29505495-B725-4419-AF72-10266A8ADF9C}"/>
                </a:ext>
              </a:extLst>
            </p:cNvPr>
            <p:cNvSpPr/>
            <p:nvPr/>
          </p:nvSpPr>
          <p:spPr>
            <a:xfrm>
              <a:off x="7484101" y="1884410"/>
              <a:ext cx="2325949" cy="1798620"/>
            </a:xfrm>
            <a:prstGeom prst="hexagon">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a:solidFill>
                    <a:schemeClr val="tx1"/>
                  </a:solidFill>
                </a:rPr>
                <a:t>Aplicación Móvil de Navegación </a:t>
              </a:r>
            </a:p>
            <a:p>
              <a:pPr algn="ctr"/>
              <a:endParaRPr lang="es-EC">
                <a:solidFill>
                  <a:schemeClr val="tx1"/>
                </a:solidFill>
              </a:endParaRPr>
            </a:p>
          </p:txBody>
        </p:sp>
        <p:sp>
          <p:nvSpPr>
            <p:cNvPr id="17" name="Elipse 16">
              <a:extLst>
                <a:ext uri="{FF2B5EF4-FFF2-40B4-BE49-F238E27FC236}">
                  <a16:creationId xmlns:a16="http://schemas.microsoft.com/office/drawing/2014/main" id="{9ACA580D-9CF6-49D8-9768-E9358FE2AFDE}"/>
                </a:ext>
              </a:extLst>
            </p:cNvPr>
            <p:cNvSpPr/>
            <p:nvPr/>
          </p:nvSpPr>
          <p:spPr>
            <a:xfrm>
              <a:off x="8992235" y="327533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4</a:t>
              </a:r>
              <a:endParaRPr lang="es-CO" b="1">
                <a:solidFill>
                  <a:schemeClr val="accent4">
                    <a:lumMod val="75000"/>
                  </a:schemeClr>
                </a:solidFill>
              </a:endParaRPr>
            </a:p>
          </p:txBody>
        </p:sp>
      </p:grpSp>
      <p:grpSp>
        <p:nvGrpSpPr>
          <p:cNvPr id="24" name="Grupo 23">
            <a:extLst>
              <a:ext uri="{FF2B5EF4-FFF2-40B4-BE49-F238E27FC236}">
                <a16:creationId xmlns:a16="http://schemas.microsoft.com/office/drawing/2014/main" id="{AD6D438F-FBFD-409D-A41F-C49EA4DFBCB9}"/>
              </a:ext>
            </a:extLst>
          </p:cNvPr>
          <p:cNvGrpSpPr/>
          <p:nvPr/>
        </p:nvGrpSpPr>
        <p:grpSpPr>
          <a:xfrm>
            <a:off x="9507896" y="2825201"/>
            <a:ext cx="2325949" cy="1798620"/>
            <a:chOff x="9507896" y="2825201"/>
            <a:chExt cx="2325949" cy="1798620"/>
          </a:xfrm>
        </p:grpSpPr>
        <p:sp>
          <p:nvSpPr>
            <p:cNvPr id="13" name="Hexágono 12">
              <a:extLst>
                <a:ext uri="{FF2B5EF4-FFF2-40B4-BE49-F238E27FC236}">
                  <a16:creationId xmlns:a16="http://schemas.microsoft.com/office/drawing/2014/main" id="{586F71B2-F7FB-4F82-BA65-15D76ECE3370}"/>
                </a:ext>
              </a:extLst>
            </p:cNvPr>
            <p:cNvSpPr/>
            <p:nvPr/>
          </p:nvSpPr>
          <p:spPr>
            <a:xfrm>
              <a:off x="9507896" y="2825201"/>
              <a:ext cx="2325949" cy="1798620"/>
            </a:xfrm>
            <a:prstGeom prst="hexagon">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800" b="1">
                  <a:solidFill>
                    <a:schemeClr val="bg1"/>
                  </a:solidFill>
                </a:rPr>
                <a:t>Evaluación de la Precisión   </a:t>
              </a:r>
              <a:endParaRPr lang="es-CO" sz="1800" b="1">
                <a:solidFill>
                  <a:schemeClr val="bg1"/>
                </a:solidFill>
              </a:endParaRPr>
            </a:p>
            <a:p>
              <a:pPr algn="ctr"/>
              <a:endParaRPr lang="es-EC">
                <a:solidFill>
                  <a:schemeClr val="tx1"/>
                </a:solidFill>
              </a:endParaRPr>
            </a:p>
          </p:txBody>
        </p:sp>
        <p:sp>
          <p:nvSpPr>
            <p:cNvPr id="18" name="Elipse 17">
              <a:extLst>
                <a:ext uri="{FF2B5EF4-FFF2-40B4-BE49-F238E27FC236}">
                  <a16:creationId xmlns:a16="http://schemas.microsoft.com/office/drawing/2014/main" id="{105EB51D-01D3-419C-B59A-BEBE35102E1E}"/>
                </a:ext>
              </a:extLst>
            </p:cNvPr>
            <p:cNvSpPr/>
            <p:nvPr/>
          </p:nvSpPr>
          <p:spPr>
            <a:xfrm>
              <a:off x="11037051" y="4237201"/>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5</a:t>
              </a:r>
              <a:endParaRPr lang="es-CO" b="1">
                <a:solidFill>
                  <a:schemeClr val="accent4">
                    <a:lumMod val="75000"/>
                  </a:schemeClr>
                </a:solidFill>
              </a:endParaRPr>
            </a:p>
          </p:txBody>
        </p:sp>
      </p:grpSp>
      <p:sp>
        <p:nvSpPr>
          <p:cNvPr id="25" name="Elipse 24">
            <a:extLst>
              <a:ext uri="{FF2B5EF4-FFF2-40B4-BE49-F238E27FC236}">
                <a16:creationId xmlns:a16="http://schemas.microsoft.com/office/drawing/2014/main" id="{D40EEC6A-DCB0-4287-84FD-61419A1C84F9}"/>
              </a:ext>
            </a:extLst>
          </p:cNvPr>
          <p:cNvSpPr/>
          <p:nvPr/>
        </p:nvSpPr>
        <p:spPr>
          <a:xfrm>
            <a:off x="4954727" y="5201226"/>
            <a:ext cx="334921" cy="307327"/>
          </a:xfrm>
          <a:prstGeom prst="ellipse">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r>
              <a:rPr lang="es-MX" b="1">
                <a:solidFill>
                  <a:schemeClr val="accent4">
                    <a:lumMod val="75000"/>
                  </a:schemeClr>
                </a:solidFill>
              </a:rPr>
              <a:t>1</a:t>
            </a:r>
            <a:endParaRPr lang="es-CO" b="1">
              <a:solidFill>
                <a:schemeClr val="accent4">
                  <a:lumMod val="75000"/>
                </a:schemeClr>
              </a:solidFill>
            </a:endParaRPr>
          </a:p>
        </p:txBody>
      </p:sp>
    </p:spTree>
    <p:extLst>
      <p:ext uri="{BB962C8B-B14F-4D97-AF65-F5344CB8AC3E}">
        <p14:creationId xmlns:p14="http://schemas.microsoft.com/office/powerpoint/2010/main" val="38690427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51804"/>
          </a:xfrm>
        </p:spPr>
        <p:txBody>
          <a:bodyPr>
            <a:normAutofit/>
          </a:bodyPr>
          <a:lstStyle/>
          <a:p>
            <a:r>
              <a:rPr lang="es-EC" sz="3100" b="1" dirty="0"/>
              <a:t>Ajuste de Puntos de Control </a:t>
            </a:r>
            <a:endParaRPr lang="es-CO" sz="3100" b="1" dirty="0"/>
          </a:p>
        </p:txBody>
      </p:sp>
      <p:graphicFrame>
        <p:nvGraphicFramePr>
          <p:cNvPr id="3" name="Tabla 2">
            <a:extLst>
              <a:ext uri="{FF2B5EF4-FFF2-40B4-BE49-F238E27FC236}">
                <a16:creationId xmlns:a16="http://schemas.microsoft.com/office/drawing/2014/main" id="{A6CC30F2-B976-41A8-AB9D-3131A8D036FE}"/>
              </a:ext>
            </a:extLst>
          </p:cNvPr>
          <p:cNvGraphicFramePr>
            <a:graphicFrameLocks noGrp="1"/>
          </p:cNvGraphicFramePr>
          <p:nvPr>
            <p:extLst>
              <p:ext uri="{D42A27DB-BD31-4B8C-83A1-F6EECF244321}">
                <p14:modId xmlns:p14="http://schemas.microsoft.com/office/powerpoint/2010/main" val="2479406851"/>
              </p:ext>
            </p:extLst>
          </p:nvPr>
        </p:nvGraphicFramePr>
        <p:xfrm>
          <a:off x="6378969" y="1048743"/>
          <a:ext cx="5393690" cy="1834518"/>
        </p:xfrm>
        <a:graphic>
          <a:graphicData uri="http://schemas.openxmlformats.org/drawingml/2006/table">
            <a:tbl>
              <a:tblPr firstRow="1" firstCol="1" bandRow="1">
                <a:tableStyleId>{5940675A-B579-460E-94D1-54222C63F5DA}</a:tableStyleId>
              </a:tblPr>
              <a:tblGrid>
                <a:gridCol w="1797685">
                  <a:extLst>
                    <a:ext uri="{9D8B030D-6E8A-4147-A177-3AD203B41FA5}">
                      <a16:colId xmlns:a16="http://schemas.microsoft.com/office/drawing/2014/main" val="3371555788"/>
                    </a:ext>
                  </a:extLst>
                </a:gridCol>
                <a:gridCol w="1797685">
                  <a:extLst>
                    <a:ext uri="{9D8B030D-6E8A-4147-A177-3AD203B41FA5}">
                      <a16:colId xmlns:a16="http://schemas.microsoft.com/office/drawing/2014/main" val="2902774903"/>
                    </a:ext>
                  </a:extLst>
                </a:gridCol>
                <a:gridCol w="1798320">
                  <a:extLst>
                    <a:ext uri="{9D8B030D-6E8A-4147-A177-3AD203B41FA5}">
                      <a16:colId xmlns:a16="http://schemas.microsoft.com/office/drawing/2014/main" val="1915880560"/>
                    </a:ext>
                  </a:extLst>
                </a:gridCol>
              </a:tblGrid>
              <a:tr h="110250">
                <a:tc>
                  <a:txBody>
                    <a:bodyPr/>
                    <a:lstStyle/>
                    <a:p>
                      <a:pPr algn="ctr">
                        <a:lnSpc>
                          <a:spcPct val="150000"/>
                        </a:lnSpc>
                        <a:spcAft>
                          <a:spcPts val="800"/>
                        </a:spcAft>
                      </a:pPr>
                      <a:r>
                        <a:rPr lang="es-EC" sz="1200" b="1" dirty="0">
                          <a:effectLst/>
                        </a:rPr>
                        <a:t>Campo</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200" b="1" dirty="0">
                          <a:effectLst/>
                        </a:rPr>
                        <a:t>Base</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200" b="1" dirty="0">
                          <a:effectLst/>
                        </a:rPr>
                        <a:t>Rover</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1825341"/>
                  </a:ext>
                </a:extLst>
              </a:tr>
              <a:tr h="0">
                <a:tc>
                  <a:txBody>
                    <a:bodyPr/>
                    <a:lstStyle/>
                    <a:p>
                      <a:pPr>
                        <a:lnSpc>
                          <a:spcPct val="150000"/>
                        </a:lnSpc>
                        <a:spcBef>
                          <a:spcPts val="600"/>
                        </a:spcBef>
                        <a:spcAft>
                          <a:spcPts val="800"/>
                        </a:spcAft>
                      </a:pPr>
                      <a:r>
                        <a:rPr lang="es-EC" sz="1200" b="1" dirty="0">
                          <a:solidFill>
                            <a:schemeClr val="tx1"/>
                          </a:solidFill>
                          <a:effectLst/>
                        </a:rPr>
                        <a:t>Intervalo de registro </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5 </a:t>
                      </a:r>
                      <a:r>
                        <a:rPr lang="es-EC" sz="1200" dirty="0" err="1">
                          <a:effectLst/>
                        </a:rPr>
                        <a:t>seg</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5 </a:t>
                      </a:r>
                      <a:r>
                        <a:rPr lang="es-EC" sz="1200" dirty="0" err="1">
                          <a:effectLst/>
                        </a:rPr>
                        <a:t>seg</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8606204"/>
                  </a:ext>
                </a:extLst>
              </a:tr>
              <a:tr h="0">
                <a:tc>
                  <a:txBody>
                    <a:bodyPr/>
                    <a:lstStyle/>
                    <a:p>
                      <a:pPr>
                        <a:lnSpc>
                          <a:spcPct val="150000"/>
                        </a:lnSpc>
                        <a:spcBef>
                          <a:spcPts val="600"/>
                        </a:spcBef>
                        <a:spcAft>
                          <a:spcPts val="800"/>
                        </a:spcAft>
                      </a:pPr>
                      <a:r>
                        <a:rPr lang="es-EC" sz="1200" b="1" dirty="0">
                          <a:solidFill>
                            <a:schemeClr val="tx1"/>
                          </a:solidFill>
                          <a:effectLst/>
                        </a:rPr>
                        <a:t>Tiempo total de registro</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12: 53: 40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a:effectLst/>
                        </a:rPr>
                        <a:t>00:15:00 por punto</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69692"/>
                  </a:ext>
                </a:extLst>
              </a:tr>
              <a:tr h="0">
                <a:tc>
                  <a:txBody>
                    <a:bodyPr/>
                    <a:lstStyle/>
                    <a:p>
                      <a:pPr>
                        <a:lnSpc>
                          <a:spcPct val="150000"/>
                        </a:lnSpc>
                        <a:spcBef>
                          <a:spcPts val="600"/>
                        </a:spcBef>
                        <a:spcAft>
                          <a:spcPts val="800"/>
                        </a:spcAft>
                      </a:pPr>
                      <a:r>
                        <a:rPr lang="es-EC" sz="1200" b="1" dirty="0">
                          <a:solidFill>
                            <a:schemeClr val="tx1"/>
                          </a:solidFill>
                          <a:effectLst/>
                        </a:rPr>
                        <a:t>Mascara de elevación</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10°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a:effectLst/>
                        </a:rPr>
                        <a:t>10°</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2203464"/>
                  </a:ext>
                </a:extLst>
              </a:tr>
              <a:tr h="0">
                <a:tc>
                  <a:txBody>
                    <a:bodyPr/>
                    <a:lstStyle/>
                    <a:p>
                      <a:pPr>
                        <a:lnSpc>
                          <a:spcPct val="150000"/>
                        </a:lnSpc>
                        <a:spcBef>
                          <a:spcPts val="600"/>
                        </a:spcBef>
                        <a:spcAft>
                          <a:spcPts val="800"/>
                        </a:spcAft>
                      </a:pPr>
                      <a:r>
                        <a:rPr lang="es-EC" sz="1200" b="1" dirty="0">
                          <a:solidFill>
                            <a:schemeClr val="tx1"/>
                          </a:solidFill>
                          <a:effectLst/>
                        </a:rPr>
                        <a:t>Constelaciones rastreadas</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GPS, GLONASS</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GPS, GLONASS</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072110"/>
                  </a:ext>
                </a:extLst>
              </a:tr>
              <a:tr h="0">
                <a:tc>
                  <a:txBody>
                    <a:bodyPr/>
                    <a:lstStyle/>
                    <a:p>
                      <a:pPr>
                        <a:lnSpc>
                          <a:spcPct val="150000"/>
                        </a:lnSpc>
                        <a:spcBef>
                          <a:spcPts val="600"/>
                        </a:spcBef>
                        <a:spcAft>
                          <a:spcPts val="800"/>
                        </a:spcAft>
                      </a:pPr>
                      <a:r>
                        <a:rPr lang="es-EC" sz="1200" b="1" dirty="0">
                          <a:solidFill>
                            <a:schemeClr val="tx1"/>
                          </a:solidFill>
                          <a:effectLst/>
                        </a:rPr>
                        <a:t>Advertencia PDOP</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942983"/>
                  </a:ext>
                </a:extLst>
              </a:tr>
              <a:tr h="0">
                <a:tc>
                  <a:txBody>
                    <a:bodyPr/>
                    <a:lstStyle/>
                    <a:p>
                      <a:pPr>
                        <a:lnSpc>
                          <a:spcPct val="100000"/>
                        </a:lnSpc>
                        <a:spcBef>
                          <a:spcPts val="0"/>
                        </a:spcBef>
                        <a:spcAft>
                          <a:spcPts val="0"/>
                        </a:spcAft>
                      </a:pPr>
                      <a:r>
                        <a:rPr lang="es-EC" sz="1200" b="1" dirty="0">
                          <a:solidFill>
                            <a:schemeClr val="tx1"/>
                          </a:solidFill>
                          <a:effectLst/>
                        </a:rPr>
                        <a:t>Método de Antena (Altura) </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Centro del Tope Protector</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s-EC" sz="1200" dirty="0">
                          <a:effectLst/>
                        </a:rPr>
                        <a:t>Base del soporte de la Antena</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455984"/>
                  </a:ext>
                </a:extLst>
              </a:tr>
            </a:tbl>
          </a:graphicData>
        </a:graphic>
      </p:graphicFrame>
      <p:pic>
        <p:nvPicPr>
          <p:cNvPr id="6" name="Imagen 5" descr="Captura de pantalla de computadora&#10;&#10;Descripción generada automáticamente">
            <a:extLst>
              <a:ext uri="{FF2B5EF4-FFF2-40B4-BE49-F238E27FC236}">
                <a16:creationId xmlns:a16="http://schemas.microsoft.com/office/drawing/2014/main" id="{85B96C90-A5E3-40ED-A561-86E8DC32FF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45" t="18055" b="8146"/>
          <a:stretch/>
        </p:blipFill>
        <p:spPr bwMode="auto">
          <a:xfrm>
            <a:off x="7639623" y="3266115"/>
            <a:ext cx="4192150" cy="2371868"/>
          </a:xfrm>
          <a:prstGeom prst="rect">
            <a:avLst/>
          </a:prstGeom>
          <a:ln>
            <a:noFill/>
          </a:ln>
          <a:extLst>
            <a:ext uri="{53640926-AAD7-44D8-BBD7-CCE9431645EC}">
              <a14:shadowObscured xmlns:a14="http://schemas.microsoft.com/office/drawing/2010/main"/>
            </a:ext>
          </a:extLst>
        </p:spPr>
      </p:pic>
      <p:pic>
        <p:nvPicPr>
          <p:cNvPr id="13" name="Imagen 12" descr="Imagen que contiene edificio, tren, luz, pista&#10;&#10;Descripción generada automáticamente">
            <a:extLst>
              <a:ext uri="{FF2B5EF4-FFF2-40B4-BE49-F238E27FC236}">
                <a16:creationId xmlns:a16="http://schemas.microsoft.com/office/drawing/2014/main" id="{E5F2ADBD-A376-4348-B276-94D961562E0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13476" y="1555052"/>
            <a:ext cx="2106377" cy="1596622"/>
          </a:xfrm>
          <a:prstGeom prst="rect">
            <a:avLst/>
          </a:prstGeom>
          <a:noFill/>
          <a:ln>
            <a:noFill/>
          </a:ln>
        </p:spPr>
      </p:pic>
      <p:pic>
        <p:nvPicPr>
          <p:cNvPr id="14" name="Imagen 13" descr="Imagen que contiene edificio, exterior, pequeño, calle&#10;&#10;Descripción generada automáticamente">
            <a:extLst>
              <a:ext uri="{FF2B5EF4-FFF2-40B4-BE49-F238E27FC236}">
                <a16:creationId xmlns:a16="http://schemas.microsoft.com/office/drawing/2014/main" id="{8C2D03A2-200B-462B-9672-185E881509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710063" y="4043118"/>
            <a:ext cx="2128828" cy="1595411"/>
          </a:xfrm>
          <a:prstGeom prst="rect">
            <a:avLst/>
          </a:prstGeom>
          <a:noFill/>
          <a:ln>
            <a:noFill/>
          </a:ln>
        </p:spPr>
      </p:pic>
      <p:sp>
        <p:nvSpPr>
          <p:cNvPr id="15" name="CuadroTexto 14">
            <a:extLst>
              <a:ext uri="{FF2B5EF4-FFF2-40B4-BE49-F238E27FC236}">
                <a16:creationId xmlns:a16="http://schemas.microsoft.com/office/drawing/2014/main" id="{193FB1E3-AC1A-458D-94BF-6E38E59FE400}"/>
              </a:ext>
            </a:extLst>
          </p:cNvPr>
          <p:cNvSpPr txBox="1"/>
          <p:nvPr/>
        </p:nvSpPr>
        <p:spPr>
          <a:xfrm>
            <a:off x="6128057" y="3928829"/>
            <a:ext cx="1511566" cy="523220"/>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Procesamiento en TBC</a:t>
            </a:r>
          </a:p>
        </p:txBody>
      </p:sp>
      <p:sp>
        <p:nvSpPr>
          <p:cNvPr id="16" name="CuadroTexto 15">
            <a:extLst>
              <a:ext uri="{FF2B5EF4-FFF2-40B4-BE49-F238E27FC236}">
                <a16:creationId xmlns:a16="http://schemas.microsoft.com/office/drawing/2014/main" id="{685EEBFC-4AC4-463C-967C-020769737976}"/>
              </a:ext>
            </a:extLst>
          </p:cNvPr>
          <p:cNvSpPr txBox="1"/>
          <p:nvPr/>
        </p:nvSpPr>
        <p:spPr>
          <a:xfrm>
            <a:off x="6210038" y="709028"/>
            <a:ext cx="2557439"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Configuración de Rastreo</a:t>
            </a:r>
          </a:p>
        </p:txBody>
      </p:sp>
      <p:grpSp>
        <p:nvGrpSpPr>
          <p:cNvPr id="18" name="Grupo 17">
            <a:extLst>
              <a:ext uri="{FF2B5EF4-FFF2-40B4-BE49-F238E27FC236}">
                <a16:creationId xmlns:a16="http://schemas.microsoft.com/office/drawing/2014/main" id="{B273B758-04D7-487D-A89D-0A81C540BE3F}"/>
              </a:ext>
            </a:extLst>
          </p:cNvPr>
          <p:cNvGrpSpPr/>
          <p:nvPr/>
        </p:nvGrpSpPr>
        <p:grpSpPr>
          <a:xfrm>
            <a:off x="6068943" y="619611"/>
            <a:ext cx="54113" cy="5618778"/>
            <a:chOff x="5887507" y="598036"/>
            <a:chExt cx="54113" cy="5618778"/>
          </a:xfrm>
        </p:grpSpPr>
        <p:cxnSp>
          <p:nvCxnSpPr>
            <p:cNvPr id="19" name="Conector recto 18">
              <a:extLst>
                <a:ext uri="{FF2B5EF4-FFF2-40B4-BE49-F238E27FC236}">
                  <a16:creationId xmlns:a16="http://schemas.microsoft.com/office/drawing/2014/main" id="{240FA156-7345-4D3B-B610-1871E58DF550}"/>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689B71B9-8836-4041-A32A-3E43E61AC787}"/>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Imagen 6" descr="Mapa&#10;&#10;Descripción generada automáticamente">
            <a:extLst>
              <a:ext uri="{FF2B5EF4-FFF2-40B4-BE49-F238E27FC236}">
                <a16:creationId xmlns:a16="http://schemas.microsoft.com/office/drawing/2014/main" id="{A207A449-1C21-4C18-8606-91B7F9ABD133}"/>
              </a:ext>
            </a:extLst>
          </p:cNvPr>
          <p:cNvPicPr>
            <a:picLocks noChangeAspect="1"/>
          </p:cNvPicPr>
          <p:nvPr/>
        </p:nvPicPr>
        <p:blipFill rotWithShape="1">
          <a:blip r:embed="rId6">
            <a:extLst>
              <a:ext uri="{28A0092B-C50C-407E-A947-70E740481C1C}">
                <a14:useLocalDpi xmlns:a14="http://schemas.microsoft.com/office/drawing/2010/main" val="0"/>
              </a:ext>
            </a:extLst>
          </a:blip>
          <a:srcRect l="19401" t="12035" r="10187" b="15224"/>
          <a:stretch/>
        </p:blipFill>
        <p:spPr>
          <a:xfrm>
            <a:off x="360227" y="1016805"/>
            <a:ext cx="3479177" cy="5084161"/>
          </a:xfrm>
          <a:prstGeom prst="rect">
            <a:avLst/>
          </a:prstGeom>
        </p:spPr>
      </p:pic>
      <p:sp>
        <p:nvSpPr>
          <p:cNvPr id="17" name="CuadroTexto 16">
            <a:extLst>
              <a:ext uri="{FF2B5EF4-FFF2-40B4-BE49-F238E27FC236}">
                <a16:creationId xmlns:a16="http://schemas.microsoft.com/office/drawing/2014/main" id="{8E023ACD-A74F-4180-A602-F6C60C2D232F}"/>
              </a:ext>
            </a:extLst>
          </p:cNvPr>
          <p:cNvSpPr txBox="1"/>
          <p:nvPr/>
        </p:nvSpPr>
        <p:spPr>
          <a:xfrm>
            <a:off x="2731834" y="715306"/>
            <a:ext cx="1382963"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Planificación </a:t>
            </a:r>
          </a:p>
        </p:txBody>
      </p:sp>
    </p:spTree>
    <p:extLst>
      <p:ext uri="{BB962C8B-B14F-4D97-AF65-F5344CB8AC3E}">
        <p14:creationId xmlns:p14="http://schemas.microsoft.com/office/powerpoint/2010/main" val="1144336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51804"/>
          </a:xfrm>
        </p:spPr>
        <p:txBody>
          <a:bodyPr>
            <a:normAutofit/>
          </a:bodyPr>
          <a:lstStyle/>
          <a:p>
            <a:r>
              <a:rPr lang="es-EC" sz="3100" b="1" dirty="0"/>
              <a:t>Ajuste de Puntos de Control </a:t>
            </a:r>
            <a:endParaRPr lang="es-CO" sz="3100" b="1" dirty="0"/>
          </a:p>
        </p:txBody>
      </p:sp>
      <p:graphicFrame>
        <p:nvGraphicFramePr>
          <p:cNvPr id="3" name="Tabla 2">
            <a:extLst>
              <a:ext uri="{FF2B5EF4-FFF2-40B4-BE49-F238E27FC236}">
                <a16:creationId xmlns:a16="http://schemas.microsoft.com/office/drawing/2014/main" id="{A6CC30F2-B976-41A8-AB9D-3131A8D036FE}"/>
              </a:ext>
            </a:extLst>
          </p:cNvPr>
          <p:cNvGraphicFramePr>
            <a:graphicFrameLocks noGrp="1"/>
          </p:cNvGraphicFramePr>
          <p:nvPr/>
        </p:nvGraphicFramePr>
        <p:xfrm>
          <a:off x="6378969" y="1048743"/>
          <a:ext cx="5393690" cy="1834518"/>
        </p:xfrm>
        <a:graphic>
          <a:graphicData uri="http://schemas.openxmlformats.org/drawingml/2006/table">
            <a:tbl>
              <a:tblPr firstRow="1" firstCol="1" bandRow="1">
                <a:tableStyleId>{5940675A-B579-460E-94D1-54222C63F5DA}</a:tableStyleId>
              </a:tblPr>
              <a:tblGrid>
                <a:gridCol w="1797685">
                  <a:extLst>
                    <a:ext uri="{9D8B030D-6E8A-4147-A177-3AD203B41FA5}">
                      <a16:colId xmlns:a16="http://schemas.microsoft.com/office/drawing/2014/main" val="3371555788"/>
                    </a:ext>
                  </a:extLst>
                </a:gridCol>
                <a:gridCol w="1797685">
                  <a:extLst>
                    <a:ext uri="{9D8B030D-6E8A-4147-A177-3AD203B41FA5}">
                      <a16:colId xmlns:a16="http://schemas.microsoft.com/office/drawing/2014/main" val="2902774903"/>
                    </a:ext>
                  </a:extLst>
                </a:gridCol>
                <a:gridCol w="1798320">
                  <a:extLst>
                    <a:ext uri="{9D8B030D-6E8A-4147-A177-3AD203B41FA5}">
                      <a16:colId xmlns:a16="http://schemas.microsoft.com/office/drawing/2014/main" val="1915880560"/>
                    </a:ext>
                  </a:extLst>
                </a:gridCol>
              </a:tblGrid>
              <a:tr h="110250">
                <a:tc>
                  <a:txBody>
                    <a:bodyPr/>
                    <a:lstStyle/>
                    <a:p>
                      <a:pPr algn="ctr">
                        <a:lnSpc>
                          <a:spcPct val="150000"/>
                        </a:lnSpc>
                        <a:spcAft>
                          <a:spcPts val="800"/>
                        </a:spcAft>
                      </a:pPr>
                      <a:r>
                        <a:rPr lang="es-EC" sz="1200" b="1" dirty="0">
                          <a:effectLst/>
                        </a:rPr>
                        <a:t>Campo</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200" b="1" dirty="0">
                          <a:effectLst/>
                        </a:rPr>
                        <a:t>Base</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800"/>
                        </a:spcAft>
                      </a:pPr>
                      <a:r>
                        <a:rPr lang="es-EC" sz="1200" b="1" dirty="0">
                          <a:effectLst/>
                        </a:rPr>
                        <a:t>Rover</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1825341"/>
                  </a:ext>
                </a:extLst>
              </a:tr>
              <a:tr h="0">
                <a:tc>
                  <a:txBody>
                    <a:bodyPr/>
                    <a:lstStyle/>
                    <a:p>
                      <a:pPr>
                        <a:lnSpc>
                          <a:spcPct val="150000"/>
                        </a:lnSpc>
                        <a:spcBef>
                          <a:spcPts val="600"/>
                        </a:spcBef>
                        <a:spcAft>
                          <a:spcPts val="800"/>
                        </a:spcAft>
                      </a:pPr>
                      <a:r>
                        <a:rPr lang="es-EC" sz="1200" b="1" dirty="0">
                          <a:solidFill>
                            <a:schemeClr val="tx1"/>
                          </a:solidFill>
                          <a:effectLst/>
                        </a:rPr>
                        <a:t>Intervalo de registro </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5 </a:t>
                      </a:r>
                      <a:r>
                        <a:rPr lang="es-EC" sz="1200" dirty="0" err="1">
                          <a:effectLst/>
                        </a:rPr>
                        <a:t>seg</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5 </a:t>
                      </a:r>
                      <a:r>
                        <a:rPr lang="es-EC" sz="1200" dirty="0" err="1">
                          <a:effectLst/>
                        </a:rPr>
                        <a:t>seg</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58606204"/>
                  </a:ext>
                </a:extLst>
              </a:tr>
              <a:tr h="0">
                <a:tc>
                  <a:txBody>
                    <a:bodyPr/>
                    <a:lstStyle/>
                    <a:p>
                      <a:pPr>
                        <a:lnSpc>
                          <a:spcPct val="150000"/>
                        </a:lnSpc>
                        <a:spcBef>
                          <a:spcPts val="600"/>
                        </a:spcBef>
                        <a:spcAft>
                          <a:spcPts val="800"/>
                        </a:spcAft>
                      </a:pPr>
                      <a:r>
                        <a:rPr lang="es-EC" sz="1200" b="1" dirty="0">
                          <a:solidFill>
                            <a:schemeClr val="tx1"/>
                          </a:solidFill>
                          <a:effectLst/>
                        </a:rPr>
                        <a:t>Tiempo total de registro</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12: 53: 40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a:effectLst/>
                        </a:rPr>
                        <a:t>00:15:00 por punto</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5769692"/>
                  </a:ext>
                </a:extLst>
              </a:tr>
              <a:tr h="0">
                <a:tc>
                  <a:txBody>
                    <a:bodyPr/>
                    <a:lstStyle/>
                    <a:p>
                      <a:pPr>
                        <a:lnSpc>
                          <a:spcPct val="150000"/>
                        </a:lnSpc>
                        <a:spcBef>
                          <a:spcPts val="600"/>
                        </a:spcBef>
                        <a:spcAft>
                          <a:spcPts val="800"/>
                        </a:spcAft>
                      </a:pPr>
                      <a:r>
                        <a:rPr lang="es-EC" sz="1200" b="1" dirty="0">
                          <a:solidFill>
                            <a:schemeClr val="tx1"/>
                          </a:solidFill>
                          <a:effectLst/>
                        </a:rPr>
                        <a:t>Mascara de elevación</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10°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a:effectLst/>
                        </a:rPr>
                        <a:t>10°</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2203464"/>
                  </a:ext>
                </a:extLst>
              </a:tr>
              <a:tr h="0">
                <a:tc>
                  <a:txBody>
                    <a:bodyPr/>
                    <a:lstStyle/>
                    <a:p>
                      <a:pPr>
                        <a:lnSpc>
                          <a:spcPct val="150000"/>
                        </a:lnSpc>
                        <a:spcBef>
                          <a:spcPts val="600"/>
                        </a:spcBef>
                        <a:spcAft>
                          <a:spcPts val="800"/>
                        </a:spcAft>
                      </a:pPr>
                      <a:r>
                        <a:rPr lang="es-EC" sz="1200" b="1" dirty="0">
                          <a:solidFill>
                            <a:schemeClr val="tx1"/>
                          </a:solidFill>
                          <a:effectLst/>
                        </a:rPr>
                        <a:t>Constelaciones rastreadas</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GPS, GLONASS</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GPS, GLONASS</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93072110"/>
                  </a:ext>
                </a:extLst>
              </a:tr>
              <a:tr h="0">
                <a:tc>
                  <a:txBody>
                    <a:bodyPr/>
                    <a:lstStyle/>
                    <a:p>
                      <a:pPr>
                        <a:lnSpc>
                          <a:spcPct val="150000"/>
                        </a:lnSpc>
                        <a:spcBef>
                          <a:spcPts val="600"/>
                        </a:spcBef>
                        <a:spcAft>
                          <a:spcPts val="800"/>
                        </a:spcAft>
                      </a:pPr>
                      <a:r>
                        <a:rPr lang="es-EC" sz="1200" b="1" dirty="0">
                          <a:solidFill>
                            <a:schemeClr val="tx1"/>
                          </a:solidFill>
                          <a:effectLst/>
                        </a:rPr>
                        <a:t>Advertencia PDOP</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942983"/>
                  </a:ext>
                </a:extLst>
              </a:tr>
              <a:tr h="0">
                <a:tc>
                  <a:txBody>
                    <a:bodyPr/>
                    <a:lstStyle/>
                    <a:p>
                      <a:pPr>
                        <a:lnSpc>
                          <a:spcPct val="100000"/>
                        </a:lnSpc>
                        <a:spcBef>
                          <a:spcPts val="0"/>
                        </a:spcBef>
                        <a:spcAft>
                          <a:spcPts val="0"/>
                        </a:spcAft>
                      </a:pPr>
                      <a:r>
                        <a:rPr lang="es-EC" sz="1200" b="1" dirty="0">
                          <a:solidFill>
                            <a:schemeClr val="tx1"/>
                          </a:solidFill>
                          <a:effectLst/>
                        </a:rPr>
                        <a:t>Método de Antena (Altura) </a:t>
                      </a:r>
                      <a:endParaRPr lang="es-EC" sz="1200" b="1" dirty="0">
                        <a:solidFill>
                          <a:schemeClr val="tx1"/>
                        </a:solidFill>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Bef>
                          <a:spcPts val="600"/>
                        </a:spcBef>
                        <a:spcAft>
                          <a:spcPts val="800"/>
                        </a:spcAft>
                      </a:pPr>
                      <a:r>
                        <a:rPr lang="es-EC" sz="1200" dirty="0">
                          <a:effectLst/>
                        </a:rPr>
                        <a:t>Centro del Tope Protector</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spcAft>
                          <a:spcPts val="0"/>
                        </a:spcAft>
                      </a:pPr>
                      <a:r>
                        <a:rPr lang="es-EC" sz="1200" dirty="0">
                          <a:effectLst/>
                        </a:rPr>
                        <a:t>Base del soporte de la Antena</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9455984"/>
                  </a:ext>
                </a:extLst>
              </a:tr>
            </a:tbl>
          </a:graphicData>
        </a:graphic>
      </p:graphicFrame>
      <p:pic>
        <p:nvPicPr>
          <p:cNvPr id="6" name="Imagen 5" descr="Captura de pantalla de computadora&#10;&#10;Descripción generada automáticamente">
            <a:extLst>
              <a:ext uri="{FF2B5EF4-FFF2-40B4-BE49-F238E27FC236}">
                <a16:creationId xmlns:a16="http://schemas.microsoft.com/office/drawing/2014/main" id="{85B96C90-A5E3-40ED-A561-86E8DC32FF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645" t="18055" b="8146"/>
          <a:stretch/>
        </p:blipFill>
        <p:spPr bwMode="auto">
          <a:xfrm>
            <a:off x="7639623" y="3266115"/>
            <a:ext cx="4192150" cy="2371868"/>
          </a:xfrm>
          <a:prstGeom prst="rect">
            <a:avLst/>
          </a:prstGeom>
          <a:ln>
            <a:noFill/>
          </a:ln>
          <a:extLst>
            <a:ext uri="{53640926-AAD7-44D8-BBD7-CCE9431645EC}">
              <a14:shadowObscured xmlns:a14="http://schemas.microsoft.com/office/drawing/2010/main"/>
            </a:ext>
          </a:extLst>
        </p:spPr>
      </p:pic>
      <p:sp>
        <p:nvSpPr>
          <p:cNvPr id="15" name="CuadroTexto 14">
            <a:extLst>
              <a:ext uri="{FF2B5EF4-FFF2-40B4-BE49-F238E27FC236}">
                <a16:creationId xmlns:a16="http://schemas.microsoft.com/office/drawing/2014/main" id="{193FB1E3-AC1A-458D-94BF-6E38E59FE400}"/>
              </a:ext>
            </a:extLst>
          </p:cNvPr>
          <p:cNvSpPr txBox="1"/>
          <p:nvPr/>
        </p:nvSpPr>
        <p:spPr>
          <a:xfrm>
            <a:off x="6128057" y="3928829"/>
            <a:ext cx="1511566" cy="523220"/>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Procesamiento en TBC</a:t>
            </a:r>
          </a:p>
        </p:txBody>
      </p:sp>
      <p:sp>
        <p:nvSpPr>
          <p:cNvPr id="16" name="CuadroTexto 15">
            <a:extLst>
              <a:ext uri="{FF2B5EF4-FFF2-40B4-BE49-F238E27FC236}">
                <a16:creationId xmlns:a16="http://schemas.microsoft.com/office/drawing/2014/main" id="{685EEBFC-4AC4-463C-967C-020769737976}"/>
              </a:ext>
            </a:extLst>
          </p:cNvPr>
          <p:cNvSpPr txBox="1"/>
          <p:nvPr/>
        </p:nvSpPr>
        <p:spPr>
          <a:xfrm>
            <a:off x="6210038" y="709028"/>
            <a:ext cx="2557439"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Configuración de Rastreo</a:t>
            </a:r>
          </a:p>
        </p:txBody>
      </p:sp>
      <p:grpSp>
        <p:nvGrpSpPr>
          <p:cNvPr id="18" name="Grupo 17">
            <a:extLst>
              <a:ext uri="{FF2B5EF4-FFF2-40B4-BE49-F238E27FC236}">
                <a16:creationId xmlns:a16="http://schemas.microsoft.com/office/drawing/2014/main" id="{B273B758-04D7-487D-A89D-0A81C540BE3F}"/>
              </a:ext>
            </a:extLst>
          </p:cNvPr>
          <p:cNvGrpSpPr/>
          <p:nvPr/>
        </p:nvGrpSpPr>
        <p:grpSpPr>
          <a:xfrm>
            <a:off x="6068943" y="619611"/>
            <a:ext cx="54113" cy="5618778"/>
            <a:chOff x="5887507" y="598036"/>
            <a:chExt cx="54113" cy="5618778"/>
          </a:xfrm>
        </p:grpSpPr>
        <p:cxnSp>
          <p:nvCxnSpPr>
            <p:cNvPr id="19" name="Conector recto 18">
              <a:extLst>
                <a:ext uri="{FF2B5EF4-FFF2-40B4-BE49-F238E27FC236}">
                  <a16:creationId xmlns:a16="http://schemas.microsoft.com/office/drawing/2014/main" id="{240FA156-7345-4D3B-B610-1871E58DF550}"/>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689B71B9-8836-4041-A32A-3E43E61AC787}"/>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Imagen 6" descr="Mapa&#10;&#10;Descripción generada automáticamente">
            <a:extLst>
              <a:ext uri="{FF2B5EF4-FFF2-40B4-BE49-F238E27FC236}">
                <a16:creationId xmlns:a16="http://schemas.microsoft.com/office/drawing/2014/main" id="{6B7CBD39-DF70-4C45-866F-A88DF2547D9B}"/>
              </a:ext>
            </a:extLst>
          </p:cNvPr>
          <p:cNvPicPr>
            <a:picLocks noChangeAspect="1"/>
          </p:cNvPicPr>
          <p:nvPr/>
        </p:nvPicPr>
        <p:blipFill rotWithShape="1">
          <a:blip r:embed="rId4">
            <a:extLst>
              <a:ext uri="{28A0092B-C50C-407E-A947-70E740481C1C}">
                <a14:useLocalDpi xmlns:a14="http://schemas.microsoft.com/office/drawing/2010/main" val="0"/>
              </a:ext>
            </a:extLst>
          </a:blip>
          <a:srcRect l="26384" t="20284" r="21806" b="45341"/>
          <a:stretch/>
        </p:blipFill>
        <p:spPr>
          <a:xfrm>
            <a:off x="422468" y="1318106"/>
            <a:ext cx="4978392" cy="4672187"/>
          </a:xfrm>
          <a:prstGeom prst="rect">
            <a:avLst/>
          </a:prstGeom>
        </p:spPr>
      </p:pic>
      <p:sp>
        <p:nvSpPr>
          <p:cNvPr id="24" name="CuadroTexto 23">
            <a:extLst>
              <a:ext uri="{FF2B5EF4-FFF2-40B4-BE49-F238E27FC236}">
                <a16:creationId xmlns:a16="http://schemas.microsoft.com/office/drawing/2014/main" id="{9C081E22-7CB5-459C-A114-3E66B9E3D523}"/>
              </a:ext>
            </a:extLst>
          </p:cNvPr>
          <p:cNvSpPr txBox="1"/>
          <p:nvPr/>
        </p:nvSpPr>
        <p:spPr>
          <a:xfrm>
            <a:off x="2884234" y="867706"/>
            <a:ext cx="1382963" cy="307777"/>
          </a:xfrm>
          <a:prstGeom prst="rect">
            <a:avLst/>
          </a:prstGeom>
          <a:noFill/>
        </p:spPr>
        <p:txBody>
          <a:bodyPr wrap="square">
            <a:spAutoFit/>
          </a:bodyPr>
          <a:lstStyle/>
          <a:p>
            <a:r>
              <a:rPr lang="es-EC" sz="1400" b="1" dirty="0">
                <a:effectLst/>
                <a:latin typeface="Arial" panose="020B0604020202020204" pitchFamily="34" charset="0"/>
                <a:ea typeface="Times New Roman" panose="02020603050405020304" pitchFamily="18" charset="0"/>
              </a:rPr>
              <a:t>Planificación </a:t>
            </a:r>
          </a:p>
        </p:txBody>
      </p:sp>
    </p:spTree>
    <p:extLst>
      <p:ext uri="{BB962C8B-B14F-4D97-AF65-F5344CB8AC3E}">
        <p14:creationId xmlns:p14="http://schemas.microsoft.com/office/powerpoint/2010/main" val="399494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66218"/>
          </a:xfrm>
        </p:spPr>
        <p:txBody>
          <a:bodyPr>
            <a:normAutofit/>
          </a:bodyPr>
          <a:lstStyle/>
          <a:p>
            <a:r>
              <a:rPr lang="es-EC" sz="3100" b="1" dirty="0"/>
              <a:t>Evaluación </a:t>
            </a:r>
            <a:r>
              <a:rPr lang="es-EC" sz="3100" b="1"/>
              <a:t>de </a:t>
            </a:r>
            <a:r>
              <a:rPr lang="es-EC" sz="3100" b="1" dirty="0"/>
              <a:t>la Precisión</a:t>
            </a:r>
            <a:r>
              <a:rPr lang="es-EC" sz="3100" b="1"/>
              <a:t> </a:t>
            </a:r>
            <a:endParaRPr lang="es-CO" sz="3100" b="1"/>
          </a:p>
        </p:txBody>
      </p:sp>
      <p:graphicFrame>
        <p:nvGraphicFramePr>
          <p:cNvPr id="3" name="Tabla 2">
            <a:extLst>
              <a:ext uri="{FF2B5EF4-FFF2-40B4-BE49-F238E27FC236}">
                <a16:creationId xmlns:a16="http://schemas.microsoft.com/office/drawing/2014/main" id="{84CFDC61-F317-40B5-A017-889AF3D5D606}"/>
              </a:ext>
            </a:extLst>
          </p:cNvPr>
          <p:cNvGraphicFramePr>
            <a:graphicFrameLocks noGrp="1"/>
          </p:cNvGraphicFramePr>
          <p:nvPr>
            <p:extLst>
              <p:ext uri="{D42A27DB-BD31-4B8C-83A1-F6EECF244321}">
                <p14:modId xmlns:p14="http://schemas.microsoft.com/office/powerpoint/2010/main" val="1200315399"/>
              </p:ext>
            </p:extLst>
          </p:nvPr>
        </p:nvGraphicFramePr>
        <p:xfrm>
          <a:off x="296496" y="1034659"/>
          <a:ext cx="5393687" cy="1482237"/>
        </p:xfrm>
        <a:graphic>
          <a:graphicData uri="http://schemas.openxmlformats.org/drawingml/2006/table">
            <a:tbl>
              <a:tblPr firstRow="1" firstCol="1" bandRow="1">
                <a:tableStyleId>{5940675A-B579-460E-94D1-54222C63F5DA}</a:tableStyleId>
              </a:tblPr>
              <a:tblGrid>
                <a:gridCol w="1797684">
                  <a:extLst>
                    <a:ext uri="{9D8B030D-6E8A-4147-A177-3AD203B41FA5}">
                      <a16:colId xmlns:a16="http://schemas.microsoft.com/office/drawing/2014/main" val="968488226"/>
                    </a:ext>
                  </a:extLst>
                </a:gridCol>
                <a:gridCol w="1983104">
                  <a:extLst>
                    <a:ext uri="{9D8B030D-6E8A-4147-A177-3AD203B41FA5}">
                      <a16:colId xmlns:a16="http://schemas.microsoft.com/office/drawing/2014/main" val="627876629"/>
                    </a:ext>
                  </a:extLst>
                </a:gridCol>
                <a:gridCol w="1612899">
                  <a:extLst>
                    <a:ext uri="{9D8B030D-6E8A-4147-A177-3AD203B41FA5}">
                      <a16:colId xmlns:a16="http://schemas.microsoft.com/office/drawing/2014/main" val="2135221095"/>
                    </a:ext>
                  </a:extLst>
                </a:gridCol>
              </a:tblGrid>
              <a:tr h="220133">
                <a:tc>
                  <a:txBody>
                    <a:bodyPr/>
                    <a:lstStyle/>
                    <a:p>
                      <a:pPr>
                        <a:lnSpc>
                          <a:spcPct val="107000"/>
                        </a:lnSpc>
                        <a:spcBef>
                          <a:spcPts val="600"/>
                        </a:spcBef>
                        <a:spcAft>
                          <a:spcPts val="600"/>
                        </a:spcAft>
                      </a:pPr>
                      <a:r>
                        <a:rPr lang="es-EC" sz="1200" b="1">
                          <a:effectLst/>
                        </a:rPr>
                        <a:t>Campo</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b="1">
                          <a:effectLst/>
                        </a:rPr>
                        <a:t>Xiaomi Poco F3</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b="1">
                          <a:effectLst/>
                        </a:rPr>
                        <a:t>Huawei Mate 20 lite</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71647589"/>
                  </a:ext>
                </a:extLst>
              </a:tr>
              <a:tr h="220133">
                <a:tc>
                  <a:txBody>
                    <a:bodyPr/>
                    <a:lstStyle/>
                    <a:p>
                      <a:pPr>
                        <a:lnSpc>
                          <a:spcPct val="107000"/>
                        </a:lnSpc>
                        <a:spcBef>
                          <a:spcPts val="600"/>
                        </a:spcBef>
                        <a:spcAft>
                          <a:spcPts val="600"/>
                        </a:spcAft>
                      </a:pPr>
                      <a:r>
                        <a:rPr lang="es-EC" sz="1200" b="1">
                          <a:effectLst/>
                        </a:rPr>
                        <a:t>Intervalo de registro </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1 </a:t>
                      </a:r>
                      <a:r>
                        <a:rPr lang="es-EC" sz="1200" err="1">
                          <a:effectLst/>
                        </a:rPr>
                        <a:t>seg</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1 </a:t>
                      </a:r>
                      <a:r>
                        <a:rPr lang="es-EC" sz="1200" err="1">
                          <a:effectLst/>
                        </a:rPr>
                        <a:t>seg</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8731367"/>
                  </a:ext>
                </a:extLst>
              </a:tr>
              <a:tr h="220133">
                <a:tc>
                  <a:txBody>
                    <a:bodyPr/>
                    <a:lstStyle/>
                    <a:p>
                      <a:pPr>
                        <a:lnSpc>
                          <a:spcPct val="107000"/>
                        </a:lnSpc>
                        <a:spcBef>
                          <a:spcPts val="600"/>
                        </a:spcBef>
                        <a:spcAft>
                          <a:spcPts val="600"/>
                        </a:spcAft>
                      </a:pPr>
                      <a:r>
                        <a:rPr lang="es-EC" sz="1200" b="1">
                          <a:effectLst/>
                        </a:rPr>
                        <a:t>Tiempo total de registro</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5 min/punto</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5 min/punto</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4984643"/>
                  </a:ext>
                </a:extLst>
              </a:tr>
              <a:tr h="220133">
                <a:tc>
                  <a:txBody>
                    <a:bodyPr/>
                    <a:lstStyle/>
                    <a:p>
                      <a:pPr>
                        <a:lnSpc>
                          <a:spcPct val="107000"/>
                        </a:lnSpc>
                        <a:spcBef>
                          <a:spcPts val="600"/>
                        </a:spcBef>
                        <a:spcAft>
                          <a:spcPts val="600"/>
                        </a:spcAft>
                      </a:pPr>
                      <a:r>
                        <a:rPr lang="es-EC" sz="1200" b="1">
                          <a:effectLst/>
                        </a:rPr>
                        <a:t>Mascara de elevación</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10°</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10°</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3430221"/>
                  </a:ext>
                </a:extLst>
              </a:tr>
              <a:tr h="220133">
                <a:tc>
                  <a:txBody>
                    <a:bodyPr/>
                    <a:lstStyle/>
                    <a:p>
                      <a:pPr>
                        <a:lnSpc>
                          <a:spcPct val="107000"/>
                        </a:lnSpc>
                        <a:spcBef>
                          <a:spcPts val="600"/>
                        </a:spcBef>
                        <a:spcAft>
                          <a:spcPts val="600"/>
                        </a:spcAft>
                      </a:pPr>
                      <a:r>
                        <a:rPr lang="es-EC" sz="1200" b="1">
                          <a:effectLst/>
                        </a:rPr>
                        <a:t>Constelaciones rastreadas</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GPS, GLONASS, Galileo, </a:t>
                      </a:r>
                      <a:r>
                        <a:rPr lang="es-EC" sz="1200" err="1">
                          <a:effectLst/>
                        </a:rPr>
                        <a:t>BeiDou</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GPS, GLONASS</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6227481"/>
                  </a:ext>
                </a:extLst>
              </a:tr>
              <a:tr h="220133">
                <a:tc>
                  <a:txBody>
                    <a:bodyPr/>
                    <a:lstStyle/>
                    <a:p>
                      <a:pPr>
                        <a:lnSpc>
                          <a:spcPct val="107000"/>
                        </a:lnSpc>
                        <a:spcBef>
                          <a:spcPts val="600"/>
                        </a:spcBef>
                        <a:spcAft>
                          <a:spcPts val="600"/>
                        </a:spcAft>
                      </a:pPr>
                      <a:r>
                        <a:rPr lang="es-EC" sz="1200" b="1">
                          <a:effectLst/>
                        </a:rPr>
                        <a:t> Antena (Altura) </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Centro del dispositivo</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600"/>
                        </a:spcAft>
                      </a:pPr>
                      <a:r>
                        <a:rPr lang="es-EC" sz="1200">
                          <a:effectLst/>
                        </a:rPr>
                        <a:t>Centro del dispositivo</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42057"/>
                  </a:ext>
                </a:extLst>
              </a:tr>
            </a:tbl>
          </a:graphicData>
        </a:graphic>
      </p:graphicFrame>
      <p:pic>
        <p:nvPicPr>
          <p:cNvPr id="15" name="Imagen 14" descr="Un hombre parado en un parque&#10;&#10;Descripción generada automáticamente">
            <a:extLst>
              <a:ext uri="{FF2B5EF4-FFF2-40B4-BE49-F238E27FC236}">
                <a16:creationId xmlns:a16="http://schemas.microsoft.com/office/drawing/2014/main" id="{93E1AEC4-9FC0-4656-B7C0-DC56620FBB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68" r="12105"/>
          <a:stretch/>
        </p:blipFill>
        <p:spPr bwMode="auto">
          <a:xfrm>
            <a:off x="6429470" y="1801949"/>
            <a:ext cx="1761845" cy="3486198"/>
          </a:xfrm>
          <a:prstGeom prst="rect">
            <a:avLst/>
          </a:prstGeom>
          <a:noFill/>
          <a:ln>
            <a:noFill/>
          </a:ln>
        </p:spPr>
      </p:pic>
      <p:grpSp>
        <p:nvGrpSpPr>
          <p:cNvPr id="8" name="Grupo 7">
            <a:extLst>
              <a:ext uri="{FF2B5EF4-FFF2-40B4-BE49-F238E27FC236}">
                <a16:creationId xmlns:a16="http://schemas.microsoft.com/office/drawing/2014/main" id="{A2705AC8-58D0-4FD7-9FE4-AA30D6681795}"/>
              </a:ext>
            </a:extLst>
          </p:cNvPr>
          <p:cNvGrpSpPr/>
          <p:nvPr/>
        </p:nvGrpSpPr>
        <p:grpSpPr>
          <a:xfrm>
            <a:off x="47651" y="2896051"/>
            <a:ext cx="3166821" cy="3203932"/>
            <a:chOff x="184314" y="2775965"/>
            <a:chExt cx="3194914" cy="3297914"/>
          </a:xfrm>
        </p:grpSpPr>
        <p:pic>
          <p:nvPicPr>
            <p:cNvPr id="16" name="Imagen 15" descr="Tabla&#10;&#10;Descripción generada automáticamente">
              <a:extLst>
                <a:ext uri="{FF2B5EF4-FFF2-40B4-BE49-F238E27FC236}">
                  <a16:creationId xmlns:a16="http://schemas.microsoft.com/office/drawing/2014/main" id="{8C3CAAFB-BA95-48F6-8D72-14A5753787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13"/>
            <a:stretch/>
          </p:blipFill>
          <p:spPr bwMode="auto">
            <a:xfrm>
              <a:off x="184314" y="2775965"/>
              <a:ext cx="1551822" cy="3297914"/>
            </a:xfrm>
            <a:prstGeom prst="rect">
              <a:avLst/>
            </a:prstGeom>
            <a:noFill/>
            <a:ln>
              <a:noFill/>
            </a:ln>
            <a:extLst>
              <a:ext uri="{53640926-AAD7-44D8-BBD7-CCE9431645EC}">
                <a14:shadowObscured xmlns:a14="http://schemas.microsoft.com/office/drawing/2010/main"/>
              </a:ext>
            </a:extLst>
          </p:spPr>
        </p:pic>
        <p:pic>
          <p:nvPicPr>
            <p:cNvPr id="17" name="Imagen 16" descr="Tabla&#10;&#10;Descripción generada automáticamente">
              <a:extLst>
                <a:ext uri="{FF2B5EF4-FFF2-40B4-BE49-F238E27FC236}">
                  <a16:creationId xmlns:a16="http://schemas.microsoft.com/office/drawing/2014/main" id="{BE15E3F3-1986-4B45-BDD0-68CF500BFA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434"/>
            <a:stretch/>
          </p:blipFill>
          <p:spPr bwMode="auto">
            <a:xfrm>
              <a:off x="1780206" y="2775965"/>
              <a:ext cx="1599022" cy="3103245"/>
            </a:xfrm>
            <a:prstGeom prst="rect">
              <a:avLst/>
            </a:prstGeom>
            <a:noFill/>
            <a:ln>
              <a:noFill/>
            </a:ln>
            <a:extLst>
              <a:ext uri="{53640926-AAD7-44D8-BBD7-CCE9431645EC}">
                <a14:shadowObscured xmlns:a14="http://schemas.microsoft.com/office/drawing/2010/main"/>
              </a:ext>
            </a:extLst>
          </p:spPr>
        </p:pic>
      </p:grpSp>
      <p:grpSp>
        <p:nvGrpSpPr>
          <p:cNvPr id="18" name="Grupo 17">
            <a:extLst>
              <a:ext uri="{FF2B5EF4-FFF2-40B4-BE49-F238E27FC236}">
                <a16:creationId xmlns:a16="http://schemas.microsoft.com/office/drawing/2014/main" id="{AD22BD7C-78BF-4D38-B37B-8911521BEF3E}"/>
              </a:ext>
            </a:extLst>
          </p:cNvPr>
          <p:cNvGrpSpPr/>
          <p:nvPr/>
        </p:nvGrpSpPr>
        <p:grpSpPr>
          <a:xfrm>
            <a:off x="8378086" y="1775778"/>
            <a:ext cx="3711336" cy="3532822"/>
            <a:chOff x="0" y="0"/>
            <a:chExt cx="4088309" cy="3560445"/>
          </a:xfrm>
        </p:grpSpPr>
        <p:pic>
          <p:nvPicPr>
            <p:cNvPr id="19" name="Imagen 18" descr="Interfaz de usuario gráfica, Texto, Aplicación, Chat o mensaje de texto&#10;&#10;Descripción generada automáticamente">
              <a:extLst>
                <a:ext uri="{FF2B5EF4-FFF2-40B4-BE49-F238E27FC236}">
                  <a16:creationId xmlns:a16="http://schemas.microsoft.com/office/drawing/2014/main" id="{CE9C7CC1-67AD-4E87-8853-1F6EC33FD1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98" b="5142"/>
            <a:stretch/>
          </p:blipFill>
          <p:spPr bwMode="auto">
            <a:xfrm>
              <a:off x="0" y="26376"/>
              <a:ext cx="1799590" cy="3513455"/>
            </a:xfrm>
            <a:prstGeom prst="rect">
              <a:avLst/>
            </a:prstGeom>
            <a:noFill/>
            <a:ln>
              <a:noFill/>
            </a:ln>
            <a:extLst>
              <a:ext uri="{53640926-AAD7-44D8-BBD7-CCE9431645EC}">
                <a14:shadowObscured xmlns:a14="http://schemas.microsoft.com/office/drawing/2010/main"/>
              </a:ext>
            </a:extLst>
          </p:spPr>
        </p:pic>
        <p:pic>
          <p:nvPicPr>
            <p:cNvPr id="20" name="Imagen 19" descr="Texto&#10;&#10;Descripción generada automáticamente">
              <a:extLst>
                <a:ext uri="{FF2B5EF4-FFF2-40B4-BE49-F238E27FC236}">
                  <a16:creationId xmlns:a16="http://schemas.microsoft.com/office/drawing/2014/main" id="{97F3A6D4-44E9-4BC6-ADCC-068AA20386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896" b="5555"/>
            <a:stretch/>
          </p:blipFill>
          <p:spPr bwMode="auto">
            <a:xfrm>
              <a:off x="1951892" y="0"/>
              <a:ext cx="2136417" cy="3560445"/>
            </a:xfrm>
            <a:prstGeom prst="rect">
              <a:avLst/>
            </a:prstGeom>
            <a:noFill/>
            <a:ln>
              <a:noFill/>
            </a:ln>
            <a:extLst>
              <a:ext uri="{53640926-AAD7-44D8-BBD7-CCE9431645EC}">
                <a14:shadowObscured xmlns:a14="http://schemas.microsoft.com/office/drawing/2010/main"/>
              </a:ext>
            </a:extLst>
          </p:spPr>
        </p:pic>
      </p:grpSp>
      <p:sp>
        <p:nvSpPr>
          <p:cNvPr id="22" name="CuadroTexto 21">
            <a:extLst>
              <a:ext uri="{FF2B5EF4-FFF2-40B4-BE49-F238E27FC236}">
                <a16:creationId xmlns:a16="http://schemas.microsoft.com/office/drawing/2014/main" id="{4DDDA688-69F7-45CE-AD67-F7B1AE3F7AF3}"/>
              </a:ext>
            </a:extLst>
          </p:cNvPr>
          <p:cNvSpPr txBox="1"/>
          <p:nvPr/>
        </p:nvSpPr>
        <p:spPr>
          <a:xfrm>
            <a:off x="296495" y="700884"/>
            <a:ext cx="5393685" cy="307777"/>
          </a:xfrm>
          <a:prstGeom prst="rect">
            <a:avLst/>
          </a:prstGeom>
          <a:noFill/>
        </p:spPr>
        <p:txBody>
          <a:bodyPr wrap="square">
            <a:spAutoFit/>
          </a:bodyPr>
          <a:lstStyle/>
          <a:p>
            <a:pPr algn="ctr"/>
            <a:r>
              <a:rPr lang="es-EC" sz="1400" b="1" dirty="0">
                <a:effectLst/>
                <a:latin typeface="Arial" panose="020B0604020202020204" pitchFamily="34" charset="0"/>
                <a:ea typeface="Times New Roman" panose="02020603050405020304" pitchFamily="18" charset="0"/>
              </a:rPr>
              <a:t>Posicionamiento Estático </a:t>
            </a:r>
          </a:p>
        </p:txBody>
      </p:sp>
      <p:sp>
        <p:nvSpPr>
          <p:cNvPr id="23" name="CuadroTexto 22">
            <a:extLst>
              <a:ext uri="{FF2B5EF4-FFF2-40B4-BE49-F238E27FC236}">
                <a16:creationId xmlns:a16="http://schemas.microsoft.com/office/drawing/2014/main" id="{9A5ED308-6F87-41D0-A248-5C64A79C73D7}"/>
              </a:ext>
            </a:extLst>
          </p:cNvPr>
          <p:cNvSpPr txBox="1"/>
          <p:nvPr/>
        </p:nvSpPr>
        <p:spPr>
          <a:xfrm>
            <a:off x="6676010" y="700884"/>
            <a:ext cx="4731788" cy="307777"/>
          </a:xfrm>
          <a:prstGeom prst="rect">
            <a:avLst/>
          </a:prstGeom>
          <a:noFill/>
        </p:spPr>
        <p:txBody>
          <a:bodyPr wrap="square">
            <a:spAutoFit/>
          </a:bodyPr>
          <a:lstStyle/>
          <a:p>
            <a:pPr algn="ctr"/>
            <a:r>
              <a:rPr lang="es-EC" sz="1400" b="1" dirty="0">
                <a:effectLst/>
                <a:latin typeface="Arial" panose="020B0604020202020204" pitchFamily="34" charset="0"/>
                <a:ea typeface="Times New Roman" panose="02020603050405020304" pitchFamily="18" charset="0"/>
              </a:rPr>
              <a:t>Navegación  </a:t>
            </a:r>
          </a:p>
        </p:txBody>
      </p:sp>
      <p:sp>
        <p:nvSpPr>
          <p:cNvPr id="25" name="CuadroTexto 24">
            <a:extLst>
              <a:ext uri="{FF2B5EF4-FFF2-40B4-BE49-F238E27FC236}">
                <a16:creationId xmlns:a16="http://schemas.microsoft.com/office/drawing/2014/main" id="{F1345A4E-C095-41B5-BE1E-B0256119F2C3}"/>
              </a:ext>
            </a:extLst>
          </p:cNvPr>
          <p:cNvSpPr txBox="1"/>
          <p:nvPr/>
        </p:nvSpPr>
        <p:spPr>
          <a:xfrm>
            <a:off x="2326543" y="2576729"/>
            <a:ext cx="1333592" cy="307777"/>
          </a:xfrm>
          <a:prstGeom prst="rect">
            <a:avLst/>
          </a:prstGeom>
          <a:noFill/>
        </p:spPr>
        <p:txBody>
          <a:bodyPr wrap="square">
            <a:spAutoFit/>
          </a:bodyPr>
          <a:lstStyle/>
          <a:p>
            <a:r>
              <a:rPr lang="es-CO" sz="1400" b="1">
                <a:effectLst/>
                <a:latin typeface="Arial" panose="020B0604020202020204" pitchFamily="34" charset="0"/>
                <a:ea typeface="Calibri" panose="020F0502020204030204" pitchFamily="34" charset="0"/>
              </a:rPr>
              <a:t>GPS TEST</a:t>
            </a:r>
            <a:endParaRPr lang="es-CO" sz="1400" b="1"/>
          </a:p>
        </p:txBody>
      </p:sp>
      <p:sp>
        <p:nvSpPr>
          <p:cNvPr id="31" name="CuadroTexto 30">
            <a:extLst>
              <a:ext uri="{FF2B5EF4-FFF2-40B4-BE49-F238E27FC236}">
                <a16:creationId xmlns:a16="http://schemas.microsoft.com/office/drawing/2014/main" id="{246AEFA5-2B86-4A42-B72E-B13DDC0EA090}"/>
              </a:ext>
            </a:extLst>
          </p:cNvPr>
          <p:cNvSpPr txBox="1"/>
          <p:nvPr/>
        </p:nvSpPr>
        <p:spPr>
          <a:xfrm>
            <a:off x="6602925" y="1058942"/>
            <a:ext cx="5329264" cy="584775"/>
          </a:xfrm>
          <a:prstGeom prst="rect">
            <a:avLst/>
          </a:prstGeom>
          <a:noFill/>
        </p:spPr>
        <p:txBody>
          <a:bodyPr wrap="square">
            <a:spAutoFit/>
          </a:bodyPr>
          <a:lstStyle/>
          <a:p>
            <a:r>
              <a:rPr lang="es-MX" sz="1600"/>
              <a:t>Se registró con la aplicación al finalizar el recorrido y se almacena en formato NMEA con sentencias GGA. </a:t>
            </a:r>
            <a:endParaRPr lang="es-CO" sz="1600"/>
          </a:p>
        </p:txBody>
      </p:sp>
      <p:pic>
        <p:nvPicPr>
          <p:cNvPr id="33" name="Imagen 32">
            <a:extLst>
              <a:ext uri="{FF2B5EF4-FFF2-40B4-BE49-F238E27FC236}">
                <a16:creationId xmlns:a16="http://schemas.microsoft.com/office/drawing/2014/main" id="{CC70E548-00DD-47CF-B513-223D9376B484}"/>
              </a:ext>
            </a:extLst>
          </p:cNvPr>
          <p:cNvPicPr>
            <a:picLocks noChangeAspect="1"/>
          </p:cNvPicPr>
          <p:nvPr/>
        </p:nvPicPr>
        <p:blipFill rotWithShape="1">
          <a:blip r:embed="rId8"/>
          <a:srcRect r="26161" b="19968"/>
          <a:stretch/>
        </p:blipFill>
        <p:spPr>
          <a:xfrm>
            <a:off x="3117177" y="4693724"/>
            <a:ext cx="2854378" cy="1406259"/>
          </a:xfrm>
          <a:prstGeom prst="rect">
            <a:avLst/>
          </a:prstGeom>
        </p:spPr>
      </p:pic>
      <p:grpSp>
        <p:nvGrpSpPr>
          <p:cNvPr id="27" name="Grupo 26">
            <a:extLst>
              <a:ext uri="{FF2B5EF4-FFF2-40B4-BE49-F238E27FC236}">
                <a16:creationId xmlns:a16="http://schemas.microsoft.com/office/drawing/2014/main" id="{C5C89745-1B2B-40D4-95B2-8FC2C2009207}"/>
              </a:ext>
            </a:extLst>
          </p:cNvPr>
          <p:cNvGrpSpPr/>
          <p:nvPr/>
        </p:nvGrpSpPr>
        <p:grpSpPr>
          <a:xfrm>
            <a:off x="6068943" y="619611"/>
            <a:ext cx="54113" cy="5618778"/>
            <a:chOff x="5887507" y="598036"/>
            <a:chExt cx="54113" cy="5618778"/>
          </a:xfrm>
        </p:grpSpPr>
        <p:cxnSp>
          <p:nvCxnSpPr>
            <p:cNvPr id="28" name="Conector recto 27">
              <a:extLst>
                <a:ext uri="{FF2B5EF4-FFF2-40B4-BE49-F238E27FC236}">
                  <a16:creationId xmlns:a16="http://schemas.microsoft.com/office/drawing/2014/main" id="{67AFB695-E85A-47A8-8E6B-3A80D58501FE}"/>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43D3981F-873D-4F7E-89EC-A2ECDBA87A03}"/>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upo 12">
            <a:extLst>
              <a:ext uri="{FF2B5EF4-FFF2-40B4-BE49-F238E27FC236}">
                <a16:creationId xmlns:a16="http://schemas.microsoft.com/office/drawing/2014/main" id="{2B499CE9-A952-41D8-8FBC-BA59ACE9C9D1}"/>
              </a:ext>
            </a:extLst>
          </p:cNvPr>
          <p:cNvGrpSpPr/>
          <p:nvPr/>
        </p:nvGrpSpPr>
        <p:grpSpPr>
          <a:xfrm>
            <a:off x="3302124" y="2884505"/>
            <a:ext cx="2596223" cy="1733880"/>
            <a:chOff x="3307858" y="2540854"/>
            <a:chExt cx="2596223" cy="1733880"/>
          </a:xfrm>
        </p:grpSpPr>
        <p:pic>
          <p:nvPicPr>
            <p:cNvPr id="10" name="Imagen 9" descr="Interfaz de usuario gráfica, Texto&#10;&#10;Descripción generada automáticamente">
              <a:extLst>
                <a:ext uri="{FF2B5EF4-FFF2-40B4-BE49-F238E27FC236}">
                  <a16:creationId xmlns:a16="http://schemas.microsoft.com/office/drawing/2014/main" id="{82655216-8DB3-47E6-81F2-BB0FB04797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7858" y="2540854"/>
              <a:ext cx="1291751" cy="1733879"/>
            </a:xfrm>
            <a:prstGeom prst="rect">
              <a:avLst/>
            </a:prstGeom>
          </p:spPr>
        </p:pic>
        <p:pic>
          <p:nvPicPr>
            <p:cNvPr id="12" name="Imagen 11">
              <a:extLst>
                <a:ext uri="{FF2B5EF4-FFF2-40B4-BE49-F238E27FC236}">
                  <a16:creationId xmlns:a16="http://schemas.microsoft.com/office/drawing/2014/main" id="{9AB6F7B6-4D47-4D7A-94F5-82D2FADB4C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03672" y="2540855"/>
              <a:ext cx="1300409" cy="1733879"/>
            </a:xfrm>
            <a:prstGeom prst="rect">
              <a:avLst/>
            </a:prstGeom>
          </p:spPr>
        </p:pic>
      </p:grpSp>
      <p:sp>
        <p:nvSpPr>
          <p:cNvPr id="24" name="CuadroTexto 23">
            <a:extLst>
              <a:ext uri="{FF2B5EF4-FFF2-40B4-BE49-F238E27FC236}">
                <a16:creationId xmlns:a16="http://schemas.microsoft.com/office/drawing/2014/main" id="{26D720A1-C05B-419E-A77F-D6B88F2E2612}"/>
              </a:ext>
            </a:extLst>
          </p:cNvPr>
          <p:cNvSpPr txBox="1"/>
          <p:nvPr/>
        </p:nvSpPr>
        <p:spPr>
          <a:xfrm>
            <a:off x="69917" y="6384011"/>
            <a:ext cx="5020243" cy="369332"/>
          </a:xfrm>
          <a:prstGeom prst="rect">
            <a:avLst/>
          </a:prstGeom>
          <a:noFill/>
        </p:spPr>
        <p:txBody>
          <a:bodyPr wrap="square">
            <a:spAutoFit/>
          </a:bodyPr>
          <a:lstStyle/>
          <a:p>
            <a:r>
              <a:rPr lang="es-EC" sz="1800" b="1" dirty="0"/>
              <a:t>Registro de Observaciones  Dispositivos móviles </a:t>
            </a:r>
            <a:endParaRPr lang="es-EC" dirty="0"/>
          </a:p>
        </p:txBody>
      </p:sp>
    </p:spTree>
    <p:extLst>
      <p:ext uri="{BB962C8B-B14F-4D97-AF65-F5344CB8AC3E}">
        <p14:creationId xmlns:p14="http://schemas.microsoft.com/office/powerpoint/2010/main" val="40343131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0997DC89-8551-457D-ADB0-32D6F266C28F}"/>
                  </a:ext>
                </a:extLst>
              </p:cNvPr>
              <p:cNvSpPr txBox="1"/>
              <p:nvPr/>
            </p:nvSpPr>
            <p:spPr>
              <a:xfrm>
                <a:off x="244302" y="2819935"/>
                <a:ext cx="5342517" cy="910699"/>
              </a:xfrm>
              <a:prstGeom prst="rect">
                <a:avLst/>
              </a:prstGeom>
              <a:noFill/>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𝐻</m:t>
                          </m:r>
                        </m:sub>
                      </m:sSub>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f>
                            <m:fPr>
                              <m:ctrlPr>
                                <a:rPr lang="es-EC" i="1">
                                  <a:solidFill>
                                    <a:srgbClr val="836967"/>
                                  </a:solidFill>
                                  <a:latin typeface="Cambria Math" panose="02040503050406030204" pitchFamily="18" charset="0"/>
                                </a:rPr>
                              </m:ctrlPr>
                            </m:fPr>
                            <m:num>
                              <m:nary>
                                <m:naryPr>
                                  <m:chr m:val="∑"/>
                                  <m:subHide m:val="on"/>
                                  <m:supHide m:val="on"/>
                                  <m:ctrlPr>
                                    <a:rPr lang="es-EC" i="1">
                                      <a:latin typeface="Cambria Math" panose="02040503050406030204" pitchFamily="18" charset="0"/>
                                    </a:rPr>
                                  </m:ctrlPr>
                                </m:naryPr>
                                <m:sub/>
                                <m:sup/>
                                <m:e>
                                  <m:d>
                                    <m:dPr>
                                      <m:begChr m:val=""/>
                                      <m:endChr m:val="]"/>
                                      <m:ctrlPr>
                                        <a:rPr lang="es-EC" i="1">
                                          <a:latin typeface="Cambria Math" panose="02040503050406030204" pitchFamily="18" charset="0"/>
                                        </a:rPr>
                                      </m:ctrlPr>
                                    </m:dPr>
                                    <m:e>
                                      <m:sSup>
                                        <m:sSupPr>
                                          <m:ctrlPr>
                                            <a:rPr lang="es-EC" i="1">
                                              <a:solidFill>
                                                <a:srgbClr val="836967"/>
                                              </a:solidFill>
                                              <a:latin typeface="Cambria Math" panose="02040503050406030204" pitchFamily="18" charset="0"/>
                                            </a:rPr>
                                          </m:ctrlPr>
                                        </m:sSupPr>
                                        <m:e>
                                          <m:d>
                                            <m:dPr>
                                              <m:begChr m:val="["/>
                                              <m:endChr m:val=""/>
                                              <m:ctrlPr>
                                                <a:rPr lang="es-EC" i="1">
                                                  <a:latin typeface="Cambria Math" panose="02040503050406030204" pitchFamily="18" charset="0"/>
                                                </a:rPr>
                                              </m:ctrlPr>
                                            </m:dPr>
                                            <m:e>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𝑋</m:t>
                                                      </m:r>
                                                    </m:e>
                                                    <m:sub>
                                                      <m:r>
                                                        <a:rPr lang="es-EC" i="1">
                                                          <a:latin typeface="Cambria Math" panose="02040503050406030204" pitchFamily="18" charset="0"/>
                                                        </a:rPr>
                                                        <m:t>𝑜𝑏</m:t>
                                                      </m:r>
                                                      <m:r>
                                                        <a:rPr lang="es-EC" i="0">
                                                          <a:latin typeface="Cambria Math" panose="02040503050406030204" pitchFamily="18" charset="0"/>
                                                        </a:rPr>
                                                        <m:t>,  </m:t>
                                                      </m:r>
                                                      <m:r>
                                                        <a:rPr lang="es-EC" i="1">
                                                          <a:latin typeface="Cambria Math" panose="02040503050406030204" pitchFamily="18" charset="0"/>
                                                        </a:rPr>
                                                        <m:t>𝑖</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𝑋</m:t>
                                                      </m:r>
                                                    </m:e>
                                                    <m:sub>
                                                      <m:r>
                                                        <a:rPr lang="es-EC" i="1">
                                                          <a:latin typeface="Cambria Math" panose="02040503050406030204" pitchFamily="18" charset="0"/>
                                                        </a:rPr>
                                                        <m:t>𝑣</m:t>
                                                      </m:r>
                                                      <m:r>
                                                        <a:rPr lang="es-EC" i="0">
                                                          <a:latin typeface="Cambria Math" panose="02040503050406030204" pitchFamily="18" charset="0"/>
                                                        </a:rPr>
                                                        <m:t>,  </m:t>
                                                      </m:r>
                                                      <m:r>
                                                        <a:rPr lang="es-EC" i="1">
                                                          <a:latin typeface="Cambria Math" panose="02040503050406030204" pitchFamily="18" charset="0"/>
                                                        </a:rPr>
                                                        <m:t>𝑖</m:t>
                                                      </m:r>
                                                    </m:sub>
                                                  </m:sSub>
                                                </m:e>
                                              </m:d>
                                            </m:e>
                                          </m:d>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𝑌</m:t>
                                                  </m:r>
                                                </m:e>
                                                <m:sub>
                                                  <m:r>
                                                    <a:rPr lang="es-EC" i="1">
                                                      <a:latin typeface="Cambria Math" panose="02040503050406030204" pitchFamily="18" charset="0"/>
                                                    </a:rPr>
                                                    <m:t>𝑜𝑏</m:t>
                                                  </m:r>
                                                  <m:r>
                                                    <a:rPr lang="es-EC" i="0">
                                                      <a:latin typeface="Cambria Math" panose="02040503050406030204" pitchFamily="18" charset="0"/>
                                                    </a:rPr>
                                                    <m:t>,  </m:t>
                                                  </m:r>
                                                  <m:r>
                                                    <a:rPr lang="es-EC" i="1">
                                                      <a:latin typeface="Cambria Math" panose="02040503050406030204" pitchFamily="18" charset="0"/>
                                                    </a:rPr>
                                                    <m:t>𝑖</m:t>
                                                  </m:r>
                                                </m:sub>
                                              </m:sSub>
                                              <m:r>
                                                <a:rPr lang="es-EC" i="0">
                                                  <a:latin typeface="Cambria Math" panose="02040503050406030204" pitchFamily="18" charset="0"/>
                                                </a:rPr>
                                                <m:t>−</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𝑌</m:t>
                                                  </m:r>
                                                </m:e>
                                                <m:sub>
                                                  <m:r>
                                                    <a:rPr lang="es-EC" i="1">
                                                      <a:latin typeface="Cambria Math" panose="02040503050406030204" pitchFamily="18" charset="0"/>
                                                    </a:rPr>
                                                    <m:t>𝑣</m:t>
                                                  </m:r>
                                                  <m:r>
                                                    <a:rPr lang="es-EC" i="0">
                                                      <a:latin typeface="Cambria Math" panose="02040503050406030204" pitchFamily="18" charset="0"/>
                                                    </a:rPr>
                                                    <m:t>,  </m:t>
                                                  </m:r>
                                                  <m:r>
                                                    <a:rPr lang="es-EC" i="1">
                                                      <a:latin typeface="Cambria Math" panose="02040503050406030204" pitchFamily="18" charset="0"/>
                                                    </a:rPr>
                                                    <m:t>𝑖</m:t>
                                                  </m:r>
                                                </m:sub>
                                              </m:sSub>
                                            </m:e>
                                          </m:d>
                                        </m:e>
                                        <m:sup>
                                          <m:r>
                                            <a:rPr lang="es-EC" i="0">
                                              <a:latin typeface="Cambria Math" panose="02040503050406030204" pitchFamily="18" charset="0"/>
                                            </a:rPr>
                                            <m:t>2</m:t>
                                          </m:r>
                                        </m:sup>
                                      </m:sSup>
                                    </m:e>
                                  </m:d>
                                </m:e>
                              </m:nary>
                            </m:num>
                            <m:den>
                              <m:r>
                                <a:rPr lang="es-EC" i="1">
                                  <a:latin typeface="Cambria Math" panose="02040503050406030204" pitchFamily="18" charset="0"/>
                                </a:rPr>
                                <m:t>𝑛</m:t>
                              </m:r>
                            </m:den>
                          </m:f>
                        </m:e>
                      </m:rad>
                    </m:oMath>
                  </m:oMathPara>
                </a14:m>
                <a:endParaRPr lang="es-EC" dirty="0"/>
              </a:p>
            </p:txBody>
          </p:sp>
        </mc:Choice>
        <mc:Fallback xmlns="">
          <p:sp>
            <p:nvSpPr>
              <p:cNvPr id="6" name="CuadroTexto 5">
                <a:extLst>
                  <a:ext uri="{FF2B5EF4-FFF2-40B4-BE49-F238E27FC236}">
                    <a16:creationId xmlns:a16="http://schemas.microsoft.com/office/drawing/2014/main" id="{0997DC89-8551-457D-ADB0-32D6F266C28F}"/>
                  </a:ext>
                </a:extLst>
              </p:cNvPr>
              <p:cNvSpPr txBox="1">
                <a:spLocks noRot="1" noChangeAspect="1" noMove="1" noResize="1" noEditPoints="1" noAdjustHandles="1" noChangeArrowheads="1" noChangeShapeType="1" noTextEdit="1"/>
              </p:cNvSpPr>
              <p:nvPr/>
            </p:nvSpPr>
            <p:spPr>
              <a:xfrm>
                <a:off x="244302" y="2819935"/>
                <a:ext cx="5342517" cy="910699"/>
              </a:xfrm>
              <a:prstGeom prst="rect">
                <a:avLst/>
              </a:prstGeom>
              <a:blipFill>
                <a:blip r:embed="rId3"/>
                <a:stretch>
                  <a:fillRect/>
                </a:stretch>
              </a:blipFill>
              <a:ln>
                <a:solidFill>
                  <a:schemeClr val="tx1"/>
                </a:solidFill>
              </a:ln>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0C31838D-B4FE-4ECE-945D-E4858C10B496}"/>
                  </a:ext>
                </a:extLst>
              </p:cNvPr>
              <p:cNvSpPr txBox="1"/>
              <p:nvPr/>
            </p:nvSpPr>
            <p:spPr>
              <a:xfrm>
                <a:off x="-139548" y="3946168"/>
                <a:ext cx="6131133" cy="2224904"/>
              </a:xfrm>
              <a:prstGeom prst="rect">
                <a:avLst/>
              </a:prstGeom>
              <a:noFill/>
            </p:spPr>
            <p:txBody>
              <a:bodyPr wrap="square">
                <a:spAutoFit/>
              </a:bodyPr>
              <a:lstStyle/>
              <a:p>
                <a:pPr marL="467995">
                  <a:lnSpc>
                    <a:spcPct val="150000"/>
                  </a:lnSpc>
                  <a:spcAft>
                    <a:spcPts val="800"/>
                  </a:spcAft>
                </a:pPr>
                <a14:m>
                  <m:oMath xmlns:m="http://schemas.openxmlformats.org/officeDocument/2006/math">
                    <m:sSub>
                      <m:sSubPr>
                        <m:ctrlPr>
                          <a:rPr lang="es-EC" sz="1400" i="1" smtClean="0">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𝑋</m:t>
                        </m:r>
                      </m:e>
                      <m:sub>
                        <m:r>
                          <a:rPr lang="es-EC" sz="1400" i="1">
                            <a:effectLst/>
                            <a:latin typeface="Cambria Math" panose="02040503050406030204" pitchFamily="18" charset="0"/>
                            <a:ea typeface="Calibri" panose="020F0502020204030204" pitchFamily="34" charset="0"/>
                            <a:cs typeface="Arial" panose="020B0604020202020204" pitchFamily="34" charset="0"/>
                          </a:rPr>
                          <m:t>𝑜𝑏</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𝑖</m:t>
                        </m:r>
                      </m:sub>
                    </m:sSub>
                  </m:oMath>
                </a14:m>
                <a:r>
                  <a:rPr lang="es-EC" sz="1400" dirty="0">
                    <a:effectLst/>
                    <a:latin typeface="Arial" panose="020B0604020202020204" pitchFamily="34" charset="0"/>
                    <a:ea typeface="Yu Mincho" panose="02020400000000000000" pitchFamily="18" charset="-128"/>
                    <a:cs typeface="Arial" panose="020B0604020202020204" pitchFamily="34" charset="0"/>
                  </a:rPr>
                  <a:t> ,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𝑌</m:t>
                        </m:r>
                      </m:e>
                      <m:sub>
                        <m:r>
                          <a:rPr lang="es-EC" sz="1400" i="1">
                            <a:effectLst/>
                            <a:latin typeface="Cambria Math" panose="02040503050406030204" pitchFamily="18" charset="0"/>
                            <a:ea typeface="Calibri" panose="020F0502020204030204" pitchFamily="34" charset="0"/>
                            <a:cs typeface="Arial" panose="020B0604020202020204" pitchFamily="34" charset="0"/>
                          </a:rPr>
                          <m:t>𝑜𝑏</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𝑖</m:t>
                        </m:r>
                      </m:sub>
                    </m:sSub>
                  </m:oMath>
                </a14:m>
                <a:r>
                  <a:rPr lang="es-EC" sz="1400" dirty="0">
                    <a:effectLst/>
                    <a:latin typeface="Arial" panose="020B0604020202020204" pitchFamily="34" charset="0"/>
                    <a:ea typeface="Yu Mincho" panose="02020400000000000000" pitchFamily="18" charset="-128"/>
                    <a:cs typeface="Arial" panose="020B0604020202020204" pitchFamily="34" charset="0"/>
                  </a:rPr>
                  <a:t>: Coordenadas del i-</a:t>
                </a:r>
                <a:r>
                  <a:rPr lang="es-EC" sz="1400" dirty="0" err="1">
                    <a:effectLst/>
                    <a:latin typeface="Arial" panose="020B0604020202020204" pitchFamily="34" charset="0"/>
                    <a:ea typeface="Yu Mincho" panose="02020400000000000000" pitchFamily="18" charset="-128"/>
                    <a:cs typeface="Arial" panose="020B0604020202020204" pitchFamily="34" charset="0"/>
                  </a:rPr>
                  <a:t>ésimo</a:t>
                </a:r>
                <a:r>
                  <a:rPr lang="es-EC" sz="1400" dirty="0">
                    <a:effectLst/>
                    <a:latin typeface="Arial" panose="020B0604020202020204" pitchFamily="34" charset="0"/>
                    <a:ea typeface="Yu Mincho" panose="02020400000000000000" pitchFamily="18" charset="-128"/>
                    <a:cs typeface="Arial" panose="020B0604020202020204" pitchFamily="34" charset="0"/>
                  </a:rPr>
                  <a:t> punto de control de los datos de observación a evaluar.</a:t>
                </a:r>
                <a:endParaRPr lang="es-EC" sz="1400" dirty="0">
                  <a:effectLst/>
                  <a:latin typeface="Arial" panose="020B0604020202020204" pitchFamily="34" charset="0"/>
                  <a:ea typeface="Calibri" panose="020F0502020204030204" pitchFamily="34" charset="0"/>
                  <a:cs typeface="Calibri" panose="020F0502020204030204" pitchFamily="34" charset="0"/>
                </a:endParaRPr>
              </a:p>
              <a:p>
                <a:pPr marL="467995">
                  <a:lnSpc>
                    <a:spcPct val="150000"/>
                  </a:lnSpc>
                  <a:spcAft>
                    <a:spcPts val="800"/>
                  </a:spcAft>
                </a:pP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𝑋</m:t>
                        </m:r>
                      </m:e>
                      <m:sub>
                        <m:r>
                          <a:rPr lang="es-EC" sz="1400" i="1">
                            <a:effectLst/>
                            <a:latin typeface="Cambria Math" panose="02040503050406030204" pitchFamily="18" charset="0"/>
                            <a:ea typeface="Calibri" panose="020F0502020204030204" pitchFamily="34" charset="0"/>
                            <a:cs typeface="Arial" panose="020B0604020202020204" pitchFamily="34" charset="0"/>
                          </a:rPr>
                          <m:t>𝑣</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𝑖</m:t>
                        </m:r>
                      </m:sub>
                    </m:sSub>
                  </m:oMath>
                </a14:m>
                <a:r>
                  <a:rPr lang="es-EC" sz="1400" dirty="0">
                    <a:effectLst/>
                    <a:latin typeface="Arial" panose="020B0604020202020204" pitchFamily="34" charset="0"/>
                    <a:ea typeface="Yu Mincho" panose="02020400000000000000" pitchFamily="18" charset="-128"/>
                    <a:cs typeface="Arial" panose="020B0604020202020204" pitchFamily="34" charset="0"/>
                  </a:rPr>
                  <a:t> , </a:t>
                </a:r>
                <a14:m>
                  <m:oMath xmlns:m="http://schemas.openxmlformats.org/officeDocument/2006/math">
                    <m:sSub>
                      <m:sSubPr>
                        <m:ctrlPr>
                          <a:rPr lang="es-EC" sz="1400" i="1">
                            <a:effectLst/>
                            <a:latin typeface="Cambria Math" panose="02040503050406030204" pitchFamily="18" charset="0"/>
                            <a:ea typeface="Calibri" panose="020F0502020204030204" pitchFamily="34" charset="0"/>
                            <a:cs typeface="Arial" panose="020B0604020202020204" pitchFamily="34" charset="0"/>
                          </a:rPr>
                        </m:ctrlPr>
                      </m:sSubPr>
                      <m:e>
                        <m:r>
                          <a:rPr lang="es-EC" sz="1400" i="1">
                            <a:effectLst/>
                            <a:latin typeface="Cambria Math" panose="02040503050406030204" pitchFamily="18" charset="0"/>
                            <a:ea typeface="Calibri" panose="020F0502020204030204" pitchFamily="34" charset="0"/>
                            <a:cs typeface="Arial" panose="020B0604020202020204" pitchFamily="34" charset="0"/>
                          </a:rPr>
                          <m:t>𝑌</m:t>
                        </m:r>
                      </m:e>
                      <m:sub>
                        <m:r>
                          <a:rPr lang="es-EC" sz="1400" i="1">
                            <a:effectLst/>
                            <a:latin typeface="Cambria Math" panose="02040503050406030204" pitchFamily="18" charset="0"/>
                            <a:ea typeface="Calibri" panose="020F0502020204030204" pitchFamily="34" charset="0"/>
                            <a:cs typeface="Arial" panose="020B0604020202020204" pitchFamily="34" charset="0"/>
                          </a:rPr>
                          <m:t>𝑣</m:t>
                        </m:r>
                        <m:r>
                          <a:rPr lang="es-EC" sz="1400" i="1">
                            <a:effectLst/>
                            <a:latin typeface="Cambria Math" panose="02040503050406030204" pitchFamily="18" charset="0"/>
                            <a:ea typeface="Calibri" panose="020F0502020204030204" pitchFamily="34" charset="0"/>
                            <a:cs typeface="Arial" panose="020B0604020202020204" pitchFamily="34" charset="0"/>
                          </a:rPr>
                          <m:t>,  </m:t>
                        </m:r>
                        <m:r>
                          <a:rPr lang="es-EC" sz="1400" i="1">
                            <a:effectLst/>
                            <a:latin typeface="Cambria Math" panose="02040503050406030204" pitchFamily="18" charset="0"/>
                            <a:ea typeface="Calibri" panose="020F0502020204030204" pitchFamily="34" charset="0"/>
                            <a:cs typeface="Arial" panose="020B0604020202020204" pitchFamily="34" charset="0"/>
                          </a:rPr>
                          <m:t>𝑖</m:t>
                        </m:r>
                      </m:sub>
                    </m:sSub>
                  </m:oMath>
                </a14:m>
                <a:r>
                  <a:rPr lang="es-EC" sz="1400" dirty="0">
                    <a:effectLst/>
                    <a:latin typeface="Arial" panose="020B0604020202020204" pitchFamily="34" charset="0"/>
                    <a:ea typeface="Yu Mincho" panose="02020400000000000000" pitchFamily="18" charset="-128"/>
                    <a:cs typeface="Arial" panose="020B0604020202020204" pitchFamily="34" charset="0"/>
                  </a:rPr>
                  <a:t> : Coordenadas del i-</a:t>
                </a:r>
                <a:r>
                  <a:rPr lang="es-EC" sz="1400" dirty="0" err="1">
                    <a:effectLst/>
                    <a:latin typeface="Arial" panose="020B0604020202020204" pitchFamily="34" charset="0"/>
                    <a:ea typeface="Yu Mincho" panose="02020400000000000000" pitchFamily="18" charset="-128"/>
                    <a:cs typeface="Arial" panose="020B0604020202020204" pitchFamily="34" charset="0"/>
                  </a:rPr>
                  <a:t>ésimo</a:t>
                </a:r>
                <a:r>
                  <a:rPr lang="es-EC" sz="1400" dirty="0">
                    <a:effectLst/>
                    <a:latin typeface="Arial" panose="020B0604020202020204" pitchFamily="34" charset="0"/>
                    <a:ea typeface="Yu Mincho" panose="02020400000000000000" pitchFamily="18" charset="-128"/>
                    <a:cs typeface="Arial" panose="020B0604020202020204" pitchFamily="34" charset="0"/>
                  </a:rPr>
                  <a:t> punto de control de los datos </a:t>
                </a:r>
                <a:r>
                  <a:rPr lang="es-EC" sz="1400" dirty="0">
                    <a:effectLst/>
                    <a:latin typeface="Arial" panose="020B0604020202020204" pitchFamily="34" charset="0"/>
                    <a:ea typeface="Calibri" panose="020F0502020204030204" pitchFamily="34" charset="0"/>
                    <a:cs typeface="Arial" panose="020B0604020202020204" pitchFamily="34" charset="0"/>
                  </a:rPr>
                  <a:t>obtenidos de una fuente independiente con mayor precisión. </a:t>
                </a:r>
                <a:endParaRPr lang="es-EC" sz="1400" dirty="0">
                  <a:effectLst/>
                  <a:latin typeface="Arial" panose="020B0604020202020204" pitchFamily="34" charset="0"/>
                  <a:ea typeface="Calibri" panose="020F0502020204030204" pitchFamily="34" charset="0"/>
                  <a:cs typeface="Calibri" panose="020F0502020204030204" pitchFamily="34" charset="0"/>
                </a:endParaRPr>
              </a:p>
              <a:p>
                <a:pPr marL="467995">
                  <a:lnSpc>
                    <a:spcPct val="150000"/>
                  </a:lnSpc>
                  <a:spcAft>
                    <a:spcPts val="800"/>
                  </a:spcAft>
                </a:pPr>
                <a14:m>
                  <m:oMath xmlns:m="http://schemas.openxmlformats.org/officeDocument/2006/math">
                    <m:r>
                      <a:rPr lang="es-EC" sz="1400" i="1">
                        <a:effectLst/>
                        <a:latin typeface="Cambria Math" panose="02040503050406030204" pitchFamily="18" charset="0"/>
                        <a:ea typeface="Calibri" panose="020F0502020204030204" pitchFamily="34" charset="0"/>
                        <a:cs typeface="Arial" panose="020B0604020202020204" pitchFamily="34" charset="0"/>
                      </a:rPr>
                      <m:t>𝑛</m:t>
                    </m:r>
                  </m:oMath>
                </a14:m>
                <a:r>
                  <a:rPr lang="es-EC" sz="1400" dirty="0">
                    <a:effectLst/>
                    <a:latin typeface="Arial" panose="020B0604020202020204" pitchFamily="34" charset="0"/>
                    <a:ea typeface="Yu Mincho" panose="02020400000000000000" pitchFamily="18" charset="-128"/>
                    <a:cs typeface="Arial" panose="020B0604020202020204" pitchFamily="34" charset="0"/>
                  </a:rPr>
                  <a:t>: Número total de observaciones de los puntos de control muestreados</a:t>
                </a:r>
                <a:r>
                  <a:rPr lang="es-EC" sz="1400" dirty="0">
                    <a:latin typeface="Arial" panose="020B0604020202020204" pitchFamily="34" charset="0"/>
                    <a:ea typeface="Yu Mincho" panose="02020400000000000000" pitchFamily="18" charset="-128"/>
                    <a:cs typeface="Arial" panose="020B0604020202020204" pitchFamily="34" charset="0"/>
                  </a:rPr>
                  <a:t>.</a:t>
                </a:r>
                <a:endParaRPr lang="es-EC" sz="1400" dirty="0">
                  <a:effectLst/>
                  <a:latin typeface="Arial" panose="020B0604020202020204" pitchFamily="34" charset="0"/>
                  <a:ea typeface="Calibri" panose="020F0502020204030204" pitchFamily="34" charset="0"/>
                  <a:cs typeface="Calibri" panose="020F0502020204030204" pitchFamily="34" charset="0"/>
                </a:endParaRPr>
              </a:p>
            </p:txBody>
          </p:sp>
        </mc:Choice>
        <mc:Fallback xmlns="">
          <p:sp>
            <p:nvSpPr>
              <p:cNvPr id="7" name="CuadroTexto 6">
                <a:extLst>
                  <a:ext uri="{FF2B5EF4-FFF2-40B4-BE49-F238E27FC236}">
                    <a16:creationId xmlns:a16="http://schemas.microsoft.com/office/drawing/2014/main" id="{0C31838D-B4FE-4ECE-945D-E4858C10B496}"/>
                  </a:ext>
                </a:extLst>
              </p:cNvPr>
              <p:cNvSpPr txBox="1">
                <a:spLocks noRot="1" noChangeAspect="1" noMove="1" noResize="1" noEditPoints="1" noAdjustHandles="1" noChangeArrowheads="1" noChangeShapeType="1" noTextEdit="1"/>
              </p:cNvSpPr>
              <p:nvPr/>
            </p:nvSpPr>
            <p:spPr>
              <a:xfrm>
                <a:off x="-139548" y="3946168"/>
                <a:ext cx="6131133" cy="2224904"/>
              </a:xfrm>
              <a:prstGeom prst="rect">
                <a:avLst/>
              </a:prstGeom>
              <a:blipFill>
                <a:blip r:embed="rId4"/>
                <a:stretch>
                  <a:fillRect r="-596" b="-219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graphicFrame>
            <p:nvGraphicFramePr>
              <p:cNvPr id="35" name="Diagrama 34">
                <a:extLst>
                  <a:ext uri="{FF2B5EF4-FFF2-40B4-BE49-F238E27FC236}">
                    <a16:creationId xmlns:a16="http://schemas.microsoft.com/office/drawing/2014/main" id="{A98464EA-A4A6-493C-8216-EDAB84C6E51C}"/>
                  </a:ext>
                </a:extLst>
              </p:cNvPr>
              <p:cNvGraphicFramePr/>
              <p:nvPr>
                <p:extLst>
                  <p:ext uri="{D42A27DB-BD31-4B8C-83A1-F6EECF244321}">
                    <p14:modId xmlns:p14="http://schemas.microsoft.com/office/powerpoint/2010/main" val="2557536535"/>
                  </p:ext>
                </p:extLst>
              </p:nvPr>
            </p:nvGraphicFramePr>
            <p:xfrm>
              <a:off x="6325515" y="1309910"/>
              <a:ext cx="2932508" cy="4565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35" name="Diagrama 34">
                <a:extLst>
                  <a:ext uri="{FF2B5EF4-FFF2-40B4-BE49-F238E27FC236}">
                    <a16:creationId xmlns:a16="http://schemas.microsoft.com/office/drawing/2014/main" id="{A98464EA-A4A6-493C-8216-EDAB84C6E51C}"/>
                  </a:ext>
                </a:extLst>
              </p:cNvPr>
              <p:cNvGraphicFramePr/>
              <p:nvPr>
                <p:extLst>
                  <p:ext uri="{D42A27DB-BD31-4B8C-83A1-F6EECF244321}">
                    <p14:modId xmlns:p14="http://schemas.microsoft.com/office/powerpoint/2010/main" val="2557536535"/>
                  </p:ext>
                </p:extLst>
              </p:nvPr>
            </p:nvGraphicFramePr>
            <p:xfrm>
              <a:off x="6325515" y="1309910"/>
              <a:ext cx="2932508" cy="45653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BA25F814-4E45-47A4-A186-321EA313E5DB}"/>
                  </a:ext>
                </a:extLst>
              </p:cNvPr>
              <p:cNvSpPr txBox="1"/>
              <p:nvPr/>
            </p:nvSpPr>
            <p:spPr>
              <a:xfrm>
                <a:off x="6601937" y="1912002"/>
                <a:ext cx="4665181" cy="4277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𝐻</m:t>
                          </m:r>
                        </m:sub>
                      </m:sSub>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r>
                            <a:rPr lang="es-EC" i="0">
                              <a:latin typeface="Cambria Math" panose="02040503050406030204" pitchFamily="18" charset="0"/>
                            </a:rPr>
                            <m:t>2∗</m:t>
                          </m:r>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𝑋</m:t>
                                      </m:r>
                                    </m:sub>
                                  </m:sSub>
                                </m:e>
                              </m:d>
                            </m:e>
                            <m:sup>
                              <m:r>
                                <a:rPr lang="es-EC" i="0">
                                  <a:latin typeface="Cambria Math" panose="02040503050406030204" pitchFamily="18" charset="0"/>
                                </a:rPr>
                                <m:t>2</m:t>
                              </m:r>
                            </m:sup>
                          </m:sSup>
                        </m:e>
                      </m:rad>
                      <m:r>
                        <a:rPr lang="es-EC" i="0">
                          <a:latin typeface="Cambria Math" panose="02040503050406030204" pitchFamily="18" charset="0"/>
                        </a:rPr>
                        <m:t>=</m:t>
                      </m:r>
                      <m:rad>
                        <m:radPr>
                          <m:degHide m:val="on"/>
                          <m:ctrlPr>
                            <a:rPr lang="es-EC" i="1">
                              <a:solidFill>
                                <a:srgbClr val="836967"/>
                              </a:solidFill>
                              <a:latin typeface="Cambria Math" panose="02040503050406030204" pitchFamily="18" charset="0"/>
                            </a:rPr>
                          </m:ctrlPr>
                        </m:radPr>
                        <m:deg/>
                        <m:e>
                          <m:r>
                            <a:rPr lang="es-EC" i="0">
                              <a:latin typeface="Cambria Math" panose="02040503050406030204" pitchFamily="18" charset="0"/>
                            </a:rPr>
                            <m:t>2∗</m:t>
                          </m:r>
                          <m:sSup>
                            <m:sSupPr>
                              <m:ctrlPr>
                                <a:rPr lang="es-EC" i="1">
                                  <a:solidFill>
                                    <a:srgbClr val="836967"/>
                                  </a:solidFill>
                                  <a:latin typeface="Cambria Math" panose="02040503050406030204" pitchFamily="18" charset="0"/>
                                </a:rPr>
                              </m:ctrlPr>
                            </m:sSupPr>
                            <m:e>
                              <m:d>
                                <m:dPr>
                                  <m:ctrlPr>
                                    <a:rPr lang="es-EC" i="1">
                                      <a:solidFill>
                                        <a:srgbClr val="836967"/>
                                      </a:solidFill>
                                      <a:latin typeface="Cambria Math" panose="02040503050406030204" pitchFamily="18" charset="0"/>
                                    </a:rPr>
                                  </m:ctrlPr>
                                </m:dPr>
                                <m:e>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𝑌</m:t>
                                      </m:r>
                                    </m:sub>
                                  </m:sSub>
                                </m:e>
                              </m:d>
                            </m:e>
                            <m:sup>
                              <m:r>
                                <a:rPr lang="es-EC" i="0">
                                  <a:latin typeface="Cambria Math" panose="02040503050406030204" pitchFamily="18" charset="0"/>
                                </a:rPr>
                                <m:t>2</m:t>
                              </m:r>
                            </m:sup>
                          </m:sSup>
                        </m:e>
                      </m:rad>
                    </m:oMath>
                  </m:oMathPara>
                </a14:m>
                <a:endParaRPr lang="es-EC" dirty="0"/>
              </a:p>
            </p:txBody>
          </p:sp>
        </mc:Choice>
        <mc:Fallback xmlns="">
          <p:sp>
            <p:nvSpPr>
              <p:cNvPr id="11" name="CuadroTexto 10">
                <a:extLst>
                  <a:ext uri="{FF2B5EF4-FFF2-40B4-BE49-F238E27FC236}">
                    <a16:creationId xmlns:a16="http://schemas.microsoft.com/office/drawing/2014/main" id="{BA25F814-4E45-47A4-A186-321EA313E5DB}"/>
                  </a:ext>
                </a:extLst>
              </p:cNvPr>
              <p:cNvSpPr txBox="1">
                <a:spLocks noRot="1" noChangeAspect="1" noMove="1" noResize="1" noEditPoints="1" noAdjustHandles="1" noChangeArrowheads="1" noChangeShapeType="1" noTextEdit="1"/>
              </p:cNvSpPr>
              <p:nvPr/>
            </p:nvSpPr>
            <p:spPr>
              <a:xfrm>
                <a:off x="6601937" y="1912002"/>
                <a:ext cx="4665181" cy="427746"/>
              </a:xfrm>
              <a:prstGeom prst="rect">
                <a:avLst/>
              </a:prstGeom>
              <a:blipFill>
                <a:blip r:embed="rId14"/>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F27669D7-7C60-45E8-90DB-ACD35473325E}"/>
                  </a:ext>
                </a:extLst>
              </p:cNvPr>
              <p:cNvSpPr txBox="1"/>
              <p:nvPr/>
            </p:nvSpPr>
            <p:spPr>
              <a:xfrm>
                <a:off x="6612802" y="2498939"/>
                <a:ext cx="346889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𝑃𝑟𝑒𝑐𝑖𝑠𝑖</m:t>
                      </m:r>
                      <m:r>
                        <a:rPr lang="es-EC" i="0">
                          <a:latin typeface="Cambria Math" panose="02040503050406030204" pitchFamily="18" charset="0"/>
                        </a:rPr>
                        <m:t>ó</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𝑛</m:t>
                          </m:r>
                        </m:e>
                        <m:sub>
                          <m:r>
                            <a:rPr lang="es-EC" i="1">
                              <a:latin typeface="Cambria Math" panose="02040503050406030204" pitchFamily="18" charset="0"/>
                            </a:rPr>
                            <m:t>𝐻</m:t>
                          </m:r>
                        </m:sub>
                      </m:sSub>
                      <m:r>
                        <a:rPr lang="es-EC" i="0">
                          <a:latin typeface="Cambria Math" panose="02040503050406030204" pitchFamily="18" charset="0"/>
                        </a:rPr>
                        <m:t>= 1.7308∗</m:t>
                      </m:r>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𝐻</m:t>
                          </m:r>
                        </m:sub>
                      </m:sSub>
                    </m:oMath>
                  </m:oMathPara>
                </a14:m>
                <a:endParaRPr lang="es-EC" dirty="0"/>
              </a:p>
            </p:txBody>
          </p:sp>
        </mc:Choice>
        <mc:Fallback xmlns="">
          <p:sp>
            <p:nvSpPr>
              <p:cNvPr id="13" name="CuadroTexto 12">
                <a:extLst>
                  <a:ext uri="{FF2B5EF4-FFF2-40B4-BE49-F238E27FC236}">
                    <a16:creationId xmlns:a16="http://schemas.microsoft.com/office/drawing/2014/main" id="{F27669D7-7C60-45E8-90DB-ACD35473325E}"/>
                  </a:ext>
                </a:extLst>
              </p:cNvPr>
              <p:cNvSpPr txBox="1">
                <a:spLocks noRot="1" noChangeAspect="1" noMove="1" noResize="1" noEditPoints="1" noAdjustHandles="1" noChangeArrowheads="1" noChangeShapeType="1" noTextEdit="1"/>
              </p:cNvSpPr>
              <p:nvPr/>
            </p:nvSpPr>
            <p:spPr>
              <a:xfrm>
                <a:off x="6612802" y="2498939"/>
                <a:ext cx="3468891" cy="369332"/>
              </a:xfrm>
              <a:prstGeom prst="rect">
                <a:avLst/>
              </a:prstGeom>
              <a:blipFill>
                <a:blip r:embed="rId1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39A5535A-479A-47C3-80AF-583A58989615}"/>
                  </a:ext>
                </a:extLst>
              </p:cNvPr>
              <p:cNvSpPr txBox="1"/>
              <p:nvPr/>
            </p:nvSpPr>
            <p:spPr>
              <a:xfrm>
                <a:off x="6456243" y="4516061"/>
                <a:ext cx="1789803" cy="6595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i="1" smtClean="0">
                              <a:solidFill>
                                <a:srgbClr val="836967"/>
                              </a:solidFill>
                              <a:latin typeface="Cambria Math" panose="02040503050406030204" pitchFamily="18" charset="0"/>
                            </a:rPr>
                          </m:ctrlPr>
                        </m:fPr>
                        <m:num>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𝑚𝑖𝑛</m:t>
                              </m:r>
                            </m:sub>
                          </m:sSub>
                        </m:num>
                        <m:den>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𝑚𝑎𝑥</m:t>
                              </m:r>
                            </m:sub>
                          </m:sSub>
                        </m:den>
                      </m:f>
                    </m:oMath>
                  </m:oMathPara>
                </a14:m>
                <a:endParaRPr lang="es-EC" dirty="0"/>
              </a:p>
            </p:txBody>
          </p:sp>
        </mc:Choice>
        <mc:Fallback xmlns="">
          <p:sp>
            <p:nvSpPr>
              <p:cNvPr id="17" name="CuadroTexto 16">
                <a:extLst>
                  <a:ext uri="{FF2B5EF4-FFF2-40B4-BE49-F238E27FC236}">
                    <a16:creationId xmlns:a16="http://schemas.microsoft.com/office/drawing/2014/main" id="{39A5535A-479A-47C3-80AF-583A58989615}"/>
                  </a:ext>
                </a:extLst>
              </p:cNvPr>
              <p:cNvSpPr txBox="1">
                <a:spLocks noRot="1" noChangeAspect="1" noMove="1" noResize="1" noEditPoints="1" noAdjustHandles="1" noChangeArrowheads="1" noChangeShapeType="1" noTextEdit="1"/>
              </p:cNvSpPr>
              <p:nvPr/>
            </p:nvSpPr>
            <p:spPr>
              <a:xfrm>
                <a:off x="6456243" y="4516061"/>
                <a:ext cx="1789803" cy="659540"/>
              </a:xfrm>
              <a:prstGeom prst="rect">
                <a:avLst/>
              </a:prstGeom>
              <a:blipFill>
                <a:blip r:embed="rId1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A9D58F9E-BF4D-4ECA-94F1-E32058D35562}"/>
                  </a:ext>
                </a:extLst>
              </p:cNvPr>
              <p:cNvSpPr txBox="1"/>
              <p:nvPr/>
            </p:nvSpPr>
            <p:spPr>
              <a:xfrm>
                <a:off x="6612802" y="5397392"/>
                <a:ext cx="53425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𝑃𝑟𝑒𝑐𝑖𝑠𝑖</m:t>
                      </m:r>
                      <m:r>
                        <a:rPr lang="es-EC" i="0">
                          <a:latin typeface="Cambria Math" panose="02040503050406030204" pitchFamily="18" charset="0"/>
                        </a:rPr>
                        <m:t>ó</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𝑛</m:t>
                          </m:r>
                        </m:e>
                        <m:sub>
                          <m:r>
                            <a:rPr lang="es-EC" i="1">
                              <a:latin typeface="Cambria Math" panose="02040503050406030204" pitchFamily="18" charset="0"/>
                            </a:rPr>
                            <m:t>𝐻</m:t>
                          </m:r>
                        </m:sub>
                      </m:sSub>
                      <m:r>
                        <a:rPr lang="es-EC" i="0">
                          <a:latin typeface="Cambria Math" panose="02040503050406030204" pitchFamily="18" charset="0"/>
                        </a:rPr>
                        <m:t>= ~2.4477∗ 0.5∗</m:t>
                      </m:r>
                      <m:d>
                        <m:dPr>
                          <m:ctrlPr>
                            <a:rPr lang="es-EC" i="1">
                              <a:latin typeface="Cambria Math" panose="02040503050406030204" pitchFamily="18" charset="0"/>
                            </a:rPr>
                          </m:ctrlPr>
                        </m:dPr>
                        <m:e>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𝑋</m:t>
                              </m:r>
                            </m:sub>
                          </m:sSub>
                          <m:r>
                            <a:rPr lang="es-EC" i="0">
                              <a:latin typeface="Cambria Math" panose="02040503050406030204" pitchFamily="18" charset="0"/>
                            </a:rPr>
                            <m:t>+</m:t>
                          </m:r>
                          <m:r>
                            <a:rPr lang="es-EC" i="1">
                              <a:latin typeface="Cambria Math" panose="02040503050406030204" pitchFamily="18" charset="0"/>
                            </a:rPr>
                            <m:t>𝑅𝑀𝑆</m:t>
                          </m:r>
                          <m:sSub>
                            <m:sSubPr>
                              <m:ctrlPr>
                                <a:rPr lang="es-EC" i="1">
                                  <a:solidFill>
                                    <a:srgbClr val="836967"/>
                                  </a:solidFill>
                                  <a:latin typeface="Cambria Math" panose="02040503050406030204" pitchFamily="18" charset="0"/>
                                </a:rPr>
                              </m:ctrlPr>
                            </m:sSubPr>
                            <m:e>
                              <m:r>
                                <a:rPr lang="es-EC" i="1">
                                  <a:latin typeface="Cambria Math" panose="02040503050406030204" pitchFamily="18" charset="0"/>
                                </a:rPr>
                                <m:t>𝐸</m:t>
                              </m:r>
                            </m:e>
                            <m:sub>
                              <m:r>
                                <a:rPr lang="es-EC" i="1">
                                  <a:latin typeface="Cambria Math" panose="02040503050406030204" pitchFamily="18" charset="0"/>
                                </a:rPr>
                                <m:t>𝑌</m:t>
                              </m:r>
                            </m:sub>
                          </m:sSub>
                        </m:e>
                      </m:d>
                    </m:oMath>
                  </m:oMathPara>
                </a14:m>
                <a:endParaRPr lang="es-EC" dirty="0"/>
              </a:p>
            </p:txBody>
          </p:sp>
        </mc:Choice>
        <mc:Fallback xmlns="">
          <p:sp>
            <p:nvSpPr>
              <p:cNvPr id="19" name="CuadroTexto 18">
                <a:extLst>
                  <a:ext uri="{FF2B5EF4-FFF2-40B4-BE49-F238E27FC236}">
                    <a16:creationId xmlns:a16="http://schemas.microsoft.com/office/drawing/2014/main" id="{A9D58F9E-BF4D-4ECA-94F1-E32058D35562}"/>
                  </a:ext>
                </a:extLst>
              </p:cNvPr>
              <p:cNvSpPr txBox="1">
                <a:spLocks noRot="1" noChangeAspect="1" noMove="1" noResize="1" noEditPoints="1" noAdjustHandles="1" noChangeArrowheads="1" noChangeShapeType="1" noTextEdit="1"/>
              </p:cNvSpPr>
              <p:nvPr/>
            </p:nvSpPr>
            <p:spPr>
              <a:xfrm>
                <a:off x="6612802" y="5397392"/>
                <a:ext cx="5342517" cy="369332"/>
              </a:xfrm>
              <a:prstGeom prst="rect">
                <a:avLst/>
              </a:prstGeom>
              <a:blipFill>
                <a:blip r:embed="rId17"/>
                <a:stretch>
                  <a:fillRect/>
                </a:stretch>
              </a:blipFill>
            </p:spPr>
            <p:txBody>
              <a:bodyPr/>
              <a:lstStyle/>
              <a:p>
                <a:r>
                  <a:rPr lang="es-CO">
                    <a:noFill/>
                  </a:rPr>
                  <a:t> </a:t>
                </a:r>
              </a:p>
            </p:txBody>
          </p:sp>
        </mc:Fallback>
      </mc:AlternateContent>
      <p:grpSp>
        <p:nvGrpSpPr>
          <p:cNvPr id="20" name="Grupo 19">
            <a:extLst>
              <a:ext uri="{FF2B5EF4-FFF2-40B4-BE49-F238E27FC236}">
                <a16:creationId xmlns:a16="http://schemas.microsoft.com/office/drawing/2014/main" id="{F479DF47-7CDB-4AD7-AE70-103EAB97EA19}"/>
              </a:ext>
            </a:extLst>
          </p:cNvPr>
          <p:cNvGrpSpPr/>
          <p:nvPr/>
        </p:nvGrpSpPr>
        <p:grpSpPr>
          <a:xfrm>
            <a:off x="6099810" y="3654553"/>
            <a:ext cx="6077018" cy="109252"/>
            <a:chOff x="5924366" y="3437379"/>
            <a:chExt cx="6349898" cy="109252"/>
          </a:xfrm>
        </p:grpSpPr>
        <p:cxnSp>
          <p:nvCxnSpPr>
            <p:cNvPr id="21" name="Conector recto 20">
              <a:extLst>
                <a:ext uri="{FF2B5EF4-FFF2-40B4-BE49-F238E27FC236}">
                  <a16:creationId xmlns:a16="http://schemas.microsoft.com/office/drawing/2014/main" id="{1C88F932-1990-4DFE-93DE-F6E485585F44}"/>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22" name="Conector recto 21">
              <a:extLst>
                <a:ext uri="{FF2B5EF4-FFF2-40B4-BE49-F238E27FC236}">
                  <a16:creationId xmlns:a16="http://schemas.microsoft.com/office/drawing/2014/main" id="{896FE9A3-7CD2-44EB-B22B-6DFBE2A157E7}"/>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3" name="Grupo 22">
            <a:extLst>
              <a:ext uri="{FF2B5EF4-FFF2-40B4-BE49-F238E27FC236}">
                <a16:creationId xmlns:a16="http://schemas.microsoft.com/office/drawing/2014/main" id="{AA23ED51-1BFF-4A8A-90D4-B62C18D3C6B5}"/>
              </a:ext>
            </a:extLst>
          </p:cNvPr>
          <p:cNvGrpSpPr/>
          <p:nvPr/>
        </p:nvGrpSpPr>
        <p:grpSpPr>
          <a:xfrm>
            <a:off x="6060868" y="627990"/>
            <a:ext cx="54113" cy="5618778"/>
            <a:chOff x="5887507" y="598036"/>
            <a:chExt cx="54113" cy="5618778"/>
          </a:xfrm>
        </p:grpSpPr>
        <p:cxnSp>
          <p:nvCxnSpPr>
            <p:cNvPr id="24" name="Conector recto 23">
              <a:extLst>
                <a:ext uri="{FF2B5EF4-FFF2-40B4-BE49-F238E27FC236}">
                  <a16:creationId xmlns:a16="http://schemas.microsoft.com/office/drawing/2014/main" id="{F1763CF6-DE7A-4B88-83ED-379B4B08232A}"/>
                </a:ext>
              </a:extLst>
            </p:cNvPr>
            <p:cNvCxnSpPr>
              <a:cxnSpLocks/>
            </p:cNvCxnSpPr>
            <p:nvPr/>
          </p:nvCxnSpPr>
          <p:spPr>
            <a:xfrm>
              <a:off x="5941620"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AAF5F58E-50E0-443A-8496-DDAA6F674C9E}"/>
                </a:ext>
              </a:extLst>
            </p:cNvPr>
            <p:cNvCxnSpPr>
              <a:cxnSpLocks/>
            </p:cNvCxnSpPr>
            <p:nvPr/>
          </p:nvCxnSpPr>
          <p:spPr>
            <a:xfrm>
              <a:off x="5887507" y="598036"/>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FF576FA5-81D3-4752-A0EE-6DF7E1D23618}"/>
                  </a:ext>
                </a:extLst>
              </p:cNvPr>
              <p:cNvSpPr txBox="1"/>
              <p:nvPr/>
            </p:nvSpPr>
            <p:spPr>
              <a:xfrm>
                <a:off x="425455" y="1463605"/>
                <a:ext cx="2407917"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𝑅𝑀𝑆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𝑋</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f>
                            <m:fPr>
                              <m:ctrlPr>
                                <a:rPr lang="es-EC" sz="1400" i="1">
                                  <a:solidFill>
                                    <a:srgbClr val="836967"/>
                                  </a:solidFill>
                                  <a:latin typeface="Cambria Math" panose="02040503050406030204" pitchFamily="18" charset="0"/>
                                </a:rPr>
                              </m:ctrlPr>
                            </m:fPr>
                            <m:num>
                              <m:nary>
                                <m:naryPr>
                                  <m:chr m:val="∑"/>
                                  <m:subHide m:val="on"/>
                                  <m:supHide m:val="on"/>
                                  <m:ctrlPr>
                                    <a:rPr lang="es-EC" sz="1400" i="1">
                                      <a:latin typeface="Cambria Math" panose="02040503050406030204" pitchFamily="18" charset="0"/>
                                    </a:rPr>
                                  </m:ctrlPr>
                                </m:naryPr>
                                <m:sub/>
                                <m:sup/>
                                <m:e>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𝑋</m:t>
                                              </m:r>
                                            </m:e>
                                            <m:sub>
                                              <m:r>
                                                <a:rPr lang="es-EC" sz="1400" i="1">
                                                  <a:latin typeface="Cambria Math" panose="02040503050406030204" pitchFamily="18" charset="0"/>
                                                </a:rPr>
                                                <m:t>𝑜𝑏</m:t>
                                              </m:r>
                                              <m:r>
                                                <a:rPr lang="es-EC" sz="1400" i="0">
                                                  <a:latin typeface="Cambria Math" panose="02040503050406030204" pitchFamily="18" charset="0"/>
                                                </a:rPr>
                                                <m:t>,</m:t>
                                              </m:r>
                                              <m:r>
                                                <a:rPr lang="es-EC" sz="1400" i="1">
                                                  <a:latin typeface="Cambria Math" panose="02040503050406030204" pitchFamily="18" charset="0"/>
                                                </a:rPr>
                                                <m:t>𝑖</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𝑋</m:t>
                                              </m:r>
                                            </m:e>
                                            <m:sub>
                                              <m:r>
                                                <a:rPr lang="es-EC" sz="1400" i="1">
                                                  <a:latin typeface="Cambria Math" panose="02040503050406030204" pitchFamily="18" charset="0"/>
                                                </a:rPr>
                                                <m:t>𝑣</m:t>
                                              </m:r>
                                              <m:r>
                                                <a:rPr lang="es-EC" sz="1400" i="0">
                                                  <a:latin typeface="Cambria Math" panose="02040503050406030204" pitchFamily="18" charset="0"/>
                                                </a:rPr>
                                                <m:t>,  </m:t>
                                              </m:r>
                                              <m:r>
                                                <a:rPr lang="es-EC" sz="1400" i="1">
                                                  <a:latin typeface="Cambria Math" panose="02040503050406030204" pitchFamily="18" charset="0"/>
                                                </a:rPr>
                                                <m:t>𝑖</m:t>
                                              </m:r>
                                            </m:sub>
                                          </m:sSub>
                                        </m:e>
                                      </m:d>
                                    </m:e>
                                    <m:sup>
                                      <m:r>
                                        <a:rPr lang="es-EC" sz="1400" i="0">
                                          <a:latin typeface="Cambria Math" panose="02040503050406030204" pitchFamily="18" charset="0"/>
                                        </a:rPr>
                                        <m:t>2</m:t>
                                      </m:r>
                                    </m:sup>
                                  </m:sSup>
                                </m:e>
                              </m:nary>
                            </m:num>
                            <m:den>
                              <m:r>
                                <a:rPr lang="es-EC" sz="1400" i="1">
                                  <a:latin typeface="Cambria Math" panose="02040503050406030204" pitchFamily="18" charset="0"/>
                                </a:rPr>
                                <m:t>𝑛</m:t>
                              </m:r>
                            </m:den>
                          </m:f>
                        </m:e>
                      </m:rad>
                    </m:oMath>
                  </m:oMathPara>
                </a14:m>
                <a:endParaRPr lang="es-EC" sz="1400" dirty="0"/>
              </a:p>
            </p:txBody>
          </p:sp>
        </mc:Choice>
        <mc:Fallback xmlns="">
          <p:sp>
            <p:nvSpPr>
              <p:cNvPr id="29" name="CuadroTexto 28">
                <a:extLst>
                  <a:ext uri="{FF2B5EF4-FFF2-40B4-BE49-F238E27FC236}">
                    <a16:creationId xmlns:a16="http://schemas.microsoft.com/office/drawing/2014/main" id="{FF576FA5-81D3-4752-A0EE-6DF7E1D23618}"/>
                  </a:ext>
                </a:extLst>
              </p:cNvPr>
              <p:cNvSpPr txBox="1">
                <a:spLocks noRot="1" noChangeAspect="1" noMove="1" noResize="1" noEditPoints="1" noAdjustHandles="1" noChangeArrowheads="1" noChangeShapeType="1" noTextEdit="1"/>
              </p:cNvSpPr>
              <p:nvPr/>
            </p:nvSpPr>
            <p:spPr>
              <a:xfrm>
                <a:off x="425455" y="1463605"/>
                <a:ext cx="2407917" cy="728854"/>
              </a:xfrm>
              <a:prstGeom prst="rect">
                <a:avLst/>
              </a:prstGeom>
              <a:blipFill>
                <a:blip r:embed="rId1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072AA88F-2530-453F-AC0D-37CACD7E2E34}"/>
                  </a:ext>
                </a:extLst>
              </p:cNvPr>
              <p:cNvSpPr txBox="1"/>
              <p:nvPr/>
            </p:nvSpPr>
            <p:spPr>
              <a:xfrm>
                <a:off x="2933829" y="1463605"/>
                <a:ext cx="2628829"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𝑅𝑀𝑆</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𝑌</m:t>
                          </m:r>
                        </m:sub>
                      </m:sSub>
                      <m:r>
                        <a:rPr lang="es-EC" sz="1400" i="0">
                          <a:latin typeface="Cambria Math" panose="02040503050406030204" pitchFamily="18" charset="0"/>
                        </a:rPr>
                        <m:t>=</m:t>
                      </m:r>
                      <m:rad>
                        <m:radPr>
                          <m:degHide m:val="on"/>
                          <m:ctrlPr>
                            <a:rPr lang="es-EC" sz="1400" i="1">
                              <a:solidFill>
                                <a:srgbClr val="836967"/>
                              </a:solidFill>
                              <a:latin typeface="Cambria Math" panose="02040503050406030204" pitchFamily="18" charset="0"/>
                            </a:rPr>
                          </m:ctrlPr>
                        </m:radPr>
                        <m:deg/>
                        <m:e>
                          <m:f>
                            <m:fPr>
                              <m:ctrlPr>
                                <a:rPr lang="es-EC" sz="1400" i="1">
                                  <a:solidFill>
                                    <a:srgbClr val="836967"/>
                                  </a:solidFill>
                                  <a:latin typeface="Cambria Math" panose="02040503050406030204" pitchFamily="18" charset="0"/>
                                </a:rPr>
                              </m:ctrlPr>
                            </m:fPr>
                            <m:num>
                              <m:nary>
                                <m:naryPr>
                                  <m:chr m:val="∑"/>
                                  <m:subHide m:val="on"/>
                                  <m:supHide m:val="on"/>
                                  <m:ctrlPr>
                                    <a:rPr lang="es-EC" sz="1400" i="1">
                                      <a:latin typeface="Cambria Math" panose="02040503050406030204" pitchFamily="18" charset="0"/>
                                    </a:rPr>
                                  </m:ctrlPr>
                                </m:naryPr>
                                <m:sub/>
                                <m:sup/>
                                <m:e>
                                  <m:sSup>
                                    <m:sSupPr>
                                      <m:ctrlPr>
                                        <a:rPr lang="es-EC" sz="1400" i="1">
                                          <a:solidFill>
                                            <a:srgbClr val="836967"/>
                                          </a:solidFill>
                                          <a:latin typeface="Cambria Math" panose="02040503050406030204" pitchFamily="18" charset="0"/>
                                        </a:rPr>
                                      </m:ctrlPr>
                                    </m:sSupPr>
                                    <m:e>
                                      <m:d>
                                        <m:dPr>
                                          <m:ctrlPr>
                                            <a:rPr lang="es-EC" sz="1400" i="1">
                                              <a:solidFill>
                                                <a:srgbClr val="836967"/>
                                              </a:solidFill>
                                              <a:latin typeface="Cambria Math" panose="02040503050406030204" pitchFamily="18" charset="0"/>
                                            </a:rPr>
                                          </m:ctrlPr>
                                        </m:dPr>
                                        <m:e>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𝑌</m:t>
                                              </m:r>
                                            </m:e>
                                            <m:sub>
                                              <m:r>
                                                <a:rPr lang="es-EC" sz="1400" i="1">
                                                  <a:latin typeface="Cambria Math" panose="02040503050406030204" pitchFamily="18" charset="0"/>
                                                </a:rPr>
                                                <m:t>𝑜</m:t>
                                              </m:r>
                                              <m:r>
                                                <a:rPr lang="es-EC" sz="1400" i="0">
                                                  <a:latin typeface="Cambria Math" panose="02040503050406030204" pitchFamily="18" charset="0"/>
                                                </a:rPr>
                                                <m:t>,  </m:t>
                                              </m:r>
                                              <m:r>
                                                <a:rPr lang="es-EC" sz="1400" i="1">
                                                  <a:latin typeface="Cambria Math" panose="02040503050406030204" pitchFamily="18" charset="0"/>
                                                </a:rPr>
                                                <m:t>𝑖</m:t>
                                              </m:r>
                                            </m:sub>
                                          </m:sSub>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𝑌</m:t>
                                              </m:r>
                                            </m:e>
                                            <m:sub>
                                              <m:r>
                                                <a:rPr lang="es-EC" sz="1400" i="1">
                                                  <a:latin typeface="Cambria Math" panose="02040503050406030204" pitchFamily="18" charset="0"/>
                                                </a:rPr>
                                                <m:t>𝑣</m:t>
                                              </m:r>
                                              <m:r>
                                                <a:rPr lang="es-EC" sz="1400" i="0">
                                                  <a:latin typeface="Cambria Math" panose="02040503050406030204" pitchFamily="18" charset="0"/>
                                                </a:rPr>
                                                <m:t>,  </m:t>
                                              </m:r>
                                              <m:r>
                                                <a:rPr lang="es-EC" sz="1400" i="1">
                                                  <a:latin typeface="Cambria Math" panose="02040503050406030204" pitchFamily="18" charset="0"/>
                                                </a:rPr>
                                                <m:t>𝑖</m:t>
                                              </m:r>
                                            </m:sub>
                                          </m:sSub>
                                        </m:e>
                                      </m:d>
                                    </m:e>
                                    <m:sup>
                                      <m:r>
                                        <a:rPr lang="es-EC" sz="1400" i="0">
                                          <a:latin typeface="Cambria Math" panose="02040503050406030204" pitchFamily="18" charset="0"/>
                                        </a:rPr>
                                        <m:t>2</m:t>
                                      </m:r>
                                    </m:sup>
                                  </m:sSup>
                                </m:e>
                              </m:nary>
                            </m:num>
                            <m:den>
                              <m:r>
                                <a:rPr lang="es-EC" sz="1400" i="1">
                                  <a:latin typeface="Cambria Math" panose="02040503050406030204" pitchFamily="18" charset="0"/>
                                </a:rPr>
                                <m:t>𝑛</m:t>
                              </m:r>
                            </m:den>
                          </m:f>
                        </m:e>
                      </m:rad>
                    </m:oMath>
                  </m:oMathPara>
                </a14:m>
                <a:endParaRPr lang="es-EC" sz="1400" dirty="0"/>
              </a:p>
            </p:txBody>
          </p:sp>
        </mc:Choice>
        <mc:Fallback xmlns="">
          <p:sp>
            <p:nvSpPr>
              <p:cNvPr id="31" name="CuadroTexto 30">
                <a:extLst>
                  <a:ext uri="{FF2B5EF4-FFF2-40B4-BE49-F238E27FC236}">
                    <a16:creationId xmlns:a16="http://schemas.microsoft.com/office/drawing/2014/main" id="{072AA88F-2530-453F-AC0D-37CACD7E2E34}"/>
                  </a:ext>
                </a:extLst>
              </p:cNvPr>
              <p:cNvSpPr txBox="1">
                <a:spLocks noRot="1" noChangeAspect="1" noMove="1" noResize="1" noEditPoints="1" noAdjustHandles="1" noChangeArrowheads="1" noChangeShapeType="1" noTextEdit="1"/>
              </p:cNvSpPr>
              <p:nvPr/>
            </p:nvSpPr>
            <p:spPr>
              <a:xfrm>
                <a:off x="2933829" y="1463605"/>
                <a:ext cx="2628829" cy="728854"/>
              </a:xfrm>
              <a:prstGeom prst="rect">
                <a:avLst/>
              </a:prstGeom>
              <a:blipFill>
                <a:blip r:embed="rId19"/>
                <a:stretch>
                  <a:fillRect/>
                </a:stretch>
              </a:blipFill>
            </p:spPr>
            <p:txBody>
              <a:bodyPr/>
              <a:lstStyle/>
              <a:p>
                <a:r>
                  <a:rPr lang="es-CO">
                    <a:noFill/>
                  </a:rPr>
                  <a:t> </a:t>
                </a:r>
              </a:p>
            </p:txBody>
          </p:sp>
        </mc:Fallback>
      </mc:AlternateContent>
      <p:sp>
        <p:nvSpPr>
          <p:cNvPr id="33" name="CuadroTexto 32">
            <a:extLst>
              <a:ext uri="{FF2B5EF4-FFF2-40B4-BE49-F238E27FC236}">
                <a16:creationId xmlns:a16="http://schemas.microsoft.com/office/drawing/2014/main" id="{3EE778A8-5B46-4C4D-BB2B-A8EB61448CD5}"/>
              </a:ext>
            </a:extLst>
          </p:cNvPr>
          <p:cNvSpPr txBox="1"/>
          <p:nvPr/>
        </p:nvSpPr>
        <p:spPr>
          <a:xfrm>
            <a:off x="1713850" y="1138717"/>
            <a:ext cx="3681983" cy="307777"/>
          </a:xfrm>
          <a:prstGeom prst="rect">
            <a:avLst/>
          </a:prstGeom>
          <a:noFill/>
        </p:spPr>
        <p:txBody>
          <a:bodyPr wrap="square">
            <a:spAutoFit/>
          </a:bodyPr>
          <a:lstStyle/>
          <a:p>
            <a:r>
              <a:rPr lang="es-EC" sz="1400" b="1" dirty="0">
                <a:effectLst/>
                <a:latin typeface="Arial" panose="020B0604020202020204" pitchFamily="34" charset="0"/>
                <a:ea typeface="Yu Mincho" panose="02020400000000000000" pitchFamily="18" charset="-128"/>
                <a:cs typeface="Arial" panose="020B0604020202020204" pitchFamily="34" charset="0"/>
              </a:rPr>
              <a:t>Error Cuadrático Medio para X Y</a:t>
            </a:r>
            <a:endParaRPr lang="es-EC" sz="1400" b="1" dirty="0"/>
          </a:p>
        </p:txBody>
      </p:sp>
      <p:sp>
        <p:nvSpPr>
          <p:cNvPr id="34" name="CuadroTexto 33">
            <a:extLst>
              <a:ext uri="{FF2B5EF4-FFF2-40B4-BE49-F238E27FC236}">
                <a16:creationId xmlns:a16="http://schemas.microsoft.com/office/drawing/2014/main" id="{E4B333A3-F2AD-4CAD-8756-91AB71CFF280}"/>
              </a:ext>
            </a:extLst>
          </p:cNvPr>
          <p:cNvSpPr txBox="1"/>
          <p:nvPr/>
        </p:nvSpPr>
        <p:spPr>
          <a:xfrm>
            <a:off x="1557265" y="2366642"/>
            <a:ext cx="3205749" cy="307777"/>
          </a:xfrm>
          <a:prstGeom prst="rect">
            <a:avLst/>
          </a:prstGeom>
          <a:noFill/>
        </p:spPr>
        <p:txBody>
          <a:bodyPr wrap="square">
            <a:spAutoFit/>
          </a:bodyPr>
          <a:lstStyle/>
          <a:p>
            <a:r>
              <a:rPr lang="es-EC" sz="1400" b="1" dirty="0">
                <a:effectLst/>
                <a:latin typeface="Arial" panose="020B0604020202020204" pitchFamily="34" charset="0"/>
                <a:ea typeface="Yu Mincho" panose="02020400000000000000" pitchFamily="18" charset="-128"/>
                <a:cs typeface="Arial" panose="020B0604020202020204" pitchFamily="34" charset="0"/>
              </a:rPr>
              <a:t>Error Cuadrático Medio Horizontal</a:t>
            </a:r>
            <a:endParaRPr lang="es-EC" sz="1400" b="1" dirty="0"/>
          </a:p>
        </p:txBody>
      </p:sp>
      <mc:AlternateContent xmlns:mc="http://schemas.openxmlformats.org/markup-compatibility/2006" xmlns:a14="http://schemas.microsoft.com/office/drawing/2010/main">
        <mc:Choice Requires="a14">
          <p:graphicFrame>
            <p:nvGraphicFramePr>
              <p:cNvPr id="36" name="Diagrama 35">
                <a:extLst>
                  <a:ext uri="{FF2B5EF4-FFF2-40B4-BE49-F238E27FC236}">
                    <a16:creationId xmlns:a16="http://schemas.microsoft.com/office/drawing/2014/main" id="{73BDD53E-D236-4E3D-B283-E2D9E49EED70}"/>
                  </a:ext>
                </a:extLst>
              </p:cNvPr>
              <p:cNvGraphicFramePr/>
              <p:nvPr>
                <p:extLst>
                  <p:ext uri="{D42A27DB-BD31-4B8C-83A1-F6EECF244321}">
                    <p14:modId xmlns:p14="http://schemas.microsoft.com/office/powerpoint/2010/main" val="354083996"/>
                  </p:ext>
                </p:extLst>
              </p:nvPr>
            </p:nvGraphicFramePr>
            <p:xfrm>
              <a:off x="6325515" y="3893655"/>
              <a:ext cx="2932508" cy="45653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mc:Choice>
        <mc:Fallback xmlns="">
          <p:graphicFrame>
            <p:nvGraphicFramePr>
              <p:cNvPr id="36" name="Diagrama 35">
                <a:extLst>
                  <a:ext uri="{FF2B5EF4-FFF2-40B4-BE49-F238E27FC236}">
                    <a16:creationId xmlns:a16="http://schemas.microsoft.com/office/drawing/2014/main" id="{73BDD53E-D236-4E3D-B283-E2D9E49EED70}"/>
                  </a:ext>
                </a:extLst>
              </p:cNvPr>
              <p:cNvGraphicFramePr/>
              <p:nvPr>
                <p:extLst>
                  <p:ext uri="{D42A27DB-BD31-4B8C-83A1-F6EECF244321}">
                    <p14:modId xmlns:p14="http://schemas.microsoft.com/office/powerpoint/2010/main" val="354083996"/>
                  </p:ext>
                </p:extLst>
              </p:nvPr>
            </p:nvGraphicFramePr>
            <p:xfrm>
              <a:off x="6325515" y="3893655"/>
              <a:ext cx="2932508" cy="456535"/>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mc:Fallback>
      </mc:AlternateContent>
      <p:sp>
        <p:nvSpPr>
          <p:cNvPr id="26" name="Título 1">
            <a:extLst>
              <a:ext uri="{FF2B5EF4-FFF2-40B4-BE49-F238E27FC236}">
                <a16:creationId xmlns:a16="http://schemas.microsoft.com/office/drawing/2014/main" id="{40E7541B-B78B-4381-B559-7014E321C923}"/>
              </a:ext>
            </a:extLst>
          </p:cNvPr>
          <p:cNvSpPr txBox="1">
            <a:spLocks/>
          </p:cNvSpPr>
          <p:nvPr/>
        </p:nvSpPr>
        <p:spPr>
          <a:xfrm>
            <a:off x="260381" y="-24275"/>
            <a:ext cx="10515600" cy="666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a:t>Evaluación de la Precisión </a:t>
            </a:r>
            <a:endParaRPr lang="es-CO" sz="3100" b="1" dirty="0"/>
          </a:p>
        </p:txBody>
      </p:sp>
      <p:sp>
        <p:nvSpPr>
          <p:cNvPr id="27" name="CuadroTexto 26">
            <a:extLst>
              <a:ext uri="{FF2B5EF4-FFF2-40B4-BE49-F238E27FC236}">
                <a16:creationId xmlns:a16="http://schemas.microsoft.com/office/drawing/2014/main" id="{629B153C-96D0-4A20-B4C8-52AB766437C4}"/>
              </a:ext>
            </a:extLst>
          </p:cNvPr>
          <p:cNvSpPr txBox="1"/>
          <p:nvPr/>
        </p:nvSpPr>
        <p:spPr>
          <a:xfrm>
            <a:off x="4633028" y="718787"/>
            <a:ext cx="2855680" cy="369332"/>
          </a:xfrm>
          <a:prstGeom prst="rect">
            <a:avLst/>
          </a:prstGeom>
          <a:solidFill>
            <a:schemeClr val="bg1"/>
          </a:solidFill>
          <a:ln>
            <a:solidFill>
              <a:schemeClr val="tx1"/>
            </a:solidFill>
          </a:ln>
        </p:spPr>
        <p:txBody>
          <a:bodyPr wrap="square">
            <a:spAutoFit/>
          </a:bodyPr>
          <a:lstStyle/>
          <a:p>
            <a:r>
              <a:rPr lang="es-EC" sz="1800" b="1" dirty="0"/>
              <a:t>Precisión Horizontal  NSSDA</a:t>
            </a:r>
            <a:endParaRPr lang="es-EC" dirty="0"/>
          </a:p>
        </p:txBody>
      </p:sp>
    </p:spTree>
    <p:extLst>
      <p:ext uri="{BB962C8B-B14F-4D97-AF65-F5344CB8AC3E}">
        <p14:creationId xmlns:p14="http://schemas.microsoft.com/office/powerpoint/2010/main" val="7219592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07C1ADD-F0EE-4E90-8AD2-C75F5334F9B2}"/>
              </a:ext>
            </a:extLst>
          </p:cNvPr>
          <p:cNvSpPr txBox="1"/>
          <p:nvPr/>
        </p:nvSpPr>
        <p:spPr>
          <a:xfrm>
            <a:off x="0" y="2321004"/>
            <a:ext cx="12192000" cy="1107996"/>
          </a:xfrm>
          <a:prstGeom prst="rect">
            <a:avLst/>
          </a:prstGeom>
          <a:noFill/>
        </p:spPr>
        <p:txBody>
          <a:bodyPr wrap="square">
            <a:spAutoFit/>
          </a:bodyPr>
          <a:lstStyle/>
          <a:p>
            <a:pPr algn="ctr"/>
            <a:r>
              <a:rPr lang="es-419" sz="6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Análisis de Resultados</a:t>
            </a:r>
            <a:endParaRPr lang="es-ES" sz="6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677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C3CC42C5-21D9-48F9-B58F-2DA902EF23DE}"/>
              </a:ext>
            </a:extLst>
          </p:cNvPr>
          <p:cNvGraphicFramePr>
            <a:graphicFrameLocks noGrp="1"/>
          </p:cNvGraphicFramePr>
          <p:nvPr>
            <p:extLst>
              <p:ext uri="{D42A27DB-BD31-4B8C-83A1-F6EECF244321}">
                <p14:modId xmlns:p14="http://schemas.microsoft.com/office/powerpoint/2010/main" val="3075644018"/>
              </p:ext>
            </p:extLst>
          </p:nvPr>
        </p:nvGraphicFramePr>
        <p:xfrm>
          <a:off x="5742981" y="2126576"/>
          <a:ext cx="5742940" cy="2604847"/>
        </p:xfrm>
        <a:graphic>
          <a:graphicData uri="http://schemas.openxmlformats.org/drawingml/2006/table">
            <a:tbl>
              <a:tblPr firstRow="1" firstCol="1" bandRow="1">
                <a:tableStyleId>{2D5ABB26-0587-4C30-8999-92F81FD0307C}</a:tableStyleId>
              </a:tblPr>
              <a:tblGrid>
                <a:gridCol w="2036323">
                  <a:extLst>
                    <a:ext uri="{9D8B030D-6E8A-4147-A177-3AD203B41FA5}">
                      <a16:colId xmlns:a16="http://schemas.microsoft.com/office/drawing/2014/main" val="3882253831"/>
                    </a:ext>
                  </a:extLst>
                </a:gridCol>
                <a:gridCol w="1983227">
                  <a:extLst>
                    <a:ext uri="{9D8B030D-6E8A-4147-A177-3AD203B41FA5}">
                      <a16:colId xmlns:a16="http://schemas.microsoft.com/office/drawing/2014/main" val="2699335186"/>
                    </a:ext>
                  </a:extLst>
                </a:gridCol>
                <a:gridCol w="1723390">
                  <a:extLst>
                    <a:ext uri="{9D8B030D-6E8A-4147-A177-3AD203B41FA5}">
                      <a16:colId xmlns:a16="http://schemas.microsoft.com/office/drawing/2014/main" val="953136389"/>
                    </a:ext>
                  </a:extLst>
                </a:gridCol>
              </a:tblGrid>
              <a:tr h="277695">
                <a:tc>
                  <a:txBody>
                    <a:bodyPr/>
                    <a:lstStyle/>
                    <a:p>
                      <a:pPr>
                        <a:lnSpc>
                          <a:spcPct val="115000"/>
                        </a:lnSpc>
                        <a:spcBef>
                          <a:spcPts val="600"/>
                        </a:spcBef>
                        <a:spcAft>
                          <a:spcPts val="600"/>
                        </a:spcAft>
                      </a:pPr>
                      <a:r>
                        <a:rPr lang="es-ES" sz="1400" b="1" dirty="0">
                          <a:effectLst/>
                        </a:rPr>
                        <a:t>Parámetro</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pPr>
                      <a:r>
                        <a:rPr lang="es-ES" sz="1400" b="1" dirty="0">
                          <a:effectLst/>
                        </a:rPr>
                        <a:t>Xiaomi Poco F3</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pPr>
                      <a:r>
                        <a:rPr lang="es-ES" sz="1400" b="1" dirty="0">
                          <a:effectLst/>
                        </a:rPr>
                        <a:t>Huawei Mate 20 Lite</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560372"/>
                  </a:ext>
                </a:extLst>
              </a:tr>
              <a:tr h="0">
                <a:tc>
                  <a:txBody>
                    <a:bodyPr/>
                    <a:lstStyle/>
                    <a:p>
                      <a:pPr>
                        <a:lnSpc>
                          <a:spcPct val="115000"/>
                        </a:lnSpc>
                        <a:spcBef>
                          <a:spcPts val="600"/>
                        </a:spcBef>
                        <a:spcAft>
                          <a:spcPts val="800"/>
                        </a:spcAft>
                      </a:pPr>
                      <a:r>
                        <a:rPr lang="es-ES" sz="1400" b="1" dirty="0">
                          <a:effectLst/>
                        </a:rPr>
                        <a:t>Servicio de datos móviles</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Bef>
                          <a:spcPts val="600"/>
                        </a:spcBef>
                        <a:spcAft>
                          <a:spcPts val="800"/>
                        </a:spcAft>
                      </a:pPr>
                      <a:r>
                        <a:rPr lang="es-ES" sz="1400" dirty="0">
                          <a:effectLst/>
                        </a:rPr>
                        <a:t>Claro</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Bef>
                          <a:spcPts val="600"/>
                        </a:spcBef>
                        <a:spcAft>
                          <a:spcPts val="800"/>
                        </a:spcAft>
                      </a:pPr>
                      <a:r>
                        <a:rPr lang="es-ES" sz="1400" dirty="0">
                          <a:effectLst/>
                        </a:rPr>
                        <a:t>CNT</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85777447"/>
                  </a:ext>
                </a:extLst>
              </a:tr>
              <a:tr h="0">
                <a:tc>
                  <a:txBody>
                    <a:bodyPr/>
                    <a:lstStyle/>
                    <a:p>
                      <a:pPr>
                        <a:lnSpc>
                          <a:spcPct val="115000"/>
                        </a:lnSpc>
                        <a:spcBef>
                          <a:spcPts val="600"/>
                        </a:spcBef>
                        <a:spcAft>
                          <a:spcPts val="800"/>
                        </a:spcAft>
                      </a:pPr>
                      <a:r>
                        <a:rPr lang="es-ES" sz="1400" b="1" dirty="0">
                          <a:effectLst/>
                        </a:rPr>
                        <a:t>Tiempo de uso</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12 h</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a:effectLst/>
                        </a:rPr>
                        <a:t>12 h</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54468067"/>
                  </a:ext>
                </a:extLst>
              </a:tr>
              <a:tr h="0">
                <a:tc>
                  <a:txBody>
                    <a:bodyPr/>
                    <a:lstStyle/>
                    <a:p>
                      <a:pPr>
                        <a:lnSpc>
                          <a:spcPct val="115000"/>
                        </a:lnSpc>
                        <a:spcBef>
                          <a:spcPts val="600"/>
                        </a:spcBef>
                        <a:spcAft>
                          <a:spcPts val="800"/>
                        </a:spcAft>
                      </a:pPr>
                      <a:r>
                        <a:rPr lang="es-ES" sz="1400" b="1" dirty="0">
                          <a:effectLst/>
                        </a:rPr>
                        <a:t>Datos consumidos</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300 Mb</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200 Mb</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70337667"/>
                  </a:ext>
                </a:extLst>
              </a:tr>
              <a:tr h="0">
                <a:tc>
                  <a:txBody>
                    <a:bodyPr/>
                    <a:lstStyle/>
                    <a:p>
                      <a:pPr>
                        <a:lnSpc>
                          <a:spcPct val="115000"/>
                        </a:lnSpc>
                        <a:spcBef>
                          <a:spcPts val="600"/>
                        </a:spcBef>
                        <a:spcAft>
                          <a:spcPts val="800"/>
                        </a:spcAft>
                      </a:pPr>
                      <a:r>
                        <a:rPr lang="es-ES" sz="1400" b="1" dirty="0">
                          <a:effectLst/>
                        </a:rPr>
                        <a:t>Consumo de batería</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20 %</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30 %</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81251970"/>
                  </a:ext>
                </a:extLst>
              </a:tr>
              <a:tr h="0">
                <a:tc>
                  <a:txBody>
                    <a:bodyPr/>
                    <a:lstStyle/>
                    <a:p>
                      <a:pPr>
                        <a:lnSpc>
                          <a:spcPct val="115000"/>
                        </a:lnSpc>
                        <a:spcBef>
                          <a:spcPts val="600"/>
                        </a:spcBef>
                        <a:spcAft>
                          <a:spcPts val="800"/>
                        </a:spcAft>
                      </a:pPr>
                      <a:r>
                        <a:rPr lang="es-ES" sz="1400" b="1" dirty="0">
                          <a:effectLst/>
                        </a:rPr>
                        <a:t>Distancia Recorrida</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4 km</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4 km</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31319010"/>
                  </a:ext>
                </a:extLst>
              </a:tr>
              <a:tr h="0">
                <a:tc>
                  <a:txBody>
                    <a:bodyPr/>
                    <a:lstStyle/>
                    <a:p>
                      <a:pPr>
                        <a:lnSpc>
                          <a:spcPct val="115000"/>
                        </a:lnSpc>
                        <a:spcBef>
                          <a:spcPts val="600"/>
                        </a:spcBef>
                        <a:spcAft>
                          <a:spcPts val="800"/>
                        </a:spcAft>
                      </a:pPr>
                      <a:r>
                        <a:rPr lang="es-ES" sz="1400" b="1" dirty="0">
                          <a:effectLst/>
                        </a:rPr>
                        <a:t>Tiempo de carga del mapa base</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8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10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43611730"/>
                  </a:ext>
                </a:extLst>
              </a:tr>
              <a:tr h="0">
                <a:tc>
                  <a:txBody>
                    <a:bodyPr/>
                    <a:lstStyle/>
                    <a:p>
                      <a:pPr>
                        <a:lnSpc>
                          <a:spcPct val="115000"/>
                        </a:lnSpc>
                        <a:spcBef>
                          <a:spcPts val="600"/>
                        </a:spcBef>
                        <a:spcAft>
                          <a:spcPts val="800"/>
                        </a:spcAft>
                      </a:pPr>
                      <a:r>
                        <a:rPr lang="es-ES" sz="1400" b="1" dirty="0">
                          <a:effectLst/>
                        </a:rPr>
                        <a:t>Velocidad de actualización de la ruta</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10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Bef>
                          <a:spcPts val="600"/>
                        </a:spcBef>
                        <a:spcAft>
                          <a:spcPts val="800"/>
                        </a:spcAft>
                      </a:pPr>
                      <a:r>
                        <a:rPr lang="es-ES" sz="1400" dirty="0">
                          <a:effectLst/>
                        </a:rPr>
                        <a:t>10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067476375"/>
                  </a:ext>
                </a:extLst>
              </a:tr>
              <a:tr h="0">
                <a:tc>
                  <a:txBody>
                    <a:bodyPr/>
                    <a:lstStyle/>
                    <a:p>
                      <a:pPr>
                        <a:lnSpc>
                          <a:spcPct val="115000"/>
                        </a:lnSpc>
                        <a:spcBef>
                          <a:spcPts val="600"/>
                        </a:spcBef>
                        <a:spcAft>
                          <a:spcPts val="600"/>
                        </a:spcAft>
                      </a:pPr>
                      <a:r>
                        <a:rPr lang="es-ES" sz="1400" b="1" dirty="0">
                          <a:effectLst/>
                        </a:rPr>
                        <a:t>Latencia de corrección</a:t>
                      </a:r>
                      <a:endParaRPr lang="es-EC" sz="1400" b="1"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pPr>
                      <a:r>
                        <a:rPr lang="es-ES" sz="1400" dirty="0">
                          <a:effectLst/>
                        </a:rPr>
                        <a:t>3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600"/>
                        </a:spcAft>
                      </a:pPr>
                      <a:r>
                        <a:rPr lang="es-ES" sz="1400" dirty="0">
                          <a:effectLst/>
                        </a:rPr>
                        <a:t>4 </a:t>
                      </a:r>
                      <a:r>
                        <a:rPr lang="es-ES" sz="1400" dirty="0" err="1">
                          <a:effectLst/>
                        </a:rPr>
                        <a:t>seg</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1887616"/>
                  </a:ext>
                </a:extLst>
              </a:tr>
            </a:tbl>
          </a:graphicData>
        </a:graphic>
      </p:graphicFrame>
      <p:grpSp>
        <p:nvGrpSpPr>
          <p:cNvPr id="12" name="Grupo 11">
            <a:extLst>
              <a:ext uri="{FF2B5EF4-FFF2-40B4-BE49-F238E27FC236}">
                <a16:creationId xmlns:a16="http://schemas.microsoft.com/office/drawing/2014/main" id="{8FF2A4F6-0793-4290-BD07-A92C13AAEEE8}"/>
              </a:ext>
            </a:extLst>
          </p:cNvPr>
          <p:cNvGrpSpPr/>
          <p:nvPr/>
        </p:nvGrpSpPr>
        <p:grpSpPr>
          <a:xfrm>
            <a:off x="693527" y="733141"/>
            <a:ext cx="4557677" cy="5391718"/>
            <a:chOff x="1192883" y="1070043"/>
            <a:chExt cx="3852267" cy="4435812"/>
          </a:xfrm>
        </p:grpSpPr>
        <p:pic>
          <p:nvPicPr>
            <p:cNvPr id="8" name="Imagen 7" descr="Mano de persona sosteniendo teléfono celular en la mano&#10;&#10;Descripción generada automáticamente">
              <a:extLst>
                <a:ext uri="{FF2B5EF4-FFF2-40B4-BE49-F238E27FC236}">
                  <a16:creationId xmlns:a16="http://schemas.microsoft.com/office/drawing/2014/main" id="{D441E88F-6FD0-4E40-A69B-7FEA93ED3BD8}"/>
                </a:ext>
              </a:extLst>
            </p:cNvPr>
            <p:cNvPicPr>
              <a:picLocks noChangeAspect="1"/>
            </p:cNvPicPr>
            <p:nvPr/>
          </p:nvPicPr>
          <p:blipFill rotWithShape="1">
            <a:blip r:embed="rId3">
              <a:extLst>
                <a:ext uri="{28A0092B-C50C-407E-A947-70E740481C1C}">
                  <a14:useLocalDpi xmlns:a14="http://schemas.microsoft.com/office/drawing/2010/main" val="0"/>
                </a:ext>
              </a:extLst>
            </a:blip>
            <a:srcRect t="13584" b="21736"/>
            <a:stretch/>
          </p:blipFill>
          <p:spPr>
            <a:xfrm>
              <a:off x="1192883" y="1070043"/>
              <a:ext cx="3852267" cy="4435812"/>
            </a:xfrm>
            <a:prstGeom prst="rect">
              <a:avLst/>
            </a:prstGeom>
          </p:spPr>
        </p:pic>
        <p:pic>
          <p:nvPicPr>
            <p:cNvPr id="7" name="Imagen 6">
              <a:extLst>
                <a:ext uri="{FF2B5EF4-FFF2-40B4-BE49-F238E27FC236}">
                  <a16:creationId xmlns:a16="http://schemas.microsoft.com/office/drawing/2014/main" id="{1141D6B3-83CB-48E7-9A52-3A3F3A9E3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129" y="3031049"/>
              <a:ext cx="979774" cy="2057057"/>
            </a:xfrm>
            <a:prstGeom prst="roundRect">
              <a:avLst>
                <a:gd name="adj" fmla="val 8594"/>
              </a:avLst>
            </a:prstGeom>
            <a:solidFill>
              <a:srgbClr val="FFFFFF">
                <a:shade val="85000"/>
              </a:srgbClr>
            </a:solidFill>
            <a:ln>
              <a:noFill/>
            </a:ln>
            <a:effectLst/>
          </p:spPr>
        </p:pic>
      </p:grpSp>
      <p:sp>
        <p:nvSpPr>
          <p:cNvPr id="14" name="Título 1">
            <a:extLst>
              <a:ext uri="{FF2B5EF4-FFF2-40B4-BE49-F238E27FC236}">
                <a16:creationId xmlns:a16="http://schemas.microsoft.com/office/drawing/2014/main" id="{59716EEC-821D-442B-AFDA-8E368E2136BD}"/>
              </a:ext>
            </a:extLst>
          </p:cNvPr>
          <p:cNvSpPr txBox="1">
            <a:spLocks/>
          </p:cNvSpPr>
          <p:nvPr/>
        </p:nvSpPr>
        <p:spPr>
          <a:xfrm>
            <a:off x="260381" y="-24275"/>
            <a:ext cx="10515600" cy="6352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dirty="0"/>
              <a:t>Aplicación móvil de Navegación </a:t>
            </a:r>
            <a:endParaRPr lang="es-CO" sz="3100" b="1" dirty="0"/>
          </a:p>
        </p:txBody>
      </p:sp>
    </p:spTree>
    <p:extLst>
      <p:ext uri="{BB962C8B-B14F-4D97-AF65-F5344CB8AC3E}">
        <p14:creationId xmlns:p14="http://schemas.microsoft.com/office/powerpoint/2010/main" val="17211481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36294"/>
          </a:xfrm>
        </p:spPr>
        <p:txBody>
          <a:bodyPr>
            <a:normAutofit/>
          </a:bodyPr>
          <a:lstStyle/>
          <a:p>
            <a:r>
              <a:rPr lang="es-EC" sz="3100" b="1" dirty="0"/>
              <a:t>Posicionamiento en Estático  (Xiaomi) </a:t>
            </a:r>
            <a:endParaRPr lang="es-CO" sz="3100" b="1" dirty="0"/>
          </a:p>
        </p:txBody>
      </p:sp>
      <p:graphicFrame>
        <p:nvGraphicFramePr>
          <p:cNvPr id="3" name="Tabla 2">
            <a:extLst>
              <a:ext uri="{FF2B5EF4-FFF2-40B4-BE49-F238E27FC236}">
                <a16:creationId xmlns:a16="http://schemas.microsoft.com/office/drawing/2014/main" id="{AE79D28A-0EB2-47B1-B0DE-5F73A7E1EFFB}"/>
              </a:ext>
            </a:extLst>
          </p:cNvPr>
          <p:cNvGraphicFramePr>
            <a:graphicFrameLocks noGrp="1"/>
          </p:cNvGraphicFramePr>
          <p:nvPr>
            <p:extLst>
              <p:ext uri="{D42A27DB-BD31-4B8C-83A1-F6EECF244321}">
                <p14:modId xmlns:p14="http://schemas.microsoft.com/office/powerpoint/2010/main" val="1660306405"/>
              </p:ext>
            </p:extLst>
          </p:nvPr>
        </p:nvGraphicFramePr>
        <p:xfrm>
          <a:off x="250333" y="713282"/>
          <a:ext cx="5805997" cy="5410420"/>
        </p:xfrm>
        <a:graphic>
          <a:graphicData uri="http://schemas.openxmlformats.org/drawingml/2006/table">
            <a:tbl>
              <a:tblPr firstRow="1" firstCol="1" bandRow="1">
                <a:tableStyleId>{2D5ABB26-0587-4C30-8999-92F81FD0307C}</a:tableStyleId>
              </a:tblPr>
              <a:tblGrid>
                <a:gridCol w="622818">
                  <a:extLst>
                    <a:ext uri="{9D8B030D-6E8A-4147-A177-3AD203B41FA5}">
                      <a16:colId xmlns:a16="http://schemas.microsoft.com/office/drawing/2014/main" val="863308783"/>
                    </a:ext>
                  </a:extLst>
                </a:gridCol>
                <a:gridCol w="622818">
                  <a:extLst>
                    <a:ext uri="{9D8B030D-6E8A-4147-A177-3AD203B41FA5}">
                      <a16:colId xmlns:a16="http://schemas.microsoft.com/office/drawing/2014/main" val="1486970398"/>
                    </a:ext>
                  </a:extLst>
                </a:gridCol>
                <a:gridCol w="622818">
                  <a:extLst>
                    <a:ext uri="{9D8B030D-6E8A-4147-A177-3AD203B41FA5}">
                      <a16:colId xmlns:a16="http://schemas.microsoft.com/office/drawing/2014/main" val="3205184946"/>
                    </a:ext>
                  </a:extLst>
                </a:gridCol>
                <a:gridCol w="622818">
                  <a:extLst>
                    <a:ext uri="{9D8B030D-6E8A-4147-A177-3AD203B41FA5}">
                      <a16:colId xmlns:a16="http://schemas.microsoft.com/office/drawing/2014/main" val="1572020072"/>
                    </a:ext>
                  </a:extLst>
                </a:gridCol>
                <a:gridCol w="622818">
                  <a:extLst>
                    <a:ext uri="{9D8B030D-6E8A-4147-A177-3AD203B41FA5}">
                      <a16:colId xmlns:a16="http://schemas.microsoft.com/office/drawing/2014/main" val="2229168990"/>
                    </a:ext>
                  </a:extLst>
                </a:gridCol>
                <a:gridCol w="622818">
                  <a:extLst>
                    <a:ext uri="{9D8B030D-6E8A-4147-A177-3AD203B41FA5}">
                      <a16:colId xmlns:a16="http://schemas.microsoft.com/office/drawing/2014/main" val="21447817"/>
                    </a:ext>
                  </a:extLst>
                </a:gridCol>
                <a:gridCol w="516525">
                  <a:extLst>
                    <a:ext uri="{9D8B030D-6E8A-4147-A177-3AD203B41FA5}">
                      <a16:colId xmlns:a16="http://schemas.microsoft.com/office/drawing/2014/main" val="2294236303"/>
                    </a:ext>
                  </a:extLst>
                </a:gridCol>
                <a:gridCol w="536829">
                  <a:extLst>
                    <a:ext uri="{9D8B030D-6E8A-4147-A177-3AD203B41FA5}">
                      <a16:colId xmlns:a16="http://schemas.microsoft.com/office/drawing/2014/main" val="60034671"/>
                    </a:ext>
                  </a:extLst>
                </a:gridCol>
                <a:gridCol w="536829">
                  <a:extLst>
                    <a:ext uri="{9D8B030D-6E8A-4147-A177-3AD203B41FA5}">
                      <a16:colId xmlns:a16="http://schemas.microsoft.com/office/drawing/2014/main" val="3056297218"/>
                    </a:ext>
                  </a:extLst>
                </a:gridCol>
                <a:gridCol w="478906">
                  <a:extLst>
                    <a:ext uri="{9D8B030D-6E8A-4147-A177-3AD203B41FA5}">
                      <a16:colId xmlns:a16="http://schemas.microsoft.com/office/drawing/2014/main" val="1326975131"/>
                    </a:ext>
                  </a:extLst>
                </a:gridCol>
              </a:tblGrid>
              <a:tr h="128802">
                <a:tc rowSpan="2">
                  <a:txBody>
                    <a:bodyPr/>
                    <a:lstStyle/>
                    <a:p>
                      <a:pPr algn="ctr">
                        <a:lnSpc>
                          <a:spcPct val="107000"/>
                        </a:lnSpc>
                        <a:spcAft>
                          <a:spcPts val="800"/>
                        </a:spcAft>
                      </a:pPr>
                      <a:r>
                        <a:rPr lang="es-CO" sz="1100" b="1" dirty="0">
                          <a:effectLst/>
                        </a:rPr>
                        <a:t>Punto</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07000"/>
                        </a:lnSpc>
                        <a:spcAft>
                          <a:spcPts val="800"/>
                        </a:spcAft>
                      </a:pPr>
                      <a:r>
                        <a:rPr lang="es-CO" sz="1100" b="1" dirty="0">
                          <a:effectLst/>
                        </a:rPr>
                        <a:t>Coordenadas Conocidas</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algn="ctr">
                        <a:lnSpc>
                          <a:spcPct val="107000"/>
                        </a:lnSpc>
                        <a:spcAft>
                          <a:spcPts val="800"/>
                        </a:spcAft>
                      </a:pPr>
                      <a:r>
                        <a:rPr lang="es-CO" sz="1100" b="1" dirty="0">
                          <a:effectLst/>
                        </a:rPr>
                        <a:t>Coordenadas Observadas </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algn="ctr">
                        <a:lnSpc>
                          <a:spcPct val="107000"/>
                        </a:lnSpc>
                        <a:spcAft>
                          <a:spcPts val="800"/>
                        </a:spcAft>
                      </a:pPr>
                      <a:r>
                        <a:rPr lang="es-CO" sz="1100" b="1" dirty="0">
                          <a:effectLst/>
                        </a:rPr>
                        <a:t> Diferencias</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47498735"/>
                  </a:ext>
                </a:extLst>
              </a:tr>
              <a:tr h="363249">
                <a:tc vMerge="1">
                  <a:txBody>
                    <a:bodyPr/>
                    <a:lstStyle/>
                    <a:p>
                      <a:endParaRPr lang="es-CO"/>
                    </a:p>
                  </a:txBody>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 (m)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740839"/>
                  </a:ext>
                </a:extLst>
              </a:tr>
              <a:tr h="128802">
                <a:tc>
                  <a:txBody>
                    <a:bodyPr/>
                    <a:lstStyle/>
                    <a:p>
                      <a:pPr>
                        <a:lnSpc>
                          <a:spcPct val="107000"/>
                        </a:lnSpc>
                        <a:spcBef>
                          <a:spcPts val="600"/>
                        </a:spcBef>
                        <a:spcAft>
                          <a:spcPts val="800"/>
                        </a:spcAft>
                      </a:pPr>
                      <a:r>
                        <a:rPr lang="es-CO" sz="1050" b="1" dirty="0">
                          <a:effectLst/>
                        </a:rPr>
                        <a:t>p01</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dirty="0">
                          <a:effectLst/>
                        </a:rPr>
                        <a:t>-23.332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452.466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1.701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-17.735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451.402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10.332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5.596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-1.064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Bef>
                          <a:spcPts val="600"/>
                        </a:spcBef>
                        <a:spcAft>
                          <a:spcPts val="800"/>
                        </a:spcAft>
                      </a:pPr>
                      <a:r>
                        <a:rPr lang="es-CO" sz="1050">
                          <a:effectLst/>
                        </a:rPr>
                        <a:t>8.631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4344661"/>
                  </a:ext>
                </a:extLst>
              </a:tr>
              <a:tr h="128802">
                <a:tc>
                  <a:txBody>
                    <a:bodyPr/>
                    <a:lstStyle/>
                    <a:p>
                      <a:pPr>
                        <a:lnSpc>
                          <a:spcPct val="107000"/>
                        </a:lnSpc>
                        <a:spcAft>
                          <a:spcPts val="800"/>
                        </a:spcAft>
                      </a:pPr>
                      <a:r>
                        <a:rPr lang="es-CO" sz="1050" b="1" dirty="0">
                          <a:effectLst/>
                        </a:rPr>
                        <a:t>p02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-26.503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397.342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3.474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-20.995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396.440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10.227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5.507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-0.902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6.753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78107403"/>
                  </a:ext>
                </a:extLst>
              </a:tr>
              <a:tr h="128802">
                <a:tc>
                  <a:txBody>
                    <a:bodyPr/>
                    <a:lstStyle/>
                    <a:p>
                      <a:pPr>
                        <a:lnSpc>
                          <a:spcPct val="107000"/>
                        </a:lnSpc>
                        <a:spcAft>
                          <a:spcPts val="800"/>
                        </a:spcAft>
                      </a:pPr>
                      <a:r>
                        <a:rPr lang="es-CO" sz="1050" b="1">
                          <a:effectLst/>
                        </a:rPr>
                        <a:t>p03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106.610</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316.658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0.609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109.566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316.016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8.133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2.956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-0.642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7.524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102285217"/>
                  </a:ext>
                </a:extLst>
              </a:tr>
              <a:tr h="128802">
                <a:tc>
                  <a:txBody>
                    <a:bodyPr/>
                    <a:lstStyle/>
                    <a:p>
                      <a:pPr>
                        <a:lnSpc>
                          <a:spcPct val="107000"/>
                        </a:lnSpc>
                        <a:spcAft>
                          <a:spcPts val="800"/>
                        </a:spcAft>
                      </a:pPr>
                      <a:r>
                        <a:rPr lang="es-CO" sz="1050" b="1" dirty="0">
                          <a:effectLst/>
                        </a:rPr>
                        <a:t>p04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173.467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308.701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-0.140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176.549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307.115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6.001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-1.586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6.141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385621851"/>
                  </a:ext>
                </a:extLst>
              </a:tr>
              <a:tr h="128802">
                <a:tc>
                  <a:txBody>
                    <a:bodyPr/>
                    <a:lstStyle/>
                    <a:p>
                      <a:pPr>
                        <a:lnSpc>
                          <a:spcPct val="107000"/>
                        </a:lnSpc>
                        <a:spcAft>
                          <a:spcPts val="800"/>
                        </a:spcAft>
                      </a:pPr>
                      <a:r>
                        <a:rPr lang="es-CO" sz="1050" b="1" dirty="0">
                          <a:effectLst/>
                        </a:rPr>
                        <a:t>p05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182.695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348.840</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-1.327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186.663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347.896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8.754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3.968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-0.944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10.082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11738448"/>
                  </a:ext>
                </a:extLst>
              </a:tr>
              <a:tr h="128802">
                <a:tc>
                  <a:txBody>
                    <a:bodyPr/>
                    <a:lstStyle/>
                    <a:p>
                      <a:pPr>
                        <a:lnSpc>
                          <a:spcPct val="107000"/>
                        </a:lnSpc>
                        <a:spcAft>
                          <a:spcPts val="800"/>
                        </a:spcAft>
                      </a:pPr>
                      <a:r>
                        <a:rPr lang="es-CO" sz="1050" b="1">
                          <a:effectLst/>
                        </a:rPr>
                        <a:t>p06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207.631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207.747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2.131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209.539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207.912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17.940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1.908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0.164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15.810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814320033"/>
                  </a:ext>
                </a:extLst>
              </a:tr>
              <a:tr h="128802">
                <a:tc>
                  <a:txBody>
                    <a:bodyPr/>
                    <a:lstStyle/>
                    <a:p>
                      <a:pPr>
                        <a:lnSpc>
                          <a:spcPct val="107000"/>
                        </a:lnSpc>
                        <a:spcAft>
                          <a:spcPts val="800"/>
                        </a:spcAft>
                      </a:pPr>
                      <a:r>
                        <a:rPr lang="es-CO" sz="1050" b="1" dirty="0">
                          <a:effectLst/>
                        </a:rPr>
                        <a:t>p07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251.610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119.720</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1.888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252.193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116.498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10.951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0.584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-3.222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9.063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464912062"/>
                  </a:ext>
                </a:extLst>
              </a:tr>
              <a:tr h="128802">
                <a:tc>
                  <a:txBody>
                    <a:bodyPr/>
                    <a:lstStyle/>
                    <a:p>
                      <a:pPr>
                        <a:lnSpc>
                          <a:spcPct val="107000"/>
                        </a:lnSpc>
                        <a:spcAft>
                          <a:spcPts val="800"/>
                        </a:spcAft>
                      </a:pPr>
                      <a:r>
                        <a:rPr lang="es-CO" sz="1050" b="1">
                          <a:effectLst/>
                        </a:rPr>
                        <a:t>p08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307.048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207.271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9.598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308.433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205.333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15.979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1.385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-1.938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6.381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46155293"/>
                  </a:ext>
                </a:extLst>
              </a:tr>
              <a:tr h="128802">
                <a:tc>
                  <a:txBody>
                    <a:bodyPr/>
                    <a:lstStyle/>
                    <a:p>
                      <a:pPr>
                        <a:lnSpc>
                          <a:spcPct val="107000"/>
                        </a:lnSpc>
                        <a:spcAft>
                          <a:spcPts val="800"/>
                        </a:spcAft>
                      </a:pPr>
                      <a:r>
                        <a:rPr lang="es-CO" sz="1050" b="1" dirty="0">
                          <a:effectLst/>
                        </a:rPr>
                        <a:t>p09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280.762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52.694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-2.559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283.524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50.249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3.467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2.762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-2.445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6.026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156143113"/>
                  </a:ext>
                </a:extLst>
              </a:tr>
              <a:tr h="128802">
                <a:tc>
                  <a:txBody>
                    <a:bodyPr/>
                    <a:lstStyle/>
                    <a:p>
                      <a:pPr>
                        <a:lnSpc>
                          <a:spcPct val="107000"/>
                        </a:lnSpc>
                        <a:spcAft>
                          <a:spcPts val="800"/>
                        </a:spcAft>
                      </a:pPr>
                      <a:r>
                        <a:rPr lang="es-CO" sz="1050" b="1">
                          <a:effectLst/>
                        </a:rPr>
                        <a:t>p10</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317.156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-5.434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-5.497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318.789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-5.324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-2.592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1.633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0.110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2.905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13111495"/>
                  </a:ext>
                </a:extLst>
              </a:tr>
              <a:tr h="128802">
                <a:tc>
                  <a:txBody>
                    <a:bodyPr/>
                    <a:lstStyle/>
                    <a:p>
                      <a:pPr>
                        <a:lnSpc>
                          <a:spcPct val="107000"/>
                        </a:lnSpc>
                        <a:spcAft>
                          <a:spcPts val="800"/>
                        </a:spcAft>
                      </a:pPr>
                      <a:r>
                        <a:rPr lang="es-CO" sz="1050" b="1">
                          <a:effectLst/>
                        </a:rPr>
                        <a:t>p11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173.148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3.317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-4.129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173.561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1.904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-4.858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0.413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-1.412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-0.729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32849362"/>
                  </a:ext>
                </a:extLst>
              </a:tr>
              <a:tr h="128802">
                <a:tc>
                  <a:txBody>
                    <a:bodyPr/>
                    <a:lstStyle/>
                    <a:p>
                      <a:pPr>
                        <a:lnSpc>
                          <a:spcPct val="107000"/>
                        </a:lnSpc>
                        <a:spcAft>
                          <a:spcPts val="800"/>
                        </a:spcAft>
                      </a:pPr>
                      <a:r>
                        <a:rPr lang="es-CO" sz="1050" b="1" dirty="0">
                          <a:effectLst/>
                        </a:rPr>
                        <a:t>p12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149.182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-106.654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-8.357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152.808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-106.559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-6.233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3.626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0.095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2.124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797436655"/>
                  </a:ext>
                </a:extLst>
              </a:tr>
              <a:tr h="128802">
                <a:tc>
                  <a:txBody>
                    <a:bodyPr/>
                    <a:lstStyle/>
                    <a:p>
                      <a:pPr>
                        <a:lnSpc>
                          <a:spcPct val="107000"/>
                        </a:lnSpc>
                        <a:spcAft>
                          <a:spcPts val="800"/>
                        </a:spcAft>
                      </a:pPr>
                      <a:r>
                        <a:rPr lang="es-CO" sz="1050" b="1">
                          <a:effectLst/>
                        </a:rPr>
                        <a:t>p13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12.249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15.448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-9.244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16.484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14.733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-5.939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4.235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-0.715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3.305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611902183"/>
                  </a:ext>
                </a:extLst>
              </a:tr>
              <a:tr h="128802">
                <a:tc>
                  <a:txBody>
                    <a:bodyPr/>
                    <a:lstStyle/>
                    <a:p>
                      <a:pPr>
                        <a:lnSpc>
                          <a:spcPct val="107000"/>
                        </a:lnSpc>
                        <a:spcAft>
                          <a:spcPts val="800"/>
                        </a:spcAft>
                      </a:pPr>
                      <a:r>
                        <a:rPr lang="es-CO" sz="1050" b="1" dirty="0">
                          <a:effectLst/>
                        </a:rPr>
                        <a:t>p14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-4.102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100.154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-6.332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-3.938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97.257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-3.055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0.164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-2.897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3.277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857561346"/>
                  </a:ext>
                </a:extLst>
              </a:tr>
              <a:tr h="128802">
                <a:tc>
                  <a:txBody>
                    <a:bodyPr/>
                    <a:lstStyle/>
                    <a:p>
                      <a:pPr>
                        <a:lnSpc>
                          <a:spcPct val="107000"/>
                        </a:lnSpc>
                        <a:spcAft>
                          <a:spcPts val="800"/>
                        </a:spcAft>
                      </a:pPr>
                      <a:r>
                        <a:rPr lang="es-CO" sz="1050" b="1">
                          <a:effectLst/>
                        </a:rPr>
                        <a:t>p15</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133.299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153.389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-0.533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134.040</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150.951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2.054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0.742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-2.438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2.588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456714622"/>
                  </a:ext>
                </a:extLst>
              </a:tr>
              <a:tr h="128802">
                <a:tc>
                  <a:txBody>
                    <a:bodyPr/>
                    <a:lstStyle/>
                    <a:p>
                      <a:pPr>
                        <a:lnSpc>
                          <a:spcPct val="107000"/>
                        </a:lnSpc>
                        <a:spcAft>
                          <a:spcPts val="800"/>
                        </a:spcAft>
                      </a:pPr>
                      <a:r>
                        <a:rPr lang="es-CO" sz="1050" b="1">
                          <a:effectLst/>
                        </a:rPr>
                        <a:t>p16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35.530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261.201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0.589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38.069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259.216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5.498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2.540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-1.984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4.909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678245409"/>
                  </a:ext>
                </a:extLst>
              </a:tr>
              <a:tr h="128802">
                <a:tc>
                  <a:txBody>
                    <a:bodyPr/>
                    <a:lstStyle/>
                    <a:p>
                      <a:pPr>
                        <a:lnSpc>
                          <a:spcPct val="107000"/>
                        </a:lnSpc>
                        <a:spcAft>
                          <a:spcPts val="800"/>
                        </a:spcAft>
                      </a:pPr>
                      <a:r>
                        <a:rPr lang="es-CO" sz="1050" b="1" dirty="0">
                          <a:effectLst/>
                        </a:rPr>
                        <a:t>p17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-128.697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313.019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4.024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-129.596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311.637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2.578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-0.900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-1.383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-1.447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218281729"/>
                  </a:ext>
                </a:extLst>
              </a:tr>
              <a:tr h="128802">
                <a:tc>
                  <a:txBody>
                    <a:bodyPr/>
                    <a:lstStyle/>
                    <a:p>
                      <a:pPr>
                        <a:lnSpc>
                          <a:spcPct val="107000"/>
                        </a:lnSpc>
                        <a:spcAft>
                          <a:spcPts val="800"/>
                        </a:spcAft>
                      </a:pPr>
                      <a:r>
                        <a:rPr lang="es-CO" sz="1050" b="1">
                          <a:effectLst/>
                        </a:rPr>
                        <a:t>p18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-120.648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189.704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-3.036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-118.290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189.285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-4.405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2.357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-0.419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-1.369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007007717"/>
                  </a:ext>
                </a:extLst>
              </a:tr>
              <a:tr h="128802">
                <a:tc>
                  <a:txBody>
                    <a:bodyPr/>
                    <a:lstStyle/>
                    <a:p>
                      <a:pPr>
                        <a:lnSpc>
                          <a:spcPct val="107000"/>
                        </a:lnSpc>
                        <a:spcAft>
                          <a:spcPts val="800"/>
                        </a:spcAft>
                      </a:pPr>
                      <a:r>
                        <a:rPr lang="es-CO" sz="1050" b="1">
                          <a:effectLst/>
                        </a:rPr>
                        <a:t>p19</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-280.105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243.289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4.286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-276.923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239.700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12.147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3.181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-3.589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7.861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351327905"/>
                  </a:ext>
                </a:extLst>
              </a:tr>
              <a:tr h="128802">
                <a:tc>
                  <a:txBody>
                    <a:bodyPr/>
                    <a:lstStyle/>
                    <a:p>
                      <a:pPr>
                        <a:lnSpc>
                          <a:spcPct val="107000"/>
                        </a:lnSpc>
                        <a:spcAft>
                          <a:spcPts val="800"/>
                        </a:spcAft>
                      </a:pPr>
                      <a:r>
                        <a:rPr lang="es-CO" sz="1050" b="1" dirty="0">
                          <a:effectLst/>
                        </a:rPr>
                        <a:t>p20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-346.901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275.729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4.519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-344.488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271.731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3.733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2.414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-0.786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124840568"/>
                  </a:ext>
                </a:extLst>
              </a:tr>
              <a:tr h="128802">
                <a:tc>
                  <a:txBody>
                    <a:bodyPr/>
                    <a:lstStyle/>
                    <a:p>
                      <a:pPr>
                        <a:lnSpc>
                          <a:spcPct val="107000"/>
                        </a:lnSpc>
                        <a:spcAft>
                          <a:spcPts val="800"/>
                        </a:spcAft>
                      </a:pPr>
                      <a:r>
                        <a:rPr lang="es-CO" sz="1050" b="1">
                          <a:effectLst/>
                        </a:rPr>
                        <a:t>p21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-299.241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357.999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10.989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-295.254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356.721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11.131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3.987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-1.277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0.142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1045191386"/>
                  </a:ext>
                </a:extLst>
              </a:tr>
              <a:tr h="128802">
                <a:tc>
                  <a:txBody>
                    <a:bodyPr/>
                    <a:lstStyle/>
                    <a:p>
                      <a:pPr>
                        <a:lnSpc>
                          <a:spcPct val="107000"/>
                        </a:lnSpc>
                        <a:spcAft>
                          <a:spcPts val="800"/>
                        </a:spcAft>
                      </a:pPr>
                      <a:r>
                        <a:rPr lang="es-CO" sz="1050" b="1" dirty="0">
                          <a:effectLst/>
                        </a:rPr>
                        <a:t>p22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-205.571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364.918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7.604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-201.293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367.341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5.137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4.278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-2.467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152212100"/>
                  </a:ext>
                </a:extLst>
              </a:tr>
              <a:tr h="128802">
                <a:tc>
                  <a:txBody>
                    <a:bodyPr/>
                    <a:lstStyle/>
                    <a:p>
                      <a:pPr>
                        <a:lnSpc>
                          <a:spcPct val="107000"/>
                        </a:lnSpc>
                        <a:spcAft>
                          <a:spcPts val="800"/>
                        </a:spcAft>
                      </a:pPr>
                      <a:r>
                        <a:rPr lang="es-CO" sz="1050" b="1">
                          <a:effectLst/>
                        </a:rPr>
                        <a:t>p23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-200.462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400.578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7.543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-197.347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397.560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8.128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3.115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-3.018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0.585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975092419"/>
                  </a:ext>
                </a:extLst>
              </a:tr>
              <a:tr h="128802">
                <a:tc>
                  <a:txBody>
                    <a:bodyPr/>
                    <a:lstStyle/>
                    <a:p>
                      <a:pPr>
                        <a:lnSpc>
                          <a:spcPct val="107000"/>
                        </a:lnSpc>
                        <a:spcAft>
                          <a:spcPts val="800"/>
                        </a:spcAft>
                      </a:pPr>
                      <a:r>
                        <a:rPr lang="es-CO" sz="1050" b="1">
                          <a:effectLst/>
                        </a:rPr>
                        <a:t>p24</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-262.841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179.964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-0.338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-262.034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180.501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-5.534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0.807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0.537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-5.196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482716318"/>
                  </a:ext>
                </a:extLst>
              </a:tr>
              <a:tr h="128802">
                <a:tc>
                  <a:txBody>
                    <a:bodyPr/>
                    <a:lstStyle/>
                    <a:p>
                      <a:pPr>
                        <a:lnSpc>
                          <a:spcPct val="107000"/>
                        </a:lnSpc>
                        <a:spcAft>
                          <a:spcPts val="800"/>
                        </a:spcAft>
                      </a:pPr>
                      <a:r>
                        <a:rPr lang="es-CO" sz="1050" b="1" dirty="0">
                          <a:effectLst/>
                        </a:rPr>
                        <a:t>p25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-428.091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141.525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-1.421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-423.820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137.856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-1.033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4.271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-3.668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0.388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697231806"/>
                  </a:ext>
                </a:extLst>
              </a:tr>
              <a:tr h="128802">
                <a:tc>
                  <a:txBody>
                    <a:bodyPr/>
                    <a:lstStyle/>
                    <a:p>
                      <a:pPr>
                        <a:lnSpc>
                          <a:spcPct val="107000"/>
                        </a:lnSpc>
                        <a:spcAft>
                          <a:spcPts val="800"/>
                        </a:spcAft>
                      </a:pPr>
                      <a:r>
                        <a:rPr lang="es-CO" sz="1050" b="1" dirty="0">
                          <a:effectLst/>
                        </a:rPr>
                        <a:t>p26</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-400.274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-45.569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-1.886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-396.496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-47.799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-2.207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3.778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-2.230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-0.321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4145220929"/>
                  </a:ext>
                </a:extLst>
              </a:tr>
              <a:tr h="128802">
                <a:tc>
                  <a:txBody>
                    <a:bodyPr/>
                    <a:lstStyle/>
                    <a:p>
                      <a:pPr>
                        <a:lnSpc>
                          <a:spcPct val="107000"/>
                        </a:lnSpc>
                        <a:spcAft>
                          <a:spcPts val="800"/>
                        </a:spcAft>
                      </a:pPr>
                      <a:r>
                        <a:rPr lang="es-CO" sz="1050" b="1" dirty="0">
                          <a:effectLst/>
                        </a:rPr>
                        <a:t>p27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-369.629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-114.028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-8.576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-366.477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-111.048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7.635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3.153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2.979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16.211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2451760423"/>
                  </a:ext>
                </a:extLst>
              </a:tr>
              <a:tr h="128802">
                <a:tc>
                  <a:txBody>
                    <a:bodyPr/>
                    <a:lstStyle/>
                    <a:p>
                      <a:pPr>
                        <a:lnSpc>
                          <a:spcPct val="107000"/>
                        </a:lnSpc>
                        <a:spcAft>
                          <a:spcPts val="800"/>
                        </a:spcAft>
                      </a:pPr>
                      <a:r>
                        <a:rPr lang="es-CO" sz="1050" b="1" dirty="0">
                          <a:effectLst/>
                        </a:rPr>
                        <a:t>p28</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-288.230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-33.235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-6.276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-282.944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-37.032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2.666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5.286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-3.797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8.942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758768954"/>
                  </a:ext>
                </a:extLst>
              </a:tr>
              <a:tr h="157800">
                <a:tc>
                  <a:txBody>
                    <a:bodyPr/>
                    <a:lstStyle/>
                    <a:p>
                      <a:pPr>
                        <a:lnSpc>
                          <a:spcPct val="107000"/>
                        </a:lnSpc>
                        <a:spcAft>
                          <a:spcPts val="800"/>
                        </a:spcAft>
                      </a:pPr>
                      <a:r>
                        <a:rPr lang="es-CO" sz="1050" b="1" dirty="0">
                          <a:effectLst/>
                        </a:rPr>
                        <a:t>p29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-199.440</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-58.465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effectLst/>
                        </a:rPr>
                        <a:t>-10.952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-197.262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-58.375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-10.388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2.178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0.089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effectLst/>
                        </a:rPr>
                        <a:t>0.564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extLst>
                  <a:ext uri="{0D108BD9-81ED-4DB2-BD59-A6C34878D82A}">
                    <a16:rowId xmlns:a16="http://schemas.microsoft.com/office/drawing/2014/main" val="317317519"/>
                  </a:ext>
                </a:extLst>
              </a:tr>
              <a:tr h="128802">
                <a:tc>
                  <a:txBody>
                    <a:bodyPr/>
                    <a:lstStyle/>
                    <a:p>
                      <a:pPr>
                        <a:lnSpc>
                          <a:spcPct val="107000"/>
                        </a:lnSpc>
                        <a:spcAft>
                          <a:spcPts val="800"/>
                        </a:spcAft>
                      </a:pPr>
                      <a:r>
                        <a:rPr lang="es-CO" sz="1050" b="1" dirty="0">
                          <a:effectLst/>
                        </a:rPr>
                        <a:t>p30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-125.295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28.634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-10.461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-122.883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24.907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-4.293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2.412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-3.727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6.168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362072"/>
                  </a:ext>
                </a:extLst>
              </a:tr>
            </a:tbl>
          </a:graphicData>
        </a:graphic>
      </p:graphicFrame>
      <p:graphicFrame>
        <p:nvGraphicFramePr>
          <p:cNvPr id="6" name="Gráfico 5">
            <a:extLst>
              <a:ext uri="{FF2B5EF4-FFF2-40B4-BE49-F238E27FC236}">
                <a16:creationId xmlns:a16="http://schemas.microsoft.com/office/drawing/2014/main" id="{5AD9CB08-2869-4A04-AE03-8B4B278E8846}"/>
              </a:ext>
            </a:extLst>
          </p:cNvPr>
          <p:cNvGraphicFramePr/>
          <p:nvPr>
            <p:extLst>
              <p:ext uri="{D42A27DB-BD31-4B8C-83A1-F6EECF244321}">
                <p14:modId xmlns:p14="http://schemas.microsoft.com/office/powerpoint/2010/main" val="3223076974"/>
              </p:ext>
            </p:extLst>
          </p:nvPr>
        </p:nvGraphicFramePr>
        <p:xfrm>
          <a:off x="6638893" y="751958"/>
          <a:ext cx="5513117" cy="509846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a:extLst>
              <a:ext uri="{FF2B5EF4-FFF2-40B4-BE49-F238E27FC236}">
                <a16:creationId xmlns:a16="http://schemas.microsoft.com/office/drawing/2014/main" id="{1CE3B0EB-6345-4C6C-8E75-A2492B3E2DDA}"/>
              </a:ext>
            </a:extLst>
          </p:cNvPr>
          <p:cNvSpPr/>
          <p:nvPr/>
        </p:nvSpPr>
        <p:spPr>
          <a:xfrm>
            <a:off x="4512568" y="1264920"/>
            <a:ext cx="1033780" cy="4858782"/>
          </a:xfrm>
          <a:prstGeom prst="rect">
            <a:avLst/>
          </a:prstGeom>
          <a:noFill/>
          <a:ln w="381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a16="http://schemas.microsoft.com/office/drawing/2014/main" id="{E1978F85-D3A0-4B7A-9DEA-B79C27BCD418}"/>
              </a:ext>
            </a:extLst>
          </p:cNvPr>
          <p:cNvSpPr/>
          <p:nvPr/>
        </p:nvSpPr>
        <p:spPr>
          <a:xfrm>
            <a:off x="5579110" y="1264920"/>
            <a:ext cx="477220" cy="48587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id="{608201A1-849D-418C-A23B-59AB74F72492}"/>
              </a:ext>
            </a:extLst>
          </p:cNvPr>
          <p:cNvSpPr/>
          <p:nvPr/>
        </p:nvSpPr>
        <p:spPr>
          <a:xfrm>
            <a:off x="8517255" y="2691765"/>
            <a:ext cx="404590" cy="226695"/>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210ADD2B-5FC0-446B-B084-F5EDCF26549F}"/>
              </a:ext>
            </a:extLst>
          </p:cNvPr>
          <p:cNvSpPr/>
          <p:nvPr/>
        </p:nvSpPr>
        <p:spPr>
          <a:xfrm>
            <a:off x="195681" y="5627369"/>
            <a:ext cx="5860648" cy="1866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3" name="Grupo 12">
            <a:extLst>
              <a:ext uri="{FF2B5EF4-FFF2-40B4-BE49-F238E27FC236}">
                <a16:creationId xmlns:a16="http://schemas.microsoft.com/office/drawing/2014/main" id="{0635B1EA-C2FB-4D01-98A5-7A6626B3421D}"/>
              </a:ext>
            </a:extLst>
          </p:cNvPr>
          <p:cNvGrpSpPr/>
          <p:nvPr/>
        </p:nvGrpSpPr>
        <p:grpSpPr>
          <a:xfrm>
            <a:off x="6206195" y="612019"/>
            <a:ext cx="54654" cy="5617028"/>
            <a:chOff x="6206195" y="612019"/>
            <a:chExt cx="54654" cy="5617028"/>
          </a:xfrm>
        </p:grpSpPr>
        <p:cxnSp>
          <p:nvCxnSpPr>
            <p:cNvPr id="14" name="Conector recto 13">
              <a:extLst>
                <a:ext uri="{FF2B5EF4-FFF2-40B4-BE49-F238E27FC236}">
                  <a16:creationId xmlns:a16="http://schemas.microsoft.com/office/drawing/2014/main" id="{D7548D66-FDB6-4DE3-8B17-04F010FB19D1}"/>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6CA9ED3-84AC-402C-B99B-216DB9C0D8C1}"/>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ángulo 15">
            <a:extLst>
              <a:ext uri="{FF2B5EF4-FFF2-40B4-BE49-F238E27FC236}">
                <a16:creationId xmlns:a16="http://schemas.microsoft.com/office/drawing/2014/main" id="{9D8346FF-3E5F-432B-A16B-377B990D34FF}"/>
              </a:ext>
            </a:extLst>
          </p:cNvPr>
          <p:cNvSpPr/>
          <p:nvPr/>
        </p:nvSpPr>
        <p:spPr>
          <a:xfrm>
            <a:off x="195680" y="4984249"/>
            <a:ext cx="5860648" cy="186691"/>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4EEF482F-047F-4EF1-BC2B-9B4DAE75CFE3}"/>
              </a:ext>
            </a:extLst>
          </p:cNvPr>
          <p:cNvSpPr/>
          <p:nvPr/>
        </p:nvSpPr>
        <p:spPr>
          <a:xfrm>
            <a:off x="10610215" y="4490720"/>
            <a:ext cx="404590" cy="2946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9239127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1"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a:extLst>
              <a:ext uri="{FF2B5EF4-FFF2-40B4-BE49-F238E27FC236}">
                <a16:creationId xmlns:a16="http://schemas.microsoft.com/office/drawing/2014/main" id="{B9D72928-E67B-4421-AD4F-DF117815B947}"/>
              </a:ext>
            </a:extLst>
          </p:cNvPr>
          <p:cNvGrpSpPr/>
          <p:nvPr/>
        </p:nvGrpSpPr>
        <p:grpSpPr>
          <a:xfrm>
            <a:off x="4650061" y="760456"/>
            <a:ext cx="2655722" cy="3686791"/>
            <a:chOff x="4904530" y="808012"/>
            <a:chExt cx="2655722" cy="3686791"/>
          </a:xfrm>
        </p:grpSpPr>
        <p:pic>
          <p:nvPicPr>
            <p:cNvPr id="13" name="Imagen 12" descr="Mapa&#10;&#10;Descripción generada automáticamente">
              <a:extLst>
                <a:ext uri="{FF2B5EF4-FFF2-40B4-BE49-F238E27FC236}">
                  <a16:creationId xmlns:a16="http://schemas.microsoft.com/office/drawing/2014/main" id="{86E8A05B-C483-42D4-B264-7461DD2481C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802" t="11698" r="31063" b="18289"/>
            <a:stretch/>
          </p:blipFill>
          <p:spPr>
            <a:xfrm>
              <a:off x="5370341" y="808012"/>
              <a:ext cx="2189911" cy="3686791"/>
            </a:xfrm>
            <a:prstGeom prst="rect">
              <a:avLst/>
            </a:prstGeom>
          </p:spPr>
        </p:pic>
        <p:sp>
          <p:nvSpPr>
            <p:cNvPr id="36" name="CuadroTexto 35">
              <a:extLst>
                <a:ext uri="{FF2B5EF4-FFF2-40B4-BE49-F238E27FC236}">
                  <a16:creationId xmlns:a16="http://schemas.microsoft.com/office/drawing/2014/main" id="{1FA85B70-0F5B-4E3C-994B-D8F6A2493088}"/>
                </a:ext>
              </a:extLst>
            </p:cNvPr>
            <p:cNvSpPr txBox="1"/>
            <p:nvPr/>
          </p:nvSpPr>
          <p:spPr>
            <a:xfrm>
              <a:off x="4904530" y="928194"/>
              <a:ext cx="1217168" cy="338554"/>
            </a:xfrm>
            <a:prstGeom prst="rect">
              <a:avLst/>
            </a:prstGeom>
            <a:noFill/>
          </p:spPr>
          <p:txBody>
            <a:bodyPr wrap="square">
              <a:spAutoFit/>
            </a:bodyPr>
            <a:lstStyle/>
            <a:p>
              <a:pPr lvl="0"/>
              <a:r>
                <a:rPr lang="es-ES" sz="1600" b="1"/>
                <a:t>Rumiñahui </a:t>
              </a:r>
              <a:endParaRPr lang="es-EC" sz="1600" b="1"/>
            </a:p>
          </p:txBody>
        </p:sp>
      </p:grpSp>
      <p:graphicFrame>
        <p:nvGraphicFramePr>
          <p:cNvPr id="28" name="Diagrama 27">
            <a:extLst>
              <a:ext uri="{FF2B5EF4-FFF2-40B4-BE49-F238E27FC236}">
                <a16:creationId xmlns:a16="http://schemas.microsoft.com/office/drawing/2014/main" id="{A02230CC-60EA-4EE3-9422-099D6535A22A}"/>
              </a:ext>
            </a:extLst>
          </p:cNvPr>
          <p:cNvGraphicFramePr/>
          <p:nvPr>
            <p:extLst>
              <p:ext uri="{D42A27DB-BD31-4B8C-83A1-F6EECF244321}">
                <p14:modId xmlns:p14="http://schemas.microsoft.com/office/powerpoint/2010/main" val="70393842"/>
              </p:ext>
            </p:extLst>
          </p:nvPr>
        </p:nvGraphicFramePr>
        <p:xfrm>
          <a:off x="5841531" y="4771537"/>
          <a:ext cx="6024424" cy="950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Imagen 14" descr="Diagrama&#10;&#10;Descripción generada automáticamente">
            <a:extLst>
              <a:ext uri="{FF2B5EF4-FFF2-40B4-BE49-F238E27FC236}">
                <a16:creationId xmlns:a16="http://schemas.microsoft.com/office/drawing/2014/main" id="{42B561D6-763A-439D-B4A9-96CA5015B357}"/>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1349" y="3955212"/>
            <a:ext cx="2165880" cy="1673634"/>
          </a:xfrm>
          <a:prstGeom prst="rect">
            <a:avLst/>
          </a:prstGeom>
        </p:spPr>
      </p:pic>
      <p:pic>
        <p:nvPicPr>
          <p:cNvPr id="4" name="Imagen 3" descr="Mapa&#10;&#10;Descripción generada automáticamente">
            <a:extLst>
              <a:ext uri="{FF2B5EF4-FFF2-40B4-BE49-F238E27FC236}">
                <a16:creationId xmlns:a16="http://schemas.microsoft.com/office/drawing/2014/main" id="{CF270FDC-8DCF-474F-839C-A726A629A104}"/>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6650" r="3811" b="3569"/>
          <a:stretch/>
        </p:blipFill>
        <p:spPr>
          <a:xfrm>
            <a:off x="-78120" y="760456"/>
            <a:ext cx="3910827" cy="4723840"/>
          </a:xfrm>
          <a:prstGeom prst="rect">
            <a:avLst/>
          </a:prstGeom>
        </p:spPr>
      </p:pic>
      <p:grpSp>
        <p:nvGrpSpPr>
          <p:cNvPr id="37" name="Grupo 36">
            <a:extLst>
              <a:ext uri="{FF2B5EF4-FFF2-40B4-BE49-F238E27FC236}">
                <a16:creationId xmlns:a16="http://schemas.microsoft.com/office/drawing/2014/main" id="{BA2C4448-DB70-4CE3-ACBA-0D62EB45B3D0}"/>
              </a:ext>
            </a:extLst>
          </p:cNvPr>
          <p:cNvGrpSpPr/>
          <p:nvPr/>
        </p:nvGrpSpPr>
        <p:grpSpPr>
          <a:xfrm>
            <a:off x="6708705" y="657911"/>
            <a:ext cx="5370754" cy="3580783"/>
            <a:chOff x="7014908" y="705466"/>
            <a:chExt cx="5370754" cy="3686791"/>
          </a:xfrm>
        </p:grpSpPr>
        <p:pic>
          <p:nvPicPr>
            <p:cNvPr id="17" name="Imagen 16" descr="Mapa&#10;&#10;Descripción generada automáticamente">
              <a:extLst>
                <a:ext uri="{FF2B5EF4-FFF2-40B4-BE49-F238E27FC236}">
                  <a16:creationId xmlns:a16="http://schemas.microsoft.com/office/drawing/2014/main" id="{2A86B057-638C-4B73-81CA-41D0FDCE014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852" t="9827" r="1642" b="2624"/>
            <a:stretch/>
          </p:blipFill>
          <p:spPr>
            <a:xfrm>
              <a:off x="7014908" y="705466"/>
              <a:ext cx="5370754" cy="3686791"/>
            </a:xfrm>
            <a:prstGeom prst="rect">
              <a:avLst/>
            </a:prstGeom>
            <a:ln>
              <a:noFill/>
            </a:ln>
          </p:spPr>
        </p:pic>
        <p:sp>
          <p:nvSpPr>
            <p:cNvPr id="35" name="CuadroTexto 34">
              <a:extLst>
                <a:ext uri="{FF2B5EF4-FFF2-40B4-BE49-F238E27FC236}">
                  <a16:creationId xmlns:a16="http://schemas.microsoft.com/office/drawing/2014/main" id="{401F00ED-7BF8-4A55-8E93-C0632CC9E3FD}"/>
                </a:ext>
              </a:extLst>
            </p:cNvPr>
            <p:cNvSpPr txBox="1"/>
            <p:nvPr/>
          </p:nvSpPr>
          <p:spPr>
            <a:xfrm>
              <a:off x="10351140" y="709067"/>
              <a:ext cx="1217168" cy="400110"/>
            </a:xfrm>
            <a:prstGeom prst="rect">
              <a:avLst/>
            </a:prstGeom>
            <a:noFill/>
          </p:spPr>
          <p:txBody>
            <a:bodyPr wrap="square">
              <a:spAutoFit/>
            </a:bodyPr>
            <a:lstStyle/>
            <a:p>
              <a:pPr lvl="0"/>
              <a:r>
                <a:rPr lang="es-ES" sz="2000" b="1"/>
                <a:t>Pichincha</a:t>
              </a:r>
              <a:r>
                <a:rPr lang="es-ES"/>
                <a:t> </a:t>
              </a:r>
              <a:endParaRPr lang="es-EC"/>
            </a:p>
          </p:txBody>
        </p:sp>
      </p:grpSp>
      <p:cxnSp>
        <p:nvCxnSpPr>
          <p:cNvPr id="26" name="Conector recto de flecha 25">
            <a:extLst>
              <a:ext uri="{FF2B5EF4-FFF2-40B4-BE49-F238E27FC236}">
                <a16:creationId xmlns:a16="http://schemas.microsoft.com/office/drawing/2014/main" id="{727F0F49-A79C-401D-A1AC-CD84E8F83AC3}"/>
              </a:ext>
            </a:extLst>
          </p:cNvPr>
          <p:cNvCxnSpPr>
            <a:cxnSpLocks/>
          </p:cNvCxnSpPr>
          <p:nvPr/>
        </p:nvCxnSpPr>
        <p:spPr>
          <a:xfrm flipH="1">
            <a:off x="3765176" y="1402625"/>
            <a:ext cx="2200289" cy="0"/>
          </a:xfrm>
          <a:prstGeom prst="straightConnector1">
            <a:avLst/>
          </a:prstGeom>
          <a:ln w="38100">
            <a:solidFill>
              <a:srgbClr val="0070C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1704CBD3-275B-4B20-879E-7DDEE07E3B5A}"/>
              </a:ext>
            </a:extLst>
          </p:cNvPr>
          <p:cNvCxnSpPr>
            <a:cxnSpLocks/>
          </p:cNvCxnSpPr>
          <p:nvPr/>
        </p:nvCxnSpPr>
        <p:spPr>
          <a:xfrm flipH="1">
            <a:off x="6760439" y="3156636"/>
            <a:ext cx="3090377" cy="0"/>
          </a:xfrm>
          <a:prstGeom prst="straightConnector1">
            <a:avLst/>
          </a:prstGeom>
          <a:ln w="38100">
            <a:solidFill>
              <a:srgbClr val="0070C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0" name="Conector: angular 29">
            <a:extLst>
              <a:ext uri="{FF2B5EF4-FFF2-40B4-BE49-F238E27FC236}">
                <a16:creationId xmlns:a16="http://schemas.microsoft.com/office/drawing/2014/main" id="{D4213EC9-B6EC-4E16-AE69-12FC6CC53E81}"/>
              </a:ext>
            </a:extLst>
          </p:cNvPr>
          <p:cNvCxnSpPr>
            <a:cxnSpLocks/>
            <a:endCxn id="15" idx="0"/>
          </p:cNvCxnSpPr>
          <p:nvPr/>
        </p:nvCxnSpPr>
        <p:spPr>
          <a:xfrm rot="5400000">
            <a:off x="4192590" y="2068144"/>
            <a:ext cx="2478768" cy="1295369"/>
          </a:xfrm>
          <a:prstGeom prst="bentConnector3">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39" name="Título 1">
            <a:extLst>
              <a:ext uri="{FF2B5EF4-FFF2-40B4-BE49-F238E27FC236}">
                <a16:creationId xmlns:a16="http://schemas.microsoft.com/office/drawing/2014/main" id="{96E5980D-CC33-4ABF-B803-5B7D6B9FEC6B}"/>
              </a:ext>
            </a:extLst>
          </p:cNvPr>
          <p:cNvSpPr txBox="1">
            <a:spLocks/>
          </p:cNvSpPr>
          <p:nvPr/>
        </p:nvSpPr>
        <p:spPr>
          <a:xfrm>
            <a:off x="112541" y="0"/>
            <a:ext cx="10515600" cy="61912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a:t>Área de Estudio</a:t>
            </a:r>
            <a:r>
              <a:rPr lang="es-EC" sz="4000" b="1"/>
              <a:t> </a:t>
            </a:r>
            <a:endParaRPr lang="en-US" sz="4000" b="1"/>
          </a:p>
        </p:txBody>
      </p:sp>
    </p:spTree>
    <p:extLst>
      <p:ext uri="{BB962C8B-B14F-4D97-AF65-F5344CB8AC3E}">
        <p14:creationId xmlns:p14="http://schemas.microsoft.com/office/powerpoint/2010/main" val="194422963"/>
      </p:ext>
    </p:extLst>
  </p:cSld>
  <p:clrMapOvr>
    <a:masterClrMapping/>
  </p:clrMapOvr>
  <mc:AlternateContent xmlns:mc="http://schemas.openxmlformats.org/markup-compatibility/2006" xmlns:p159="http://schemas.microsoft.com/office/powerpoint/2015/09/main">
    <mc:Choice Requires="p159">
      <p:transition>
        <p159:morph option="byWord"/>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479530E-910E-4C5E-88C6-43E3B05BEF67}"/>
              </a:ext>
            </a:extLst>
          </p:cNvPr>
          <p:cNvGraphicFramePr>
            <a:graphicFrameLocks noGrp="1"/>
          </p:cNvGraphicFramePr>
          <p:nvPr>
            <p:extLst>
              <p:ext uri="{D42A27DB-BD31-4B8C-83A1-F6EECF244321}">
                <p14:modId xmlns:p14="http://schemas.microsoft.com/office/powerpoint/2010/main" val="756292151"/>
              </p:ext>
            </p:extLst>
          </p:nvPr>
        </p:nvGraphicFramePr>
        <p:xfrm>
          <a:off x="922703" y="1005080"/>
          <a:ext cx="4518676" cy="1610302"/>
        </p:xfrm>
        <a:graphic>
          <a:graphicData uri="http://schemas.openxmlformats.org/drawingml/2006/table">
            <a:tbl>
              <a:tblPr firstRow="1" firstCol="1" bandRow="1">
                <a:tableStyleId>{2D5ABB26-0587-4C30-8999-92F81FD0307C}</a:tableStyleId>
              </a:tblPr>
              <a:tblGrid>
                <a:gridCol w="1800316">
                  <a:extLst>
                    <a:ext uri="{9D8B030D-6E8A-4147-A177-3AD203B41FA5}">
                      <a16:colId xmlns:a16="http://schemas.microsoft.com/office/drawing/2014/main" val="1780504024"/>
                    </a:ext>
                  </a:extLst>
                </a:gridCol>
                <a:gridCol w="906120">
                  <a:extLst>
                    <a:ext uri="{9D8B030D-6E8A-4147-A177-3AD203B41FA5}">
                      <a16:colId xmlns:a16="http://schemas.microsoft.com/office/drawing/2014/main" val="3267004789"/>
                    </a:ext>
                  </a:extLst>
                </a:gridCol>
                <a:gridCol w="906120">
                  <a:extLst>
                    <a:ext uri="{9D8B030D-6E8A-4147-A177-3AD203B41FA5}">
                      <a16:colId xmlns:a16="http://schemas.microsoft.com/office/drawing/2014/main" val="2146278460"/>
                    </a:ext>
                  </a:extLst>
                </a:gridCol>
                <a:gridCol w="906120">
                  <a:extLst>
                    <a:ext uri="{9D8B030D-6E8A-4147-A177-3AD203B41FA5}">
                      <a16:colId xmlns:a16="http://schemas.microsoft.com/office/drawing/2014/main" val="510007556"/>
                    </a:ext>
                  </a:extLst>
                </a:gridCol>
              </a:tblGrid>
              <a:tr h="194276">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P28</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4053466"/>
                  </a:ext>
                </a:extLst>
              </a:tr>
              <a:tr h="250370">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∆u</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66008"/>
                  </a:ext>
                </a:extLst>
              </a:tr>
              <a:tr h="194276">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5.286</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-3.797</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8.942</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5640776"/>
                  </a:ext>
                </a:extLst>
              </a:tr>
              <a:tr h="194276">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0.013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0.101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0.303</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730984510"/>
                  </a:ext>
                </a:extLst>
              </a:tr>
              <a:tr h="194276">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 0.114</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 0.318</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 0.550</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047028981"/>
                  </a:ext>
                </a:extLst>
              </a:tr>
              <a:tr h="194276">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6.403</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-3.683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14.795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031830232"/>
                  </a:ext>
                </a:extLst>
              </a:tr>
              <a:tr h="194276">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5.162</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-7.106</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8.595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1059087104"/>
                  </a:ext>
                </a:extLst>
              </a:tr>
              <a:tr h="194276">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1.241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3.423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6.201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082514"/>
                  </a:ext>
                </a:extLst>
              </a:tr>
            </a:tbl>
          </a:graphicData>
        </a:graphic>
      </p:graphicFrame>
      <p:graphicFrame>
        <p:nvGraphicFramePr>
          <p:cNvPr id="6" name="Gráfico 5">
            <a:extLst>
              <a:ext uri="{FF2B5EF4-FFF2-40B4-BE49-F238E27FC236}">
                <a16:creationId xmlns:a16="http://schemas.microsoft.com/office/drawing/2014/main" id="{E299B442-1534-416B-8181-5938787F0565}"/>
              </a:ext>
            </a:extLst>
          </p:cNvPr>
          <p:cNvGraphicFramePr/>
          <p:nvPr>
            <p:extLst>
              <p:ext uri="{D42A27DB-BD31-4B8C-83A1-F6EECF244321}">
                <p14:modId xmlns:p14="http://schemas.microsoft.com/office/powerpoint/2010/main" val="1063792543"/>
              </p:ext>
            </p:extLst>
          </p:nvPr>
        </p:nvGraphicFramePr>
        <p:xfrm>
          <a:off x="260381" y="2602121"/>
          <a:ext cx="5528491" cy="33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4A999A2E-BE0A-4DB8-A030-360C35EEA956}"/>
              </a:ext>
            </a:extLst>
          </p:cNvPr>
          <p:cNvGraphicFramePr/>
          <p:nvPr>
            <p:extLst>
              <p:ext uri="{D42A27DB-BD31-4B8C-83A1-F6EECF244321}">
                <p14:modId xmlns:p14="http://schemas.microsoft.com/office/powerpoint/2010/main" val="2689528506"/>
              </p:ext>
            </p:extLst>
          </p:nvPr>
        </p:nvGraphicFramePr>
        <p:xfrm>
          <a:off x="6450315" y="2602121"/>
          <a:ext cx="5741685" cy="338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Conector recto 7">
            <a:extLst>
              <a:ext uri="{FF2B5EF4-FFF2-40B4-BE49-F238E27FC236}">
                <a16:creationId xmlns:a16="http://schemas.microsoft.com/office/drawing/2014/main" id="{55C89F7D-1604-4A9B-9EE2-48C2CE1CC47F}"/>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A0859F84-00AB-458E-9070-FF35B5E5177C}"/>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ítulo 1">
            <a:extLst>
              <a:ext uri="{FF2B5EF4-FFF2-40B4-BE49-F238E27FC236}">
                <a16:creationId xmlns:a16="http://schemas.microsoft.com/office/drawing/2014/main" id="{6C27EAE6-0C36-4562-8A4E-8316FBEC1E58}"/>
              </a:ext>
            </a:extLst>
          </p:cNvPr>
          <p:cNvSpPr>
            <a:spLocks noGrp="1"/>
          </p:cNvSpPr>
          <p:nvPr>
            <p:ph type="title"/>
          </p:nvPr>
        </p:nvSpPr>
        <p:spPr>
          <a:xfrm>
            <a:off x="260381" y="-24275"/>
            <a:ext cx="10515600" cy="636294"/>
          </a:xfrm>
        </p:spPr>
        <p:txBody>
          <a:bodyPr>
            <a:normAutofit/>
          </a:bodyPr>
          <a:lstStyle/>
          <a:p>
            <a:r>
              <a:rPr lang="es-EC" sz="3100" b="1" dirty="0"/>
              <a:t>Posicionamiento en Estático  (Xiaomi) </a:t>
            </a:r>
            <a:endParaRPr lang="es-CO" sz="3100" b="1" dirty="0"/>
          </a:p>
        </p:txBody>
      </p:sp>
      <p:graphicFrame>
        <p:nvGraphicFramePr>
          <p:cNvPr id="13" name="Tabla 12">
            <a:extLst>
              <a:ext uri="{FF2B5EF4-FFF2-40B4-BE49-F238E27FC236}">
                <a16:creationId xmlns:a16="http://schemas.microsoft.com/office/drawing/2014/main" id="{64C2ECCF-28F9-48B6-B456-4F02AA3EE7E4}"/>
              </a:ext>
            </a:extLst>
          </p:cNvPr>
          <p:cNvGraphicFramePr>
            <a:graphicFrameLocks noGrp="1"/>
          </p:cNvGraphicFramePr>
          <p:nvPr>
            <p:extLst>
              <p:ext uri="{D42A27DB-BD31-4B8C-83A1-F6EECF244321}">
                <p14:modId xmlns:p14="http://schemas.microsoft.com/office/powerpoint/2010/main" val="1544533097"/>
              </p:ext>
            </p:extLst>
          </p:nvPr>
        </p:nvGraphicFramePr>
        <p:xfrm>
          <a:off x="6971012" y="1005080"/>
          <a:ext cx="4518676" cy="1610302"/>
        </p:xfrm>
        <a:graphic>
          <a:graphicData uri="http://schemas.openxmlformats.org/drawingml/2006/table">
            <a:tbl>
              <a:tblPr firstRow="1" firstCol="1" bandRow="1">
                <a:tableStyleId>{2D5ABB26-0587-4C30-8999-92F81FD0307C}</a:tableStyleId>
              </a:tblPr>
              <a:tblGrid>
                <a:gridCol w="1800316">
                  <a:extLst>
                    <a:ext uri="{9D8B030D-6E8A-4147-A177-3AD203B41FA5}">
                      <a16:colId xmlns:a16="http://schemas.microsoft.com/office/drawing/2014/main" val="1780504024"/>
                    </a:ext>
                  </a:extLst>
                </a:gridCol>
                <a:gridCol w="906120">
                  <a:extLst>
                    <a:ext uri="{9D8B030D-6E8A-4147-A177-3AD203B41FA5}">
                      <a16:colId xmlns:a16="http://schemas.microsoft.com/office/drawing/2014/main" val="3267004789"/>
                    </a:ext>
                  </a:extLst>
                </a:gridCol>
                <a:gridCol w="906120">
                  <a:extLst>
                    <a:ext uri="{9D8B030D-6E8A-4147-A177-3AD203B41FA5}">
                      <a16:colId xmlns:a16="http://schemas.microsoft.com/office/drawing/2014/main" val="2146278460"/>
                    </a:ext>
                  </a:extLst>
                </a:gridCol>
                <a:gridCol w="906120">
                  <a:extLst>
                    <a:ext uri="{9D8B030D-6E8A-4147-A177-3AD203B41FA5}">
                      <a16:colId xmlns:a16="http://schemas.microsoft.com/office/drawing/2014/main" val="510007556"/>
                    </a:ext>
                  </a:extLst>
                </a:gridCol>
              </a:tblGrid>
              <a:tr h="194276">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P24</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4053466"/>
                  </a:ext>
                </a:extLst>
              </a:tr>
              <a:tr h="250370">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∆u</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66008"/>
                  </a:ext>
                </a:extLst>
              </a:tr>
              <a:tr h="194276">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0.807</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0.537</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-5.196</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5640776"/>
                  </a:ext>
                </a:extLst>
              </a:tr>
              <a:tr h="194276">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0.427</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0.144</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4.227</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730984510"/>
                  </a:ext>
                </a:extLst>
              </a:tr>
              <a:tr h="194276">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 0.654</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 0.380</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 2.056</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047028981"/>
                  </a:ext>
                </a:extLst>
              </a:tr>
              <a:tr h="194276">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1.344</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3.759</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-2.644</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031830232"/>
                  </a:ext>
                </a:extLst>
              </a:tr>
              <a:tr h="194276">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-4.469</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0.048</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-14.145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59087104"/>
                  </a:ext>
                </a:extLst>
              </a:tr>
              <a:tr h="194276">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5.813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3.711</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11.501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082514"/>
                  </a:ext>
                </a:extLst>
              </a:tr>
            </a:tbl>
          </a:graphicData>
        </a:graphic>
      </p:graphicFrame>
      <p:sp>
        <p:nvSpPr>
          <p:cNvPr id="14" name="CuadroTexto 13">
            <a:extLst>
              <a:ext uri="{FF2B5EF4-FFF2-40B4-BE49-F238E27FC236}">
                <a16:creationId xmlns:a16="http://schemas.microsoft.com/office/drawing/2014/main" id="{0F8B37CC-B804-4B48-B02B-27A861D6B1E8}"/>
              </a:ext>
            </a:extLst>
          </p:cNvPr>
          <p:cNvSpPr txBox="1"/>
          <p:nvPr/>
        </p:nvSpPr>
        <p:spPr>
          <a:xfrm>
            <a:off x="922703" y="697303"/>
            <a:ext cx="4518675"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Observación de menor precisión </a:t>
            </a:r>
            <a:endParaRPr lang="es-EC" sz="1400" b="1" dirty="0"/>
          </a:p>
        </p:txBody>
      </p:sp>
      <p:sp>
        <p:nvSpPr>
          <p:cNvPr id="15" name="CuadroTexto 14">
            <a:extLst>
              <a:ext uri="{FF2B5EF4-FFF2-40B4-BE49-F238E27FC236}">
                <a16:creationId xmlns:a16="http://schemas.microsoft.com/office/drawing/2014/main" id="{A4CAC1AE-C3FF-419D-B452-C3D8DFC8CD1D}"/>
              </a:ext>
            </a:extLst>
          </p:cNvPr>
          <p:cNvSpPr txBox="1"/>
          <p:nvPr/>
        </p:nvSpPr>
        <p:spPr>
          <a:xfrm>
            <a:off x="6971012" y="697303"/>
            <a:ext cx="4518673"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Observación de mayor precisión </a:t>
            </a:r>
            <a:endParaRPr lang="es-EC" sz="1400" b="1" dirty="0"/>
          </a:p>
        </p:txBody>
      </p:sp>
      <p:sp>
        <p:nvSpPr>
          <p:cNvPr id="16" name="Rectángulo 15">
            <a:extLst>
              <a:ext uri="{FF2B5EF4-FFF2-40B4-BE49-F238E27FC236}">
                <a16:creationId xmlns:a16="http://schemas.microsoft.com/office/drawing/2014/main" id="{86C1448F-E0DB-4B36-A570-47D5391AF903}"/>
              </a:ext>
            </a:extLst>
          </p:cNvPr>
          <p:cNvSpPr/>
          <p:nvPr/>
        </p:nvSpPr>
        <p:spPr>
          <a:xfrm>
            <a:off x="2854972" y="1451201"/>
            <a:ext cx="629654" cy="2255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id="{7719B175-E3CA-43A0-827A-1C775CB105B8}"/>
              </a:ext>
            </a:extLst>
          </p:cNvPr>
          <p:cNvSpPr/>
          <p:nvPr/>
        </p:nvSpPr>
        <p:spPr>
          <a:xfrm>
            <a:off x="3747274" y="1453299"/>
            <a:ext cx="629654" cy="2255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6D336E0A-4DFE-4EBF-AA19-CE25867494FB}"/>
              </a:ext>
            </a:extLst>
          </p:cNvPr>
          <p:cNvSpPr/>
          <p:nvPr/>
        </p:nvSpPr>
        <p:spPr>
          <a:xfrm>
            <a:off x="8922095" y="1453299"/>
            <a:ext cx="629654" cy="2255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775FD7E1-25AF-4CE1-9B7C-CB9812182267}"/>
              </a:ext>
            </a:extLst>
          </p:cNvPr>
          <p:cNvSpPr/>
          <p:nvPr/>
        </p:nvSpPr>
        <p:spPr>
          <a:xfrm>
            <a:off x="9814397" y="1453299"/>
            <a:ext cx="629654" cy="2255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58845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7A48F1E7-A48D-487B-9604-B49EEDE19A3E}"/>
              </a:ext>
            </a:extLst>
          </p:cNvPr>
          <p:cNvGraphicFramePr>
            <a:graphicFrameLocks noGrp="1"/>
          </p:cNvGraphicFramePr>
          <p:nvPr>
            <p:extLst>
              <p:ext uri="{D42A27DB-BD31-4B8C-83A1-F6EECF244321}">
                <p14:modId xmlns:p14="http://schemas.microsoft.com/office/powerpoint/2010/main" val="4087881218"/>
              </p:ext>
            </p:extLst>
          </p:nvPr>
        </p:nvGraphicFramePr>
        <p:xfrm>
          <a:off x="2519854" y="1006475"/>
          <a:ext cx="6570879" cy="2002482"/>
        </p:xfrm>
        <a:graphic>
          <a:graphicData uri="http://schemas.openxmlformats.org/drawingml/2006/table">
            <a:tbl>
              <a:tblPr firstRow="1" firstCol="1" bandRow="1">
                <a:tableStyleId>{2D5ABB26-0587-4C30-8999-92F81FD0307C}</a:tableStyleId>
              </a:tblPr>
              <a:tblGrid>
                <a:gridCol w="2179741">
                  <a:extLst>
                    <a:ext uri="{9D8B030D-6E8A-4147-A177-3AD203B41FA5}">
                      <a16:colId xmlns:a16="http://schemas.microsoft.com/office/drawing/2014/main" val="2713631156"/>
                    </a:ext>
                  </a:extLst>
                </a:gridCol>
                <a:gridCol w="1042838">
                  <a:extLst>
                    <a:ext uri="{9D8B030D-6E8A-4147-A177-3AD203B41FA5}">
                      <a16:colId xmlns:a16="http://schemas.microsoft.com/office/drawing/2014/main" val="2178120833"/>
                    </a:ext>
                  </a:extLst>
                </a:gridCol>
                <a:gridCol w="982240">
                  <a:extLst>
                    <a:ext uri="{9D8B030D-6E8A-4147-A177-3AD203B41FA5}">
                      <a16:colId xmlns:a16="http://schemas.microsoft.com/office/drawing/2014/main" val="76795882"/>
                    </a:ext>
                  </a:extLst>
                </a:gridCol>
                <a:gridCol w="879878">
                  <a:extLst>
                    <a:ext uri="{9D8B030D-6E8A-4147-A177-3AD203B41FA5}">
                      <a16:colId xmlns:a16="http://schemas.microsoft.com/office/drawing/2014/main" val="2865730921"/>
                    </a:ext>
                  </a:extLst>
                </a:gridCol>
                <a:gridCol w="1486182">
                  <a:extLst>
                    <a:ext uri="{9D8B030D-6E8A-4147-A177-3AD203B41FA5}">
                      <a16:colId xmlns:a16="http://schemas.microsoft.com/office/drawing/2014/main" val="1590842582"/>
                    </a:ext>
                  </a:extLst>
                </a:gridCol>
              </a:tblGrid>
              <a:tr h="268170">
                <a:tc>
                  <a:txBody>
                    <a:bodyPr/>
                    <a:lstStyle/>
                    <a:p>
                      <a:pPr>
                        <a:lnSpc>
                          <a:spcPct val="107000"/>
                        </a:lnSpc>
                        <a:spcAft>
                          <a:spcPts val="800"/>
                        </a:spcAft>
                      </a:pPr>
                      <a:r>
                        <a:rPr lang="es-CO" sz="1400" b="1" dirty="0">
                          <a:effectLst/>
                        </a:rPr>
                        <a:t> Parámetros</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dirty="0">
                          <a:effectLst/>
                        </a:rPr>
                        <a:t>∆e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dirty="0">
                          <a:effectLst/>
                        </a:rPr>
                        <a:t>∆n</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a:effectLst/>
                        </a:rPr>
                        <a:t>∆u </a:t>
                      </a:r>
                      <a:endParaRPr lang="es-CO" sz="14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dirty="0">
                          <a:effectLst/>
                        </a:rPr>
                        <a:t>D. Horizontal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873291"/>
                  </a:ext>
                </a:extLst>
              </a:tr>
              <a:tr h="213050">
                <a:tc>
                  <a:txBody>
                    <a:bodyPr/>
                    <a:lstStyle/>
                    <a:p>
                      <a:pPr>
                        <a:lnSpc>
                          <a:spcPct val="107000"/>
                        </a:lnSpc>
                        <a:spcAft>
                          <a:spcPts val="800"/>
                        </a:spcAft>
                      </a:pPr>
                      <a:r>
                        <a:rPr lang="es-CO" sz="1400" b="1" dirty="0">
                          <a:effectLst/>
                        </a:rPr>
                        <a:t>Media (m)</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dirty="0">
                          <a:effectLst/>
                        </a:rPr>
                        <a:t>2.714</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dirty="0">
                          <a:effectLst/>
                        </a:rPr>
                        <a:t>-1.430</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dirty="0">
                          <a:effectLst/>
                        </a:rPr>
                        <a:t>4.136</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dirty="0">
                          <a:effectLst/>
                        </a:rPr>
                        <a:t>3.607</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99598819"/>
                  </a:ext>
                </a:extLst>
              </a:tr>
              <a:tr h="213050">
                <a:tc>
                  <a:txBody>
                    <a:bodyPr/>
                    <a:lstStyle/>
                    <a:p>
                      <a:pPr>
                        <a:lnSpc>
                          <a:spcPct val="107000"/>
                        </a:lnSpc>
                        <a:spcAft>
                          <a:spcPts val="800"/>
                        </a:spcAft>
                      </a:pPr>
                      <a:r>
                        <a:rPr lang="es-CO" sz="1400" b="1" dirty="0">
                          <a:effectLst/>
                        </a:rPr>
                        <a:t>Varianza (m</a:t>
                      </a:r>
                      <a:r>
                        <a:rPr lang="es-CO" sz="1400" b="1" baseline="30000" dirty="0">
                          <a:effectLst/>
                        </a:rPr>
                        <a:t>2</a:t>
                      </a:r>
                      <a:r>
                        <a:rPr lang="es-CO" sz="1400" b="1" dirty="0">
                          <a:effectLst/>
                        </a:rPr>
                        <a:t>)</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2.565</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2.962</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25.309</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1.926</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000868954"/>
                  </a:ext>
                </a:extLst>
              </a:tr>
              <a:tr h="213050">
                <a:tc>
                  <a:txBody>
                    <a:bodyPr/>
                    <a:lstStyle/>
                    <a:p>
                      <a:pPr>
                        <a:lnSpc>
                          <a:spcPct val="107000"/>
                        </a:lnSpc>
                        <a:spcAft>
                          <a:spcPts val="800"/>
                        </a:spcAft>
                      </a:pPr>
                      <a:r>
                        <a:rPr lang="es-CO" sz="1400" b="1" dirty="0">
                          <a:effectLst/>
                        </a:rPr>
                        <a:t>Des. Estándar (m)</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 1.602</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±1.721</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 5.031</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 1.388</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682367235"/>
                  </a:ext>
                </a:extLst>
              </a:tr>
              <a:tr h="213050">
                <a:tc>
                  <a:txBody>
                    <a:bodyPr/>
                    <a:lstStyle/>
                    <a:p>
                      <a:pPr>
                        <a:lnSpc>
                          <a:spcPct val="107000"/>
                        </a:lnSpc>
                        <a:spcAft>
                          <a:spcPts val="800"/>
                        </a:spcAft>
                      </a:pPr>
                      <a:r>
                        <a:rPr lang="es-CO" sz="1400" b="1" dirty="0">
                          <a:effectLst/>
                        </a:rPr>
                        <a:t>Máximo (m)</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5.596</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2.979</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16.211</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6.509</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694760890"/>
                  </a:ext>
                </a:extLst>
              </a:tr>
              <a:tr h="213050">
                <a:tc>
                  <a:txBody>
                    <a:bodyPr/>
                    <a:lstStyle/>
                    <a:p>
                      <a:pPr>
                        <a:lnSpc>
                          <a:spcPct val="107000"/>
                        </a:lnSpc>
                        <a:spcAft>
                          <a:spcPts val="800"/>
                        </a:spcAft>
                      </a:pPr>
                      <a:r>
                        <a:rPr lang="es-CO" sz="1400" b="1" dirty="0">
                          <a:effectLst/>
                        </a:rPr>
                        <a:t>Mínimo (m)</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-0.900</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-3.998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-5.196</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0.969</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257500472"/>
                  </a:ext>
                </a:extLst>
              </a:tr>
              <a:tr h="213050">
                <a:tc>
                  <a:txBody>
                    <a:bodyPr/>
                    <a:lstStyle/>
                    <a:p>
                      <a:pPr>
                        <a:lnSpc>
                          <a:spcPct val="107000"/>
                        </a:lnSpc>
                        <a:spcAft>
                          <a:spcPts val="800"/>
                        </a:spcAft>
                      </a:pPr>
                      <a:r>
                        <a:rPr lang="es-CO" sz="1400" b="1" dirty="0">
                          <a:effectLst/>
                        </a:rPr>
                        <a:t>Rango (m)</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6.496</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6.977</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21.407</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5.539</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631276842"/>
                  </a:ext>
                </a:extLst>
              </a:tr>
              <a:tr h="213050">
                <a:tc>
                  <a:txBody>
                    <a:bodyPr/>
                    <a:lstStyle/>
                    <a:p>
                      <a:pPr>
                        <a:lnSpc>
                          <a:spcPct val="107000"/>
                        </a:lnSpc>
                        <a:spcAft>
                          <a:spcPts val="800"/>
                        </a:spcAft>
                      </a:pPr>
                      <a:r>
                        <a:rPr lang="es-CO" sz="1400" b="1" dirty="0">
                          <a:effectLst/>
                        </a:rPr>
                        <a:t>C. Asimetría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-0.198</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0.576</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effectLst/>
                        </a:rPr>
                        <a:t>0.535</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effectLst/>
                        </a:rPr>
                        <a:t>0.008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406208976"/>
                  </a:ext>
                </a:extLst>
              </a:tr>
              <a:tr h="213050">
                <a:tc>
                  <a:txBody>
                    <a:bodyPr/>
                    <a:lstStyle/>
                    <a:p>
                      <a:pPr>
                        <a:lnSpc>
                          <a:spcPct val="107000"/>
                        </a:lnSpc>
                        <a:spcAft>
                          <a:spcPts val="800"/>
                        </a:spcAft>
                      </a:pPr>
                      <a:r>
                        <a:rPr lang="es-CO" sz="1400" b="1" dirty="0">
                          <a:effectLst/>
                        </a:rPr>
                        <a:t>C. Curtosis </a:t>
                      </a:r>
                      <a:endParaRPr lang="es-CO" sz="14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effectLst/>
                        </a:rPr>
                        <a:t>-0.504</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a:effectLst/>
                        </a:rPr>
                        <a:t>0.085</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a:effectLst/>
                        </a:rPr>
                        <a:t>-0.045</a:t>
                      </a:r>
                      <a:endParaRPr lang="es-CO"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effectLst/>
                        </a:rPr>
                        <a:t>-0.778</a:t>
                      </a:r>
                      <a:endParaRPr lang="es-CO"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458990"/>
                  </a:ext>
                </a:extLst>
              </a:tr>
            </a:tbl>
          </a:graphicData>
        </a:graphic>
      </p:graphicFrame>
      <p:graphicFrame>
        <p:nvGraphicFramePr>
          <p:cNvPr id="6" name="Gráfico 5">
            <a:extLst>
              <a:ext uri="{FF2B5EF4-FFF2-40B4-BE49-F238E27FC236}">
                <a16:creationId xmlns:a16="http://schemas.microsoft.com/office/drawing/2014/main" id="{D6AD152D-1A9D-4341-8D12-B7A13ED69310}"/>
              </a:ext>
            </a:extLst>
          </p:cNvPr>
          <p:cNvGraphicFramePr/>
          <p:nvPr>
            <p:extLst>
              <p:ext uri="{D42A27DB-BD31-4B8C-83A1-F6EECF244321}">
                <p14:modId xmlns:p14="http://schemas.microsoft.com/office/powerpoint/2010/main" val="475531533"/>
              </p:ext>
            </p:extLst>
          </p:nvPr>
        </p:nvGraphicFramePr>
        <p:xfrm>
          <a:off x="2617509" y="3344058"/>
          <a:ext cx="6029342" cy="289190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ángulo 8">
            <a:extLst>
              <a:ext uri="{FF2B5EF4-FFF2-40B4-BE49-F238E27FC236}">
                <a16:creationId xmlns:a16="http://schemas.microsoft.com/office/drawing/2014/main" id="{5220BAD2-AD2D-4157-B7F7-53B0B0971BC9}"/>
              </a:ext>
            </a:extLst>
          </p:cNvPr>
          <p:cNvSpPr/>
          <p:nvPr/>
        </p:nvSpPr>
        <p:spPr>
          <a:xfrm>
            <a:off x="7945515" y="2581275"/>
            <a:ext cx="834501" cy="42768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a:extLst>
              <a:ext uri="{FF2B5EF4-FFF2-40B4-BE49-F238E27FC236}">
                <a16:creationId xmlns:a16="http://schemas.microsoft.com/office/drawing/2014/main" id="{711CE0B2-C95E-4A5C-A4AA-E19F44705342}"/>
              </a:ext>
            </a:extLst>
          </p:cNvPr>
          <p:cNvSpPr/>
          <p:nvPr/>
        </p:nvSpPr>
        <p:spPr>
          <a:xfrm>
            <a:off x="7945515" y="1719072"/>
            <a:ext cx="834501" cy="22593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Título 1">
            <a:extLst>
              <a:ext uri="{FF2B5EF4-FFF2-40B4-BE49-F238E27FC236}">
                <a16:creationId xmlns:a16="http://schemas.microsoft.com/office/drawing/2014/main" id="{121088F7-ECA8-48FD-8A6B-CCD9628BDD62}"/>
              </a:ext>
            </a:extLst>
          </p:cNvPr>
          <p:cNvSpPr>
            <a:spLocks noGrp="1"/>
          </p:cNvSpPr>
          <p:nvPr>
            <p:ph type="title"/>
          </p:nvPr>
        </p:nvSpPr>
        <p:spPr>
          <a:xfrm>
            <a:off x="260381" y="-24275"/>
            <a:ext cx="10515600" cy="636294"/>
          </a:xfrm>
        </p:spPr>
        <p:txBody>
          <a:bodyPr>
            <a:normAutofit/>
          </a:bodyPr>
          <a:lstStyle/>
          <a:p>
            <a:r>
              <a:rPr lang="es-EC" sz="3100" b="1" dirty="0"/>
              <a:t>Posicionamiento en Estático  (Xiaomi) </a:t>
            </a:r>
            <a:endParaRPr lang="es-CO" sz="3100" b="1" dirty="0"/>
          </a:p>
        </p:txBody>
      </p:sp>
      <p:sp>
        <p:nvSpPr>
          <p:cNvPr id="13" name="Rectángulo 12">
            <a:extLst>
              <a:ext uri="{FF2B5EF4-FFF2-40B4-BE49-F238E27FC236}">
                <a16:creationId xmlns:a16="http://schemas.microsoft.com/office/drawing/2014/main" id="{3EA92D67-719E-4650-886D-A7AF1CB8038E}"/>
              </a:ext>
            </a:extLst>
          </p:cNvPr>
          <p:cNvSpPr/>
          <p:nvPr/>
        </p:nvSpPr>
        <p:spPr>
          <a:xfrm>
            <a:off x="7945515" y="1275731"/>
            <a:ext cx="834501" cy="22593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4" name="Grupo 13">
            <a:extLst>
              <a:ext uri="{FF2B5EF4-FFF2-40B4-BE49-F238E27FC236}">
                <a16:creationId xmlns:a16="http://schemas.microsoft.com/office/drawing/2014/main" id="{BB69E3E9-6220-40E4-8119-77A8F96E4E0B}"/>
              </a:ext>
            </a:extLst>
          </p:cNvPr>
          <p:cNvGrpSpPr/>
          <p:nvPr/>
        </p:nvGrpSpPr>
        <p:grpSpPr>
          <a:xfrm>
            <a:off x="0" y="3234806"/>
            <a:ext cx="12192000" cy="109252"/>
            <a:chOff x="5924366" y="3437379"/>
            <a:chExt cx="6349898" cy="109252"/>
          </a:xfrm>
        </p:grpSpPr>
        <p:cxnSp>
          <p:nvCxnSpPr>
            <p:cNvPr id="19" name="Conector recto 18">
              <a:extLst>
                <a:ext uri="{FF2B5EF4-FFF2-40B4-BE49-F238E27FC236}">
                  <a16:creationId xmlns:a16="http://schemas.microsoft.com/office/drawing/2014/main" id="{127AF25E-C06E-435B-8BC7-8DB2EDF46C1A}"/>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20" name="Conector recto 19">
              <a:extLst>
                <a:ext uri="{FF2B5EF4-FFF2-40B4-BE49-F238E27FC236}">
                  <a16:creationId xmlns:a16="http://schemas.microsoft.com/office/drawing/2014/main" id="{E1F7E448-A7B3-4098-9F9C-F5AB81345D37}"/>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1" name="CuadroTexto 20">
            <a:extLst>
              <a:ext uri="{FF2B5EF4-FFF2-40B4-BE49-F238E27FC236}">
                <a16:creationId xmlns:a16="http://schemas.microsoft.com/office/drawing/2014/main" id="{D9C15E16-276B-48A1-A194-3737EAB0994A}"/>
              </a:ext>
            </a:extLst>
          </p:cNvPr>
          <p:cNvSpPr txBox="1"/>
          <p:nvPr/>
        </p:nvSpPr>
        <p:spPr>
          <a:xfrm>
            <a:off x="2519854" y="653318"/>
            <a:ext cx="6570879"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Análisis Descriptivo Estadístico  </a:t>
            </a:r>
            <a:endParaRPr lang="es-EC" sz="1400" b="1" dirty="0"/>
          </a:p>
        </p:txBody>
      </p:sp>
    </p:spTree>
    <p:extLst>
      <p:ext uri="{BB962C8B-B14F-4D97-AF65-F5344CB8AC3E}">
        <p14:creationId xmlns:p14="http://schemas.microsoft.com/office/powerpoint/2010/main" val="3276061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36294"/>
          </a:xfrm>
        </p:spPr>
        <p:txBody>
          <a:bodyPr>
            <a:normAutofit/>
          </a:bodyPr>
          <a:lstStyle/>
          <a:p>
            <a:r>
              <a:rPr lang="es-EC" sz="3100" b="1" dirty="0"/>
              <a:t>Posicionamiento en Estático  (Huawei) </a:t>
            </a:r>
            <a:endParaRPr lang="es-CO" sz="3100" b="1" dirty="0"/>
          </a:p>
        </p:txBody>
      </p:sp>
      <p:graphicFrame>
        <p:nvGraphicFramePr>
          <p:cNvPr id="3" name="Tabla 2">
            <a:extLst>
              <a:ext uri="{FF2B5EF4-FFF2-40B4-BE49-F238E27FC236}">
                <a16:creationId xmlns:a16="http://schemas.microsoft.com/office/drawing/2014/main" id="{AE79D28A-0EB2-47B1-B0DE-5F73A7E1EFFB}"/>
              </a:ext>
            </a:extLst>
          </p:cNvPr>
          <p:cNvGraphicFramePr>
            <a:graphicFrameLocks noGrp="1"/>
          </p:cNvGraphicFramePr>
          <p:nvPr>
            <p:extLst>
              <p:ext uri="{D42A27DB-BD31-4B8C-83A1-F6EECF244321}">
                <p14:modId xmlns:p14="http://schemas.microsoft.com/office/powerpoint/2010/main" val="2888766294"/>
              </p:ext>
            </p:extLst>
          </p:nvPr>
        </p:nvGraphicFramePr>
        <p:xfrm>
          <a:off x="250333" y="713282"/>
          <a:ext cx="5878093" cy="5410420"/>
        </p:xfrm>
        <a:graphic>
          <a:graphicData uri="http://schemas.openxmlformats.org/drawingml/2006/table">
            <a:tbl>
              <a:tblPr firstRow="1" firstCol="1" bandRow="1">
                <a:tableStyleId>{2D5ABB26-0587-4C30-8999-92F81FD0307C}</a:tableStyleId>
              </a:tblPr>
              <a:tblGrid>
                <a:gridCol w="622818">
                  <a:extLst>
                    <a:ext uri="{9D8B030D-6E8A-4147-A177-3AD203B41FA5}">
                      <a16:colId xmlns:a16="http://schemas.microsoft.com/office/drawing/2014/main" val="863308783"/>
                    </a:ext>
                  </a:extLst>
                </a:gridCol>
                <a:gridCol w="622818">
                  <a:extLst>
                    <a:ext uri="{9D8B030D-6E8A-4147-A177-3AD203B41FA5}">
                      <a16:colId xmlns:a16="http://schemas.microsoft.com/office/drawing/2014/main" val="1486970398"/>
                    </a:ext>
                  </a:extLst>
                </a:gridCol>
                <a:gridCol w="622818">
                  <a:extLst>
                    <a:ext uri="{9D8B030D-6E8A-4147-A177-3AD203B41FA5}">
                      <a16:colId xmlns:a16="http://schemas.microsoft.com/office/drawing/2014/main" val="3205184946"/>
                    </a:ext>
                  </a:extLst>
                </a:gridCol>
                <a:gridCol w="622818">
                  <a:extLst>
                    <a:ext uri="{9D8B030D-6E8A-4147-A177-3AD203B41FA5}">
                      <a16:colId xmlns:a16="http://schemas.microsoft.com/office/drawing/2014/main" val="1572020072"/>
                    </a:ext>
                  </a:extLst>
                </a:gridCol>
                <a:gridCol w="622818">
                  <a:extLst>
                    <a:ext uri="{9D8B030D-6E8A-4147-A177-3AD203B41FA5}">
                      <a16:colId xmlns:a16="http://schemas.microsoft.com/office/drawing/2014/main" val="2229168990"/>
                    </a:ext>
                  </a:extLst>
                </a:gridCol>
                <a:gridCol w="622818">
                  <a:extLst>
                    <a:ext uri="{9D8B030D-6E8A-4147-A177-3AD203B41FA5}">
                      <a16:colId xmlns:a16="http://schemas.microsoft.com/office/drawing/2014/main" val="21447817"/>
                    </a:ext>
                  </a:extLst>
                </a:gridCol>
                <a:gridCol w="516525">
                  <a:extLst>
                    <a:ext uri="{9D8B030D-6E8A-4147-A177-3AD203B41FA5}">
                      <a16:colId xmlns:a16="http://schemas.microsoft.com/office/drawing/2014/main" val="2294236303"/>
                    </a:ext>
                  </a:extLst>
                </a:gridCol>
                <a:gridCol w="536829">
                  <a:extLst>
                    <a:ext uri="{9D8B030D-6E8A-4147-A177-3AD203B41FA5}">
                      <a16:colId xmlns:a16="http://schemas.microsoft.com/office/drawing/2014/main" val="60034671"/>
                    </a:ext>
                  </a:extLst>
                </a:gridCol>
                <a:gridCol w="536829">
                  <a:extLst>
                    <a:ext uri="{9D8B030D-6E8A-4147-A177-3AD203B41FA5}">
                      <a16:colId xmlns:a16="http://schemas.microsoft.com/office/drawing/2014/main" val="3056297218"/>
                    </a:ext>
                  </a:extLst>
                </a:gridCol>
                <a:gridCol w="551002">
                  <a:extLst>
                    <a:ext uri="{9D8B030D-6E8A-4147-A177-3AD203B41FA5}">
                      <a16:colId xmlns:a16="http://schemas.microsoft.com/office/drawing/2014/main" val="1326975131"/>
                    </a:ext>
                  </a:extLst>
                </a:gridCol>
              </a:tblGrid>
              <a:tr h="128802">
                <a:tc rowSpan="2">
                  <a:txBody>
                    <a:bodyPr/>
                    <a:lstStyle/>
                    <a:p>
                      <a:pPr algn="ctr">
                        <a:lnSpc>
                          <a:spcPct val="107000"/>
                        </a:lnSpc>
                        <a:spcAft>
                          <a:spcPts val="800"/>
                        </a:spcAft>
                      </a:pPr>
                      <a:r>
                        <a:rPr lang="es-CO" sz="1100" b="1" dirty="0">
                          <a:effectLst/>
                        </a:rPr>
                        <a:t>Punto</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07000"/>
                        </a:lnSpc>
                        <a:spcAft>
                          <a:spcPts val="800"/>
                        </a:spcAft>
                      </a:pPr>
                      <a:r>
                        <a:rPr lang="es-CO" sz="1100" b="1" dirty="0">
                          <a:effectLst/>
                        </a:rPr>
                        <a:t>Coordenadas Conocidas</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algn="ctr">
                        <a:lnSpc>
                          <a:spcPct val="107000"/>
                        </a:lnSpc>
                        <a:spcAft>
                          <a:spcPts val="800"/>
                        </a:spcAft>
                      </a:pPr>
                      <a:r>
                        <a:rPr lang="es-CO" sz="1100" b="1" dirty="0">
                          <a:effectLst/>
                        </a:rPr>
                        <a:t>Coordenadas Observadas </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tc gridSpan="3">
                  <a:txBody>
                    <a:bodyPr/>
                    <a:lstStyle/>
                    <a:p>
                      <a:pPr algn="ctr">
                        <a:lnSpc>
                          <a:spcPct val="107000"/>
                        </a:lnSpc>
                        <a:spcAft>
                          <a:spcPts val="800"/>
                        </a:spcAft>
                      </a:pPr>
                      <a:r>
                        <a:rPr lang="es-CO" sz="1100" b="1" dirty="0">
                          <a:effectLst/>
                        </a:rPr>
                        <a:t> Diferencias</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47498735"/>
                  </a:ext>
                </a:extLst>
              </a:tr>
              <a:tr h="363249">
                <a:tc vMerge="1">
                  <a:txBody>
                    <a:bodyPr/>
                    <a:lstStyle/>
                    <a:p>
                      <a:endParaRPr lang="es-CO"/>
                    </a:p>
                  </a:txBody>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 (m)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∆u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740839"/>
                  </a:ext>
                </a:extLst>
              </a:tr>
              <a:tr h="128802">
                <a:tc>
                  <a:txBody>
                    <a:bodyPr/>
                    <a:lstStyle/>
                    <a:p>
                      <a:pPr>
                        <a:lnSpc>
                          <a:spcPct val="107000"/>
                        </a:lnSpc>
                        <a:spcBef>
                          <a:spcPts val="600"/>
                        </a:spcBef>
                        <a:spcAft>
                          <a:spcPts val="800"/>
                        </a:spcAft>
                      </a:pPr>
                      <a:r>
                        <a:rPr lang="es-CO" sz="1050" b="1" dirty="0">
                          <a:effectLst/>
                        </a:rPr>
                        <a:t>p01</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-23.332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452.466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-19.537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452.706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0.240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3.482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4344661"/>
                  </a:ext>
                </a:extLst>
              </a:tr>
              <a:tr h="128802">
                <a:tc>
                  <a:txBody>
                    <a:bodyPr/>
                    <a:lstStyle/>
                    <a:p>
                      <a:pPr>
                        <a:lnSpc>
                          <a:spcPct val="107000"/>
                        </a:lnSpc>
                        <a:spcAft>
                          <a:spcPts val="800"/>
                        </a:spcAft>
                      </a:pPr>
                      <a:r>
                        <a:rPr lang="es-CO" sz="1050" b="1" dirty="0">
                          <a:effectLst/>
                        </a:rPr>
                        <a:t>p02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-26.503</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397.342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3.474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-29.925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392.352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-16.126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-3.423</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-19.599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78107403"/>
                  </a:ext>
                </a:extLst>
              </a:tr>
              <a:tr h="128802">
                <a:tc>
                  <a:txBody>
                    <a:bodyPr/>
                    <a:lstStyle/>
                    <a:p>
                      <a:pPr>
                        <a:lnSpc>
                          <a:spcPct val="107000"/>
                        </a:lnSpc>
                        <a:spcAft>
                          <a:spcPts val="800"/>
                        </a:spcAft>
                      </a:pPr>
                      <a:r>
                        <a:rPr lang="es-CO" sz="1050" b="1">
                          <a:effectLst/>
                        </a:rPr>
                        <a:t>p03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106.610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316.658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0.609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106.135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308.645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-0.474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-8.013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5.428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102285217"/>
                  </a:ext>
                </a:extLst>
              </a:tr>
              <a:tr h="128802">
                <a:tc>
                  <a:txBody>
                    <a:bodyPr/>
                    <a:lstStyle/>
                    <a:p>
                      <a:pPr>
                        <a:lnSpc>
                          <a:spcPct val="107000"/>
                        </a:lnSpc>
                        <a:spcAft>
                          <a:spcPts val="800"/>
                        </a:spcAft>
                      </a:pPr>
                      <a:r>
                        <a:rPr lang="es-CO" sz="1050" b="1" dirty="0">
                          <a:effectLst/>
                        </a:rPr>
                        <a:t>p04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173.467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308.701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-0.140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171.584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304.933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-3.768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6.958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385621851"/>
                  </a:ext>
                </a:extLst>
              </a:tr>
              <a:tr h="128802">
                <a:tc>
                  <a:txBody>
                    <a:bodyPr/>
                    <a:lstStyle/>
                    <a:p>
                      <a:pPr>
                        <a:lnSpc>
                          <a:spcPct val="107000"/>
                        </a:lnSpc>
                        <a:spcAft>
                          <a:spcPts val="800"/>
                        </a:spcAft>
                      </a:pPr>
                      <a:r>
                        <a:rPr lang="es-CO" sz="1050" b="1" dirty="0">
                          <a:effectLst/>
                        </a:rPr>
                        <a:t>p05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182.695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348.840</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-1.327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183.198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348.353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0.015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0.503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-0.487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11738448"/>
                  </a:ext>
                </a:extLst>
              </a:tr>
              <a:tr h="128802">
                <a:tc>
                  <a:txBody>
                    <a:bodyPr/>
                    <a:lstStyle/>
                    <a:p>
                      <a:pPr>
                        <a:lnSpc>
                          <a:spcPct val="107000"/>
                        </a:lnSpc>
                        <a:spcAft>
                          <a:spcPts val="800"/>
                        </a:spcAft>
                      </a:pPr>
                      <a:r>
                        <a:rPr lang="es-CO" sz="1050" b="1">
                          <a:effectLst/>
                        </a:rPr>
                        <a:t>p06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207.631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207.747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2.131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208.641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209.348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-2.375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814320033"/>
                  </a:ext>
                </a:extLst>
              </a:tr>
              <a:tr h="128802">
                <a:tc>
                  <a:txBody>
                    <a:bodyPr/>
                    <a:lstStyle/>
                    <a:p>
                      <a:pPr>
                        <a:lnSpc>
                          <a:spcPct val="107000"/>
                        </a:lnSpc>
                        <a:spcAft>
                          <a:spcPts val="800"/>
                        </a:spcAft>
                      </a:pPr>
                      <a:r>
                        <a:rPr lang="es-CO" sz="1050" b="1" dirty="0">
                          <a:effectLst/>
                        </a:rPr>
                        <a:t>p07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251.610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119.720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238.785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115.954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-12.825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-3.766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464912062"/>
                  </a:ext>
                </a:extLst>
              </a:tr>
              <a:tr h="128802">
                <a:tc>
                  <a:txBody>
                    <a:bodyPr/>
                    <a:lstStyle/>
                    <a:p>
                      <a:pPr>
                        <a:lnSpc>
                          <a:spcPct val="107000"/>
                        </a:lnSpc>
                        <a:spcAft>
                          <a:spcPts val="800"/>
                        </a:spcAft>
                      </a:pPr>
                      <a:r>
                        <a:rPr lang="es-CO" sz="1050" b="1">
                          <a:effectLst/>
                        </a:rPr>
                        <a:t>p08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307.048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207.271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9.598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307.319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207.990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14.167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0.719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4.568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46155293"/>
                  </a:ext>
                </a:extLst>
              </a:tr>
              <a:tr h="128802">
                <a:tc>
                  <a:txBody>
                    <a:bodyPr/>
                    <a:lstStyle/>
                    <a:p>
                      <a:pPr>
                        <a:lnSpc>
                          <a:spcPct val="107000"/>
                        </a:lnSpc>
                        <a:spcAft>
                          <a:spcPts val="800"/>
                        </a:spcAft>
                      </a:pPr>
                      <a:r>
                        <a:rPr lang="es-CO" sz="1050" b="1" dirty="0">
                          <a:effectLst/>
                        </a:rPr>
                        <a:t>p09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280.762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52.694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-2.559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283.678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46.574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6.915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2.916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9.474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156143113"/>
                  </a:ext>
                </a:extLst>
              </a:tr>
              <a:tr h="128802">
                <a:tc>
                  <a:txBody>
                    <a:bodyPr/>
                    <a:lstStyle/>
                    <a:p>
                      <a:pPr>
                        <a:lnSpc>
                          <a:spcPct val="107000"/>
                        </a:lnSpc>
                        <a:spcAft>
                          <a:spcPts val="800"/>
                        </a:spcAft>
                      </a:pPr>
                      <a:r>
                        <a:rPr lang="es-CO" sz="1050" b="1">
                          <a:effectLst/>
                        </a:rPr>
                        <a:t>p10</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317.156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-5.497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319.628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-11.886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-4.230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13111495"/>
                  </a:ext>
                </a:extLst>
              </a:tr>
              <a:tr h="128802">
                <a:tc>
                  <a:txBody>
                    <a:bodyPr/>
                    <a:lstStyle/>
                    <a:p>
                      <a:pPr>
                        <a:lnSpc>
                          <a:spcPct val="107000"/>
                        </a:lnSpc>
                        <a:spcAft>
                          <a:spcPts val="800"/>
                        </a:spcAft>
                      </a:pPr>
                      <a:r>
                        <a:rPr lang="es-CO" sz="1050" b="1">
                          <a:effectLst/>
                        </a:rPr>
                        <a:t>p11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173.148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3.317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171.772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6.294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-21.019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-1.376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-16.890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32849362"/>
                  </a:ext>
                </a:extLst>
              </a:tr>
              <a:tr h="128802">
                <a:tc>
                  <a:txBody>
                    <a:bodyPr/>
                    <a:lstStyle/>
                    <a:p>
                      <a:pPr>
                        <a:lnSpc>
                          <a:spcPct val="107000"/>
                        </a:lnSpc>
                        <a:spcAft>
                          <a:spcPts val="800"/>
                        </a:spcAft>
                      </a:pPr>
                      <a:r>
                        <a:rPr lang="es-CO" sz="1050" b="1" dirty="0">
                          <a:effectLst/>
                        </a:rPr>
                        <a:t>p12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149.182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-106.654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-8.357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146.142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-105.621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-22.553</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-3.040</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-14.197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797436655"/>
                  </a:ext>
                </a:extLst>
              </a:tr>
              <a:tr h="128802">
                <a:tc>
                  <a:txBody>
                    <a:bodyPr/>
                    <a:lstStyle/>
                    <a:p>
                      <a:pPr>
                        <a:lnSpc>
                          <a:spcPct val="107000"/>
                        </a:lnSpc>
                        <a:spcAft>
                          <a:spcPts val="800"/>
                        </a:spcAft>
                      </a:pPr>
                      <a:r>
                        <a:rPr lang="es-CO" sz="1050" b="1">
                          <a:effectLst/>
                        </a:rPr>
                        <a:t>p13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12.249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-9.244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16.610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21.756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-1.221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4.361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6.308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8.023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611902183"/>
                  </a:ext>
                </a:extLst>
              </a:tr>
              <a:tr h="128802">
                <a:tc>
                  <a:txBody>
                    <a:bodyPr/>
                    <a:lstStyle/>
                    <a:p>
                      <a:pPr>
                        <a:lnSpc>
                          <a:spcPct val="107000"/>
                        </a:lnSpc>
                        <a:spcAft>
                          <a:spcPts val="800"/>
                        </a:spcAft>
                      </a:pPr>
                      <a:r>
                        <a:rPr lang="es-CO" sz="1050" b="1" dirty="0">
                          <a:effectLst/>
                        </a:rPr>
                        <a:t>p14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100.154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-5.958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100.771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-3.461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-1.856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0.616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2.872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857561346"/>
                  </a:ext>
                </a:extLst>
              </a:tr>
              <a:tr h="128802">
                <a:tc>
                  <a:txBody>
                    <a:bodyPr/>
                    <a:lstStyle/>
                    <a:p>
                      <a:pPr>
                        <a:lnSpc>
                          <a:spcPct val="107000"/>
                        </a:lnSpc>
                        <a:spcAft>
                          <a:spcPts val="800"/>
                        </a:spcAft>
                      </a:pPr>
                      <a:r>
                        <a:rPr lang="es-CO" sz="1050" b="1">
                          <a:effectLst/>
                        </a:rPr>
                        <a:t>p15</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133.299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153.389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131.008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154.992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0.830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-2.290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456714622"/>
                  </a:ext>
                </a:extLst>
              </a:tr>
              <a:tr h="128802">
                <a:tc>
                  <a:txBody>
                    <a:bodyPr/>
                    <a:lstStyle/>
                    <a:p>
                      <a:pPr>
                        <a:lnSpc>
                          <a:spcPct val="107000"/>
                        </a:lnSpc>
                        <a:spcAft>
                          <a:spcPts val="800"/>
                        </a:spcAft>
                      </a:pPr>
                      <a:r>
                        <a:rPr lang="es-CO" sz="1050" b="1">
                          <a:effectLst/>
                        </a:rPr>
                        <a:t>p16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35.530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261.201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30.730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256.305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-4.799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-4.896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678245409"/>
                  </a:ext>
                </a:extLst>
              </a:tr>
              <a:tr h="128802">
                <a:tc>
                  <a:txBody>
                    <a:bodyPr/>
                    <a:lstStyle/>
                    <a:p>
                      <a:pPr>
                        <a:lnSpc>
                          <a:spcPct val="107000"/>
                        </a:lnSpc>
                        <a:spcAft>
                          <a:spcPts val="800"/>
                        </a:spcAft>
                      </a:pPr>
                      <a:r>
                        <a:rPr lang="es-CO" sz="1050" b="1" dirty="0">
                          <a:effectLst/>
                        </a:rPr>
                        <a:t>p17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-128.697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313.019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4.024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-118.799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329.451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-18.128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9.897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218281729"/>
                  </a:ext>
                </a:extLst>
              </a:tr>
              <a:tr h="128802">
                <a:tc>
                  <a:txBody>
                    <a:bodyPr/>
                    <a:lstStyle/>
                    <a:p>
                      <a:pPr>
                        <a:lnSpc>
                          <a:spcPct val="107000"/>
                        </a:lnSpc>
                        <a:spcAft>
                          <a:spcPts val="800"/>
                        </a:spcAft>
                      </a:pPr>
                      <a:r>
                        <a:rPr lang="es-CO" sz="1050" b="1">
                          <a:effectLst/>
                        </a:rPr>
                        <a:t>p18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-120.648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189.704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-119.895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182.065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-7.639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2.158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007007717"/>
                  </a:ext>
                </a:extLst>
              </a:tr>
              <a:tr h="128802">
                <a:tc>
                  <a:txBody>
                    <a:bodyPr/>
                    <a:lstStyle/>
                    <a:p>
                      <a:pPr>
                        <a:lnSpc>
                          <a:spcPct val="107000"/>
                        </a:lnSpc>
                        <a:spcAft>
                          <a:spcPts val="800"/>
                        </a:spcAft>
                      </a:pPr>
                      <a:r>
                        <a:rPr lang="es-CO" sz="1050" b="1">
                          <a:effectLst/>
                        </a:rPr>
                        <a:t>p19</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-280.105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243.289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-275.682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248.509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28.967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4.423</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5.220</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24.681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351327905"/>
                  </a:ext>
                </a:extLst>
              </a:tr>
              <a:tr h="128802">
                <a:tc>
                  <a:txBody>
                    <a:bodyPr/>
                    <a:lstStyle/>
                    <a:p>
                      <a:pPr>
                        <a:lnSpc>
                          <a:spcPct val="107000"/>
                        </a:lnSpc>
                        <a:spcAft>
                          <a:spcPts val="800"/>
                        </a:spcAft>
                      </a:pPr>
                      <a:r>
                        <a:rPr lang="es-CO" sz="1050" b="1" dirty="0">
                          <a:effectLst/>
                        </a:rPr>
                        <a:t>p20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-346.901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275.729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4.519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-350.300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278.357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29.298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-3.399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24.779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124840568"/>
                  </a:ext>
                </a:extLst>
              </a:tr>
              <a:tr h="128802">
                <a:tc>
                  <a:txBody>
                    <a:bodyPr/>
                    <a:lstStyle/>
                    <a:p>
                      <a:pPr>
                        <a:lnSpc>
                          <a:spcPct val="107000"/>
                        </a:lnSpc>
                        <a:spcAft>
                          <a:spcPts val="800"/>
                        </a:spcAft>
                      </a:pPr>
                      <a:r>
                        <a:rPr lang="es-CO" sz="1050" b="1">
                          <a:effectLst/>
                        </a:rPr>
                        <a:t>p21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-299.241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357.999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-298.176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354.491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30.445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1.064</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-3.508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19.456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45191386"/>
                  </a:ext>
                </a:extLst>
              </a:tr>
              <a:tr h="128802">
                <a:tc>
                  <a:txBody>
                    <a:bodyPr/>
                    <a:lstStyle/>
                    <a:p>
                      <a:pPr>
                        <a:lnSpc>
                          <a:spcPct val="107000"/>
                        </a:lnSpc>
                        <a:spcAft>
                          <a:spcPts val="800"/>
                        </a:spcAft>
                      </a:pPr>
                      <a:r>
                        <a:rPr lang="es-CO" sz="1050" b="1" dirty="0">
                          <a:effectLst/>
                        </a:rPr>
                        <a:t>p22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-205.571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364.918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7.604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-201.202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361.334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27.859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4.369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-3.584</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20.255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152212100"/>
                  </a:ext>
                </a:extLst>
              </a:tr>
              <a:tr h="128802">
                <a:tc>
                  <a:txBody>
                    <a:bodyPr/>
                    <a:lstStyle/>
                    <a:p>
                      <a:pPr>
                        <a:lnSpc>
                          <a:spcPct val="107000"/>
                        </a:lnSpc>
                        <a:spcAft>
                          <a:spcPts val="800"/>
                        </a:spcAft>
                      </a:pPr>
                      <a:r>
                        <a:rPr lang="es-CO" sz="1050" b="1">
                          <a:effectLst/>
                        </a:rPr>
                        <a:t>p23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-200.462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400.578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7.543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-201.032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396.024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9.796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-0.570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-4.554</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975092419"/>
                  </a:ext>
                </a:extLst>
              </a:tr>
              <a:tr h="128802">
                <a:tc>
                  <a:txBody>
                    <a:bodyPr/>
                    <a:lstStyle/>
                    <a:p>
                      <a:pPr>
                        <a:lnSpc>
                          <a:spcPct val="107000"/>
                        </a:lnSpc>
                        <a:spcAft>
                          <a:spcPts val="800"/>
                        </a:spcAft>
                      </a:pPr>
                      <a:r>
                        <a:rPr lang="es-CO" sz="1050" b="1">
                          <a:effectLst/>
                        </a:rPr>
                        <a:t>p24</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-262.841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179.964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-0.338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-264.436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188.931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-8.515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-8.177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82716318"/>
                  </a:ext>
                </a:extLst>
              </a:tr>
              <a:tr h="128802">
                <a:tc>
                  <a:txBody>
                    <a:bodyPr/>
                    <a:lstStyle/>
                    <a:p>
                      <a:pPr>
                        <a:lnSpc>
                          <a:spcPct val="107000"/>
                        </a:lnSpc>
                        <a:spcAft>
                          <a:spcPts val="800"/>
                        </a:spcAft>
                      </a:pPr>
                      <a:r>
                        <a:rPr lang="es-CO" sz="1050" b="1" dirty="0">
                          <a:effectLst/>
                        </a:rPr>
                        <a:t>p25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-428.091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141.525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-418.749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141.232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7.426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9.341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-0.293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8.846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697231806"/>
                  </a:ext>
                </a:extLst>
              </a:tr>
              <a:tr h="128802">
                <a:tc>
                  <a:txBody>
                    <a:bodyPr/>
                    <a:lstStyle/>
                    <a:p>
                      <a:pPr>
                        <a:lnSpc>
                          <a:spcPct val="107000"/>
                        </a:lnSpc>
                        <a:spcAft>
                          <a:spcPts val="800"/>
                        </a:spcAft>
                      </a:pPr>
                      <a:r>
                        <a:rPr lang="es-CO" sz="1050" b="1" dirty="0">
                          <a:effectLst/>
                        </a:rPr>
                        <a:t>p26</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-400.274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-45.569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-1.886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-408.056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-43.258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4.677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-7.782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6.563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4145220929"/>
                  </a:ext>
                </a:extLst>
              </a:tr>
              <a:tr h="128802">
                <a:tc>
                  <a:txBody>
                    <a:bodyPr/>
                    <a:lstStyle/>
                    <a:p>
                      <a:pPr>
                        <a:lnSpc>
                          <a:spcPct val="107000"/>
                        </a:lnSpc>
                        <a:spcAft>
                          <a:spcPts val="800"/>
                        </a:spcAft>
                      </a:pPr>
                      <a:r>
                        <a:rPr lang="es-CO" sz="1050" b="1" dirty="0">
                          <a:effectLst/>
                        </a:rPr>
                        <a:t>p27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-369.629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-114.028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-8.576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-357.723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-105.620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-22.039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11.906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8.408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-13.463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451760423"/>
                  </a:ext>
                </a:extLst>
              </a:tr>
              <a:tr h="128802">
                <a:tc>
                  <a:txBody>
                    <a:bodyPr/>
                    <a:lstStyle/>
                    <a:p>
                      <a:pPr>
                        <a:lnSpc>
                          <a:spcPct val="107000"/>
                        </a:lnSpc>
                        <a:spcAft>
                          <a:spcPts val="800"/>
                        </a:spcAft>
                      </a:pPr>
                      <a:r>
                        <a:rPr lang="es-CO" sz="1050" b="1" dirty="0">
                          <a:effectLst/>
                        </a:rPr>
                        <a:t>p28</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-288.230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-33.235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-6.276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-286.559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-38.432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1.671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758768954"/>
                  </a:ext>
                </a:extLst>
              </a:tr>
              <a:tr h="157800">
                <a:tc>
                  <a:txBody>
                    <a:bodyPr/>
                    <a:lstStyle/>
                    <a:p>
                      <a:pPr>
                        <a:lnSpc>
                          <a:spcPct val="107000"/>
                        </a:lnSpc>
                        <a:spcAft>
                          <a:spcPts val="800"/>
                        </a:spcAft>
                      </a:pPr>
                      <a:r>
                        <a:rPr lang="es-CO" sz="1050" b="1" dirty="0">
                          <a:effectLst/>
                        </a:rPr>
                        <a:t>p29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-199.440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-58.465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-10.952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-190.690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-55.692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-22.804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8.750</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2.772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17317519"/>
                  </a:ext>
                </a:extLst>
              </a:tr>
              <a:tr h="128802">
                <a:tc>
                  <a:txBody>
                    <a:bodyPr/>
                    <a:lstStyle/>
                    <a:p>
                      <a:pPr>
                        <a:lnSpc>
                          <a:spcPct val="107000"/>
                        </a:lnSpc>
                        <a:spcAft>
                          <a:spcPts val="800"/>
                        </a:spcAft>
                      </a:pPr>
                      <a:r>
                        <a:rPr lang="es-CO" sz="1050" b="1" dirty="0">
                          <a:effectLst/>
                        </a:rPr>
                        <a:t>p30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-125.295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28.634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-10.461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-121.579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27.847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-15.236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3.716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-0.787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-4.775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362072"/>
                  </a:ext>
                </a:extLst>
              </a:tr>
            </a:tbl>
          </a:graphicData>
        </a:graphic>
      </p:graphicFrame>
      <p:grpSp>
        <p:nvGrpSpPr>
          <p:cNvPr id="17" name="Grupo 16">
            <a:extLst>
              <a:ext uri="{FF2B5EF4-FFF2-40B4-BE49-F238E27FC236}">
                <a16:creationId xmlns:a16="http://schemas.microsoft.com/office/drawing/2014/main" id="{37EDEECC-D6BF-4360-B1E5-65975B74A801}"/>
              </a:ext>
            </a:extLst>
          </p:cNvPr>
          <p:cNvGrpSpPr/>
          <p:nvPr/>
        </p:nvGrpSpPr>
        <p:grpSpPr>
          <a:xfrm>
            <a:off x="6206195" y="612019"/>
            <a:ext cx="54654" cy="5617028"/>
            <a:chOff x="6206195" y="612019"/>
            <a:chExt cx="54654" cy="5617028"/>
          </a:xfrm>
        </p:grpSpPr>
        <p:cxnSp>
          <p:nvCxnSpPr>
            <p:cNvPr id="7" name="Conector recto 6">
              <a:extLst>
                <a:ext uri="{FF2B5EF4-FFF2-40B4-BE49-F238E27FC236}">
                  <a16:creationId xmlns:a16="http://schemas.microsoft.com/office/drawing/2014/main" id="{C6886737-E9E2-4951-A689-D7B6455FC07A}"/>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1BE625B9-8D77-48E8-9C5B-4919E4F823D5}"/>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Rectángulo 3">
            <a:extLst>
              <a:ext uri="{FF2B5EF4-FFF2-40B4-BE49-F238E27FC236}">
                <a16:creationId xmlns:a16="http://schemas.microsoft.com/office/drawing/2014/main" id="{1CE3B0EB-6345-4C6C-8E75-A2492B3E2DDA}"/>
              </a:ext>
            </a:extLst>
          </p:cNvPr>
          <p:cNvSpPr/>
          <p:nvPr/>
        </p:nvSpPr>
        <p:spPr>
          <a:xfrm>
            <a:off x="4512568" y="1264920"/>
            <a:ext cx="1033780" cy="4858782"/>
          </a:xfrm>
          <a:prstGeom prst="rect">
            <a:avLst/>
          </a:prstGeom>
          <a:noFill/>
          <a:ln w="381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a16="http://schemas.microsoft.com/office/drawing/2014/main" id="{E1978F85-D3A0-4B7A-9DEA-B79C27BCD418}"/>
              </a:ext>
            </a:extLst>
          </p:cNvPr>
          <p:cNvSpPr/>
          <p:nvPr/>
        </p:nvSpPr>
        <p:spPr>
          <a:xfrm>
            <a:off x="5579110" y="1264920"/>
            <a:ext cx="516890" cy="48587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id="{608201A1-849D-418C-A23B-59AB74F72492}"/>
              </a:ext>
            </a:extLst>
          </p:cNvPr>
          <p:cNvSpPr/>
          <p:nvPr/>
        </p:nvSpPr>
        <p:spPr>
          <a:xfrm>
            <a:off x="217907" y="1890273"/>
            <a:ext cx="5878093" cy="186691"/>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210ADD2B-5FC0-446B-B084-F5EDCF26549F}"/>
              </a:ext>
            </a:extLst>
          </p:cNvPr>
          <p:cNvSpPr/>
          <p:nvPr/>
        </p:nvSpPr>
        <p:spPr>
          <a:xfrm>
            <a:off x="217906" y="3838569"/>
            <a:ext cx="5878093" cy="1866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6" name="Gráfico 15">
            <a:extLst>
              <a:ext uri="{FF2B5EF4-FFF2-40B4-BE49-F238E27FC236}">
                <a16:creationId xmlns:a16="http://schemas.microsoft.com/office/drawing/2014/main" id="{EFD4E66F-D0B5-4B24-9E43-831B3A30DDED}"/>
              </a:ext>
            </a:extLst>
          </p:cNvPr>
          <p:cNvGraphicFramePr/>
          <p:nvPr>
            <p:extLst>
              <p:ext uri="{D42A27DB-BD31-4B8C-83A1-F6EECF244321}">
                <p14:modId xmlns:p14="http://schemas.microsoft.com/office/powerpoint/2010/main" val="22080644"/>
              </p:ext>
            </p:extLst>
          </p:nvPr>
        </p:nvGraphicFramePr>
        <p:xfrm>
          <a:off x="6507623" y="713282"/>
          <a:ext cx="5434044" cy="492489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ángulo 11">
            <a:extLst>
              <a:ext uri="{FF2B5EF4-FFF2-40B4-BE49-F238E27FC236}">
                <a16:creationId xmlns:a16="http://schemas.microsoft.com/office/drawing/2014/main" id="{256509AE-4024-4F0C-94AD-1D52FA164D0F}"/>
              </a:ext>
            </a:extLst>
          </p:cNvPr>
          <p:cNvSpPr/>
          <p:nvPr/>
        </p:nvSpPr>
        <p:spPr>
          <a:xfrm>
            <a:off x="9403992" y="3872859"/>
            <a:ext cx="441047" cy="226695"/>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C5474035-2F0E-4F9C-AD91-81919D52F7C8}"/>
              </a:ext>
            </a:extLst>
          </p:cNvPr>
          <p:cNvSpPr/>
          <p:nvPr/>
        </p:nvSpPr>
        <p:spPr>
          <a:xfrm>
            <a:off x="10841355" y="1225536"/>
            <a:ext cx="404590" cy="26099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210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9" grpId="0" animBg="1"/>
      <p:bldP spid="9" grpId="1"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B479530E-910E-4C5E-88C6-43E3B05BEF67}"/>
              </a:ext>
            </a:extLst>
          </p:cNvPr>
          <p:cNvGraphicFramePr>
            <a:graphicFrameLocks noGrp="1"/>
          </p:cNvGraphicFramePr>
          <p:nvPr>
            <p:extLst>
              <p:ext uri="{D42A27DB-BD31-4B8C-83A1-F6EECF244321}">
                <p14:modId xmlns:p14="http://schemas.microsoft.com/office/powerpoint/2010/main" val="2139597127"/>
              </p:ext>
            </p:extLst>
          </p:nvPr>
        </p:nvGraphicFramePr>
        <p:xfrm>
          <a:off x="922703" y="1005080"/>
          <a:ext cx="4518676" cy="1610302"/>
        </p:xfrm>
        <a:graphic>
          <a:graphicData uri="http://schemas.openxmlformats.org/drawingml/2006/table">
            <a:tbl>
              <a:tblPr firstRow="1" firstCol="1" bandRow="1">
                <a:tableStyleId>{2D5ABB26-0587-4C30-8999-92F81FD0307C}</a:tableStyleId>
              </a:tblPr>
              <a:tblGrid>
                <a:gridCol w="1800316">
                  <a:extLst>
                    <a:ext uri="{9D8B030D-6E8A-4147-A177-3AD203B41FA5}">
                      <a16:colId xmlns:a16="http://schemas.microsoft.com/office/drawing/2014/main" val="1780504024"/>
                    </a:ext>
                  </a:extLst>
                </a:gridCol>
                <a:gridCol w="906120">
                  <a:extLst>
                    <a:ext uri="{9D8B030D-6E8A-4147-A177-3AD203B41FA5}">
                      <a16:colId xmlns:a16="http://schemas.microsoft.com/office/drawing/2014/main" val="3267004789"/>
                    </a:ext>
                  </a:extLst>
                </a:gridCol>
                <a:gridCol w="906120">
                  <a:extLst>
                    <a:ext uri="{9D8B030D-6E8A-4147-A177-3AD203B41FA5}">
                      <a16:colId xmlns:a16="http://schemas.microsoft.com/office/drawing/2014/main" val="2146278460"/>
                    </a:ext>
                  </a:extLst>
                </a:gridCol>
                <a:gridCol w="906120">
                  <a:extLst>
                    <a:ext uri="{9D8B030D-6E8A-4147-A177-3AD203B41FA5}">
                      <a16:colId xmlns:a16="http://schemas.microsoft.com/office/drawing/2014/main" val="510007556"/>
                    </a:ext>
                  </a:extLst>
                </a:gridCol>
              </a:tblGrid>
              <a:tr h="194276">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P05</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4053466"/>
                  </a:ext>
                </a:extLst>
              </a:tr>
              <a:tr h="250370">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∆u</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66008"/>
                  </a:ext>
                </a:extLst>
              </a:tr>
              <a:tr h="194276">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9.897</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16.433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-22.151</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5640776"/>
                  </a:ext>
                </a:extLst>
              </a:tr>
              <a:tr h="194276">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0.012</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0.028</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0.002</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730984510"/>
                  </a:ext>
                </a:extLst>
              </a:tr>
              <a:tr h="194276">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 0.108</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 0.167</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 0.0404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047028981"/>
                  </a:ext>
                </a:extLst>
              </a:tr>
              <a:tr h="194276">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9.908</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18.271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-21.710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031830232"/>
                  </a:ext>
                </a:extLst>
              </a:tr>
              <a:tr h="194276">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8.617</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16.414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-22.156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59087104"/>
                  </a:ext>
                </a:extLst>
              </a:tr>
              <a:tr h="194276">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1.291</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1.856</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0.445</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082514"/>
                  </a:ext>
                </a:extLst>
              </a:tr>
            </a:tbl>
          </a:graphicData>
        </a:graphic>
      </p:graphicFrame>
      <p:graphicFrame>
        <p:nvGraphicFramePr>
          <p:cNvPr id="13" name="Tabla 12">
            <a:extLst>
              <a:ext uri="{FF2B5EF4-FFF2-40B4-BE49-F238E27FC236}">
                <a16:creationId xmlns:a16="http://schemas.microsoft.com/office/drawing/2014/main" id="{64C2ECCF-28F9-48B6-B456-4F02AA3EE7E4}"/>
              </a:ext>
            </a:extLst>
          </p:cNvPr>
          <p:cNvGraphicFramePr>
            <a:graphicFrameLocks noGrp="1"/>
          </p:cNvGraphicFramePr>
          <p:nvPr>
            <p:extLst>
              <p:ext uri="{D42A27DB-BD31-4B8C-83A1-F6EECF244321}">
                <p14:modId xmlns:p14="http://schemas.microsoft.com/office/powerpoint/2010/main" val="7092636"/>
              </p:ext>
            </p:extLst>
          </p:nvPr>
        </p:nvGraphicFramePr>
        <p:xfrm>
          <a:off x="6971012" y="1005080"/>
          <a:ext cx="4518676" cy="1610302"/>
        </p:xfrm>
        <a:graphic>
          <a:graphicData uri="http://schemas.openxmlformats.org/drawingml/2006/table">
            <a:tbl>
              <a:tblPr firstRow="1" firstCol="1" bandRow="1">
                <a:tableStyleId>{2D5ABB26-0587-4C30-8999-92F81FD0307C}</a:tableStyleId>
              </a:tblPr>
              <a:tblGrid>
                <a:gridCol w="1800316">
                  <a:extLst>
                    <a:ext uri="{9D8B030D-6E8A-4147-A177-3AD203B41FA5}">
                      <a16:colId xmlns:a16="http://schemas.microsoft.com/office/drawing/2014/main" val="1780504024"/>
                    </a:ext>
                  </a:extLst>
                </a:gridCol>
                <a:gridCol w="906120">
                  <a:extLst>
                    <a:ext uri="{9D8B030D-6E8A-4147-A177-3AD203B41FA5}">
                      <a16:colId xmlns:a16="http://schemas.microsoft.com/office/drawing/2014/main" val="3267004789"/>
                    </a:ext>
                  </a:extLst>
                </a:gridCol>
                <a:gridCol w="906120">
                  <a:extLst>
                    <a:ext uri="{9D8B030D-6E8A-4147-A177-3AD203B41FA5}">
                      <a16:colId xmlns:a16="http://schemas.microsoft.com/office/drawing/2014/main" val="2146278460"/>
                    </a:ext>
                  </a:extLst>
                </a:gridCol>
                <a:gridCol w="906120">
                  <a:extLst>
                    <a:ext uri="{9D8B030D-6E8A-4147-A177-3AD203B41FA5}">
                      <a16:colId xmlns:a16="http://schemas.microsoft.com/office/drawing/2014/main" val="510007556"/>
                    </a:ext>
                  </a:extLst>
                </a:gridCol>
              </a:tblGrid>
              <a:tr h="194276">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P17</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84053466"/>
                  </a:ext>
                </a:extLst>
              </a:tr>
              <a:tr h="250370">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b="1" dirty="0">
                          <a:effectLst/>
                        </a:rPr>
                        <a:t>∆u</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766008"/>
                  </a:ext>
                </a:extLst>
              </a:tr>
              <a:tr h="194276">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0.503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-0.487</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1.343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05640776"/>
                  </a:ext>
                </a:extLst>
              </a:tr>
              <a:tr h="194276">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0.001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0.016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0.0003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730984510"/>
                  </a:ext>
                </a:extLst>
              </a:tr>
              <a:tr h="194276">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 0.035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 0.126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 0.017</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047028981"/>
                  </a:ext>
                </a:extLst>
              </a:tr>
              <a:tr h="194276">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0.873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-0.476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1.344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2031830232"/>
                  </a:ext>
                </a:extLst>
              </a:tr>
              <a:tr h="194276">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0.135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-1.961</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1.080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1059087104"/>
                  </a:ext>
                </a:extLst>
              </a:tr>
              <a:tr h="194276">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0.738</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1.485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0.265</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082514"/>
                  </a:ext>
                </a:extLst>
              </a:tr>
            </a:tbl>
          </a:graphicData>
        </a:graphic>
      </p:graphicFrame>
      <p:sp>
        <p:nvSpPr>
          <p:cNvPr id="14" name="CuadroTexto 13">
            <a:extLst>
              <a:ext uri="{FF2B5EF4-FFF2-40B4-BE49-F238E27FC236}">
                <a16:creationId xmlns:a16="http://schemas.microsoft.com/office/drawing/2014/main" id="{0F8B37CC-B804-4B48-B02B-27A861D6B1E8}"/>
              </a:ext>
            </a:extLst>
          </p:cNvPr>
          <p:cNvSpPr txBox="1"/>
          <p:nvPr/>
        </p:nvSpPr>
        <p:spPr>
          <a:xfrm>
            <a:off x="922703" y="697303"/>
            <a:ext cx="4518675"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Observación de menor precisión </a:t>
            </a:r>
            <a:endParaRPr lang="es-EC" sz="1400" b="1" dirty="0"/>
          </a:p>
        </p:txBody>
      </p:sp>
      <p:sp>
        <p:nvSpPr>
          <p:cNvPr id="15" name="CuadroTexto 14">
            <a:extLst>
              <a:ext uri="{FF2B5EF4-FFF2-40B4-BE49-F238E27FC236}">
                <a16:creationId xmlns:a16="http://schemas.microsoft.com/office/drawing/2014/main" id="{A4CAC1AE-C3FF-419D-B452-C3D8DFC8CD1D}"/>
              </a:ext>
            </a:extLst>
          </p:cNvPr>
          <p:cNvSpPr txBox="1"/>
          <p:nvPr/>
        </p:nvSpPr>
        <p:spPr>
          <a:xfrm>
            <a:off x="6971012" y="697303"/>
            <a:ext cx="4518673"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Observación de mayor precisión </a:t>
            </a:r>
            <a:endParaRPr lang="es-EC" sz="1400" b="1" dirty="0"/>
          </a:p>
        </p:txBody>
      </p:sp>
      <p:graphicFrame>
        <p:nvGraphicFramePr>
          <p:cNvPr id="29" name="Gráfico 28">
            <a:extLst>
              <a:ext uri="{FF2B5EF4-FFF2-40B4-BE49-F238E27FC236}">
                <a16:creationId xmlns:a16="http://schemas.microsoft.com/office/drawing/2014/main" id="{6117DC60-02E5-4C89-9030-91FD3E403A15}"/>
              </a:ext>
            </a:extLst>
          </p:cNvPr>
          <p:cNvGraphicFramePr/>
          <p:nvPr>
            <p:extLst>
              <p:ext uri="{D42A27DB-BD31-4B8C-83A1-F6EECF244321}">
                <p14:modId xmlns:p14="http://schemas.microsoft.com/office/powerpoint/2010/main" val="1807226006"/>
              </p:ext>
            </p:extLst>
          </p:nvPr>
        </p:nvGraphicFramePr>
        <p:xfrm>
          <a:off x="234753" y="2658107"/>
          <a:ext cx="5579745" cy="34016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Gráfico 30">
            <a:extLst>
              <a:ext uri="{FF2B5EF4-FFF2-40B4-BE49-F238E27FC236}">
                <a16:creationId xmlns:a16="http://schemas.microsoft.com/office/drawing/2014/main" id="{5D68BB6D-AD8C-4BED-AB8B-4F3002EE5CA4}"/>
              </a:ext>
            </a:extLst>
          </p:cNvPr>
          <p:cNvGraphicFramePr/>
          <p:nvPr>
            <p:extLst>
              <p:ext uri="{D42A27DB-BD31-4B8C-83A1-F6EECF244321}">
                <p14:modId xmlns:p14="http://schemas.microsoft.com/office/powerpoint/2010/main" val="1920500477"/>
              </p:ext>
            </p:extLst>
          </p:nvPr>
        </p:nvGraphicFramePr>
        <p:xfrm>
          <a:off x="6608437" y="2658107"/>
          <a:ext cx="5425440" cy="3238500"/>
        </p:xfrm>
        <a:graphic>
          <a:graphicData uri="http://schemas.openxmlformats.org/drawingml/2006/chart">
            <c:chart xmlns:c="http://schemas.openxmlformats.org/drawingml/2006/chart" xmlns:r="http://schemas.openxmlformats.org/officeDocument/2006/relationships" r:id="rId4"/>
          </a:graphicData>
        </a:graphic>
      </p:graphicFrame>
      <p:sp>
        <p:nvSpPr>
          <p:cNvPr id="33" name="Título 1">
            <a:extLst>
              <a:ext uri="{FF2B5EF4-FFF2-40B4-BE49-F238E27FC236}">
                <a16:creationId xmlns:a16="http://schemas.microsoft.com/office/drawing/2014/main" id="{BDBA9E89-F4B7-4BA6-BC18-62E83E756177}"/>
              </a:ext>
            </a:extLst>
          </p:cNvPr>
          <p:cNvSpPr>
            <a:spLocks noGrp="1"/>
          </p:cNvSpPr>
          <p:nvPr>
            <p:ph type="title"/>
          </p:nvPr>
        </p:nvSpPr>
        <p:spPr>
          <a:xfrm>
            <a:off x="260381" y="-24275"/>
            <a:ext cx="10515600" cy="636294"/>
          </a:xfrm>
        </p:spPr>
        <p:txBody>
          <a:bodyPr>
            <a:normAutofit/>
          </a:bodyPr>
          <a:lstStyle/>
          <a:p>
            <a:r>
              <a:rPr lang="es-EC" sz="3100" b="1" dirty="0"/>
              <a:t>Posicionamiento en Estático  (Huawei) </a:t>
            </a:r>
            <a:endParaRPr lang="es-CO" sz="3100" b="1" dirty="0"/>
          </a:p>
        </p:txBody>
      </p:sp>
      <p:grpSp>
        <p:nvGrpSpPr>
          <p:cNvPr id="28" name="Grupo 27">
            <a:extLst>
              <a:ext uri="{FF2B5EF4-FFF2-40B4-BE49-F238E27FC236}">
                <a16:creationId xmlns:a16="http://schemas.microsoft.com/office/drawing/2014/main" id="{C17B3FF2-3CC9-4D5E-999F-829B73AA1FA6}"/>
              </a:ext>
            </a:extLst>
          </p:cNvPr>
          <p:cNvGrpSpPr/>
          <p:nvPr/>
        </p:nvGrpSpPr>
        <p:grpSpPr>
          <a:xfrm>
            <a:off x="6068673" y="612019"/>
            <a:ext cx="54654" cy="5617028"/>
            <a:chOff x="6206195" y="612019"/>
            <a:chExt cx="54654" cy="5617028"/>
          </a:xfrm>
        </p:grpSpPr>
        <p:cxnSp>
          <p:nvCxnSpPr>
            <p:cNvPr id="30" name="Conector recto 29">
              <a:extLst>
                <a:ext uri="{FF2B5EF4-FFF2-40B4-BE49-F238E27FC236}">
                  <a16:creationId xmlns:a16="http://schemas.microsoft.com/office/drawing/2014/main" id="{17D41E00-6B15-4AA8-A27B-EBAFD709D201}"/>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496723D-3EEF-435E-88AC-1A7B937C2894}"/>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Rectángulo 20">
            <a:extLst>
              <a:ext uri="{FF2B5EF4-FFF2-40B4-BE49-F238E27FC236}">
                <a16:creationId xmlns:a16="http://schemas.microsoft.com/office/drawing/2014/main" id="{8756A7CF-828E-4E16-8751-761A0891F0A3}"/>
              </a:ext>
            </a:extLst>
          </p:cNvPr>
          <p:cNvSpPr/>
          <p:nvPr/>
        </p:nvSpPr>
        <p:spPr>
          <a:xfrm>
            <a:off x="2854972" y="1451201"/>
            <a:ext cx="629654" cy="2255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0CC517C4-6282-41E8-8928-6649A5DE57C2}"/>
              </a:ext>
            </a:extLst>
          </p:cNvPr>
          <p:cNvSpPr/>
          <p:nvPr/>
        </p:nvSpPr>
        <p:spPr>
          <a:xfrm>
            <a:off x="3747274" y="1453299"/>
            <a:ext cx="629654" cy="2255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65AFF263-2E06-4778-A587-0847C4843684}"/>
              </a:ext>
            </a:extLst>
          </p:cNvPr>
          <p:cNvSpPr/>
          <p:nvPr/>
        </p:nvSpPr>
        <p:spPr>
          <a:xfrm>
            <a:off x="8922095" y="1453299"/>
            <a:ext cx="629654" cy="22555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a:extLst>
              <a:ext uri="{FF2B5EF4-FFF2-40B4-BE49-F238E27FC236}">
                <a16:creationId xmlns:a16="http://schemas.microsoft.com/office/drawing/2014/main" id="{088CA77B-7B3C-40AF-A2DA-B26002AA64A6}"/>
              </a:ext>
            </a:extLst>
          </p:cNvPr>
          <p:cNvSpPr/>
          <p:nvPr/>
        </p:nvSpPr>
        <p:spPr>
          <a:xfrm>
            <a:off x="9814397" y="1453299"/>
            <a:ext cx="629654" cy="22555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77155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7A48F1E7-A48D-487B-9604-B49EEDE19A3E}"/>
              </a:ext>
            </a:extLst>
          </p:cNvPr>
          <p:cNvGraphicFramePr>
            <a:graphicFrameLocks noGrp="1"/>
          </p:cNvGraphicFramePr>
          <p:nvPr>
            <p:extLst>
              <p:ext uri="{D42A27DB-BD31-4B8C-83A1-F6EECF244321}">
                <p14:modId xmlns:p14="http://schemas.microsoft.com/office/powerpoint/2010/main" val="2205356128"/>
              </p:ext>
            </p:extLst>
          </p:nvPr>
        </p:nvGraphicFramePr>
        <p:xfrm>
          <a:off x="2519854" y="1006475"/>
          <a:ext cx="6570879" cy="2002482"/>
        </p:xfrm>
        <a:graphic>
          <a:graphicData uri="http://schemas.openxmlformats.org/drawingml/2006/table">
            <a:tbl>
              <a:tblPr firstRow="1" firstCol="1" bandRow="1">
                <a:tableStyleId>{2D5ABB26-0587-4C30-8999-92F81FD0307C}</a:tableStyleId>
              </a:tblPr>
              <a:tblGrid>
                <a:gridCol w="2179741">
                  <a:extLst>
                    <a:ext uri="{9D8B030D-6E8A-4147-A177-3AD203B41FA5}">
                      <a16:colId xmlns:a16="http://schemas.microsoft.com/office/drawing/2014/main" val="2713631156"/>
                    </a:ext>
                  </a:extLst>
                </a:gridCol>
                <a:gridCol w="1042838">
                  <a:extLst>
                    <a:ext uri="{9D8B030D-6E8A-4147-A177-3AD203B41FA5}">
                      <a16:colId xmlns:a16="http://schemas.microsoft.com/office/drawing/2014/main" val="2178120833"/>
                    </a:ext>
                  </a:extLst>
                </a:gridCol>
                <a:gridCol w="982240">
                  <a:extLst>
                    <a:ext uri="{9D8B030D-6E8A-4147-A177-3AD203B41FA5}">
                      <a16:colId xmlns:a16="http://schemas.microsoft.com/office/drawing/2014/main" val="76795882"/>
                    </a:ext>
                  </a:extLst>
                </a:gridCol>
                <a:gridCol w="879878">
                  <a:extLst>
                    <a:ext uri="{9D8B030D-6E8A-4147-A177-3AD203B41FA5}">
                      <a16:colId xmlns:a16="http://schemas.microsoft.com/office/drawing/2014/main" val="2865730921"/>
                    </a:ext>
                  </a:extLst>
                </a:gridCol>
                <a:gridCol w="1486182">
                  <a:extLst>
                    <a:ext uri="{9D8B030D-6E8A-4147-A177-3AD203B41FA5}">
                      <a16:colId xmlns:a16="http://schemas.microsoft.com/office/drawing/2014/main" val="1590842582"/>
                    </a:ext>
                  </a:extLst>
                </a:gridCol>
              </a:tblGrid>
              <a:tr h="268170">
                <a:tc>
                  <a:txBody>
                    <a:bodyPr/>
                    <a:lstStyle/>
                    <a:p>
                      <a:pP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Parámetros</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 </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Horizontal </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873291"/>
                  </a:ext>
                </a:extLst>
              </a:tr>
              <a:tr h="213050">
                <a:tc>
                  <a:txBody>
                    <a:bodyPr/>
                    <a:lstStyle/>
                    <a:p>
                      <a:pPr>
                        <a:lnSpc>
                          <a:spcPct val="107000"/>
                        </a:lnSpc>
                        <a:spcAft>
                          <a:spcPts val="800"/>
                        </a:spcAft>
                      </a:pP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Media (m)</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0.863</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0.0001</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0.782</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6.258</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99598819"/>
                  </a:ext>
                </a:extLst>
              </a:tr>
              <a:tr h="213050">
                <a:tc>
                  <a:txBody>
                    <a:bodyPr/>
                    <a:lstStyle/>
                    <a:p>
                      <a:pPr>
                        <a:lnSpc>
                          <a:spcPct val="107000"/>
                        </a:lnSpc>
                        <a:spcAft>
                          <a:spcPts val="800"/>
                        </a:spcAft>
                      </a:pP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Varianza (m</a:t>
                      </a:r>
                      <a:r>
                        <a:rPr lang="es-CO" sz="1400" b="1"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26.177</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28.436</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142.248</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16.191</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2000868954"/>
                  </a:ext>
                </a:extLst>
              </a:tr>
              <a:tr h="213050">
                <a:tc>
                  <a:txBody>
                    <a:bodyPr/>
                    <a:lstStyle/>
                    <a:p>
                      <a:pP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Estándar (m)</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5.116</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5.333</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11.927</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4.024</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682367235"/>
                  </a:ext>
                </a:extLst>
              </a:tr>
              <a:tr h="213050">
                <a:tc>
                  <a:txBody>
                    <a:bodyPr/>
                    <a:lstStyle/>
                    <a:p>
                      <a:pP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Máximo (m)</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11.906</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16.432</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24.779</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19.182</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694760890"/>
                  </a:ext>
                </a:extLst>
              </a:tr>
              <a:tr h="213050">
                <a:tc>
                  <a:txBody>
                    <a:bodyPr/>
                    <a:lstStyle/>
                    <a:p>
                      <a:pP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Mínimo (m)</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-12.824</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-8.013</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-22.152</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0.700</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257500472"/>
                  </a:ext>
                </a:extLst>
              </a:tr>
              <a:tr h="213050">
                <a:tc>
                  <a:txBody>
                    <a:bodyPr/>
                    <a:lstStyle/>
                    <a:p>
                      <a:pPr>
                        <a:lnSpc>
                          <a:spcPct val="107000"/>
                        </a:lnSpc>
                        <a:spcAft>
                          <a:spcPts val="800"/>
                        </a:spcAft>
                      </a:pPr>
                      <a:r>
                        <a:rPr lang="es-CO" sz="14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Rango (m)</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24.731</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24.445</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46.931</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18.482</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631276842"/>
                  </a:ext>
                </a:extLst>
              </a:tr>
              <a:tr h="213050">
                <a:tc>
                  <a:txBody>
                    <a:bodyPr/>
                    <a:lstStyle/>
                    <a:p>
                      <a:pPr>
                        <a:lnSpc>
                          <a:spcPct val="107000"/>
                        </a:lnSpc>
                        <a:spcAft>
                          <a:spcPts val="800"/>
                        </a:spcAft>
                      </a:pP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Asimetría </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-0.084</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0.944</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0.150</a:t>
                      </a:r>
                      <a:endParaRPr lang="es-EC" sz="14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0.663</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tc>
                <a:extLst>
                  <a:ext uri="{0D108BD9-81ED-4DB2-BD59-A6C34878D82A}">
                    <a16:rowId xmlns:a16="http://schemas.microsoft.com/office/drawing/2014/main" val="3406208976"/>
                  </a:ext>
                </a:extLst>
              </a:tr>
              <a:tr h="213050">
                <a:tc>
                  <a:txBody>
                    <a:bodyPr/>
                    <a:lstStyle/>
                    <a:p>
                      <a:pPr>
                        <a:lnSpc>
                          <a:spcPct val="107000"/>
                        </a:lnSpc>
                        <a:spcAft>
                          <a:spcPts val="800"/>
                        </a:spcAft>
                      </a:pPr>
                      <a:r>
                        <a:rPr lang="es-CO" sz="1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Curtosis </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0.604</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1.091</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-0.340</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-0.501</a:t>
                      </a:r>
                      <a:endParaRPr lang="es-EC" sz="14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458990"/>
                  </a:ext>
                </a:extLst>
              </a:tr>
            </a:tbl>
          </a:graphicData>
        </a:graphic>
      </p:graphicFrame>
      <p:graphicFrame>
        <p:nvGraphicFramePr>
          <p:cNvPr id="13" name="Gráfico 12">
            <a:extLst>
              <a:ext uri="{FF2B5EF4-FFF2-40B4-BE49-F238E27FC236}">
                <a16:creationId xmlns:a16="http://schemas.microsoft.com/office/drawing/2014/main" id="{F8F73C6E-D6E4-4F61-B521-0C3994B038A0}"/>
              </a:ext>
            </a:extLst>
          </p:cNvPr>
          <p:cNvGraphicFramePr/>
          <p:nvPr>
            <p:extLst>
              <p:ext uri="{D42A27DB-BD31-4B8C-83A1-F6EECF244321}">
                <p14:modId xmlns:p14="http://schemas.microsoft.com/office/powerpoint/2010/main" val="212322140"/>
              </p:ext>
            </p:extLst>
          </p:nvPr>
        </p:nvGraphicFramePr>
        <p:xfrm>
          <a:off x="2522049" y="3344058"/>
          <a:ext cx="5992263" cy="2794095"/>
        </p:xfrm>
        <a:graphic>
          <a:graphicData uri="http://schemas.openxmlformats.org/drawingml/2006/chart">
            <c:chart xmlns:c="http://schemas.openxmlformats.org/drawingml/2006/chart" xmlns:r="http://schemas.openxmlformats.org/officeDocument/2006/relationships" r:id="rId3"/>
          </a:graphicData>
        </a:graphic>
      </p:graphicFrame>
      <p:sp>
        <p:nvSpPr>
          <p:cNvPr id="20" name="Título 1">
            <a:extLst>
              <a:ext uri="{FF2B5EF4-FFF2-40B4-BE49-F238E27FC236}">
                <a16:creationId xmlns:a16="http://schemas.microsoft.com/office/drawing/2014/main" id="{97F12A02-61ED-465C-8F74-6C2416AE3161}"/>
              </a:ext>
            </a:extLst>
          </p:cNvPr>
          <p:cNvSpPr>
            <a:spLocks noGrp="1"/>
          </p:cNvSpPr>
          <p:nvPr>
            <p:ph type="title"/>
          </p:nvPr>
        </p:nvSpPr>
        <p:spPr>
          <a:xfrm>
            <a:off x="260381" y="-24275"/>
            <a:ext cx="10515600" cy="636294"/>
          </a:xfrm>
        </p:spPr>
        <p:txBody>
          <a:bodyPr>
            <a:normAutofit/>
          </a:bodyPr>
          <a:lstStyle/>
          <a:p>
            <a:r>
              <a:rPr lang="es-EC" sz="3100" b="1" dirty="0"/>
              <a:t>Posicionamiento en Estático  (Huawei) </a:t>
            </a:r>
            <a:endParaRPr lang="es-CO" sz="3100" b="1" dirty="0"/>
          </a:p>
        </p:txBody>
      </p:sp>
      <p:sp>
        <p:nvSpPr>
          <p:cNvPr id="14" name="Rectángulo 13">
            <a:extLst>
              <a:ext uri="{FF2B5EF4-FFF2-40B4-BE49-F238E27FC236}">
                <a16:creationId xmlns:a16="http://schemas.microsoft.com/office/drawing/2014/main" id="{8B7B0C9F-46CF-47ED-8FFA-51A3982EE1DE}"/>
              </a:ext>
            </a:extLst>
          </p:cNvPr>
          <p:cNvSpPr/>
          <p:nvPr/>
        </p:nvSpPr>
        <p:spPr>
          <a:xfrm>
            <a:off x="7945515" y="2581275"/>
            <a:ext cx="834501" cy="427682"/>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EDF07EDA-1BC4-4D8F-8192-76B64A135663}"/>
              </a:ext>
            </a:extLst>
          </p:cNvPr>
          <p:cNvSpPr/>
          <p:nvPr/>
        </p:nvSpPr>
        <p:spPr>
          <a:xfrm>
            <a:off x="7945515" y="1719072"/>
            <a:ext cx="834501" cy="22593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a:extLst>
              <a:ext uri="{FF2B5EF4-FFF2-40B4-BE49-F238E27FC236}">
                <a16:creationId xmlns:a16="http://schemas.microsoft.com/office/drawing/2014/main" id="{38671C6F-9ED9-47D9-96A6-A1F79792E6D3}"/>
              </a:ext>
            </a:extLst>
          </p:cNvPr>
          <p:cNvSpPr/>
          <p:nvPr/>
        </p:nvSpPr>
        <p:spPr>
          <a:xfrm>
            <a:off x="7945515" y="1275731"/>
            <a:ext cx="834501" cy="225933"/>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2" name="Grupo 11">
            <a:extLst>
              <a:ext uri="{FF2B5EF4-FFF2-40B4-BE49-F238E27FC236}">
                <a16:creationId xmlns:a16="http://schemas.microsoft.com/office/drawing/2014/main" id="{ACF0BBDF-4B37-4A8A-B7D4-B097A01DDB3A}"/>
              </a:ext>
            </a:extLst>
          </p:cNvPr>
          <p:cNvGrpSpPr/>
          <p:nvPr/>
        </p:nvGrpSpPr>
        <p:grpSpPr>
          <a:xfrm>
            <a:off x="0" y="3234806"/>
            <a:ext cx="12192000" cy="109252"/>
            <a:chOff x="5924366" y="3437379"/>
            <a:chExt cx="6349898" cy="109252"/>
          </a:xfrm>
        </p:grpSpPr>
        <p:cxnSp>
          <p:nvCxnSpPr>
            <p:cNvPr id="22" name="Conector recto 21">
              <a:extLst>
                <a:ext uri="{FF2B5EF4-FFF2-40B4-BE49-F238E27FC236}">
                  <a16:creationId xmlns:a16="http://schemas.microsoft.com/office/drawing/2014/main" id="{29136820-BE66-4BBC-8ECA-5D49947BDAB3}"/>
                </a:ext>
              </a:extLst>
            </p:cNvPr>
            <p:cNvCxnSpPr>
              <a:cxnSpLocks/>
            </p:cNvCxnSpPr>
            <p:nvPr/>
          </p:nvCxnSpPr>
          <p:spPr>
            <a:xfrm>
              <a:off x="5927431" y="3497355"/>
              <a:ext cx="6346833" cy="49276"/>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cxnSp>
          <p:nvCxnSpPr>
            <p:cNvPr id="23" name="Conector recto 22">
              <a:extLst>
                <a:ext uri="{FF2B5EF4-FFF2-40B4-BE49-F238E27FC236}">
                  <a16:creationId xmlns:a16="http://schemas.microsoft.com/office/drawing/2014/main" id="{12123D4B-98BB-409B-B881-58BE71D4E8C3}"/>
                </a:ext>
              </a:extLst>
            </p:cNvPr>
            <p:cNvCxnSpPr>
              <a:cxnSpLocks/>
            </p:cNvCxnSpPr>
            <p:nvPr/>
          </p:nvCxnSpPr>
          <p:spPr>
            <a:xfrm>
              <a:off x="5924366" y="3437379"/>
              <a:ext cx="6346833" cy="4927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8" name="CuadroTexto 17">
            <a:extLst>
              <a:ext uri="{FF2B5EF4-FFF2-40B4-BE49-F238E27FC236}">
                <a16:creationId xmlns:a16="http://schemas.microsoft.com/office/drawing/2014/main" id="{B5041DF5-D30E-40F1-9752-B613C14830DE}"/>
              </a:ext>
            </a:extLst>
          </p:cNvPr>
          <p:cNvSpPr txBox="1"/>
          <p:nvPr/>
        </p:nvSpPr>
        <p:spPr>
          <a:xfrm>
            <a:off x="2519854" y="653318"/>
            <a:ext cx="6570879" cy="307777"/>
          </a:xfrm>
          <a:prstGeom prst="rect">
            <a:avLst/>
          </a:prstGeom>
          <a:noFill/>
        </p:spPr>
        <p:txBody>
          <a:bodyPr wrap="square">
            <a:spAutoFit/>
          </a:bodyPr>
          <a:lstStyle/>
          <a:p>
            <a:pPr algn="ctr"/>
            <a:r>
              <a:rPr lang="es-ES" sz="1400" b="1" dirty="0">
                <a:latin typeface="Arial" panose="020B0604020202020204" pitchFamily="34" charset="0"/>
                <a:ea typeface="Yu Mincho" panose="02020400000000000000" pitchFamily="18" charset="-128"/>
                <a:cs typeface="Arial" panose="020B0604020202020204" pitchFamily="34" charset="0"/>
              </a:rPr>
              <a:t>Análisis Descriptivo Estadístico  </a:t>
            </a:r>
            <a:endParaRPr lang="es-EC" sz="1400" b="1" dirty="0"/>
          </a:p>
        </p:txBody>
      </p:sp>
    </p:spTree>
    <p:extLst>
      <p:ext uri="{BB962C8B-B14F-4D97-AF65-F5344CB8AC3E}">
        <p14:creationId xmlns:p14="http://schemas.microsoft.com/office/powerpoint/2010/main" val="1086097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76FD96CF-C9B1-4809-B82C-9322B1CD6AB2}"/>
              </a:ext>
            </a:extLst>
          </p:cNvPr>
          <p:cNvGraphicFramePr>
            <a:graphicFrameLocks noGrp="1"/>
          </p:cNvGraphicFramePr>
          <p:nvPr>
            <p:extLst>
              <p:ext uri="{D42A27DB-BD31-4B8C-83A1-F6EECF244321}">
                <p14:modId xmlns:p14="http://schemas.microsoft.com/office/powerpoint/2010/main" val="782928033"/>
              </p:ext>
            </p:extLst>
          </p:nvPr>
        </p:nvGraphicFramePr>
        <p:xfrm>
          <a:off x="717519" y="708473"/>
          <a:ext cx="4940503" cy="5417809"/>
        </p:xfrm>
        <a:graphic>
          <a:graphicData uri="http://schemas.openxmlformats.org/drawingml/2006/table">
            <a:tbl>
              <a:tblPr firstRow="1" firstCol="1" bandRow="1">
                <a:tableStyleId>{2D5ABB26-0587-4C30-8999-92F81FD0307C}</a:tableStyleId>
              </a:tblPr>
              <a:tblGrid>
                <a:gridCol w="622818">
                  <a:extLst>
                    <a:ext uri="{9D8B030D-6E8A-4147-A177-3AD203B41FA5}">
                      <a16:colId xmlns:a16="http://schemas.microsoft.com/office/drawing/2014/main" val="863308783"/>
                    </a:ext>
                  </a:extLst>
                </a:gridCol>
                <a:gridCol w="622818">
                  <a:extLst>
                    <a:ext uri="{9D8B030D-6E8A-4147-A177-3AD203B41FA5}">
                      <a16:colId xmlns:a16="http://schemas.microsoft.com/office/drawing/2014/main" val="1486970398"/>
                    </a:ext>
                  </a:extLst>
                </a:gridCol>
                <a:gridCol w="693049">
                  <a:extLst>
                    <a:ext uri="{9D8B030D-6E8A-4147-A177-3AD203B41FA5}">
                      <a16:colId xmlns:a16="http://schemas.microsoft.com/office/drawing/2014/main" val="3205184946"/>
                    </a:ext>
                  </a:extLst>
                </a:gridCol>
                <a:gridCol w="552587">
                  <a:extLst>
                    <a:ext uri="{9D8B030D-6E8A-4147-A177-3AD203B41FA5}">
                      <a16:colId xmlns:a16="http://schemas.microsoft.com/office/drawing/2014/main" val="2229168990"/>
                    </a:ext>
                  </a:extLst>
                </a:gridCol>
                <a:gridCol w="731268">
                  <a:extLst>
                    <a:ext uri="{9D8B030D-6E8A-4147-A177-3AD203B41FA5}">
                      <a16:colId xmlns:a16="http://schemas.microsoft.com/office/drawing/2014/main" val="21447817"/>
                    </a:ext>
                  </a:extLst>
                </a:gridCol>
                <a:gridCol w="757382">
                  <a:extLst>
                    <a:ext uri="{9D8B030D-6E8A-4147-A177-3AD203B41FA5}">
                      <a16:colId xmlns:a16="http://schemas.microsoft.com/office/drawing/2014/main" val="60034671"/>
                    </a:ext>
                  </a:extLst>
                </a:gridCol>
                <a:gridCol w="960581">
                  <a:extLst>
                    <a:ext uri="{9D8B030D-6E8A-4147-A177-3AD203B41FA5}">
                      <a16:colId xmlns:a16="http://schemas.microsoft.com/office/drawing/2014/main" val="3056297218"/>
                    </a:ext>
                  </a:extLst>
                </a:gridCol>
              </a:tblGrid>
              <a:tr h="177760">
                <a:tc rowSpan="2">
                  <a:txBody>
                    <a:bodyPr/>
                    <a:lstStyle/>
                    <a:p>
                      <a:pPr algn="ctr">
                        <a:lnSpc>
                          <a:spcPct val="107000"/>
                        </a:lnSpc>
                        <a:spcAft>
                          <a:spcPts val="800"/>
                        </a:spcAft>
                      </a:pPr>
                      <a:r>
                        <a:rPr lang="es-CO" sz="1100" b="1" dirty="0">
                          <a:effectLst/>
                        </a:rPr>
                        <a:t>Punto</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100" b="1" dirty="0">
                          <a:effectLst/>
                          <a:latin typeface="+mn-lt"/>
                          <a:ea typeface="Calibri" panose="020F0502020204030204" pitchFamily="34" charset="0"/>
                          <a:cs typeface="Calibri" panose="020F0502020204030204" pitchFamily="34" charset="0"/>
                        </a:rPr>
                        <a:t>Datos Crudos</a:t>
                      </a:r>
                    </a:p>
                  </a:txBody>
                  <a:tcPr marL="27943" marR="27943"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100" b="1" dirty="0">
                          <a:effectLst/>
                          <a:latin typeface="+mn-lt"/>
                          <a:ea typeface="Calibri" panose="020F0502020204030204" pitchFamily="34" charset="0"/>
                          <a:cs typeface="Calibri" panose="020F0502020204030204" pitchFamily="34" charset="0"/>
                        </a:rPr>
                        <a:t>Vector de Corrección </a:t>
                      </a: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100" b="1" dirty="0">
                          <a:effectLst/>
                          <a:latin typeface="+mn-lt"/>
                        </a:rPr>
                        <a:t> Datos Corregidos</a:t>
                      </a:r>
                      <a:endParaRPr lang="es-CO" sz="1100" b="1" dirty="0">
                        <a:effectLst/>
                        <a:latin typeface="+mn-lt"/>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947498735"/>
                  </a:ext>
                </a:extLst>
              </a:tr>
              <a:tr h="363249">
                <a:tc vMerge="1">
                  <a:txBody>
                    <a:bodyPr/>
                    <a:lstStyle/>
                    <a:p>
                      <a:endParaRPr lang="es-CO"/>
                    </a:p>
                  </a:txBody>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 (m)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err="1">
                          <a:effectLst/>
                        </a:rPr>
                        <a:t>e</a:t>
                      </a:r>
                      <a:r>
                        <a:rPr lang="es-CO" sz="1100" b="1" baseline="-25000" dirty="0" err="1">
                          <a:effectLst/>
                        </a:rPr>
                        <a:t>c</a:t>
                      </a:r>
                      <a:endParaRPr lang="es-CO" sz="1100" b="1" baseline="-25000" dirty="0">
                        <a:effectLst/>
                      </a:endParaRP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err="1">
                          <a:effectLst/>
                        </a:rPr>
                        <a:t>n</a:t>
                      </a:r>
                      <a:r>
                        <a:rPr lang="es-CO" sz="1100" b="1" baseline="-25000" dirty="0" err="1">
                          <a:effectLst/>
                        </a:rPr>
                        <a:t>c</a:t>
                      </a:r>
                      <a:endParaRPr lang="es-CO" sz="1100" b="1" baseline="-25000" dirty="0">
                        <a:effectLst/>
                      </a:endParaRP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740839"/>
                  </a:ext>
                </a:extLst>
              </a:tr>
              <a:tr h="128802">
                <a:tc>
                  <a:txBody>
                    <a:bodyPr/>
                    <a:lstStyle/>
                    <a:p>
                      <a:pPr>
                        <a:lnSpc>
                          <a:spcPct val="107000"/>
                        </a:lnSpc>
                        <a:spcBef>
                          <a:spcPts val="600"/>
                        </a:spcBef>
                        <a:spcAft>
                          <a:spcPts val="800"/>
                        </a:spcAft>
                      </a:pPr>
                      <a:r>
                        <a:rPr lang="es-CO" sz="1050" b="1" dirty="0">
                          <a:effectLst/>
                        </a:rPr>
                        <a:t>p01</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dirty="0">
                          <a:effectLst/>
                        </a:rPr>
                        <a:t>-19.5384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453.0667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0.1626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0.3784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-19.701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452.6883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4344661"/>
                  </a:ext>
                </a:extLst>
              </a:tr>
              <a:tr h="128802">
                <a:tc>
                  <a:txBody>
                    <a:bodyPr/>
                    <a:lstStyle/>
                    <a:p>
                      <a:pPr>
                        <a:lnSpc>
                          <a:spcPct val="107000"/>
                        </a:lnSpc>
                        <a:spcAft>
                          <a:spcPts val="800"/>
                        </a:spcAft>
                      </a:pPr>
                      <a:r>
                        <a:rPr lang="es-CO" sz="1050" b="1" dirty="0">
                          <a:effectLst/>
                        </a:rPr>
                        <a:t>p02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-22.4256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393.9683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0.1544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0.3139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-22.58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393.6544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78107403"/>
                  </a:ext>
                </a:extLst>
              </a:tr>
              <a:tr h="128802">
                <a:tc>
                  <a:txBody>
                    <a:bodyPr/>
                    <a:lstStyle/>
                    <a:p>
                      <a:pPr>
                        <a:lnSpc>
                          <a:spcPct val="107000"/>
                        </a:lnSpc>
                        <a:spcAft>
                          <a:spcPts val="800"/>
                        </a:spcAft>
                      </a:pPr>
                      <a:r>
                        <a:rPr lang="es-CO" sz="1050" b="1">
                          <a:effectLst/>
                        </a:rPr>
                        <a:t>p03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109.6345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316.2649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0.2153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-0.1788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109.4192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316.4437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102285217"/>
                  </a:ext>
                </a:extLst>
              </a:tr>
              <a:tr h="128802">
                <a:tc>
                  <a:txBody>
                    <a:bodyPr/>
                    <a:lstStyle/>
                    <a:p>
                      <a:pPr>
                        <a:lnSpc>
                          <a:spcPct val="107000"/>
                        </a:lnSpc>
                        <a:spcAft>
                          <a:spcPts val="800"/>
                        </a:spcAft>
                      </a:pPr>
                      <a:r>
                        <a:rPr lang="es-CO" sz="1050" b="1" dirty="0">
                          <a:effectLst/>
                        </a:rPr>
                        <a:t>p04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176.8978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309.8005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0.211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-0.1768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176.6868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309.9773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385621851"/>
                  </a:ext>
                </a:extLst>
              </a:tr>
              <a:tr h="128802">
                <a:tc>
                  <a:txBody>
                    <a:bodyPr/>
                    <a:lstStyle/>
                    <a:p>
                      <a:pPr>
                        <a:lnSpc>
                          <a:spcPct val="107000"/>
                        </a:lnSpc>
                        <a:spcAft>
                          <a:spcPts val="800"/>
                        </a:spcAft>
                      </a:pPr>
                      <a:r>
                        <a:rPr lang="es-CO" sz="1050" b="1" dirty="0">
                          <a:effectLst/>
                        </a:rPr>
                        <a:t>p05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187.4619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349.5457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-0.0624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187.282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349.6081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11738448"/>
                  </a:ext>
                </a:extLst>
              </a:tr>
              <a:tr h="128802">
                <a:tc>
                  <a:txBody>
                    <a:bodyPr/>
                    <a:lstStyle/>
                    <a:p>
                      <a:pPr>
                        <a:lnSpc>
                          <a:spcPct val="107000"/>
                        </a:lnSpc>
                        <a:spcAft>
                          <a:spcPts val="800"/>
                        </a:spcAft>
                      </a:pPr>
                      <a:r>
                        <a:rPr lang="es-CO" sz="1050" b="1">
                          <a:effectLst/>
                        </a:rPr>
                        <a:t>p06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213.0922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201.2003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0.1858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-0.1181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212.9064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201.3184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814320033"/>
                  </a:ext>
                </a:extLst>
              </a:tr>
              <a:tr h="128802">
                <a:tc>
                  <a:txBody>
                    <a:bodyPr/>
                    <a:lstStyle/>
                    <a:p>
                      <a:pPr>
                        <a:lnSpc>
                          <a:spcPct val="107000"/>
                        </a:lnSpc>
                        <a:spcAft>
                          <a:spcPts val="800"/>
                        </a:spcAft>
                      </a:pPr>
                      <a:r>
                        <a:rPr lang="es-CO" sz="1050" b="1" dirty="0">
                          <a:effectLst/>
                        </a:rPr>
                        <a:t>p07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254.0985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113.7034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0.2136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-0.1618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253.8849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113.8652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464912062"/>
                  </a:ext>
                </a:extLst>
              </a:tr>
              <a:tr h="128802">
                <a:tc>
                  <a:txBody>
                    <a:bodyPr/>
                    <a:lstStyle/>
                    <a:p>
                      <a:pPr>
                        <a:lnSpc>
                          <a:spcPct val="107000"/>
                        </a:lnSpc>
                        <a:spcAft>
                          <a:spcPts val="800"/>
                        </a:spcAft>
                      </a:pPr>
                      <a:r>
                        <a:rPr lang="es-CO" sz="1050" b="1">
                          <a:effectLst/>
                        </a:rPr>
                        <a:t>p08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311.4762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207.1799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0.206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-0.1763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311.2702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207.3562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46155293"/>
                  </a:ext>
                </a:extLst>
              </a:tr>
              <a:tr h="128802">
                <a:tc>
                  <a:txBody>
                    <a:bodyPr/>
                    <a:lstStyle/>
                    <a:p>
                      <a:pPr>
                        <a:lnSpc>
                          <a:spcPct val="107000"/>
                        </a:lnSpc>
                        <a:spcAft>
                          <a:spcPts val="800"/>
                        </a:spcAft>
                      </a:pPr>
                      <a:r>
                        <a:rPr lang="es-CO" sz="1050" b="1" dirty="0">
                          <a:effectLst/>
                        </a:rPr>
                        <a:t>p09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281.8634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50.4603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0.2067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-0.1918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281.6567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50.6521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156143113"/>
                  </a:ext>
                </a:extLst>
              </a:tr>
              <a:tr h="128802">
                <a:tc>
                  <a:txBody>
                    <a:bodyPr/>
                    <a:lstStyle/>
                    <a:p>
                      <a:pPr>
                        <a:lnSpc>
                          <a:spcPct val="107000"/>
                        </a:lnSpc>
                        <a:spcAft>
                          <a:spcPts val="800"/>
                        </a:spcAft>
                      </a:pPr>
                      <a:r>
                        <a:rPr lang="es-CO" sz="1050" b="1">
                          <a:effectLst/>
                        </a:rPr>
                        <a:t>p10</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321.0113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-4.8419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0.1913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-0.1925</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320.82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-4.6494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13111495"/>
                  </a:ext>
                </a:extLst>
              </a:tr>
              <a:tr h="128802">
                <a:tc>
                  <a:txBody>
                    <a:bodyPr/>
                    <a:lstStyle/>
                    <a:p>
                      <a:pPr>
                        <a:lnSpc>
                          <a:spcPct val="107000"/>
                        </a:lnSpc>
                        <a:spcAft>
                          <a:spcPts val="800"/>
                        </a:spcAft>
                      </a:pPr>
                      <a:r>
                        <a:rPr lang="es-CO" sz="1050" b="1">
                          <a:effectLst/>
                        </a:rPr>
                        <a:t>p11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177.6683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2.5858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0.1367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-0.1694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177.5316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2.7552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32849362"/>
                  </a:ext>
                </a:extLst>
              </a:tr>
              <a:tr h="128802">
                <a:tc>
                  <a:txBody>
                    <a:bodyPr/>
                    <a:lstStyle/>
                    <a:p>
                      <a:pPr>
                        <a:lnSpc>
                          <a:spcPct val="107000"/>
                        </a:lnSpc>
                        <a:spcAft>
                          <a:spcPts val="800"/>
                        </a:spcAft>
                      </a:pPr>
                      <a:r>
                        <a:rPr lang="es-CO" sz="1050" b="1" dirty="0">
                          <a:effectLst/>
                        </a:rPr>
                        <a:t>p12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152.8879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-106.5704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0.1592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-0.1831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152.7287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-106.3873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797436655"/>
                  </a:ext>
                </a:extLst>
              </a:tr>
              <a:tr h="128802">
                <a:tc>
                  <a:txBody>
                    <a:bodyPr/>
                    <a:lstStyle/>
                    <a:p>
                      <a:pPr>
                        <a:lnSpc>
                          <a:spcPct val="107000"/>
                        </a:lnSpc>
                        <a:spcAft>
                          <a:spcPts val="800"/>
                        </a:spcAft>
                      </a:pPr>
                      <a:r>
                        <a:rPr lang="es-CO" sz="1050" b="1">
                          <a:effectLst/>
                        </a:rPr>
                        <a:t>p13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16.2356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15.4372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0.1173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-0.1549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16.1183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15.5921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611902183"/>
                  </a:ext>
                </a:extLst>
              </a:tr>
              <a:tr h="128802">
                <a:tc>
                  <a:txBody>
                    <a:bodyPr/>
                    <a:lstStyle/>
                    <a:p>
                      <a:pPr>
                        <a:lnSpc>
                          <a:spcPct val="107000"/>
                        </a:lnSpc>
                        <a:spcAft>
                          <a:spcPts val="800"/>
                        </a:spcAft>
                      </a:pPr>
                      <a:r>
                        <a:rPr lang="es-CO" sz="1050" b="1" dirty="0">
                          <a:effectLst/>
                        </a:rPr>
                        <a:t>p14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-3.6425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92.3441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0.1018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-0.1427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-3.7443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92.4868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857561346"/>
                  </a:ext>
                </a:extLst>
              </a:tr>
              <a:tr h="128802">
                <a:tc>
                  <a:txBody>
                    <a:bodyPr/>
                    <a:lstStyle/>
                    <a:p>
                      <a:pPr>
                        <a:lnSpc>
                          <a:spcPct val="107000"/>
                        </a:lnSpc>
                        <a:spcAft>
                          <a:spcPts val="800"/>
                        </a:spcAft>
                      </a:pPr>
                      <a:r>
                        <a:rPr lang="es-CO" sz="1050" b="1">
                          <a:effectLst/>
                        </a:rPr>
                        <a:t>p15</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134.0110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150.9776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0.0928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-0.1223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133.9182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151.0999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456714622"/>
                  </a:ext>
                </a:extLst>
              </a:tr>
              <a:tr h="128802">
                <a:tc>
                  <a:txBody>
                    <a:bodyPr/>
                    <a:lstStyle/>
                    <a:p>
                      <a:pPr>
                        <a:lnSpc>
                          <a:spcPct val="107000"/>
                        </a:lnSpc>
                        <a:spcAft>
                          <a:spcPts val="800"/>
                        </a:spcAft>
                      </a:pPr>
                      <a:r>
                        <a:rPr lang="es-CO" sz="1050" b="1">
                          <a:effectLst/>
                        </a:rPr>
                        <a:t>p16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38.0846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259.2344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0.0839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-0.1091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38.0007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259.3435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678245409"/>
                  </a:ext>
                </a:extLst>
              </a:tr>
              <a:tr h="128802">
                <a:tc>
                  <a:txBody>
                    <a:bodyPr/>
                    <a:lstStyle/>
                    <a:p>
                      <a:pPr>
                        <a:lnSpc>
                          <a:spcPct val="107000"/>
                        </a:lnSpc>
                        <a:spcAft>
                          <a:spcPts val="800"/>
                        </a:spcAft>
                      </a:pPr>
                      <a:r>
                        <a:rPr lang="es-CO" sz="1050" b="1" dirty="0">
                          <a:effectLst/>
                        </a:rPr>
                        <a:t>p17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-124.9578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311.1584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0.0827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-0.1009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-125.0405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311.2593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218281729"/>
                  </a:ext>
                </a:extLst>
              </a:tr>
              <a:tr h="128802">
                <a:tc>
                  <a:txBody>
                    <a:bodyPr/>
                    <a:lstStyle/>
                    <a:p>
                      <a:pPr>
                        <a:lnSpc>
                          <a:spcPct val="107000"/>
                        </a:lnSpc>
                        <a:spcAft>
                          <a:spcPts val="800"/>
                        </a:spcAft>
                      </a:pPr>
                      <a:r>
                        <a:rPr lang="es-CO" sz="1050" b="1">
                          <a:effectLst/>
                        </a:rPr>
                        <a:t>p18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-113.5302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191.3655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0.0705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-0.1016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-113.6007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191.4671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007007717"/>
                  </a:ext>
                </a:extLst>
              </a:tr>
              <a:tr h="128802">
                <a:tc>
                  <a:txBody>
                    <a:bodyPr/>
                    <a:lstStyle/>
                    <a:p>
                      <a:pPr>
                        <a:lnSpc>
                          <a:spcPct val="107000"/>
                        </a:lnSpc>
                        <a:spcAft>
                          <a:spcPts val="800"/>
                        </a:spcAft>
                      </a:pPr>
                      <a:r>
                        <a:rPr lang="es-CO" sz="1050" b="1">
                          <a:effectLst/>
                        </a:rPr>
                        <a:t>p19</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-276.7263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250.4558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0.0649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-0.0951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-276.7912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250.5509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351327905"/>
                  </a:ext>
                </a:extLst>
              </a:tr>
              <a:tr h="128802">
                <a:tc>
                  <a:txBody>
                    <a:bodyPr/>
                    <a:lstStyle/>
                    <a:p>
                      <a:pPr>
                        <a:lnSpc>
                          <a:spcPct val="107000"/>
                        </a:lnSpc>
                        <a:spcAft>
                          <a:spcPts val="800"/>
                        </a:spcAft>
                      </a:pPr>
                      <a:r>
                        <a:rPr lang="es-CO" sz="1050" b="1" dirty="0">
                          <a:effectLst/>
                        </a:rPr>
                        <a:t>p20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-341.0398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267.0480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0.0544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-0.1119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-341.0942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267.1599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124840568"/>
                  </a:ext>
                </a:extLst>
              </a:tr>
              <a:tr h="128802">
                <a:tc>
                  <a:txBody>
                    <a:bodyPr/>
                    <a:lstStyle/>
                    <a:p>
                      <a:pPr>
                        <a:lnSpc>
                          <a:spcPct val="107000"/>
                        </a:lnSpc>
                        <a:spcAft>
                          <a:spcPts val="800"/>
                        </a:spcAft>
                      </a:pPr>
                      <a:r>
                        <a:rPr lang="es-CO" sz="1050" b="1">
                          <a:effectLst/>
                        </a:rPr>
                        <a:t>p21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-297.1135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363.0872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0.0579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-0.1158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-297.1714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363.203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1045191386"/>
                  </a:ext>
                </a:extLst>
              </a:tr>
              <a:tr h="128802">
                <a:tc>
                  <a:txBody>
                    <a:bodyPr/>
                    <a:lstStyle/>
                    <a:p>
                      <a:pPr>
                        <a:lnSpc>
                          <a:spcPct val="107000"/>
                        </a:lnSpc>
                        <a:spcAft>
                          <a:spcPts val="800"/>
                        </a:spcAft>
                      </a:pPr>
                      <a:r>
                        <a:rPr lang="es-CO" sz="1050" b="1" dirty="0">
                          <a:effectLst/>
                        </a:rPr>
                        <a:t>p22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-201.1298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369.2564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0.0596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-0.1186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-201.1894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369.375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152212100"/>
                  </a:ext>
                </a:extLst>
              </a:tr>
              <a:tr h="128802">
                <a:tc>
                  <a:txBody>
                    <a:bodyPr/>
                    <a:lstStyle/>
                    <a:p>
                      <a:pPr>
                        <a:lnSpc>
                          <a:spcPct val="107000"/>
                        </a:lnSpc>
                        <a:spcAft>
                          <a:spcPts val="800"/>
                        </a:spcAft>
                      </a:pPr>
                      <a:r>
                        <a:rPr lang="es-CO" sz="1050" b="1">
                          <a:effectLst/>
                        </a:rPr>
                        <a:t>p23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-196.2293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397.1528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0.0384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-0.1491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-196.2677</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397.3019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975092419"/>
                  </a:ext>
                </a:extLst>
              </a:tr>
              <a:tr h="128802">
                <a:tc>
                  <a:txBody>
                    <a:bodyPr/>
                    <a:lstStyle/>
                    <a:p>
                      <a:pPr>
                        <a:lnSpc>
                          <a:spcPct val="107000"/>
                        </a:lnSpc>
                        <a:spcAft>
                          <a:spcPts val="800"/>
                        </a:spcAft>
                      </a:pPr>
                      <a:r>
                        <a:rPr lang="es-CO" sz="1050" b="1">
                          <a:effectLst/>
                        </a:rPr>
                        <a:t>p24</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-260.0229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185.1526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-0.1563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-260.0469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185.3089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482716318"/>
                  </a:ext>
                </a:extLst>
              </a:tr>
              <a:tr h="128802">
                <a:tc>
                  <a:txBody>
                    <a:bodyPr/>
                    <a:lstStyle/>
                    <a:p>
                      <a:pPr>
                        <a:lnSpc>
                          <a:spcPct val="107000"/>
                        </a:lnSpc>
                        <a:spcAft>
                          <a:spcPts val="800"/>
                        </a:spcAft>
                      </a:pPr>
                      <a:r>
                        <a:rPr lang="es-CO" sz="1050" b="1" dirty="0">
                          <a:effectLst/>
                        </a:rPr>
                        <a:t>p25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-424.9325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141.4323</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0.0255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-0.1591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-424.958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141.5914</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697231806"/>
                  </a:ext>
                </a:extLst>
              </a:tr>
              <a:tr h="128802">
                <a:tc>
                  <a:txBody>
                    <a:bodyPr/>
                    <a:lstStyle/>
                    <a:p>
                      <a:pPr>
                        <a:lnSpc>
                          <a:spcPct val="107000"/>
                        </a:lnSpc>
                        <a:spcAft>
                          <a:spcPts val="800"/>
                        </a:spcAft>
                      </a:pPr>
                      <a:r>
                        <a:rPr lang="es-CO" sz="1050" b="1" dirty="0">
                          <a:effectLst/>
                        </a:rPr>
                        <a:t>p26</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-396.4905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-47.7979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0.0241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-396.5146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-47.6259</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4145220929"/>
                  </a:ext>
                </a:extLst>
              </a:tr>
              <a:tr h="128802">
                <a:tc>
                  <a:txBody>
                    <a:bodyPr/>
                    <a:lstStyle/>
                    <a:p>
                      <a:pPr>
                        <a:lnSpc>
                          <a:spcPct val="107000"/>
                        </a:lnSpc>
                        <a:spcAft>
                          <a:spcPts val="800"/>
                        </a:spcAft>
                      </a:pPr>
                      <a:r>
                        <a:rPr lang="es-CO" sz="1050" b="1" dirty="0">
                          <a:effectLst/>
                        </a:rPr>
                        <a:t>p27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-362.6487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-111.1220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0.0227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-0.1767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-362.6714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-110.9453</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2451760423"/>
                  </a:ext>
                </a:extLst>
              </a:tr>
              <a:tr h="128802">
                <a:tc>
                  <a:txBody>
                    <a:bodyPr/>
                    <a:lstStyle/>
                    <a:p>
                      <a:pPr>
                        <a:lnSpc>
                          <a:spcPct val="107000"/>
                        </a:lnSpc>
                        <a:spcAft>
                          <a:spcPts val="800"/>
                        </a:spcAft>
                      </a:pPr>
                      <a:r>
                        <a:rPr lang="es-CO" sz="1050" b="1" dirty="0">
                          <a:effectLst/>
                        </a:rPr>
                        <a:t>p28</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-280.4318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-31.5687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0.0259</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-0.1801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-280.4577</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-31.3886</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758768954"/>
                  </a:ext>
                </a:extLst>
              </a:tr>
              <a:tr h="157800">
                <a:tc>
                  <a:txBody>
                    <a:bodyPr/>
                    <a:lstStyle/>
                    <a:p>
                      <a:pPr>
                        <a:lnSpc>
                          <a:spcPct val="107000"/>
                        </a:lnSpc>
                        <a:spcAft>
                          <a:spcPts val="800"/>
                        </a:spcAft>
                      </a:pPr>
                      <a:r>
                        <a:rPr lang="es-CO" sz="1050" b="1" dirty="0">
                          <a:effectLst/>
                        </a:rPr>
                        <a:t>p29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-197.0178</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-58.1844</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0.0242</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a:effectLst/>
                        </a:rPr>
                        <a:t>-0.1756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-197.042</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tc>
                  <a:txBody>
                    <a:bodyPr/>
                    <a:lstStyle/>
                    <a:p>
                      <a:pPr algn="ctr">
                        <a:lnSpc>
                          <a:spcPct val="107000"/>
                        </a:lnSpc>
                        <a:spcAft>
                          <a:spcPts val="800"/>
                        </a:spcAft>
                      </a:pPr>
                      <a:r>
                        <a:rPr lang="es-CO" sz="1050" dirty="0">
                          <a:effectLst/>
                        </a:rPr>
                        <a:t>-58.0088</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tc>
                <a:extLst>
                  <a:ext uri="{0D108BD9-81ED-4DB2-BD59-A6C34878D82A}">
                    <a16:rowId xmlns:a16="http://schemas.microsoft.com/office/drawing/2014/main" val="317317519"/>
                  </a:ext>
                </a:extLst>
              </a:tr>
              <a:tr h="128802">
                <a:tc>
                  <a:txBody>
                    <a:bodyPr/>
                    <a:lstStyle/>
                    <a:p>
                      <a:pPr>
                        <a:lnSpc>
                          <a:spcPct val="107000"/>
                        </a:lnSpc>
                        <a:spcAft>
                          <a:spcPts val="800"/>
                        </a:spcAft>
                      </a:pPr>
                      <a:r>
                        <a:rPr lang="es-CO" sz="1050" b="1" dirty="0">
                          <a:effectLst/>
                        </a:rPr>
                        <a:t>p30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-120.4666</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30.0150</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0.0305</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-0.1691</a:t>
                      </a:r>
                      <a:endParaRPr lang="es-CO" sz="105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-120.4971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30.1841</a:t>
                      </a:r>
                      <a:endParaRPr lang="es-CO" sz="1050"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362072"/>
                  </a:ext>
                </a:extLst>
              </a:tr>
            </a:tbl>
          </a:graphicData>
        </a:graphic>
      </p:graphicFrame>
      <p:sp>
        <p:nvSpPr>
          <p:cNvPr id="12" name="Título 1">
            <a:extLst>
              <a:ext uri="{FF2B5EF4-FFF2-40B4-BE49-F238E27FC236}">
                <a16:creationId xmlns:a16="http://schemas.microsoft.com/office/drawing/2014/main" id="{26E6A06B-B242-4E71-8701-B6D7E28806F8}"/>
              </a:ext>
            </a:extLst>
          </p:cNvPr>
          <p:cNvSpPr>
            <a:spLocks noGrp="1"/>
          </p:cNvSpPr>
          <p:nvPr>
            <p:ph type="title"/>
          </p:nvPr>
        </p:nvSpPr>
        <p:spPr>
          <a:xfrm>
            <a:off x="260381" y="-24275"/>
            <a:ext cx="10515600" cy="653228"/>
          </a:xfrm>
        </p:spPr>
        <p:txBody>
          <a:bodyPr>
            <a:normAutofit/>
          </a:bodyPr>
          <a:lstStyle/>
          <a:p>
            <a:r>
              <a:rPr lang="es-EC" sz="3100" b="1" dirty="0"/>
              <a:t>Corrección de la Navegación (Xiaomi) </a:t>
            </a:r>
            <a:endParaRPr lang="es-CO" sz="3100" b="1" dirty="0"/>
          </a:p>
        </p:txBody>
      </p:sp>
      <p:graphicFrame>
        <p:nvGraphicFramePr>
          <p:cNvPr id="17" name="Gráfico 16">
            <a:extLst>
              <a:ext uri="{FF2B5EF4-FFF2-40B4-BE49-F238E27FC236}">
                <a16:creationId xmlns:a16="http://schemas.microsoft.com/office/drawing/2014/main" id="{C635F79A-79E1-4B88-BF8B-E574D955F745}"/>
              </a:ext>
            </a:extLst>
          </p:cNvPr>
          <p:cNvGraphicFramePr/>
          <p:nvPr>
            <p:extLst>
              <p:ext uri="{D42A27DB-BD31-4B8C-83A1-F6EECF244321}">
                <p14:modId xmlns:p14="http://schemas.microsoft.com/office/powerpoint/2010/main" val="2518683222"/>
              </p:ext>
            </p:extLst>
          </p:nvPr>
        </p:nvGraphicFramePr>
        <p:xfrm>
          <a:off x="6285392" y="708473"/>
          <a:ext cx="5361496" cy="5177422"/>
        </p:xfrm>
        <a:graphic>
          <a:graphicData uri="http://schemas.openxmlformats.org/drawingml/2006/chart">
            <c:chart xmlns:c="http://schemas.openxmlformats.org/drawingml/2006/chart" xmlns:r="http://schemas.openxmlformats.org/officeDocument/2006/relationships" r:id="rId3"/>
          </a:graphicData>
        </a:graphic>
      </p:graphicFrame>
      <p:sp>
        <p:nvSpPr>
          <p:cNvPr id="18" name="Rectángulo 17">
            <a:extLst>
              <a:ext uri="{FF2B5EF4-FFF2-40B4-BE49-F238E27FC236}">
                <a16:creationId xmlns:a16="http://schemas.microsoft.com/office/drawing/2014/main" id="{9AEC0E7F-C6D5-4F05-AFA9-F1770165D3D0}"/>
              </a:ext>
            </a:extLst>
          </p:cNvPr>
          <p:cNvSpPr/>
          <p:nvPr/>
        </p:nvSpPr>
        <p:spPr>
          <a:xfrm>
            <a:off x="648993" y="5792549"/>
            <a:ext cx="5009029" cy="186691"/>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4C702461-8DFB-4C49-AFB0-48CC1BB86808}"/>
              </a:ext>
            </a:extLst>
          </p:cNvPr>
          <p:cNvSpPr/>
          <p:nvPr/>
        </p:nvSpPr>
        <p:spPr>
          <a:xfrm>
            <a:off x="648994" y="4338833"/>
            <a:ext cx="5009028" cy="1866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0" name="Grupo 19">
            <a:extLst>
              <a:ext uri="{FF2B5EF4-FFF2-40B4-BE49-F238E27FC236}">
                <a16:creationId xmlns:a16="http://schemas.microsoft.com/office/drawing/2014/main" id="{4DA9FCB7-FB80-4277-B1CE-D377B8229FC2}"/>
              </a:ext>
            </a:extLst>
          </p:cNvPr>
          <p:cNvGrpSpPr/>
          <p:nvPr/>
        </p:nvGrpSpPr>
        <p:grpSpPr>
          <a:xfrm>
            <a:off x="6068673" y="612019"/>
            <a:ext cx="54654" cy="5617028"/>
            <a:chOff x="6206195" y="612019"/>
            <a:chExt cx="54654" cy="5617028"/>
          </a:xfrm>
        </p:grpSpPr>
        <p:cxnSp>
          <p:nvCxnSpPr>
            <p:cNvPr id="21" name="Conector recto 20">
              <a:extLst>
                <a:ext uri="{FF2B5EF4-FFF2-40B4-BE49-F238E27FC236}">
                  <a16:creationId xmlns:a16="http://schemas.microsoft.com/office/drawing/2014/main" id="{98A09262-F255-4599-87B2-AA3877C292A1}"/>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EB7ABEF-DBC3-4356-9CE4-26E1A4DC66E5}"/>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ángulo 10">
            <a:extLst>
              <a:ext uri="{FF2B5EF4-FFF2-40B4-BE49-F238E27FC236}">
                <a16:creationId xmlns:a16="http://schemas.microsoft.com/office/drawing/2014/main" id="{1D93E697-6467-423B-848F-6742B30E98A4}"/>
              </a:ext>
            </a:extLst>
          </p:cNvPr>
          <p:cNvSpPr/>
          <p:nvPr/>
        </p:nvSpPr>
        <p:spPr>
          <a:xfrm>
            <a:off x="8247358" y="1320800"/>
            <a:ext cx="445537" cy="2946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2DCD467D-9BDE-4513-931F-89201AE16F0B}"/>
              </a:ext>
            </a:extLst>
          </p:cNvPr>
          <p:cNvSpPr/>
          <p:nvPr/>
        </p:nvSpPr>
        <p:spPr>
          <a:xfrm>
            <a:off x="9760354" y="3500178"/>
            <a:ext cx="404590" cy="273246"/>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4066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1E816C29-03A6-4D2C-B5FD-F90B6FBD41E6}"/>
              </a:ext>
            </a:extLst>
          </p:cNvPr>
          <p:cNvGraphicFramePr>
            <a:graphicFrameLocks noGrp="1"/>
          </p:cNvGraphicFramePr>
          <p:nvPr>
            <p:extLst>
              <p:ext uri="{D42A27DB-BD31-4B8C-83A1-F6EECF244321}">
                <p14:modId xmlns:p14="http://schemas.microsoft.com/office/powerpoint/2010/main" val="125056974"/>
              </p:ext>
            </p:extLst>
          </p:nvPr>
        </p:nvGraphicFramePr>
        <p:xfrm>
          <a:off x="557977" y="1314573"/>
          <a:ext cx="4719346" cy="1723968"/>
        </p:xfrm>
        <a:graphic>
          <a:graphicData uri="http://schemas.openxmlformats.org/drawingml/2006/table">
            <a:tbl>
              <a:tblPr firstRow="1" firstCol="1" bandRow="1">
                <a:tableStyleId>{5940675A-B579-460E-94D1-54222C63F5DA}</a:tableStyleId>
              </a:tblPr>
              <a:tblGrid>
                <a:gridCol w="1205557">
                  <a:extLst>
                    <a:ext uri="{9D8B030D-6E8A-4147-A177-3AD203B41FA5}">
                      <a16:colId xmlns:a16="http://schemas.microsoft.com/office/drawing/2014/main" val="3314266370"/>
                    </a:ext>
                  </a:extLst>
                </a:gridCol>
                <a:gridCol w="932155">
                  <a:extLst>
                    <a:ext uri="{9D8B030D-6E8A-4147-A177-3AD203B41FA5}">
                      <a16:colId xmlns:a16="http://schemas.microsoft.com/office/drawing/2014/main" val="1848539227"/>
                    </a:ext>
                  </a:extLst>
                </a:gridCol>
                <a:gridCol w="887767">
                  <a:extLst>
                    <a:ext uri="{9D8B030D-6E8A-4147-A177-3AD203B41FA5}">
                      <a16:colId xmlns:a16="http://schemas.microsoft.com/office/drawing/2014/main" val="2679300067"/>
                    </a:ext>
                  </a:extLst>
                </a:gridCol>
                <a:gridCol w="932155">
                  <a:extLst>
                    <a:ext uri="{9D8B030D-6E8A-4147-A177-3AD203B41FA5}">
                      <a16:colId xmlns:a16="http://schemas.microsoft.com/office/drawing/2014/main" val="1033803773"/>
                    </a:ext>
                  </a:extLst>
                </a:gridCol>
                <a:gridCol w="761712">
                  <a:extLst>
                    <a:ext uri="{9D8B030D-6E8A-4147-A177-3AD203B41FA5}">
                      <a16:colId xmlns:a16="http://schemas.microsoft.com/office/drawing/2014/main" val="2292903477"/>
                    </a:ext>
                  </a:extLst>
                </a:gridCol>
              </a:tblGrid>
              <a:tr h="182880">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200" b="1" dirty="0">
                          <a:effectLst/>
                        </a:rPr>
                        <a:t>Variación Datos Observados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200" b="1" dirty="0">
                          <a:effectLst/>
                        </a:rPr>
                        <a:t>Variación Datos Corregidos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3457275895"/>
                  </a:ext>
                </a:extLst>
              </a:tr>
              <a:tr h="227206">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a:t>
                      </a:r>
                      <a:r>
                        <a:rPr lang="es-CO" sz="1200" b="1" dirty="0" err="1">
                          <a:effectLst/>
                        </a:rPr>
                        <a:t>e</a:t>
                      </a:r>
                      <a:r>
                        <a:rPr lang="es-CO" sz="1200" b="1" baseline="-25000" dirty="0" err="1">
                          <a:effectLst/>
                        </a:rPr>
                        <a:t>c</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a:t>
                      </a:r>
                      <a:r>
                        <a:rPr lang="es-CO" sz="1200" b="1" dirty="0" err="1">
                          <a:effectLst/>
                        </a:rPr>
                        <a:t>n</a:t>
                      </a:r>
                      <a:r>
                        <a:rPr lang="es-CO" sz="1200" b="1" baseline="-25000" dirty="0" err="1">
                          <a:effectLst/>
                        </a:rPr>
                        <a:t>c</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6549170"/>
                  </a:ext>
                </a:extLst>
              </a:tr>
              <a:tr h="182880">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-3.835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0.504</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-3.728</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0.389</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8366286"/>
                  </a:ext>
                </a:extLst>
              </a:tr>
              <a:tr h="182880">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2.865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13.204</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2.920</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13.268</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0620779"/>
                  </a:ext>
                </a:extLst>
              </a:tr>
              <a:tr h="182880">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 1.693</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3.634</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1.709</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3.643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962400"/>
                  </a:ext>
                </a:extLst>
              </a:tr>
              <a:tr h="182880">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-0.459</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8.681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-0.357</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8.569</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0846930"/>
                  </a:ext>
                </a:extLst>
              </a:tr>
              <a:tr h="182880">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-7.798</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-7.167</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-7.772</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-7.262</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6679857"/>
                  </a:ext>
                </a:extLst>
              </a:tr>
              <a:tr h="182880">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7.339</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15.848</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7.415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15.831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824106"/>
                  </a:ext>
                </a:extLst>
              </a:tr>
            </a:tbl>
          </a:graphicData>
        </a:graphic>
      </p:graphicFrame>
      <p:graphicFrame>
        <p:nvGraphicFramePr>
          <p:cNvPr id="11" name="Tabla 10">
            <a:extLst>
              <a:ext uri="{FF2B5EF4-FFF2-40B4-BE49-F238E27FC236}">
                <a16:creationId xmlns:a16="http://schemas.microsoft.com/office/drawing/2014/main" id="{1F8CF0D2-8BE9-486B-836C-22BF482B99BD}"/>
              </a:ext>
            </a:extLst>
          </p:cNvPr>
          <p:cNvGraphicFramePr>
            <a:graphicFrameLocks noGrp="1"/>
          </p:cNvGraphicFramePr>
          <p:nvPr>
            <p:extLst>
              <p:ext uri="{D42A27DB-BD31-4B8C-83A1-F6EECF244321}">
                <p14:modId xmlns:p14="http://schemas.microsoft.com/office/powerpoint/2010/main" val="244081952"/>
              </p:ext>
            </p:extLst>
          </p:nvPr>
        </p:nvGraphicFramePr>
        <p:xfrm>
          <a:off x="917071" y="3297184"/>
          <a:ext cx="4001158" cy="1879200"/>
        </p:xfrm>
        <a:graphic>
          <a:graphicData uri="http://schemas.openxmlformats.org/drawingml/2006/table">
            <a:tbl>
              <a:tblPr firstRow="1" firstCol="1" bandRow="1">
                <a:tableStyleId>{5940675A-B579-460E-94D1-54222C63F5DA}</a:tableStyleId>
              </a:tblPr>
              <a:tblGrid>
                <a:gridCol w="1213570">
                  <a:extLst>
                    <a:ext uri="{9D8B030D-6E8A-4147-A177-3AD203B41FA5}">
                      <a16:colId xmlns:a16="http://schemas.microsoft.com/office/drawing/2014/main" val="3661598678"/>
                    </a:ext>
                  </a:extLst>
                </a:gridCol>
                <a:gridCol w="1482570">
                  <a:extLst>
                    <a:ext uri="{9D8B030D-6E8A-4147-A177-3AD203B41FA5}">
                      <a16:colId xmlns:a16="http://schemas.microsoft.com/office/drawing/2014/main" val="3121692749"/>
                    </a:ext>
                  </a:extLst>
                </a:gridCol>
                <a:gridCol w="1305018">
                  <a:extLst>
                    <a:ext uri="{9D8B030D-6E8A-4147-A177-3AD203B41FA5}">
                      <a16:colId xmlns:a16="http://schemas.microsoft.com/office/drawing/2014/main" val="2834892299"/>
                    </a:ext>
                  </a:extLst>
                </a:gridCol>
              </a:tblGrid>
              <a:tr h="208800">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200" b="1" dirty="0">
                          <a:effectLst/>
                        </a:rPr>
                        <a:t>Dispersión Horizontal</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3318825623"/>
                  </a:ext>
                </a:extLst>
              </a:tr>
              <a:tr h="208800">
                <a:tc vMerge="1">
                  <a:txBody>
                    <a:bodyPr/>
                    <a:lstStyle/>
                    <a:p>
                      <a:endParaRPr lang="es-CO"/>
                    </a:p>
                  </a:txBody>
                  <a:tcPr/>
                </a:tc>
                <a:tc>
                  <a:txBody>
                    <a:bodyPr/>
                    <a:lstStyle/>
                    <a:p>
                      <a:pPr algn="ctr">
                        <a:lnSpc>
                          <a:spcPct val="107000"/>
                        </a:lnSpc>
                        <a:spcAft>
                          <a:spcPts val="800"/>
                        </a:spcAft>
                      </a:pPr>
                      <a:r>
                        <a:rPr lang="es-CO" sz="1200" b="1" dirty="0">
                          <a:effectLst/>
                        </a:rPr>
                        <a:t>Datos Observados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Datos Corregidos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0477067"/>
                  </a:ext>
                </a:extLst>
              </a:tr>
              <a:tr h="208800">
                <a:tc>
                  <a:txBody>
                    <a:bodyPr/>
                    <a:lstStyle/>
                    <a:p>
                      <a:pPr>
                        <a:lnSpc>
                          <a:spcPct val="107000"/>
                        </a:lnSpc>
                        <a:spcAft>
                          <a:spcPts val="800"/>
                        </a:spcAft>
                      </a:pPr>
                      <a:r>
                        <a:rPr lang="es-CO" sz="1200" b="1">
                          <a:effectLst/>
                        </a:rPr>
                        <a:t>Media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5.193</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5.103</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2747268"/>
                  </a:ext>
                </a:extLst>
              </a:tr>
              <a:tr h="208800">
                <a:tc>
                  <a:txBody>
                    <a:bodyPr/>
                    <a:lstStyle/>
                    <a:p>
                      <a:pPr>
                        <a:lnSpc>
                          <a:spcPct val="107000"/>
                        </a:lnSpc>
                        <a:spcAft>
                          <a:spcPts val="800"/>
                        </a:spcAft>
                      </a:pPr>
                      <a:r>
                        <a:rPr lang="es-CO" sz="1200" b="1">
                          <a:effectLst/>
                        </a:rPr>
                        <a:t>Varianza (m</a:t>
                      </a:r>
                      <a:r>
                        <a:rPr lang="es-CO" sz="1200" b="1" baseline="30000">
                          <a:effectLst/>
                        </a:rPr>
                        <a:t>2</a:t>
                      </a:r>
                      <a:r>
                        <a:rPr lang="es-CO" sz="1200" b="1">
                          <a:effectLst/>
                        </a:rPr>
                        <a:t>)</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4.061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4.192</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6640875"/>
                  </a:ext>
                </a:extLst>
              </a:tr>
              <a:tr h="208800">
                <a:tc>
                  <a:txBody>
                    <a:bodyPr/>
                    <a:lstStyle/>
                    <a:p>
                      <a:pPr>
                        <a:lnSpc>
                          <a:spcPct val="107000"/>
                        </a:lnSpc>
                        <a:spcAft>
                          <a:spcPts val="800"/>
                        </a:spcAft>
                      </a:pPr>
                      <a:r>
                        <a:rPr lang="es-CO" sz="1200" b="1">
                          <a:effectLst/>
                        </a:rPr>
                        <a:t>Des. Estándar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2.015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 2.047</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0059713"/>
                  </a:ext>
                </a:extLst>
              </a:tr>
              <a:tr h="208800">
                <a:tc>
                  <a:txBody>
                    <a:bodyPr/>
                    <a:lstStyle/>
                    <a:p>
                      <a:pPr>
                        <a:lnSpc>
                          <a:spcPct val="107000"/>
                        </a:lnSpc>
                        <a:spcAft>
                          <a:spcPts val="800"/>
                        </a:spcAft>
                      </a:pPr>
                      <a:r>
                        <a:rPr lang="es-CO" sz="1200" b="1">
                          <a:effectLst/>
                        </a:rPr>
                        <a:t>Máximo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10.475</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10.351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054251"/>
                  </a:ext>
                </a:extLst>
              </a:tr>
              <a:tr h="208800">
                <a:tc>
                  <a:txBody>
                    <a:bodyPr/>
                    <a:lstStyle/>
                    <a:p>
                      <a:pPr>
                        <a:lnSpc>
                          <a:spcPct val="107000"/>
                        </a:lnSpc>
                        <a:spcAft>
                          <a:spcPts val="800"/>
                        </a:spcAft>
                      </a:pPr>
                      <a:r>
                        <a:rPr lang="es-CO" sz="1200" b="1">
                          <a:effectLst/>
                        </a:rPr>
                        <a:t>Mínimo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2.438</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2.230</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651502"/>
                  </a:ext>
                </a:extLst>
              </a:tr>
              <a:tr h="208800">
                <a:tc>
                  <a:txBody>
                    <a:bodyPr/>
                    <a:lstStyle/>
                    <a:p>
                      <a:pPr>
                        <a:lnSpc>
                          <a:spcPct val="107000"/>
                        </a:lnSpc>
                        <a:spcAft>
                          <a:spcPts val="800"/>
                        </a:spcAft>
                      </a:pPr>
                      <a:r>
                        <a:rPr lang="es-CO" sz="1200" b="1">
                          <a:effectLst/>
                        </a:rPr>
                        <a:t>Rango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8.036</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8.122</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8094483"/>
                  </a:ext>
                </a:extLst>
              </a:tr>
              <a:tr h="208800">
                <a:tc>
                  <a:txBody>
                    <a:bodyPr/>
                    <a:lstStyle/>
                    <a:p>
                      <a:pPr>
                        <a:lnSpc>
                          <a:spcPct val="107000"/>
                        </a:lnSpc>
                        <a:spcAft>
                          <a:spcPts val="800"/>
                        </a:spcAft>
                      </a:pPr>
                      <a:r>
                        <a:rPr lang="es-CO" sz="1200" b="1" dirty="0">
                          <a:effectLst/>
                        </a:rPr>
                        <a:t>C. Variación </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a:effectLst/>
                        </a:rPr>
                        <a:t>0.388</a:t>
                      </a:r>
                      <a:endParaRPr lang="es-CO"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0.401</a:t>
                      </a:r>
                      <a:endParaRPr lang="es-CO"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2555969"/>
                  </a:ext>
                </a:extLst>
              </a:tr>
            </a:tbl>
          </a:graphicData>
        </a:graphic>
      </p:graphicFrame>
      <p:sp>
        <p:nvSpPr>
          <p:cNvPr id="14" name="Título 1">
            <a:extLst>
              <a:ext uri="{FF2B5EF4-FFF2-40B4-BE49-F238E27FC236}">
                <a16:creationId xmlns:a16="http://schemas.microsoft.com/office/drawing/2014/main" id="{A1EFCADF-9DBB-4C47-9BB7-63D1007C90DF}"/>
              </a:ext>
            </a:extLst>
          </p:cNvPr>
          <p:cNvSpPr>
            <a:spLocks noGrp="1"/>
          </p:cNvSpPr>
          <p:nvPr>
            <p:ph type="title"/>
          </p:nvPr>
        </p:nvSpPr>
        <p:spPr>
          <a:xfrm>
            <a:off x="260381" y="-24275"/>
            <a:ext cx="10515600" cy="653228"/>
          </a:xfrm>
        </p:spPr>
        <p:txBody>
          <a:bodyPr>
            <a:normAutofit/>
          </a:bodyPr>
          <a:lstStyle/>
          <a:p>
            <a:r>
              <a:rPr lang="es-EC" sz="3100" b="1" dirty="0"/>
              <a:t>Corrección de la Navegación (Xiaomi) </a:t>
            </a:r>
            <a:endParaRPr lang="es-CO" sz="3100" b="1" dirty="0"/>
          </a:p>
        </p:txBody>
      </p:sp>
      <p:grpSp>
        <p:nvGrpSpPr>
          <p:cNvPr id="18" name="Grupo 17">
            <a:extLst>
              <a:ext uri="{FF2B5EF4-FFF2-40B4-BE49-F238E27FC236}">
                <a16:creationId xmlns:a16="http://schemas.microsoft.com/office/drawing/2014/main" id="{CAE4086B-3C1B-4397-A560-E168E75FA4F2}"/>
              </a:ext>
            </a:extLst>
          </p:cNvPr>
          <p:cNvGrpSpPr/>
          <p:nvPr/>
        </p:nvGrpSpPr>
        <p:grpSpPr>
          <a:xfrm>
            <a:off x="6068673" y="612019"/>
            <a:ext cx="54654" cy="5617028"/>
            <a:chOff x="6206195" y="612019"/>
            <a:chExt cx="54654" cy="5617028"/>
          </a:xfrm>
        </p:grpSpPr>
        <p:cxnSp>
          <p:nvCxnSpPr>
            <p:cNvPr id="19" name="Conector recto 18">
              <a:extLst>
                <a:ext uri="{FF2B5EF4-FFF2-40B4-BE49-F238E27FC236}">
                  <a16:creationId xmlns:a16="http://schemas.microsoft.com/office/drawing/2014/main" id="{C3A4F948-9CC0-4EB1-871A-BAAFC30540C8}"/>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D44CEE8-4206-4CA1-BDE6-943A02C94FB1}"/>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1" name="Gráfico 20">
            <a:extLst>
              <a:ext uri="{FF2B5EF4-FFF2-40B4-BE49-F238E27FC236}">
                <a16:creationId xmlns:a16="http://schemas.microsoft.com/office/drawing/2014/main" id="{76579EE5-BCDD-490F-B640-D2AF631E3A81}"/>
              </a:ext>
            </a:extLst>
          </p:cNvPr>
          <p:cNvGraphicFramePr/>
          <p:nvPr>
            <p:extLst>
              <p:ext uri="{D42A27DB-BD31-4B8C-83A1-F6EECF244321}">
                <p14:modId xmlns:p14="http://schemas.microsoft.com/office/powerpoint/2010/main" val="432797245"/>
              </p:ext>
            </p:extLst>
          </p:nvPr>
        </p:nvGraphicFramePr>
        <p:xfrm>
          <a:off x="6285392" y="708473"/>
          <a:ext cx="5361496" cy="5177422"/>
        </p:xfrm>
        <a:graphic>
          <a:graphicData uri="http://schemas.openxmlformats.org/drawingml/2006/chart">
            <c:chart xmlns:c="http://schemas.openxmlformats.org/drawingml/2006/chart" xmlns:r="http://schemas.openxmlformats.org/officeDocument/2006/relationships" r:id="rId3"/>
          </a:graphicData>
        </a:graphic>
      </p:graphicFrame>
      <p:sp>
        <p:nvSpPr>
          <p:cNvPr id="33" name="Rectángulo 32">
            <a:extLst>
              <a:ext uri="{FF2B5EF4-FFF2-40B4-BE49-F238E27FC236}">
                <a16:creationId xmlns:a16="http://schemas.microsoft.com/office/drawing/2014/main" id="{83BE8397-C8BC-41E6-8983-6862B0911FE3}"/>
              </a:ext>
            </a:extLst>
          </p:cNvPr>
          <p:cNvSpPr/>
          <p:nvPr/>
        </p:nvSpPr>
        <p:spPr>
          <a:xfrm>
            <a:off x="2557458" y="3727222"/>
            <a:ext cx="629654" cy="199618"/>
          </a:xfrm>
          <a:prstGeom prst="rect">
            <a:avLst/>
          </a:prstGeom>
          <a:noFill/>
          <a:ln w="28575">
            <a:solidFill>
              <a:srgbClr val="F53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a:extLst>
              <a:ext uri="{FF2B5EF4-FFF2-40B4-BE49-F238E27FC236}">
                <a16:creationId xmlns:a16="http://schemas.microsoft.com/office/drawing/2014/main" id="{7BB51BF7-720A-41F5-A2BF-2E07A9291EBC}"/>
              </a:ext>
            </a:extLst>
          </p:cNvPr>
          <p:cNvSpPr/>
          <p:nvPr/>
        </p:nvSpPr>
        <p:spPr>
          <a:xfrm>
            <a:off x="3955877" y="3727222"/>
            <a:ext cx="629654" cy="199618"/>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EFF96C3E-9071-4B17-A11B-95A7F065A0B2}"/>
              </a:ext>
            </a:extLst>
          </p:cNvPr>
          <p:cNvSpPr/>
          <p:nvPr/>
        </p:nvSpPr>
        <p:spPr>
          <a:xfrm>
            <a:off x="9760354" y="3500178"/>
            <a:ext cx="404590" cy="273246"/>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36">
            <a:extLst>
              <a:ext uri="{FF2B5EF4-FFF2-40B4-BE49-F238E27FC236}">
                <a16:creationId xmlns:a16="http://schemas.microsoft.com/office/drawing/2014/main" id="{4160B7BD-ED2D-4EB4-B7CA-854D03A323B0}"/>
              </a:ext>
            </a:extLst>
          </p:cNvPr>
          <p:cNvSpPr/>
          <p:nvPr/>
        </p:nvSpPr>
        <p:spPr>
          <a:xfrm>
            <a:off x="8247358" y="1320800"/>
            <a:ext cx="445537" cy="2946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30349E59-EE73-47DB-ADDA-56A527775D42}"/>
              </a:ext>
            </a:extLst>
          </p:cNvPr>
          <p:cNvSpPr/>
          <p:nvPr/>
        </p:nvSpPr>
        <p:spPr>
          <a:xfrm>
            <a:off x="2533100" y="4976766"/>
            <a:ext cx="629654" cy="199618"/>
          </a:xfrm>
          <a:prstGeom prst="rect">
            <a:avLst/>
          </a:prstGeom>
          <a:noFill/>
          <a:ln w="28575">
            <a:solidFill>
              <a:srgbClr val="F53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36CC50E8-90FA-4A5D-9449-5460B5721707}"/>
              </a:ext>
            </a:extLst>
          </p:cNvPr>
          <p:cNvSpPr/>
          <p:nvPr/>
        </p:nvSpPr>
        <p:spPr>
          <a:xfrm>
            <a:off x="3931519" y="4976766"/>
            <a:ext cx="629654" cy="199618"/>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3396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27" grpId="0" animBg="1"/>
      <p:bldP spid="37"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a 8">
            <a:extLst>
              <a:ext uri="{FF2B5EF4-FFF2-40B4-BE49-F238E27FC236}">
                <a16:creationId xmlns:a16="http://schemas.microsoft.com/office/drawing/2014/main" id="{76FD96CF-C9B1-4809-B82C-9322B1CD6AB2}"/>
              </a:ext>
            </a:extLst>
          </p:cNvPr>
          <p:cNvGraphicFramePr>
            <a:graphicFrameLocks noGrp="1"/>
          </p:cNvGraphicFramePr>
          <p:nvPr>
            <p:extLst>
              <p:ext uri="{D42A27DB-BD31-4B8C-83A1-F6EECF244321}">
                <p14:modId xmlns:p14="http://schemas.microsoft.com/office/powerpoint/2010/main" val="3325202219"/>
              </p:ext>
            </p:extLst>
          </p:nvPr>
        </p:nvGraphicFramePr>
        <p:xfrm>
          <a:off x="717519" y="708473"/>
          <a:ext cx="4940503" cy="5417809"/>
        </p:xfrm>
        <a:graphic>
          <a:graphicData uri="http://schemas.openxmlformats.org/drawingml/2006/table">
            <a:tbl>
              <a:tblPr firstRow="1" firstCol="1" bandRow="1">
                <a:tableStyleId>{2D5ABB26-0587-4C30-8999-92F81FD0307C}</a:tableStyleId>
              </a:tblPr>
              <a:tblGrid>
                <a:gridCol w="622818">
                  <a:extLst>
                    <a:ext uri="{9D8B030D-6E8A-4147-A177-3AD203B41FA5}">
                      <a16:colId xmlns:a16="http://schemas.microsoft.com/office/drawing/2014/main" val="863308783"/>
                    </a:ext>
                  </a:extLst>
                </a:gridCol>
                <a:gridCol w="622818">
                  <a:extLst>
                    <a:ext uri="{9D8B030D-6E8A-4147-A177-3AD203B41FA5}">
                      <a16:colId xmlns:a16="http://schemas.microsoft.com/office/drawing/2014/main" val="1486970398"/>
                    </a:ext>
                  </a:extLst>
                </a:gridCol>
                <a:gridCol w="693049">
                  <a:extLst>
                    <a:ext uri="{9D8B030D-6E8A-4147-A177-3AD203B41FA5}">
                      <a16:colId xmlns:a16="http://schemas.microsoft.com/office/drawing/2014/main" val="3205184946"/>
                    </a:ext>
                  </a:extLst>
                </a:gridCol>
                <a:gridCol w="552587">
                  <a:extLst>
                    <a:ext uri="{9D8B030D-6E8A-4147-A177-3AD203B41FA5}">
                      <a16:colId xmlns:a16="http://schemas.microsoft.com/office/drawing/2014/main" val="2229168990"/>
                    </a:ext>
                  </a:extLst>
                </a:gridCol>
                <a:gridCol w="731268">
                  <a:extLst>
                    <a:ext uri="{9D8B030D-6E8A-4147-A177-3AD203B41FA5}">
                      <a16:colId xmlns:a16="http://schemas.microsoft.com/office/drawing/2014/main" val="21447817"/>
                    </a:ext>
                  </a:extLst>
                </a:gridCol>
                <a:gridCol w="757382">
                  <a:extLst>
                    <a:ext uri="{9D8B030D-6E8A-4147-A177-3AD203B41FA5}">
                      <a16:colId xmlns:a16="http://schemas.microsoft.com/office/drawing/2014/main" val="60034671"/>
                    </a:ext>
                  </a:extLst>
                </a:gridCol>
                <a:gridCol w="960581">
                  <a:extLst>
                    <a:ext uri="{9D8B030D-6E8A-4147-A177-3AD203B41FA5}">
                      <a16:colId xmlns:a16="http://schemas.microsoft.com/office/drawing/2014/main" val="3056297218"/>
                    </a:ext>
                  </a:extLst>
                </a:gridCol>
              </a:tblGrid>
              <a:tr h="177760">
                <a:tc rowSpan="2">
                  <a:txBody>
                    <a:bodyPr/>
                    <a:lstStyle/>
                    <a:p>
                      <a:pPr algn="ctr">
                        <a:lnSpc>
                          <a:spcPct val="107000"/>
                        </a:lnSpc>
                        <a:spcAft>
                          <a:spcPts val="800"/>
                        </a:spcAft>
                      </a:pPr>
                      <a:r>
                        <a:rPr lang="es-CO" sz="1100" b="1" dirty="0">
                          <a:effectLst/>
                        </a:rPr>
                        <a:t>Punto</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100" b="1" dirty="0">
                          <a:effectLst/>
                          <a:latin typeface="+mn-lt"/>
                          <a:ea typeface="Calibri" panose="020F0502020204030204" pitchFamily="34" charset="0"/>
                          <a:cs typeface="Calibri" panose="020F0502020204030204" pitchFamily="34" charset="0"/>
                        </a:rPr>
                        <a:t>Datos Crudos</a:t>
                      </a:r>
                    </a:p>
                  </a:txBody>
                  <a:tcPr marL="27943" marR="27943" marT="0" marB="0"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100" b="1" dirty="0">
                          <a:effectLst/>
                          <a:latin typeface="+mn-lt"/>
                          <a:ea typeface="Calibri" panose="020F0502020204030204" pitchFamily="34" charset="0"/>
                          <a:cs typeface="Calibri" panose="020F0502020204030204" pitchFamily="34" charset="0"/>
                        </a:rPr>
                        <a:t>Vector de Corrección </a:t>
                      </a: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100" b="1" dirty="0">
                          <a:effectLst/>
                          <a:latin typeface="+mn-lt"/>
                        </a:rPr>
                        <a:t> Datos Corregidos</a:t>
                      </a:r>
                      <a:endParaRPr lang="es-CO" sz="1100" b="1" dirty="0">
                        <a:effectLst/>
                        <a:latin typeface="+mn-lt"/>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947498735"/>
                  </a:ext>
                </a:extLst>
              </a:tr>
              <a:tr h="363249">
                <a:tc vMerge="1">
                  <a:txBody>
                    <a:bodyPr/>
                    <a:lstStyle/>
                    <a:p>
                      <a:endParaRPr lang="es-CO"/>
                    </a:p>
                  </a:txBody>
                  <a:tcPr/>
                </a:tc>
                <a:tc>
                  <a:txBody>
                    <a:bodyPr/>
                    <a:lstStyle/>
                    <a:p>
                      <a:pPr algn="ctr">
                        <a:lnSpc>
                          <a:spcPct val="107000"/>
                        </a:lnSpc>
                        <a:spcAft>
                          <a:spcPts val="0"/>
                        </a:spcAft>
                      </a:pPr>
                      <a:r>
                        <a:rPr lang="es-CO" sz="1100" b="1" dirty="0">
                          <a:effectLst/>
                        </a:rPr>
                        <a:t>e</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∆e </a:t>
                      </a: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a:effectLst/>
                        </a:rPr>
                        <a:t>∆n</a:t>
                      </a:r>
                    </a:p>
                    <a:p>
                      <a:pPr algn="ctr">
                        <a:lnSpc>
                          <a:spcPct val="107000"/>
                        </a:lnSpc>
                        <a:spcAft>
                          <a:spcPts val="0"/>
                        </a:spcAft>
                      </a:pPr>
                      <a:r>
                        <a:rPr lang="es-CO" sz="1100" b="1" dirty="0">
                          <a:effectLst/>
                        </a:rPr>
                        <a:t> (m)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err="1">
                          <a:effectLst/>
                        </a:rPr>
                        <a:t>e</a:t>
                      </a:r>
                      <a:r>
                        <a:rPr lang="es-CO" sz="1100" b="1" baseline="-25000" dirty="0" err="1">
                          <a:effectLst/>
                        </a:rPr>
                        <a:t>c</a:t>
                      </a:r>
                      <a:endParaRPr lang="es-CO" sz="1100" b="1" baseline="-25000" dirty="0">
                        <a:effectLst/>
                      </a:endParaRP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s-CO" sz="1100" b="1" dirty="0" err="1">
                          <a:effectLst/>
                        </a:rPr>
                        <a:t>n</a:t>
                      </a:r>
                      <a:r>
                        <a:rPr lang="es-CO" sz="1100" b="1" baseline="-25000" dirty="0" err="1">
                          <a:effectLst/>
                        </a:rPr>
                        <a:t>c</a:t>
                      </a:r>
                      <a:endParaRPr lang="es-CO" sz="1100" b="1" baseline="-25000" dirty="0">
                        <a:effectLst/>
                      </a:endParaRPr>
                    </a:p>
                    <a:p>
                      <a:pPr algn="ctr">
                        <a:lnSpc>
                          <a:spcPct val="107000"/>
                        </a:lnSpc>
                        <a:spcAft>
                          <a:spcPts val="0"/>
                        </a:spcAft>
                      </a:pPr>
                      <a:r>
                        <a:rPr lang="es-CO" sz="1100" b="1" dirty="0">
                          <a:effectLst/>
                        </a:rPr>
                        <a:t>(m)</a:t>
                      </a:r>
                      <a:endParaRPr lang="es-CO" sz="1100" b="1" dirty="0">
                        <a:effectLst/>
                        <a:latin typeface="Arial" panose="020B0604020202020204" pitchFamily="34" charset="0"/>
                        <a:ea typeface="Calibri" panose="020F0502020204030204" pitchFamily="34" charset="0"/>
                        <a:cs typeface="Calibri" panose="020F0502020204030204" pitchFamily="34" charset="0"/>
                      </a:endParaRPr>
                    </a:p>
                  </a:txBody>
                  <a:tcPr marL="33051" marR="33051"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740839"/>
                  </a:ext>
                </a:extLst>
              </a:tr>
              <a:tr h="128802">
                <a:tc>
                  <a:txBody>
                    <a:bodyPr/>
                    <a:lstStyle/>
                    <a:p>
                      <a:pPr>
                        <a:lnSpc>
                          <a:spcPct val="107000"/>
                        </a:lnSpc>
                        <a:spcBef>
                          <a:spcPts val="600"/>
                        </a:spcBef>
                        <a:spcAft>
                          <a:spcPts val="800"/>
                        </a:spcAft>
                      </a:pPr>
                      <a:r>
                        <a:rPr lang="es-CO" sz="1050" b="1" dirty="0">
                          <a:effectLst/>
                        </a:rPr>
                        <a:t>p01</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dirty="0">
                          <a:effectLst/>
                        </a:rPr>
                        <a:t>-29.0406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459.8048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0.1626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0.3784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-29.2032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050">
                          <a:effectLst/>
                        </a:rPr>
                        <a:t>459.4264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4344661"/>
                  </a:ext>
                </a:extLst>
              </a:tr>
              <a:tr h="128802">
                <a:tc>
                  <a:txBody>
                    <a:bodyPr/>
                    <a:lstStyle/>
                    <a:p>
                      <a:pPr>
                        <a:lnSpc>
                          <a:spcPct val="107000"/>
                        </a:lnSpc>
                        <a:spcAft>
                          <a:spcPts val="800"/>
                        </a:spcAft>
                      </a:pPr>
                      <a:r>
                        <a:rPr lang="es-CO" sz="1050" b="1" dirty="0">
                          <a:effectLst/>
                        </a:rPr>
                        <a:t>p02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-25.368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393.645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0.152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0.3451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-25.52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393.2999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78107403"/>
                  </a:ext>
                </a:extLst>
              </a:tr>
              <a:tr h="128802">
                <a:tc>
                  <a:txBody>
                    <a:bodyPr/>
                    <a:lstStyle/>
                    <a:p>
                      <a:pPr>
                        <a:lnSpc>
                          <a:spcPct val="107000"/>
                        </a:lnSpc>
                        <a:spcAft>
                          <a:spcPts val="800"/>
                        </a:spcAft>
                      </a:pPr>
                      <a:r>
                        <a:rPr lang="es-CO" sz="1050" b="1">
                          <a:effectLst/>
                        </a:rPr>
                        <a:t>p03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114.9183</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314.5665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0.1924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-0.1157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114.7259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314.6822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102285217"/>
                  </a:ext>
                </a:extLst>
              </a:tr>
              <a:tr h="128802">
                <a:tc>
                  <a:txBody>
                    <a:bodyPr/>
                    <a:lstStyle/>
                    <a:p>
                      <a:pPr>
                        <a:lnSpc>
                          <a:spcPct val="107000"/>
                        </a:lnSpc>
                        <a:spcAft>
                          <a:spcPts val="800"/>
                        </a:spcAft>
                      </a:pPr>
                      <a:r>
                        <a:rPr lang="es-CO" sz="1050" b="1" dirty="0">
                          <a:effectLst/>
                        </a:rPr>
                        <a:t>p04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175.36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309.7553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0.2102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-0.1691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175.1498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309.9244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385621851"/>
                  </a:ext>
                </a:extLst>
              </a:tr>
              <a:tr h="128802">
                <a:tc>
                  <a:txBody>
                    <a:bodyPr/>
                    <a:lstStyle/>
                    <a:p>
                      <a:pPr>
                        <a:lnSpc>
                          <a:spcPct val="107000"/>
                        </a:lnSpc>
                        <a:spcAft>
                          <a:spcPts val="800"/>
                        </a:spcAft>
                      </a:pPr>
                      <a:r>
                        <a:rPr lang="es-CO" sz="1050" b="1" dirty="0">
                          <a:effectLst/>
                        </a:rPr>
                        <a:t>p05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183.0813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351.26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0.1896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-0.0967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182.8917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351.3567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11738448"/>
                  </a:ext>
                </a:extLst>
              </a:tr>
              <a:tr h="128802">
                <a:tc>
                  <a:txBody>
                    <a:bodyPr/>
                    <a:lstStyle/>
                    <a:p>
                      <a:pPr>
                        <a:lnSpc>
                          <a:spcPct val="107000"/>
                        </a:lnSpc>
                        <a:spcAft>
                          <a:spcPts val="800"/>
                        </a:spcAft>
                      </a:pPr>
                      <a:r>
                        <a:rPr lang="es-CO" sz="1050" b="1">
                          <a:effectLst/>
                        </a:rPr>
                        <a:t>p06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210.9352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211.6236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0.1953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-0.116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210.7399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211.7396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814320033"/>
                  </a:ext>
                </a:extLst>
              </a:tr>
              <a:tr h="128802">
                <a:tc>
                  <a:txBody>
                    <a:bodyPr/>
                    <a:lstStyle/>
                    <a:p>
                      <a:pPr>
                        <a:lnSpc>
                          <a:spcPct val="107000"/>
                        </a:lnSpc>
                        <a:spcAft>
                          <a:spcPts val="800"/>
                        </a:spcAft>
                      </a:pPr>
                      <a:r>
                        <a:rPr lang="es-CO" sz="1050" b="1" dirty="0">
                          <a:effectLst/>
                        </a:rPr>
                        <a:t>p07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253.5785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125.6183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0.2141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-0.1553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253.3644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125.7736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464912062"/>
                  </a:ext>
                </a:extLst>
              </a:tr>
              <a:tr h="128802">
                <a:tc>
                  <a:txBody>
                    <a:bodyPr/>
                    <a:lstStyle/>
                    <a:p>
                      <a:pPr>
                        <a:lnSpc>
                          <a:spcPct val="107000"/>
                        </a:lnSpc>
                        <a:spcAft>
                          <a:spcPts val="800"/>
                        </a:spcAft>
                      </a:pPr>
                      <a:r>
                        <a:rPr lang="es-CO" sz="1050" b="1">
                          <a:effectLst/>
                        </a:rPr>
                        <a:t>p08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313.7111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207.6372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0.2091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-0.1689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313.502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207.8061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46155293"/>
                  </a:ext>
                </a:extLst>
              </a:tr>
              <a:tr h="128802">
                <a:tc>
                  <a:txBody>
                    <a:bodyPr/>
                    <a:lstStyle/>
                    <a:p>
                      <a:pPr>
                        <a:lnSpc>
                          <a:spcPct val="107000"/>
                        </a:lnSpc>
                        <a:spcAft>
                          <a:spcPts val="800"/>
                        </a:spcAft>
                      </a:pPr>
                      <a:r>
                        <a:rPr lang="es-CO" sz="1050" b="1" dirty="0">
                          <a:effectLst/>
                        </a:rPr>
                        <a:t>p09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dirty="0">
                          <a:effectLst/>
                        </a:rPr>
                        <a:t>285.5138</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49.3245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0.203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285.3108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49.5112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156143113"/>
                  </a:ext>
                </a:extLst>
              </a:tr>
              <a:tr h="128802">
                <a:tc>
                  <a:txBody>
                    <a:bodyPr/>
                    <a:lstStyle/>
                    <a:p>
                      <a:pPr>
                        <a:lnSpc>
                          <a:spcPct val="107000"/>
                        </a:lnSpc>
                        <a:spcAft>
                          <a:spcPts val="800"/>
                        </a:spcAft>
                      </a:pPr>
                      <a:r>
                        <a:rPr lang="es-CO" sz="1050" b="1">
                          <a:effectLst/>
                        </a:rPr>
                        <a:t>p10</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321.0333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-4.8867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-0.1855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320.8493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-4.7012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13111495"/>
                  </a:ext>
                </a:extLst>
              </a:tr>
              <a:tr h="128802">
                <a:tc>
                  <a:txBody>
                    <a:bodyPr/>
                    <a:lstStyle/>
                    <a:p>
                      <a:pPr>
                        <a:lnSpc>
                          <a:spcPct val="107000"/>
                        </a:lnSpc>
                        <a:spcAft>
                          <a:spcPts val="800"/>
                        </a:spcAft>
                      </a:pPr>
                      <a:r>
                        <a:rPr lang="es-CO" sz="1050" b="1">
                          <a:effectLst/>
                        </a:rPr>
                        <a:t>p11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170.659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1.0601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0.1389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-0.1764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170.5201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1.2365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32849362"/>
                  </a:ext>
                </a:extLst>
              </a:tr>
              <a:tr h="128802">
                <a:tc>
                  <a:txBody>
                    <a:bodyPr/>
                    <a:lstStyle/>
                    <a:p>
                      <a:pPr>
                        <a:lnSpc>
                          <a:spcPct val="107000"/>
                        </a:lnSpc>
                        <a:spcAft>
                          <a:spcPts val="800"/>
                        </a:spcAft>
                      </a:pPr>
                      <a:r>
                        <a:rPr lang="es-CO" sz="1050" b="1" dirty="0">
                          <a:effectLst/>
                        </a:rPr>
                        <a:t>p12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158.2363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-106.5931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0.1534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158.0829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-106.4129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797436655"/>
                  </a:ext>
                </a:extLst>
              </a:tr>
              <a:tr h="128802">
                <a:tc>
                  <a:txBody>
                    <a:bodyPr/>
                    <a:lstStyle/>
                    <a:p>
                      <a:pPr>
                        <a:lnSpc>
                          <a:spcPct val="107000"/>
                        </a:lnSpc>
                        <a:spcAft>
                          <a:spcPts val="800"/>
                        </a:spcAft>
                      </a:pPr>
                      <a:r>
                        <a:rPr lang="es-CO" sz="1050" b="1">
                          <a:effectLst/>
                        </a:rPr>
                        <a:t>p13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19.0896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18.9452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0.1067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-0.1646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18.9829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19.1098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611902183"/>
                  </a:ext>
                </a:extLst>
              </a:tr>
              <a:tr h="128802">
                <a:tc>
                  <a:txBody>
                    <a:bodyPr/>
                    <a:lstStyle/>
                    <a:p>
                      <a:pPr>
                        <a:lnSpc>
                          <a:spcPct val="107000"/>
                        </a:lnSpc>
                        <a:spcAft>
                          <a:spcPts val="800"/>
                        </a:spcAft>
                      </a:pPr>
                      <a:r>
                        <a:rPr lang="es-CO" sz="1050" b="1" dirty="0">
                          <a:effectLst/>
                        </a:rPr>
                        <a:t>p14</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-4.1071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95.5622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0.1039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-0.1564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-4.211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95.7186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857561346"/>
                  </a:ext>
                </a:extLst>
              </a:tr>
              <a:tr h="128802">
                <a:tc>
                  <a:txBody>
                    <a:bodyPr/>
                    <a:lstStyle/>
                    <a:p>
                      <a:pPr>
                        <a:lnSpc>
                          <a:spcPct val="107000"/>
                        </a:lnSpc>
                        <a:spcAft>
                          <a:spcPts val="800"/>
                        </a:spcAft>
                      </a:pPr>
                      <a:r>
                        <a:rPr lang="es-CO" sz="1050" b="1">
                          <a:effectLst/>
                        </a:rPr>
                        <a:t>p15</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134.6414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147.5232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0.0967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-0.1218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134.5447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147.645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456714622"/>
                  </a:ext>
                </a:extLst>
              </a:tr>
              <a:tr h="128802">
                <a:tc>
                  <a:txBody>
                    <a:bodyPr/>
                    <a:lstStyle/>
                    <a:p>
                      <a:pPr>
                        <a:lnSpc>
                          <a:spcPct val="107000"/>
                        </a:lnSpc>
                        <a:spcAft>
                          <a:spcPts val="800"/>
                        </a:spcAft>
                      </a:pPr>
                      <a:r>
                        <a:rPr lang="es-CO" sz="1050" b="1">
                          <a:effectLst/>
                        </a:rPr>
                        <a:t>p16</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36.9434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266.8371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0.0861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-0.1136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36.8573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266.9507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678245409"/>
                  </a:ext>
                </a:extLst>
              </a:tr>
              <a:tr h="128802">
                <a:tc>
                  <a:txBody>
                    <a:bodyPr/>
                    <a:lstStyle/>
                    <a:p>
                      <a:pPr>
                        <a:lnSpc>
                          <a:spcPct val="107000"/>
                        </a:lnSpc>
                        <a:spcAft>
                          <a:spcPts val="800"/>
                        </a:spcAft>
                      </a:pPr>
                      <a:r>
                        <a:rPr lang="es-CO" sz="1050" b="1" dirty="0">
                          <a:effectLst/>
                        </a:rPr>
                        <a:t>p17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-124.7918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312.0389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0.0875</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-0.092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-124.8793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312.1309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218281729"/>
                  </a:ext>
                </a:extLst>
              </a:tr>
              <a:tr h="128802">
                <a:tc>
                  <a:txBody>
                    <a:bodyPr/>
                    <a:lstStyle/>
                    <a:p>
                      <a:pPr>
                        <a:lnSpc>
                          <a:spcPct val="107000"/>
                        </a:lnSpc>
                        <a:spcAft>
                          <a:spcPts val="800"/>
                        </a:spcAft>
                      </a:pPr>
                      <a:r>
                        <a:rPr lang="es-CO" sz="1050" b="1">
                          <a:effectLst/>
                        </a:rPr>
                        <a:t>p18</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-116.0418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186.6447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0.062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-0.1087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-116.1038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186.7534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007007717"/>
                  </a:ext>
                </a:extLst>
              </a:tr>
              <a:tr h="128802">
                <a:tc>
                  <a:txBody>
                    <a:bodyPr/>
                    <a:lstStyle/>
                    <a:p>
                      <a:pPr>
                        <a:lnSpc>
                          <a:spcPct val="107000"/>
                        </a:lnSpc>
                        <a:spcAft>
                          <a:spcPts val="800"/>
                        </a:spcAft>
                      </a:pPr>
                      <a:r>
                        <a:rPr lang="es-CO" sz="1050" b="1">
                          <a:effectLst/>
                        </a:rPr>
                        <a:t>p19</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-276.6044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241.5908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0.0759</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-0.0928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-276.6803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241.6836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351327905"/>
                  </a:ext>
                </a:extLst>
              </a:tr>
              <a:tr h="128802">
                <a:tc>
                  <a:txBody>
                    <a:bodyPr/>
                    <a:lstStyle/>
                    <a:p>
                      <a:pPr>
                        <a:lnSpc>
                          <a:spcPct val="107000"/>
                        </a:lnSpc>
                        <a:spcAft>
                          <a:spcPts val="800"/>
                        </a:spcAft>
                      </a:pPr>
                      <a:r>
                        <a:rPr lang="es-CO" sz="1050" b="1" dirty="0">
                          <a:effectLst/>
                        </a:rPr>
                        <a:t>p20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-342.3451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269.9879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0.0614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-0.1151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-342.4065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270.103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124840568"/>
                  </a:ext>
                </a:extLst>
              </a:tr>
              <a:tr h="128802">
                <a:tc>
                  <a:txBody>
                    <a:bodyPr/>
                    <a:lstStyle/>
                    <a:p>
                      <a:pPr>
                        <a:lnSpc>
                          <a:spcPct val="107000"/>
                        </a:lnSpc>
                        <a:spcAft>
                          <a:spcPts val="800"/>
                        </a:spcAft>
                      </a:pPr>
                      <a:r>
                        <a:rPr lang="es-CO" sz="1050" b="1">
                          <a:effectLst/>
                        </a:rPr>
                        <a:t>p21</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-299.1931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350.5033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0.0496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-0.1245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-299.2427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350.6278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1045191386"/>
                  </a:ext>
                </a:extLst>
              </a:tr>
              <a:tr h="128802">
                <a:tc>
                  <a:txBody>
                    <a:bodyPr/>
                    <a:lstStyle/>
                    <a:p>
                      <a:pPr>
                        <a:lnSpc>
                          <a:spcPct val="107000"/>
                        </a:lnSpc>
                        <a:spcAft>
                          <a:spcPts val="800"/>
                        </a:spcAft>
                      </a:pPr>
                      <a:r>
                        <a:rPr lang="es-CO" sz="1050" b="1" dirty="0">
                          <a:effectLst/>
                        </a:rPr>
                        <a:t>p22</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-204.2827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356.428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0.0518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-0.127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-204.3345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356.555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152212100"/>
                  </a:ext>
                </a:extLst>
              </a:tr>
              <a:tr h="128802">
                <a:tc>
                  <a:txBody>
                    <a:bodyPr/>
                    <a:lstStyle/>
                    <a:p>
                      <a:pPr>
                        <a:lnSpc>
                          <a:spcPct val="107000"/>
                        </a:lnSpc>
                        <a:spcAft>
                          <a:spcPts val="800"/>
                        </a:spcAft>
                      </a:pPr>
                      <a:r>
                        <a:rPr lang="es-CO" sz="1050" b="1">
                          <a:effectLst/>
                        </a:rPr>
                        <a:t>p23</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-196.0745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403.6005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0.0442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-0.1425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-196.1187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403.743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975092419"/>
                  </a:ext>
                </a:extLst>
              </a:tr>
              <a:tr h="128802">
                <a:tc>
                  <a:txBody>
                    <a:bodyPr/>
                    <a:lstStyle/>
                    <a:p>
                      <a:pPr>
                        <a:lnSpc>
                          <a:spcPct val="107000"/>
                        </a:lnSpc>
                        <a:spcAft>
                          <a:spcPts val="800"/>
                        </a:spcAft>
                      </a:pPr>
                      <a:r>
                        <a:rPr lang="es-CO" sz="1050" b="1">
                          <a:effectLst/>
                        </a:rPr>
                        <a:t>p24</a:t>
                      </a:r>
                      <a:endParaRPr lang="es-CO" sz="1050" b="1">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-262.2795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175.3412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0.0338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-0.149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-262.3133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175.4902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482716318"/>
                  </a:ext>
                </a:extLst>
              </a:tr>
              <a:tr h="128802">
                <a:tc>
                  <a:txBody>
                    <a:bodyPr/>
                    <a:lstStyle/>
                    <a:p>
                      <a:pPr>
                        <a:lnSpc>
                          <a:spcPct val="107000"/>
                        </a:lnSpc>
                        <a:spcAft>
                          <a:spcPts val="800"/>
                        </a:spcAft>
                      </a:pPr>
                      <a:r>
                        <a:rPr lang="es-CO" sz="1050" b="1" dirty="0">
                          <a:effectLst/>
                        </a:rPr>
                        <a:t>p25</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-428.1075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141.5544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0.0332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-0.1539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-428.1407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141.7083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697231806"/>
                  </a:ext>
                </a:extLst>
              </a:tr>
              <a:tr h="128802">
                <a:tc>
                  <a:txBody>
                    <a:bodyPr/>
                    <a:lstStyle/>
                    <a:p>
                      <a:pPr>
                        <a:lnSpc>
                          <a:spcPct val="107000"/>
                        </a:lnSpc>
                        <a:spcAft>
                          <a:spcPts val="800"/>
                        </a:spcAft>
                      </a:pPr>
                      <a:r>
                        <a:rPr lang="es-CO" sz="1050" b="1" dirty="0">
                          <a:effectLst/>
                        </a:rPr>
                        <a:t>p26</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-398.2837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-49.1086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0.0239</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-0.1671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-398.3076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-48.9415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4145220929"/>
                  </a:ext>
                </a:extLst>
              </a:tr>
              <a:tr h="128802">
                <a:tc>
                  <a:txBody>
                    <a:bodyPr/>
                    <a:lstStyle/>
                    <a:p>
                      <a:pPr>
                        <a:lnSpc>
                          <a:spcPct val="107000"/>
                        </a:lnSpc>
                        <a:spcAft>
                          <a:spcPts val="800"/>
                        </a:spcAft>
                      </a:pPr>
                      <a:r>
                        <a:rPr lang="es-CO" sz="1050" b="1" dirty="0">
                          <a:effectLst/>
                        </a:rPr>
                        <a:t>p27</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-363.5385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-108.575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0.0251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-0.182</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-363.5636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-108.393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2451760423"/>
                  </a:ext>
                </a:extLst>
              </a:tr>
              <a:tr h="128802">
                <a:tc>
                  <a:txBody>
                    <a:bodyPr/>
                    <a:lstStyle/>
                    <a:p>
                      <a:pPr>
                        <a:lnSpc>
                          <a:spcPct val="107000"/>
                        </a:lnSpc>
                        <a:spcAft>
                          <a:spcPts val="800"/>
                        </a:spcAft>
                      </a:pPr>
                      <a:r>
                        <a:rPr lang="es-CO" sz="1050" b="1" dirty="0">
                          <a:effectLst/>
                        </a:rPr>
                        <a:t>p28</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-283.3626</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-39.0294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0.0211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-0.18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-283.3837</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-38.8494</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758768954"/>
                  </a:ext>
                </a:extLst>
              </a:tr>
              <a:tr h="157800">
                <a:tc>
                  <a:txBody>
                    <a:bodyPr/>
                    <a:lstStyle/>
                    <a:p>
                      <a:pPr>
                        <a:lnSpc>
                          <a:spcPct val="107000"/>
                        </a:lnSpc>
                        <a:spcAft>
                          <a:spcPts val="800"/>
                        </a:spcAft>
                      </a:pPr>
                      <a:r>
                        <a:rPr lang="es-CO" sz="1050" b="1" dirty="0">
                          <a:effectLst/>
                        </a:rPr>
                        <a:t>p29</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tc>
                <a:tc>
                  <a:txBody>
                    <a:bodyPr/>
                    <a:lstStyle/>
                    <a:p>
                      <a:pPr algn="ctr">
                        <a:lnSpc>
                          <a:spcPct val="107000"/>
                        </a:lnSpc>
                        <a:spcAft>
                          <a:spcPts val="800"/>
                        </a:spcAft>
                      </a:pPr>
                      <a:r>
                        <a:rPr lang="es-CO" sz="1050">
                          <a:effectLst/>
                        </a:rPr>
                        <a:t>-197.6338</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-58.6522</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0.0245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dirty="0">
                          <a:effectLst/>
                        </a:rPr>
                        <a:t>-0.1747</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-197.6583</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tc>
                  <a:txBody>
                    <a:bodyPr/>
                    <a:lstStyle/>
                    <a:p>
                      <a:pPr algn="ctr">
                        <a:lnSpc>
                          <a:spcPct val="107000"/>
                        </a:lnSpc>
                        <a:spcAft>
                          <a:spcPts val="800"/>
                        </a:spcAft>
                      </a:pPr>
                      <a:r>
                        <a:rPr lang="es-CO" sz="1050">
                          <a:effectLst/>
                        </a:rPr>
                        <a:t>-58.4775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tc>
                <a:extLst>
                  <a:ext uri="{0D108BD9-81ED-4DB2-BD59-A6C34878D82A}">
                    <a16:rowId xmlns:a16="http://schemas.microsoft.com/office/drawing/2014/main" val="317317519"/>
                  </a:ext>
                </a:extLst>
              </a:tr>
              <a:tr h="128802">
                <a:tc>
                  <a:txBody>
                    <a:bodyPr/>
                    <a:lstStyle/>
                    <a:p>
                      <a:pPr>
                        <a:lnSpc>
                          <a:spcPct val="107000"/>
                        </a:lnSpc>
                        <a:spcAft>
                          <a:spcPts val="800"/>
                        </a:spcAft>
                      </a:pPr>
                      <a:r>
                        <a:rPr lang="es-CO" sz="1050" b="1" dirty="0">
                          <a:effectLst/>
                        </a:rPr>
                        <a:t>p30</a:t>
                      </a:r>
                      <a:endParaRPr lang="es-CO" sz="1050" b="1" dirty="0">
                        <a:effectLst/>
                        <a:latin typeface="Arial" panose="020B0604020202020204" pitchFamily="34" charset="0"/>
                        <a:ea typeface="Calibri" panose="020F0502020204030204" pitchFamily="34" charset="0"/>
                        <a:cs typeface="Calibri" panose="020F0502020204030204" pitchFamily="34" charset="0"/>
                      </a:endParaRPr>
                    </a:p>
                  </a:txBody>
                  <a:tcPr marL="27943" marR="27943"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-118.5305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27.6425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0.0305</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a:effectLst/>
                        </a:rPr>
                        <a:t>-0.1691</a:t>
                      </a:r>
                      <a:endParaRPr lang="es-EC" sz="105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-118.561</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050" dirty="0">
                          <a:effectLst/>
                        </a:rPr>
                        <a:t>27.8116</a:t>
                      </a:r>
                      <a:endParaRPr lang="es-EC" sz="1050" dirty="0">
                        <a:effectLst/>
                        <a:latin typeface="Arial" panose="020B0604020202020204" pitchFamily="34" charset="0"/>
                        <a:ea typeface="Calibri" panose="020F0502020204030204" pitchFamily="34" charset="0"/>
                        <a:cs typeface="Calibri" panose="020F0502020204030204" pitchFamily="34" charset="0"/>
                      </a:endParaRPr>
                    </a:p>
                  </a:txBody>
                  <a:tcPr marL="31106" marR="31106"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5362072"/>
                  </a:ext>
                </a:extLst>
              </a:tr>
            </a:tbl>
          </a:graphicData>
        </a:graphic>
      </p:graphicFrame>
      <p:sp>
        <p:nvSpPr>
          <p:cNvPr id="12" name="Título 1">
            <a:extLst>
              <a:ext uri="{FF2B5EF4-FFF2-40B4-BE49-F238E27FC236}">
                <a16:creationId xmlns:a16="http://schemas.microsoft.com/office/drawing/2014/main" id="{26E6A06B-B242-4E71-8701-B6D7E28806F8}"/>
              </a:ext>
            </a:extLst>
          </p:cNvPr>
          <p:cNvSpPr>
            <a:spLocks noGrp="1"/>
          </p:cNvSpPr>
          <p:nvPr>
            <p:ph type="title"/>
          </p:nvPr>
        </p:nvSpPr>
        <p:spPr>
          <a:xfrm>
            <a:off x="260381" y="-24275"/>
            <a:ext cx="10515600" cy="653228"/>
          </a:xfrm>
        </p:spPr>
        <p:txBody>
          <a:bodyPr>
            <a:normAutofit/>
          </a:bodyPr>
          <a:lstStyle/>
          <a:p>
            <a:r>
              <a:rPr lang="es-EC" sz="3100" b="1" dirty="0"/>
              <a:t>Corrección de la Navegación (Huawei) </a:t>
            </a:r>
            <a:endParaRPr lang="es-CO" sz="3100" b="1" dirty="0"/>
          </a:p>
        </p:txBody>
      </p:sp>
      <p:grpSp>
        <p:nvGrpSpPr>
          <p:cNvPr id="20" name="Grupo 19">
            <a:extLst>
              <a:ext uri="{FF2B5EF4-FFF2-40B4-BE49-F238E27FC236}">
                <a16:creationId xmlns:a16="http://schemas.microsoft.com/office/drawing/2014/main" id="{4DA9FCB7-FB80-4277-B1CE-D377B8229FC2}"/>
              </a:ext>
            </a:extLst>
          </p:cNvPr>
          <p:cNvGrpSpPr/>
          <p:nvPr/>
        </p:nvGrpSpPr>
        <p:grpSpPr>
          <a:xfrm>
            <a:off x="6068673" y="612019"/>
            <a:ext cx="54654" cy="5617028"/>
            <a:chOff x="6206195" y="612019"/>
            <a:chExt cx="54654" cy="5617028"/>
          </a:xfrm>
        </p:grpSpPr>
        <p:cxnSp>
          <p:nvCxnSpPr>
            <p:cNvPr id="21" name="Conector recto 20">
              <a:extLst>
                <a:ext uri="{FF2B5EF4-FFF2-40B4-BE49-F238E27FC236}">
                  <a16:creationId xmlns:a16="http://schemas.microsoft.com/office/drawing/2014/main" id="{98A09262-F255-4599-87B2-AA3877C292A1}"/>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EB7ABEF-DBC3-4356-9CE4-26E1A4DC66E5}"/>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4" name="Gráfico 23">
            <a:extLst>
              <a:ext uri="{FF2B5EF4-FFF2-40B4-BE49-F238E27FC236}">
                <a16:creationId xmlns:a16="http://schemas.microsoft.com/office/drawing/2014/main" id="{999016D8-DA28-4E3A-A392-C2721824B4B9}"/>
              </a:ext>
            </a:extLst>
          </p:cNvPr>
          <p:cNvGraphicFramePr/>
          <p:nvPr>
            <p:extLst>
              <p:ext uri="{D42A27DB-BD31-4B8C-83A1-F6EECF244321}">
                <p14:modId xmlns:p14="http://schemas.microsoft.com/office/powerpoint/2010/main" val="2675224593"/>
              </p:ext>
            </p:extLst>
          </p:nvPr>
        </p:nvGraphicFramePr>
        <p:xfrm>
          <a:off x="6527247" y="747247"/>
          <a:ext cx="5304506" cy="509987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a:extLst>
              <a:ext uri="{FF2B5EF4-FFF2-40B4-BE49-F238E27FC236}">
                <a16:creationId xmlns:a16="http://schemas.microsoft.com/office/drawing/2014/main" id="{7528A9E2-8115-4E6F-B516-F2162902E471}"/>
              </a:ext>
            </a:extLst>
          </p:cNvPr>
          <p:cNvSpPr/>
          <p:nvPr/>
        </p:nvSpPr>
        <p:spPr>
          <a:xfrm>
            <a:off x="648992" y="5158565"/>
            <a:ext cx="5009029" cy="186691"/>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8ABF4EDE-7E72-4102-A630-251AB55FE00D}"/>
              </a:ext>
            </a:extLst>
          </p:cNvPr>
          <p:cNvSpPr/>
          <p:nvPr/>
        </p:nvSpPr>
        <p:spPr>
          <a:xfrm>
            <a:off x="648993" y="1242694"/>
            <a:ext cx="5009028" cy="1866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5E4F3081-1848-4158-A357-B9780E9C079A}"/>
              </a:ext>
            </a:extLst>
          </p:cNvPr>
          <p:cNvSpPr/>
          <p:nvPr/>
        </p:nvSpPr>
        <p:spPr>
          <a:xfrm>
            <a:off x="9879970" y="3381220"/>
            <a:ext cx="429889" cy="318289"/>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id="{DDF51469-2FCB-4A44-A8A2-CBA5A737C115}"/>
              </a:ext>
            </a:extLst>
          </p:cNvPr>
          <p:cNvSpPr/>
          <p:nvPr/>
        </p:nvSpPr>
        <p:spPr>
          <a:xfrm>
            <a:off x="11386216" y="4758100"/>
            <a:ext cx="445537" cy="4039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446025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1E816C29-03A6-4D2C-B5FD-F90B6FBD41E6}"/>
              </a:ext>
            </a:extLst>
          </p:cNvPr>
          <p:cNvGraphicFramePr>
            <a:graphicFrameLocks noGrp="1"/>
          </p:cNvGraphicFramePr>
          <p:nvPr>
            <p:extLst>
              <p:ext uri="{D42A27DB-BD31-4B8C-83A1-F6EECF244321}">
                <p14:modId xmlns:p14="http://schemas.microsoft.com/office/powerpoint/2010/main" val="4219554135"/>
              </p:ext>
            </p:extLst>
          </p:nvPr>
        </p:nvGraphicFramePr>
        <p:xfrm>
          <a:off x="557977" y="1314573"/>
          <a:ext cx="4719346" cy="1723968"/>
        </p:xfrm>
        <a:graphic>
          <a:graphicData uri="http://schemas.openxmlformats.org/drawingml/2006/table">
            <a:tbl>
              <a:tblPr firstRow="1" firstCol="1" bandRow="1">
                <a:tableStyleId>{5940675A-B579-460E-94D1-54222C63F5DA}</a:tableStyleId>
              </a:tblPr>
              <a:tblGrid>
                <a:gridCol w="1205557">
                  <a:extLst>
                    <a:ext uri="{9D8B030D-6E8A-4147-A177-3AD203B41FA5}">
                      <a16:colId xmlns:a16="http://schemas.microsoft.com/office/drawing/2014/main" val="3314266370"/>
                    </a:ext>
                  </a:extLst>
                </a:gridCol>
                <a:gridCol w="932155">
                  <a:extLst>
                    <a:ext uri="{9D8B030D-6E8A-4147-A177-3AD203B41FA5}">
                      <a16:colId xmlns:a16="http://schemas.microsoft.com/office/drawing/2014/main" val="1848539227"/>
                    </a:ext>
                  </a:extLst>
                </a:gridCol>
                <a:gridCol w="887767">
                  <a:extLst>
                    <a:ext uri="{9D8B030D-6E8A-4147-A177-3AD203B41FA5}">
                      <a16:colId xmlns:a16="http://schemas.microsoft.com/office/drawing/2014/main" val="2679300067"/>
                    </a:ext>
                  </a:extLst>
                </a:gridCol>
                <a:gridCol w="932155">
                  <a:extLst>
                    <a:ext uri="{9D8B030D-6E8A-4147-A177-3AD203B41FA5}">
                      <a16:colId xmlns:a16="http://schemas.microsoft.com/office/drawing/2014/main" val="1033803773"/>
                    </a:ext>
                  </a:extLst>
                </a:gridCol>
                <a:gridCol w="761712">
                  <a:extLst>
                    <a:ext uri="{9D8B030D-6E8A-4147-A177-3AD203B41FA5}">
                      <a16:colId xmlns:a16="http://schemas.microsoft.com/office/drawing/2014/main" val="2292903477"/>
                    </a:ext>
                  </a:extLst>
                </a:gridCol>
              </a:tblGrid>
              <a:tr h="182880">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200" b="1" dirty="0">
                          <a:effectLst/>
                        </a:rPr>
                        <a:t>Variación Datos Observados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tc gridSpan="2">
                  <a:txBody>
                    <a:bodyPr/>
                    <a:lstStyle/>
                    <a:p>
                      <a:pPr algn="ctr">
                        <a:lnSpc>
                          <a:spcPct val="107000"/>
                        </a:lnSpc>
                        <a:spcAft>
                          <a:spcPts val="800"/>
                        </a:spcAft>
                      </a:pPr>
                      <a:r>
                        <a:rPr lang="es-CO" sz="1200" b="1" dirty="0">
                          <a:effectLst/>
                        </a:rPr>
                        <a:t>Variación Datos Corregidos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3457275895"/>
                  </a:ext>
                </a:extLst>
              </a:tr>
              <a:tr h="227206">
                <a:tc vMerge="1">
                  <a:txBody>
                    <a:bodyPr/>
                    <a:lstStyle/>
                    <a:p>
                      <a:endParaRPr lang="es-CO"/>
                    </a:p>
                  </a:txBody>
                  <a:tcPr/>
                </a:tc>
                <a:tc>
                  <a:txBody>
                    <a:bodyPr/>
                    <a:lstStyle/>
                    <a:p>
                      <a:pPr algn="ctr">
                        <a:lnSpc>
                          <a:spcPct val="107000"/>
                        </a:lnSpc>
                        <a:spcAft>
                          <a:spcPts val="800"/>
                        </a:spcAft>
                      </a:pPr>
                      <a:r>
                        <a:rPr lang="es-CO" sz="1200" b="1" dirty="0">
                          <a:effectLst/>
                        </a:rPr>
                        <a:t>∆e</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∆n</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a:t>
                      </a:r>
                      <a:r>
                        <a:rPr lang="es-CO" sz="1200" b="1" dirty="0" err="1">
                          <a:effectLst/>
                        </a:rPr>
                        <a:t>e</a:t>
                      </a:r>
                      <a:r>
                        <a:rPr lang="es-CO" sz="1200" b="1" baseline="-25000" dirty="0" err="1">
                          <a:effectLst/>
                        </a:rPr>
                        <a:t>c</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a:t>
                      </a:r>
                      <a:r>
                        <a:rPr lang="es-CO" sz="1200" b="1" dirty="0" err="1">
                          <a:effectLst/>
                        </a:rPr>
                        <a:t>n</a:t>
                      </a:r>
                      <a:r>
                        <a:rPr lang="es-CO" sz="1200" b="1" baseline="-25000" dirty="0" err="1">
                          <a:effectLst/>
                        </a:rPr>
                        <a:t>c</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6549170"/>
                  </a:ext>
                </a:extLst>
              </a:tr>
              <a:tr h="182880">
                <a:tc>
                  <a:txBody>
                    <a:bodyPr/>
                    <a:lstStyle/>
                    <a:p>
                      <a:pPr>
                        <a:lnSpc>
                          <a:spcPct val="107000"/>
                        </a:lnSpc>
                        <a:spcAft>
                          <a:spcPts val="800"/>
                        </a:spcAft>
                      </a:pPr>
                      <a:r>
                        <a:rPr lang="es-CO" sz="1200" b="1" dirty="0">
                          <a:effectLst/>
                        </a:rPr>
                        <a:t>Media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-2.903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0.842</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-2.796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0.730</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98366286"/>
                  </a:ext>
                </a:extLst>
              </a:tr>
              <a:tr h="182880">
                <a:tc>
                  <a:txBody>
                    <a:bodyPr/>
                    <a:lstStyle/>
                    <a:p>
                      <a:pPr>
                        <a:lnSpc>
                          <a:spcPct val="107000"/>
                        </a:lnSpc>
                        <a:spcAft>
                          <a:spcPts val="800"/>
                        </a:spcAft>
                      </a:pPr>
                      <a:r>
                        <a:rPr lang="es-CO" sz="1200" b="1" dirty="0">
                          <a:effectLst/>
                        </a:rPr>
                        <a:t>Varianza (m</a:t>
                      </a:r>
                      <a:r>
                        <a:rPr lang="es-CO" sz="1200" b="1" baseline="30000" dirty="0">
                          <a:effectLst/>
                        </a:rPr>
                        <a:t>2</a:t>
                      </a:r>
                      <a:r>
                        <a:rPr lang="es-CO" sz="1200" b="1" dirty="0">
                          <a:effectLst/>
                        </a:rPr>
                        <a:t>)</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9.795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16.852</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9.791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16.699</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0620779"/>
                  </a:ext>
                </a:extLst>
              </a:tr>
              <a:tr h="182880">
                <a:tc>
                  <a:txBody>
                    <a:bodyPr/>
                    <a:lstStyle/>
                    <a:p>
                      <a:pPr>
                        <a:lnSpc>
                          <a:spcPct val="107000"/>
                        </a:lnSpc>
                        <a:spcAft>
                          <a:spcPts val="800"/>
                        </a:spcAft>
                      </a:pPr>
                      <a:r>
                        <a:rPr lang="es-CO" sz="1200" b="1" dirty="0">
                          <a:effectLst/>
                        </a:rPr>
                        <a:t>Des. Estándar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3.130</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4.105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3.129</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4.086</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9962400"/>
                  </a:ext>
                </a:extLst>
              </a:tr>
              <a:tr h="182880">
                <a:tc>
                  <a:txBody>
                    <a:bodyPr/>
                    <a:lstStyle/>
                    <a:p>
                      <a:pPr>
                        <a:lnSpc>
                          <a:spcPct val="107000"/>
                        </a:lnSpc>
                        <a:spcAft>
                          <a:spcPts val="800"/>
                        </a:spcAft>
                      </a:pPr>
                      <a:r>
                        <a:rPr lang="es-CO" sz="1200" b="1" dirty="0">
                          <a:effectLst/>
                        </a:rPr>
                        <a:t>Máximo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5.709</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8.490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5.872</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8.363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90846930"/>
                  </a:ext>
                </a:extLst>
              </a:tr>
              <a:tr h="182880">
                <a:tc>
                  <a:txBody>
                    <a:bodyPr/>
                    <a:lstStyle/>
                    <a:p>
                      <a:pPr>
                        <a:lnSpc>
                          <a:spcPct val="107000"/>
                        </a:lnSpc>
                        <a:spcAft>
                          <a:spcPts val="800"/>
                        </a:spcAft>
                      </a:pPr>
                      <a:r>
                        <a:rPr lang="es-CO" sz="1200" b="1" dirty="0">
                          <a:effectLst/>
                        </a:rPr>
                        <a:t>Mínimo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-9.054</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-7.339</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-8.901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6679857"/>
                  </a:ext>
                </a:extLst>
              </a:tr>
              <a:tr h="182880">
                <a:tc>
                  <a:txBody>
                    <a:bodyPr/>
                    <a:lstStyle/>
                    <a:p>
                      <a:pPr>
                        <a:lnSpc>
                          <a:spcPct val="107000"/>
                        </a:lnSpc>
                        <a:spcAft>
                          <a:spcPts val="800"/>
                        </a:spcAft>
                      </a:pPr>
                      <a:r>
                        <a:rPr lang="es-CO" sz="1200" b="1" dirty="0">
                          <a:effectLst/>
                        </a:rPr>
                        <a:t>Rango (m)</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14.763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15.828</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14.773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15.323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9824106"/>
                  </a:ext>
                </a:extLst>
              </a:tr>
            </a:tbl>
          </a:graphicData>
        </a:graphic>
      </p:graphicFrame>
      <p:graphicFrame>
        <p:nvGraphicFramePr>
          <p:cNvPr id="11" name="Tabla 10">
            <a:extLst>
              <a:ext uri="{FF2B5EF4-FFF2-40B4-BE49-F238E27FC236}">
                <a16:creationId xmlns:a16="http://schemas.microsoft.com/office/drawing/2014/main" id="{1F8CF0D2-8BE9-486B-836C-22BF482B99BD}"/>
              </a:ext>
            </a:extLst>
          </p:cNvPr>
          <p:cNvGraphicFramePr>
            <a:graphicFrameLocks noGrp="1"/>
          </p:cNvGraphicFramePr>
          <p:nvPr>
            <p:extLst>
              <p:ext uri="{D42A27DB-BD31-4B8C-83A1-F6EECF244321}">
                <p14:modId xmlns:p14="http://schemas.microsoft.com/office/powerpoint/2010/main" val="1353648485"/>
              </p:ext>
            </p:extLst>
          </p:nvPr>
        </p:nvGraphicFramePr>
        <p:xfrm>
          <a:off x="917071" y="3297184"/>
          <a:ext cx="4001158" cy="1879200"/>
        </p:xfrm>
        <a:graphic>
          <a:graphicData uri="http://schemas.openxmlformats.org/drawingml/2006/table">
            <a:tbl>
              <a:tblPr firstRow="1" firstCol="1" bandRow="1">
                <a:tableStyleId>{5940675A-B579-460E-94D1-54222C63F5DA}</a:tableStyleId>
              </a:tblPr>
              <a:tblGrid>
                <a:gridCol w="1213570">
                  <a:extLst>
                    <a:ext uri="{9D8B030D-6E8A-4147-A177-3AD203B41FA5}">
                      <a16:colId xmlns:a16="http://schemas.microsoft.com/office/drawing/2014/main" val="3661598678"/>
                    </a:ext>
                  </a:extLst>
                </a:gridCol>
                <a:gridCol w="1482570">
                  <a:extLst>
                    <a:ext uri="{9D8B030D-6E8A-4147-A177-3AD203B41FA5}">
                      <a16:colId xmlns:a16="http://schemas.microsoft.com/office/drawing/2014/main" val="3121692749"/>
                    </a:ext>
                  </a:extLst>
                </a:gridCol>
                <a:gridCol w="1305018">
                  <a:extLst>
                    <a:ext uri="{9D8B030D-6E8A-4147-A177-3AD203B41FA5}">
                      <a16:colId xmlns:a16="http://schemas.microsoft.com/office/drawing/2014/main" val="2834892299"/>
                    </a:ext>
                  </a:extLst>
                </a:gridCol>
              </a:tblGrid>
              <a:tr h="208800">
                <a:tc rowSpan="2">
                  <a:txBody>
                    <a:bodyPr/>
                    <a:lstStyle/>
                    <a:p>
                      <a:pPr algn="ctr">
                        <a:lnSpc>
                          <a:spcPct val="107000"/>
                        </a:lnSpc>
                        <a:spcAft>
                          <a:spcPts val="800"/>
                        </a:spcAft>
                      </a:pPr>
                      <a:r>
                        <a:rPr lang="es-CO" sz="1200" b="1" dirty="0">
                          <a:effectLst/>
                        </a:rPr>
                        <a:t>Parámetros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lnSpc>
                          <a:spcPct val="107000"/>
                        </a:lnSpc>
                        <a:spcAft>
                          <a:spcPts val="800"/>
                        </a:spcAft>
                      </a:pPr>
                      <a:r>
                        <a:rPr lang="es-CO" sz="1200" b="1" dirty="0">
                          <a:effectLst/>
                        </a:rPr>
                        <a:t>Dispersión Horizontal</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CO"/>
                    </a:p>
                  </a:txBody>
                  <a:tcPr/>
                </a:tc>
                <a:extLst>
                  <a:ext uri="{0D108BD9-81ED-4DB2-BD59-A6C34878D82A}">
                    <a16:rowId xmlns:a16="http://schemas.microsoft.com/office/drawing/2014/main" val="3318825623"/>
                  </a:ext>
                </a:extLst>
              </a:tr>
              <a:tr h="208800">
                <a:tc vMerge="1">
                  <a:txBody>
                    <a:bodyPr/>
                    <a:lstStyle/>
                    <a:p>
                      <a:endParaRPr lang="es-CO"/>
                    </a:p>
                  </a:txBody>
                  <a:tcPr/>
                </a:tc>
                <a:tc>
                  <a:txBody>
                    <a:bodyPr/>
                    <a:lstStyle/>
                    <a:p>
                      <a:pPr algn="ctr">
                        <a:lnSpc>
                          <a:spcPct val="107000"/>
                        </a:lnSpc>
                        <a:spcAft>
                          <a:spcPts val="800"/>
                        </a:spcAft>
                      </a:pPr>
                      <a:r>
                        <a:rPr lang="es-CO" sz="1200" b="1" dirty="0">
                          <a:effectLst/>
                        </a:rPr>
                        <a:t>Datos Observados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b="1" dirty="0">
                          <a:effectLst/>
                        </a:rPr>
                        <a:t>Datos Corregidos</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0477067"/>
                  </a:ext>
                </a:extLst>
              </a:tr>
              <a:tr h="208800">
                <a:tc>
                  <a:txBody>
                    <a:bodyPr/>
                    <a:lstStyle/>
                    <a:p>
                      <a:pPr>
                        <a:lnSpc>
                          <a:spcPct val="107000"/>
                        </a:lnSpc>
                        <a:spcAft>
                          <a:spcPts val="800"/>
                        </a:spcAft>
                      </a:pPr>
                      <a:r>
                        <a:rPr lang="es-CO" sz="1200" b="1">
                          <a:effectLst/>
                        </a:rPr>
                        <a:t>Media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5.531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5.463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2747268"/>
                  </a:ext>
                </a:extLst>
              </a:tr>
              <a:tr h="208800">
                <a:tc>
                  <a:txBody>
                    <a:bodyPr/>
                    <a:lstStyle/>
                    <a:p>
                      <a:pPr>
                        <a:lnSpc>
                          <a:spcPct val="107000"/>
                        </a:lnSpc>
                        <a:spcAft>
                          <a:spcPts val="800"/>
                        </a:spcAft>
                      </a:pPr>
                      <a:r>
                        <a:rPr lang="es-CO" sz="1200" b="1">
                          <a:effectLst/>
                        </a:rPr>
                        <a:t>Varianza (m</a:t>
                      </a:r>
                      <a:r>
                        <a:rPr lang="es-CO" sz="1200" b="1" baseline="30000">
                          <a:effectLst/>
                        </a:rPr>
                        <a:t>2</a:t>
                      </a:r>
                      <a:r>
                        <a:rPr lang="es-CO" sz="1200" b="1">
                          <a:effectLst/>
                        </a:rPr>
                        <a:t>)</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5.194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4.992</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46640875"/>
                  </a:ext>
                </a:extLst>
              </a:tr>
              <a:tr h="208800">
                <a:tc>
                  <a:txBody>
                    <a:bodyPr/>
                    <a:lstStyle/>
                    <a:p>
                      <a:pPr>
                        <a:lnSpc>
                          <a:spcPct val="107000"/>
                        </a:lnSpc>
                        <a:spcAft>
                          <a:spcPts val="800"/>
                        </a:spcAft>
                      </a:pPr>
                      <a:r>
                        <a:rPr lang="es-CO" sz="1200" b="1">
                          <a:effectLst/>
                        </a:rPr>
                        <a:t>Des. Estándar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2.279</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 2.234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0059713"/>
                  </a:ext>
                </a:extLst>
              </a:tr>
              <a:tr h="208800">
                <a:tc>
                  <a:txBody>
                    <a:bodyPr/>
                    <a:lstStyle/>
                    <a:p>
                      <a:pPr>
                        <a:lnSpc>
                          <a:spcPct val="107000"/>
                        </a:lnSpc>
                        <a:spcAft>
                          <a:spcPts val="800"/>
                        </a:spcAft>
                      </a:pPr>
                      <a:r>
                        <a:rPr lang="es-CO" sz="1200" b="1">
                          <a:effectLst/>
                        </a:rPr>
                        <a:t>Máximo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9.298</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9.106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054251"/>
                  </a:ext>
                </a:extLst>
              </a:tr>
              <a:tr h="208800">
                <a:tc>
                  <a:txBody>
                    <a:bodyPr/>
                    <a:lstStyle/>
                    <a:p>
                      <a:pPr>
                        <a:lnSpc>
                          <a:spcPct val="107000"/>
                        </a:lnSpc>
                        <a:spcAft>
                          <a:spcPts val="800"/>
                        </a:spcAft>
                      </a:pPr>
                      <a:r>
                        <a:rPr lang="es-CO" sz="1200" b="1">
                          <a:effectLst/>
                        </a:rPr>
                        <a:t>Mínimo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0.034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0.191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1651502"/>
                  </a:ext>
                </a:extLst>
              </a:tr>
              <a:tr h="208800">
                <a:tc>
                  <a:txBody>
                    <a:bodyPr/>
                    <a:lstStyle/>
                    <a:p>
                      <a:pPr>
                        <a:lnSpc>
                          <a:spcPct val="107000"/>
                        </a:lnSpc>
                        <a:spcAft>
                          <a:spcPts val="800"/>
                        </a:spcAft>
                      </a:pPr>
                      <a:r>
                        <a:rPr lang="es-CO" sz="1200" b="1">
                          <a:effectLst/>
                        </a:rPr>
                        <a:t>Rango (m)</a:t>
                      </a:r>
                      <a:endParaRPr lang="es-CO" sz="1200" b="1">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9.263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8.916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98094483"/>
                  </a:ext>
                </a:extLst>
              </a:tr>
              <a:tr h="208800">
                <a:tc>
                  <a:txBody>
                    <a:bodyPr/>
                    <a:lstStyle/>
                    <a:p>
                      <a:pPr>
                        <a:lnSpc>
                          <a:spcPct val="107000"/>
                        </a:lnSpc>
                        <a:spcAft>
                          <a:spcPts val="800"/>
                        </a:spcAft>
                      </a:pPr>
                      <a:r>
                        <a:rPr lang="es-CO" sz="1200" b="1" dirty="0">
                          <a:effectLst/>
                        </a:rPr>
                        <a:t>C. Variación </a:t>
                      </a:r>
                      <a:endParaRPr lang="es-CO"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0.412</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s-CO" sz="1200" dirty="0">
                          <a:effectLst/>
                        </a:rPr>
                        <a:t>0.409</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2555969"/>
                  </a:ext>
                </a:extLst>
              </a:tr>
            </a:tbl>
          </a:graphicData>
        </a:graphic>
      </p:graphicFrame>
      <p:grpSp>
        <p:nvGrpSpPr>
          <p:cNvPr id="18" name="Grupo 17">
            <a:extLst>
              <a:ext uri="{FF2B5EF4-FFF2-40B4-BE49-F238E27FC236}">
                <a16:creationId xmlns:a16="http://schemas.microsoft.com/office/drawing/2014/main" id="{CAE4086B-3C1B-4397-A560-E168E75FA4F2}"/>
              </a:ext>
            </a:extLst>
          </p:cNvPr>
          <p:cNvGrpSpPr/>
          <p:nvPr/>
        </p:nvGrpSpPr>
        <p:grpSpPr>
          <a:xfrm>
            <a:off x="6068673" y="612019"/>
            <a:ext cx="54654" cy="5617028"/>
            <a:chOff x="6206195" y="612019"/>
            <a:chExt cx="54654" cy="5617028"/>
          </a:xfrm>
        </p:grpSpPr>
        <p:cxnSp>
          <p:nvCxnSpPr>
            <p:cNvPr id="19" name="Conector recto 18">
              <a:extLst>
                <a:ext uri="{FF2B5EF4-FFF2-40B4-BE49-F238E27FC236}">
                  <a16:creationId xmlns:a16="http://schemas.microsoft.com/office/drawing/2014/main" id="{C3A4F948-9CC0-4EB1-871A-BAAFC30540C8}"/>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D44CEE8-4206-4CA1-BDE6-943A02C94FB1}"/>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25" name="Gráfico 24">
            <a:extLst>
              <a:ext uri="{FF2B5EF4-FFF2-40B4-BE49-F238E27FC236}">
                <a16:creationId xmlns:a16="http://schemas.microsoft.com/office/drawing/2014/main" id="{1145CFCB-55DE-418F-9533-A72F04F6395F}"/>
              </a:ext>
            </a:extLst>
          </p:cNvPr>
          <p:cNvGraphicFramePr/>
          <p:nvPr>
            <p:extLst>
              <p:ext uri="{D42A27DB-BD31-4B8C-83A1-F6EECF244321}">
                <p14:modId xmlns:p14="http://schemas.microsoft.com/office/powerpoint/2010/main" val="3190932154"/>
              </p:ext>
            </p:extLst>
          </p:nvPr>
        </p:nvGraphicFramePr>
        <p:xfrm>
          <a:off x="6527247" y="747247"/>
          <a:ext cx="5304506" cy="5099874"/>
        </p:xfrm>
        <a:graphic>
          <a:graphicData uri="http://schemas.openxmlformats.org/drawingml/2006/chart">
            <c:chart xmlns:c="http://schemas.openxmlformats.org/drawingml/2006/chart" xmlns:r="http://schemas.openxmlformats.org/officeDocument/2006/relationships" r:id="rId3"/>
          </a:graphicData>
        </a:graphic>
      </p:graphicFrame>
      <p:sp>
        <p:nvSpPr>
          <p:cNvPr id="27" name="Título 1">
            <a:extLst>
              <a:ext uri="{FF2B5EF4-FFF2-40B4-BE49-F238E27FC236}">
                <a16:creationId xmlns:a16="http://schemas.microsoft.com/office/drawing/2014/main" id="{56B057E9-5E2D-4E60-9688-1722F7C3751D}"/>
              </a:ext>
            </a:extLst>
          </p:cNvPr>
          <p:cNvSpPr>
            <a:spLocks noGrp="1"/>
          </p:cNvSpPr>
          <p:nvPr>
            <p:ph type="title"/>
          </p:nvPr>
        </p:nvSpPr>
        <p:spPr>
          <a:xfrm>
            <a:off x="260381" y="-24275"/>
            <a:ext cx="10515600" cy="653228"/>
          </a:xfrm>
        </p:spPr>
        <p:txBody>
          <a:bodyPr>
            <a:normAutofit/>
          </a:bodyPr>
          <a:lstStyle/>
          <a:p>
            <a:r>
              <a:rPr lang="es-EC" sz="3100" b="1" dirty="0"/>
              <a:t>Corrección de la Navegación (Huawei) </a:t>
            </a:r>
            <a:endParaRPr lang="es-CO" sz="3100" b="1" dirty="0"/>
          </a:p>
        </p:txBody>
      </p:sp>
      <p:sp>
        <p:nvSpPr>
          <p:cNvPr id="44" name="Rectángulo 43">
            <a:extLst>
              <a:ext uri="{FF2B5EF4-FFF2-40B4-BE49-F238E27FC236}">
                <a16:creationId xmlns:a16="http://schemas.microsoft.com/office/drawing/2014/main" id="{3FA9B0EA-33E3-468C-9A2F-4EEBAE6D1023}"/>
              </a:ext>
            </a:extLst>
          </p:cNvPr>
          <p:cNvSpPr/>
          <p:nvPr/>
        </p:nvSpPr>
        <p:spPr>
          <a:xfrm>
            <a:off x="2557458" y="3727222"/>
            <a:ext cx="629654" cy="199618"/>
          </a:xfrm>
          <a:prstGeom prst="rect">
            <a:avLst/>
          </a:prstGeom>
          <a:noFill/>
          <a:ln w="28575">
            <a:solidFill>
              <a:srgbClr val="F53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Rectángulo 44">
            <a:extLst>
              <a:ext uri="{FF2B5EF4-FFF2-40B4-BE49-F238E27FC236}">
                <a16:creationId xmlns:a16="http://schemas.microsoft.com/office/drawing/2014/main" id="{68864EB6-BA94-409D-AEB2-17EFD68CBC9A}"/>
              </a:ext>
            </a:extLst>
          </p:cNvPr>
          <p:cNvSpPr/>
          <p:nvPr/>
        </p:nvSpPr>
        <p:spPr>
          <a:xfrm>
            <a:off x="3955877" y="3727222"/>
            <a:ext cx="629654" cy="199618"/>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Rectángulo 47">
            <a:extLst>
              <a:ext uri="{FF2B5EF4-FFF2-40B4-BE49-F238E27FC236}">
                <a16:creationId xmlns:a16="http://schemas.microsoft.com/office/drawing/2014/main" id="{6D168CC7-EDD1-48B5-BE3F-862CC46DFC0B}"/>
              </a:ext>
            </a:extLst>
          </p:cNvPr>
          <p:cNvSpPr/>
          <p:nvPr/>
        </p:nvSpPr>
        <p:spPr>
          <a:xfrm>
            <a:off x="9879970" y="3381220"/>
            <a:ext cx="429889" cy="318289"/>
          </a:xfrm>
          <a:prstGeom prst="rect">
            <a:avLst/>
          </a:prstGeom>
          <a:no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a:extLst>
              <a:ext uri="{FF2B5EF4-FFF2-40B4-BE49-F238E27FC236}">
                <a16:creationId xmlns:a16="http://schemas.microsoft.com/office/drawing/2014/main" id="{F0214046-4EAD-4CF1-9570-6C68890F8A4D}"/>
              </a:ext>
            </a:extLst>
          </p:cNvPr>
          <p:cNvSpPr/>
          <p:nvPr/>
        </p:nvSpPr>
        <p:spPr>
          <a:xfrm>
            <a:off x="11386216" y="4758100"/>
            <a:ext cx="445537" cy="40392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id="{BD3EA967-8D0D-4F54-9993-91F94CD4BF04}"/>
              </a:ext>
            </a:extLst>
          </p:cNvPr>
          <p:cNvSpPr/>
          <p:nvPr/>
        </p:nvSpPr>
        <p:spPr>
          <a:xfrm>
            <a:off x="2533100" y="4976766"/>
            <a:ext cx="629654" cy="199618"/>
          </a:xfrm>
          <a:prstGeom prst="rect">
            <a:avLst/>
          </a:prstGeom>
          <a:noFill/>
          <a:ln w="28575">
            <a:solidFill>
              <a:srgbClr val="F53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1D808C5A-AFC7-4027-B1F2-27845920118E}"/>
              </a:ext>
            </a:extLst>
          </p:cNvPr>
          <p:cNvSpPr/>
          <p:nvPr/>
        </p:nvSpPr>
        <p:spPr>
          <a:xfrm>
            <a:off x="3931519" y="4976766"/>
            <a:ext cx="629654" cy="199618"/>
          </a:xfrm>
          <a:prstGeom prst="rect">
            <a:avLst/>
          </a:prstGeom>
          <a:noFill/>
          <a:ln w="28575">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20762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0381" y="-24275"/>
            <a:ext cx="10515600" cy="618635"/>
          </a:xfrm>
        </p:spPr>
        <p:txBody>
          <a:bodyPr>
            <a:normAutofit/>
          </a:bodyPr>
          <a:lstStyle/>
          <a:p>
            <a:r>
              <a:rPr lang="es-EC" sz="3100" b="1" dirty="0"/>
              <a:t>Precisión Horizontal</a:t>
            </a:r>
            <a:endParaRPr lang="es-CO" sz="3100" b="1" dirty="0"/>
          </a:p>
        </p:txBody>
      </p:sp>
      <p:pic>
        <p:nvPicPr>
          <p:cNvPr id="7" name="Imagen 6" descr="Mapa&#10;&#10;Descripción generada automáticamente">
            <a:extLst>
              <a:ext uri="{FF2B5EF4-FFF2-40B4-BE49-F238E27FC236}">
                <a16:creationId xmlns:a16="http://schemas.microsoft.com/office/drawing/2014/main" id="{47634D43-DF57-41BE-95EC-7A42E353E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416" y="1209688"/>
            <a:ext cx="3303461" cy="4672799"/>
          </a:xfrm>
          <a:prstGeom prst="rect">
            <a:avLst/>
          </a:prstGeom>
          <a:ln>
            <a:solidFill>
              <a:schemeClr val="tx1"/>
            </a:solidFill>
          </a:ln>
        </p:spPr>
      </p:pic>
      <p:sp>
        <p:nvSpPr>
          <p:cNvPr id="9" name="CuadroTexto 8">
            <a:extLst>
              <a:ext uri="{FF2B5EF4-FFF2-40B4-BE49-F238E27FC236}">
                <a16:creationId xmlns:a16="http://schemas.microsoft.com/office/drawing/2014/main" id="{C80289AE-7FCC-4041-BA2F-CD5AFB3CD3E4}"/>
              </a:ext>
            </a:extLst>
          </p:cNvPr>
          <p:cNvSpPr txBox="1"/>
          <p:nvPr/>
        </p:nvSpPr>
        <p:spPr>
          <a:xfrm>
            <a:off x="8183011" y="636042"/>
            <a:ext cx="3303274" cy="584775"/>
          </a:xfrm>
          <a:prstGeom prst="rect">
            <a:avLst/>
          </a:prstGeom>
          <a:noFill/>
        </p:spPr>
        <p:txBody>
          <a:bodyPr wrap="square">
            <a:spAutoFit/>
          </a:bodyPr>
          <a:lstStyle/>
          <a:p>
            <a:pPr algn="ctr"/>
            <a:r>
              <a:rPr lang="es-EC" sz="1600" b="1" dirty="0"/>
              <a:t>Huawei </a:t>
            </a:r>
          </a:p>
          <a:p>
            <a:pPr algn="ctr"/>
            <a:r>
              <a:rPr lang="es-EC" sz="1600" b="1" dirty="0"/>
              <a:t>Gama Media</a:t>
            </a:r>
            <a:endParaRPr lang="es-EC" sz="1600" dirty="0"/>
          </a:p>
        </p:txBody>
      </p:sp>
      <p:pic>
        <p:nvPicPr>
          <p:cNvPr id="11" name="Imagen 10" descr="Mapa&#10;&#10;Descripción generada automáticamente">
            <a:extLst>
              <a:ext uri="{FF2B5EF4-FFF2-40B4-BE49-F238E27FC236}">
                <a16:creationId xmlns:a16="http://schemas.microsoft.com/office/drawing/2014/main" id="{573328B9-5A63-4F88-900F-3A863A194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77" y="1209424"/>
            <a:ext cx="3303459" cy="4672798"/>
          </a:xfrm>
          <a:prstGeom prst="rect">
            <a:avLst/>
          </a:prstGeom>
          <a:ln>
            <a:solidFill>
              <a:schemeClr val="tx1"/>
            </a:solidFill>
          </a:ln>
        </p:spPr>
      </p:pic>
      <p:sp>
        <p:nvSpPr>
          <p:cNvPr id="12" name="CuadroTexto 11">
            <a:extLst>
              <a:ext uri="{FF2B5EF4-FFF2-40B4-BE49-F238E27FC236}">
                <a16:creationId xmlns:a16="http://schemas.microsoft.com/office/drawing/2014/main" id="{73DBDAD1-7C84-43BA-81B6-32C39F2919CB}"/>
              </a:ext>
            </a:extLst>
          </p:cNvPr>
          <p:cNvSpPr txBox="1"/>
          <p:nvPr/>
        </p:nvSpPr>
        <p:spPr>
          <a:xfrm>
            <a:off x="356177" y="636042"/>
            <a:ext cx="3303461" cy="584775"/>
          </a:xfrm>
          <a:prstGeom prst="rect">
            <a:avLst/>
          </a:prstGeom>
          <a:noFill/>
        </p:spPr>
        <p:txBody>
          <a:bodyPr wrap="square">
            <a:spAutoFit/>
          </a:bodyPr>
          <a:lstStyle/>
          <a:p>
            <a:pPr algn="ctr"/>
            <a:r>
              <a:rPr lang="es-EC" sz="1600" b="1" dirty="0"/>
              <a:t>Xiaomi </a:t>
            </a:r>
          </a:p>
          <a:p>
            <a:pPr algn="ctr"/>
            <a:r>
              <a:rPr lang="es-EC" sz="1600" b="1" dirty="0"/>
              <a:t>Gama Alta</a:t>
            </a:r>
            <a:endParaRPr lang="es-EC" sz="1600" dirty="0"/>
          </a:p>
        </p:txBody>
      </p:sp>
      <p:graphicFrame>
        <p:nvGraphicFramePr>
          <p:cNvPr id="13" name="Tabla 12">
            <a:extLst>
              <a:ext uri="{FF2B5EF4-FFF2-40B4-BE49-F238E27FC236}">
                <a16:creationId xmlns:a16="http://schemas.microsoft.com/office/drawing/2014/main" id="{6E681829-A737-466D-92DD-68781DE16CBC}"/>
              </a:ext>
            </a:extLst>
          </p:cNvPr>
          <p:cNvGraphicFramePr>
            <a:graphicFrameLocks noGrp="1"/>
          </p:cNvGraphicFramePr>
          <p:nvPr>
            <p:extLst>
              <p:ext uri="{D42A27DB-BD31-4B8C-83A1-F6EECF244321}">
                <p14:modId xmlns:p14="http://schemas.microsoft.com/office/powerpoint/2010/main" val="2557861238"/>
              </p:ext>
            </p:extLst>
          </p:nvPr>
        </p:nvGraphicFramePr>
        <p:xfrm>
          <a:off x="4391235" y="1322460"/>
          <a:ext cx="3200865" cy="1865906"/>
        </p:xfrm>
        <a:graphic>
          <a:graphicData uri="http://schemas.openxmlformats.org/drawingml/2006/table">
            <a:tbl>
              <a:tblPr firstRow="1" firstCol="1" bandRow="1">
                <a:tableStyleId>{2D5ABB26-0587-4C30-8999-92F81FD0307C}</a:tableStyleId>
              </a:tblPr>
              <a:tblGrid>
                <a:gridCol w="804736">
                  <a:extLst>
                    <a:ext uri="{9D8B030D-6E8A-4147-A177-3AD203B41FA5}">
                      <a16:colId xmlns:a16="http://schemas.microsoft.com/office/drawing/2014/main" val="3168825608"/>
                    </a:ext>
                  </a:extLst>
                </a:gridCol>
                <a:gridCol w="624903">
                  <a:extLst>
                    <a:ext uri="{9D8B030D-6E8A-4147-A177-3AD203B41FA5}">
                      <a16:colId xmlns:a16="http://schemas.microsoft.com/office/drawing/2014/main" val="3908960261"/>
                    </a:ext>
                  </a:extLst>
                </a:gridCol>
                <a:gridCol w="862203">
                  <a:extLst>
                    <a:ext uri="{9D8B030D-6E8A-4147-A177-3AD203B41FA5}">
                      <a16:colId xmlns:a16="http://schemas.microsoft.com/office/drawing/2014/main" val="1907930977"/>
                    </a:ext>
                  </a:extLst>
                </a:gridCol>
                <a:gridCol w="909023">
                  <a:extLst>
                    <a:ext uri="{9D8B030D-6E8A-4147-A177-3AD203B41FA5}">
                      <a16:colId xmlns:a16="http://schemas.microsoft.com/office/drawing/2014/main" val="337771674"/>
                    </a:ext>
                  </a:extLst>
                </a:gridCol>
              </a:tblGrid>
              <a:tr h="239795">
                <a:tc rowSpan="2">
                  <a:txBody>
                    <a:bodyPr/>
                    <a:lstStyle/>
                    <a:p>
                      <a:pPr algn="ctr">
                        <a:lnSpc>
                          <a:spcPct val="107000"/>
                        </a:lnSpc>
                        <a:spcAft>
                          <a:spcPts val="800"/>
                        </a:spcAft>
                      </a:pPr>
                      <a:r>
                        <a:rPr lang="es-CO" sz="1200" dirty="0">
                          <a:effectLst/>
                        </a:rPr>
                        <a:t> </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Xiaomi</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39832860"/>
                  </a:ext>
                </a:extLst>
              </a:tr>
              <a:tr h="239795">
                <a:tc vMerge="1">
                  <a:txBody>
                    <a:bodyPr/>
                    <a:lstStyle/>
                    <a:p>
                      <a:endParaRPr lang="es-EC"/>
                    </a:p>
                  </a:txBody>
                  <a:tcPr/>
                </a:tc>
                <a:tc>
                  <a:txBody>
                    <a:bodyPr/>
                    <a:lstStyle/>
                    <a:p>
                      <a:pPr algn="ctr">
                        <a:lnSpc>
                          <a:spcPct val="107000"/>
                        </a:lnSpc>
                        <a:spcAft>
                          <a:spcPts val="800"/>
                        </a:spcAft>
                      </a:pPr>
                      <a:r>
                        <a:rPr lang="es-CO" sz="1100" b="1" dirty="0">
                          <a:effectLst/>
                        </a:rPr>
                        <a:t>Estático</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b="1" dirty="0">
                          <a:effectLst/>
                        </a:rPr>
                        <a:t>Navegación</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b="1" dirty="0">
                          <a:effectLst/>
                        </a:rPr>
                        <a:t>N. Corrección</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47634"/>
                  </a:ext>
                </a:extLst>
              </a:tr>
              <a:tr h="239795">
                <a:tc>
                  <a:txBody>
                    <a:bodyPr/>
                    <a:lstStyle/>
                    <a:p>
                      <a:pPr>
                        <a:lnSpc>
                          <a:spcPct val="107000"/>
                        </a:lnSpc>
                        <a:spcAft>
                          <a:spcPts val="800"/>
                        </a:spcAft>
                      </a:pPr>
                      <a:r>
                        <a:rPr lang="es-CO" sz="1200" b="1" dirty="0">
                          <a:effectLst/>
                        </a:rPr>
                        <a:t>RMSE </a:t>
                      </a:r>
                      <a:r>
                        <a:rPr lang="es-CO" sz="1200" b="1" baseline="-25000" dirty="0">
                          <a:effectLst/>
                        </a:rPr>
                        <a:t>e</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3.1513</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4.1920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a:effectLst/>
                        </a:rPr>
                        <a:t>4.1006</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3789515"/>
                  </a:ext>
                </a:extLst>
              </a:tr>
              <a:tr h="239795">
                <a:tc>
                  <a:txBody>
                    <a:bodyPr/>
                    <a:lstStyle/>
                    <a:p>
                      <a:pPr>
                        <a:lnSpc>
                          <a:spcPct val="107000"/>
                        </a:lnSpc>
                        <a:spcAft>
                          <a:spcPts val="800"/>
                        </a:spcAft>
                      </a:pPr>
                      <a:r>
                        <a:rPr lang="es-CO" sz="1200" b="1" dirty="0">
                          <a:effectLst/>
                        </a:rPr>
                        <a:t>RMSE </a:t>
                      </a:r>
                      <a:r>
                        <a:rPr lang="es-CO" sz="1200" b="1" baseline="-25000" dirty="0">
                          <a:effectLst/>
                        </a:rPr>
                        <a:t>n</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2.2375</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3.6685</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3.6633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340745258"/>
                  </a:ext>
                </a:extLst>
              </a:tr>
              <a:tr h="453363">
                <a:tc>
                  <a:txBody>
                    <a:bodyPr/>
                    <a:lstStyle/>
                    <a:p>
                      <a:pPr>
                        <a:lnSpc>
                          <a:spcPct val="107000"/>
                        </a:lnSpc>
                        <a:spcAft>
                          <a:spcPts val="800"/>
                        </a:spcAft>
                      </a:pPr>
                      <a:r>
                        <a:rPr lang="es-CO" sz="1200" b="1" dirty="0">
                          <a:effectLst/>
                        </a:rPr>
                        <a:t>RMSE </a:t>
                      </a:r>
                      <a:r>
                        <a:rPr lang="es-CO" sz="1200" b="1" baseline="-25000" dirty="0">
                          <a:effectLst/>
                        </a:rPr>
                        <a:t>H</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3.8648</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5.5705</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5.4986</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151170918"/>
                  </a:ext>
                </a:extLst>
              </a:tr>
              <a:tr h="453363">
                <a:tc>
                  <a:txBody>
                    <a:bodyPr/>
                    <a:lstStyle/>
                    <a:p>
                      <a:pPr>
                        <a:lnSpc>
                          <a:spcPct val="107000"/>
                        </a:lnSpc>
                        <a:spcAft>
                          <a:spcPts val="800"/>
                        </a:spcAft>
                      </a:pPr>
                      <a:r>
                        <a:rPr lang="es-CO" sz="1200" b="1" dirty="0">
                          <a:effectLst/>
                        </a:rPr>
                        <a:t>Precisión </a:t>
                      </a:r>
                      <a:r>
                        <a:rPr lang="es-CO" sz="1200" b="1" baseline="-25000" dirty="0">
                          <a:effectLst/>
                        </a:rPr>
                        <a:t>H</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6.5950</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a:effectLst/>
                        </a:rPr>
                        <a:t>9.6201</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9.5019</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571560"/>
                  </a:ext>
                </a:extLst>
              </a:tr>
            </a:tbl>
          </a:graphicData>
        </a:graphic>
      </p:graphicFrame>
      <p:graphicFrame>
        <p:nvGraphicFramePr>
          <p:cNvPr id="14" name="Tabla 13">
            <a:extLst>
              <a:ext uri="{FF2B5EF4-FFF2-40B4-BE49-F238E27FC236}">
                <a16:creationId xmlns:a16="http://schemas.microsoft.com/office/drawing/2014/main" id="{16A2EDE5-457C-4B58-86F7-03B70ED8E7A7}"/>
              </a:ext>
            </a:extLst>
          </p:cNvPr>
          <p:cNvGraphicFramePr>
            <a:graphicFrameLocks noGrp="1"/>
          </p:cNvGraphicFramePr>
          <p:nvPr>
            <p:extLst>
              <p:ext uri="{D42A27DB-BD31-4B8C-83A1-F6EECF244321}">
                <p14:modId xmlns:p14="http://schemas.microsoft.com/office/powerpoint/2010/main" val="1746644059"/>
              </p:ext>
            </p:extLst>
          </p:nvPr>
        </p:nvGraphicFramePr>
        <p:xfrm>
          <a:off x="4376321" y="3486404"/>
          <a:ext cx="3206042" cy="1865906"/>
        </p:xfrm>
        <a:graphic>
          <a:graphicData uri="http://schemas.openxmlformats.org/drawingml/2006/table">
            <a:tbl>
              <a:tblPr firstRow="1" firstCol="1" bandRow="1">
                <a:tableStyleId>{2D5ABB26-0587-4C30-8999-92F81FD0307C}</a:tableStyleId>
              </a:tblPr>
              <a:tblGrid>
                <a:gridCol w="804736">
                  <a:extLst>
                    <a:ext uri="{9D8B030D-6E8A-4147-A177-3AD203B41FA5}">
                      <a16:colId xmlns:a16="http://schemas.microsoft.com/office/drawing/2014/main" val="3168825608"/>
                    </a:ext>
                  </a:extLst>
                </a:gridCol>
                <a:gridCol w="636587">
                  <a:extLst>
                    <a:ext uri="{9D8B030D-6E8A-4147-A177-3AD203B41FA5}">
                      <a16:colId xmlns:a16="http://schemas.microsoft.com/office/drawing/2014/main" val="744513443"/>
                    </a:ext>
                  </a:extLst>
                </a:gridCol>
                <a:gridCol w="801687">
                  <a:extLst>
                    <a:ext uri="{9D8B030D-6E8A-4147-A177-3AD203B41FA5}">
                      <a16:colId xmlns:a16="http://schemas.microsoft.com/office/drawing/2014/main" val="635705111"/>
                    </a:ext>
                  </a:extLst>
                </a:gridCol>
                <a:gridCol w="963032">
                  <a:extLst>
                    <a:ext uri="{9D8B030D-6E8A-4147-A177-3AD203B41FA5}">
                      <a16:colId xmlns:a16="http://schemas.microsoft.com/office/drawing/2014/main" val="103095400"/>
                    </a:ext>
                  </a:extLst>
                </a:gridCol>
              </a:tblGrid>
              <a:tr h="239795">
                <a:tc rowSpan="2">
                  <a:txBody>
                    <a:bodyPr/>
                    <a:lstStyle/>
                    <a:p>
                      <a:pPr algn="ctr">
                        <a:lnSpc>
                          <a:spcPct val="107000"/>
                        </a:lnSpc>
                        <a:spcAft>
                          <a:spcPts val="800"/>
                        </a:spcAft>
                      </a:pPr>
                      <a:r>
                        <a:rPr lang="es-CO" sz="1200" dirty="0">
                          <a:effectLst/>
                        </a:rPr>
                        <a:t> </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800"/>
                        </a:spcAft>
                      </a:pPr>
                      <a:r>
                        <a:rPr lang="es-CO" sz="1200" b="1" dirty="0">
                          <a:effectLst/>
                        </a:rPr>
                        <a:t>Huawei</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39832860"/>
                  </a:ext>
                </a:extLst>
              </a:tr>
              <a:tr h="239795">
                <a:tc vMerge="1">
                  <a:txBody>
                    <a:bodyPr/>
                    <a:lstStyle/>
                    <a:p>
                      <a:endParaRPr lang="es-EC"/>
                    </a:p>
                  </a:txBody>
                  <a:tcPr/>
                </a:tc>
                <a:tc>
                  <a:txBody>
                    <a:bodyPr/>
                    <a:lstStyle/>
                    <a:p>
                      <a:pPr algn="ctr">
                        <a:lnSpc>
                          <a:spcPct val="107000"/>
                        </a:lnSpc>
                        <a:spcAft>
                          <a:spcPts val="800"/>
                        </a:spcAft>
                      </a:pPr>
                      <a:r>
                        <a:rPr lang="es-CO" sz="1100" b="1" dirty="0">
                          <a:effectLst/>
                        </a:rPr>
                        <a:t>Estático</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b="1" dirty="0">
                          <a:effectLst/>
                        </a:rPr>
                        <a:t>Navegación</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100" b="1" dirty="0">
                          <a:effectLst/>
                        </a:rPr>
                        <a:t>N. Corrección</a:t>
                      </a:r>
                      <a:endParaRPr lang="es-EC" sz="11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747634"/>
                  </a:ext>
                </a:extLst>
              </a:tr>
              <a:tr h="239795">
                <a:tc>
                  <a:txBody>
                    <a:bodyPr/>
                    <a:lstStyle/>
                    <a:p>
                      <a:pPr>
                        <a:lnSpc>
                          <a:spcPct val="107000"/>
                        </a:lnSpc>
                        <a:spcAft>
                          <a:spcPts val="800"/>
                        </a:spcAft>
                      </a:pPr>
                      <a:r>
                        <a:rPr lang="es-CO" sz="1200" b="1" dirty="0">
                          <a:effectLst/>
                        </a:rPr>
                        <a:t>RMSE </a:t>
                      </a:r>
                      <a:r>
                        <a:rPr lang="es-CO" sz="1200" b="1" baseline="-25000" dirty="0">
                          <a:effectLst/>
                        </a:rPr>
                        <a:t>e</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5.1887</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4.2688</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es-CO" sz="1200" dirty="0">
                          <a:effectLst/>
                        </a:rPr>
                        <a:t>4.1960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73789515"/>
                  </a:ext>
                </a:extLst>
              </a:tr>
              <a:tr h="239795">
                <a:tc>
                  <a:txBody>
                    <a:bodyPr/>
                    <a:lstStyle/>
                    <a:p>
                      <a:pPr>
                        <a:lnSpc>
                          <a:spcPct val="107000"/>
                        </a:lnSpc>
                        <a:spcAft>
                          <a:spcPts val="800"/>
                        </a:spcAft>
                      </a:pPr>
                      <a:r>
                        <a:rPr lang="es-CO" sz="1200" b="1" dirty="0">
                          <a:effectLst/>
                        </a:rPr>
                        <a:t>RMSE </a:t>
                      </a:r>
                      <a:r>
                        <a:rPr lang="es-CO" sz="1200" b="1" baseline="-25000" dirty="0">
                          <a:effectLst/>
                        </a:rPr>
                        <a:t>n</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5.3326</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4.1906</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4.1511</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340745258"/>
                  </a:ext>
                </a:extLst>
              </a:tr>
              <a:tr h="453363">
                <a:tc>
                  <a:txBody>
                    <a:bodyPr/>
                    <a:lstStyle/>
                    <a:p>
                      <a:pPr>
                        <a:lnSpc>
                          <a:spcPct val="107000"/>
                        </a:lnSpc>
                        <a:spcAft>
                          <a:spcPts val="800"/>
                        </a:spcAft>
                      </a:pPr>
                      <a:r>
                        <a:rPr lang="es-CO" sz="1200" b="1" dirty="0">
                          <a:effectLst/>
                        </a:rPr>
                        <a:t>RMSE </a:t>
                      </a:r>
                      <a:r>
                        <a:rPr lang="es-CO" sz="1200" b="1" baseline="-25000" dirty="0">
                          <a:effectLst/>
                        </a:rPr>
                        <a:t>H</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7.4403</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dirty="0">
                          <a:effectLst/>
                        </a:rPr>
                        <a:t>5.9820</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tc>
                  <a:txBody>
                    <a:bodyPr/>
                    <a:lstStyle/>
                    <a:p>
                      <a:pPr algn="ctr">
                        <a:lnSpc>
                          <a:spcPct val="107000"/>
                        </a:lnSpc>
                        <a:spcAft>
                          <a:spcPts val="800"/>
                        </a:spcAft>
                      </a:pPr>
                      <a:r>
                        <a:rPr lang="es-CO" sz="1200">
                          <a:effectLst/>
                        </a:rPr>
                        <a:t>5.9024</a:t>
                      </a:r>
                      <a:endParaRPr lang="es-EC" sz="120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tc>
                <a:extLst>
                  <a:ext uri="{0D108BD9-81ED-4DB2-BD59-A6C34878D82A}">
                    <a16:rowId xmlns:a16="http://schemas.microsoft.com/office/drawing/2014/main" val="3151170918"/>
                  </a:ext>
                </a:extLst>
              </a:tr>
              <a:tr h="453363">
                <a:tc>
                  <a:txBody>
                    <a:bodyPr/>
                    <a:lstStyle/>
                    <a:p>
                      <a:pPr>
                        <a:lnSpc>
                          <a:spcPct val="107000"/>
                        </a:lnSpc>
                        <a:spcAft>
                          <a:spcPts val="800"/>
                        </a:spcAft>
                      </a:pPr>
                      <a:r>
                        <a:rPr lang="es-CO" sz="1200" b="1" dirty="0">
                          <a:effectLst/>
                        </a:rPr>
                        <a:t>Precisión </a:t>
                      </a:r>
                      <a:r>
                        <a:rPr lang="es-CO" sz="1200" b="1" baseline="-25000" dirty="0">
                          <a:effectLst/>
                        </a:rPr>
                        <a:t>H</a:t>
                      </a:r>
                      <a:endParaRPr lang="es-EC" sz="1200" b="1"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12.8764</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10.3531</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s-CO" sz="1200" dirty="0">
                          <a:effectLst/>
                        </a:rPr>
                        <a:t>10.2157</a:t>
                      </a:r>
                      <a:endParaRPr lang="es-EC" sz="1200" dirty="0">
                        <a:effectLst/>
                        <a:latin typeface="Arial" panose="020B0604020202020204" pitchFamily="34" charset="0"/>
                        <a:ea typeface="Calibri" panose="020F0502020204030204" pitchFamily="34" charset="0"/>
                        <a:cs typeface="Calibri" panose="020F0502020204030204" pitchFamily="34" charset="0"/>
                      </a:endParaRPr>
                    </a:p>
                  </a:txBody>
                  <a:tcPr marL="44450" marR="4445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571560"/>
                  </a:ext>
                </a:extLst>
              </a:tr>
            </a:tbl>
          </a:graphicData>
        </a:graphic>
      </p:graphicFrame>
      <p:sp>
        <p:nvSpPr>
          <p:cNvPr id="23" name="Rectángulo 22">
            <a:extLst>
              <a:ext uri="{FF2B5EF4-FFF2-40B4-BE49-F238E27FC236}">
                <a16:creationId xmlns:a16="http://schemas.microsoft.com/office/drawing/2014/main" id="{C5E91DD8-D718-4026-8FF7-CD1EE349FA09}"/>
              </a:ext>
            </a:extLst>
          </p:cNvPr>
          <p:cNvSpPr/>
          <p:nvPr/>
        </p:nvSpPr>
        <p:spPr>
          <a:xfrm>
            <a:off x="5183325" y="2998087"/>
            <a:ext cx="629654" cy="18643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61E745E3-6A55-42D2-8D2C-0CF695CDE5D0}"/>
              </a:ext>
            </a:extLst>
          </p:cNvPr>
          <p:cNvSpPr/>
          <p:nvPr/>
        </p:nvSpPr>
        <p:spPr>
          <a:xfrm>
            <a:off x="5936772" y="2998086"/>
            <a:ext cx="629654" cy="186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a:extLst>
              <a:ext uri="{FF2B5EF4-FFF2-40B4-BE49-F238E27FC236}">
                <a16:creationId xmlns:a16="http://schemas.microsoft.com/office/drawing/2014/main" id="{1E5BE162-2087-49F9-8DF9-68409EADFDB3}"/>
              </a:ext>
            </a:extLst>
          </p:cNvPr>
          <p:cNvSpPr/>
          <p:nvPr/>
        </p:nvSpPr>
        <p:spPr>
          <a:xfrm>
            <a:off x="6799909" y="3001933"/>
            <a:ext cx="629654" cy="18643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Rectángulo 25">
            <a:extLst>
              <a:ext uri="{FF2B5EF4-FFF2-40B4-BE49-F238E27FC236}">
                <a16:creationId xmlns:a16="http://schemas.microsoft.com/office/drawing/2014/main" id="{E69DD714-8B10-4A97-80B3-3E4DA4E11D8D}"/>
              </a:ext>
            </a:extLst>
          </p:cNvPr>
          <p:cNvSpPr/>
          <p:nvPr/>
        </p:nvSpPr>
        <p:spPr>
          <a:xfrm>
            <a:off x="5161221" y="5162013"/>
            <a:ext cx="629654" cy="18643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274A2624-2F2F-43F7-9507-7929CEC30D86}"/>
              </a:ext>
            </a:extLst>
          </p:cNvPr>
          <p:cNvSpPr/>
          <p:nvPr/>
        </p:nvSpPr>
        <p:spPr>
          <a:xfrm>
            <a:off x="5914668" y="5162009"/>
            <a:ext cx="629654" cy="1864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Rectángulo 27">
            <a:extLst>
              <a:ext uri="{FF2B5EF4-FFF2-40B4-BE49-F238E27FC236}">
                <a16:creationId xmlns:a16="http://schemas.microsoft.com/office/drawing/2014/main" id="{1E0FDC49-7AD2-4370-BABC-606EF4F164EE}"/>
              </a:ext>
            </a:extLst>
          </p:cNvPr>
          <p:cNvSpPr/>
          <p:nvPr/>
        </p:nvSpPr>
        <p:spPr>
          <a:xfrm>
            <a:off x="6755814" y="5162010"/>
            <a:ext cx="629654" cy="18643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12454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541" y="0"/>
            <a:ext cx="10515600" cy="619125"/>
          </a:xfrm>
        </p:spPr>
        <p:txBody>
          <a:bodyPr>
            <a:normAutofit/>
          </a:bodyPr>
          <a:lstStyle/>
          <a:p>
            <a:r>
              <a:rPr lang="es-EC" sz="3100" b="1"/>
              <a:t>Objetivos </a:t>
            </a:r>
            <a:endParaRPr lang="en-US" sz="3100" b="1"/>
          </a:p>
        </p:txBody>
      </p:sp>
      <p:sp>
        <p:nvSpPr>
          <p:cNvPr id="6" name="CuadroTexto 5">
            <a:extLst>
              <a:ext uri="{FF2B5EF4-FFF2-40B4-BE49-F238E27FC236}">
                <a16:creationId xmlns:a16="http://schemas.microsoft.com/office/drawing/2014/main" id="{CCD34689-EFFB-4D08-BAE7-7AA1659035EF}"/>
              </a:ext>
            </a:extLst>
          </p:cNvPr>
          <p:cNvSpPr txBox="1"/>
          <p:nvPr/>
        </p:nvSpPr>
        <p:spPr>
          <a:xfrm>
            <a:off x="669618" y="1403129"/>
            <a:ext cx="5732027" cy="2343904"/>
          </a:xfrm>
          <a:prstGeom prst="roundRect">
            <a:avLst/>
          </a:prstGeom>
          <a:solidFill>
            <a:schemeClr val="bg1">
              <a:lumMod val="95000"/>
            </a:schemeClr>
          </a:solidFill>
          <a:ln w="38100">
            <a:solidFill>
              <a:schemeClr val="accent6">
                <a:lumMod val="75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indent="457200">
              <a:lnSpc>
                <a:spcPct val="150000"/>
              </a:lnSpc>
              <a:spcAft>
                <a:spcPts val="800"/>
              </a:spcAft>
            </a:pPr>
            <a:r>
              <a:rPr lang="es-EC">
                <a:solidFill>
                  <a:schemeClr val="tx1"/>
                </a:solidFill>
                <a:effectLst/>
                <a:latin typeface="Arial" panose="020B0604020202020204" pitchFamily="34" charset="0"/>
                <a:ea typeface="Arial" panose="020B0604020202020204" pitchFamily="34" charset="0"/>
                <a:cs typeface="Arial" panose="020B0604020202020204" pitchFamily="34" charset="0"/>
              </a:rPr>
              <a:t>Generar una aplicación móvil para navegación utilizando el protocolo NTRIP, enfocado a la movilidad autónoma de personas con discapacidad visual, proyecto piloto Universidad de las Fuerzas Armadas ESPE.</a:t>
            </a:r>
            <a:endParaRPr lang="es-CO">
              <a:solidFill>
                <a:schemeClr val="tx1"/>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37F0B408-3678-40ED-A147-D49701031813}"/>
              </a:ext>
            </a:extLst>
          </p:cNvPr>
          <p:cNvSpPr txBox="1"/>
          <p:nvPr/>
        </p:nvSpPr>
        <p:spPr>
          <a:xfrm>
            <a:off x="747713" y="935065"/>
            <a:ext cx="6257924" cy="369332"/>
          </a:xfrm>
          <a:prstGeom prst="rect">
            <a:avLst/>
          </a:prstGeom>
          <a:noFill/>
        </p:spPr>
        <p:txBody>
          <a:bodyPr wrap="square">
            <a:spAutoFit/>
          </a:bodyPr>
          <a:lstStyle/>
          <a:p>
            <a:pPr>
              <a:spcBef>
                <a:spcPts val="1800"/>
              </a:spcBef>
              <a:spcAft>
                <a:spcPts val="1800"/>
              </a:spcAft>
            </a:pPr>
            <a:r>
              <a:rPr lang="es-EC" sz="1800" b="1" i="1">
                <a:effectLst/>
                <a:latin typeface="Arial" panose="020B0604020202020204" pitchFamily="34" charset="0"/>
                <a:cs typeface="Calibri" panose="020F0502020204030204" pitchFamily="34" charset="0"/>
              </a:rPr>
              <a:t>Objetivo General </a:t>
            </a:r>
            <a:endParaRPr lang="es-CO" sz="1800" b="1" i="1">
              <a:effectLst/>
              <a:latin typeface="Arial" panose="020B0604020202020204" pitchFamily="34" charset="0"/>
              <a:cs typeface="Calibri" panose="020F0502020204030204" pitchFamily="34" charset="0"/>
            </a:endParaRPr>
          </a:p>
        </p:txBody>
      </p:sp>
      <p:pic>
        <p:nvPicPr>
          <p:cNvPr id="9" name="Imagen 8" descr="Una caricatura de una persona&#10;&#10;Descripción generada automáticamente con confianza media">
            <a:extLst>
              <a:ext uri="{FF2B5EF4-FFF2-40B4-BE49-F238E27FC236}">
                <a16:creationId xmlns:a16="http://schemas.microsoft.com/office/drawing/2014/main" id="{0BA1054C-4777-46D8-AEDA-20DDBEFCFBF0}"/>
              </a:ext>
            </a:extLst>
          </p:cNvPr>
          <p:cNvPicPr>
            <a:picLocks noChangeAspect="1"/>
          </p:cNvPicPr>
          <p:nvPr/>
        </p:nvPicPr>
        <p:blipFill rotWithShape="1">
          <a:blip r:embed="rId3">
            <a:extLst>
              <a:ext uri="{28A0092B-C50C-407E-A947-70E740481C1C}">
                <a14:useLocalDpi xmlns:a14="http://schemas.microsoft.com/office/drawing/2010/main" val="0"/>
              </a:ext>
            </a:extLst>
          </a:blip>
          <a:srcRect t="3381" r="3211" b="3683"/>
          <a:stretch/>
        </p:blipFill>
        <p:spPr>
          <a:xfrm>
            <a:off x="6401645" y="600076"/>
            <a:ext cx="5872619" cy="5638799"/>
          </a:xfrm>
          <a:prstGeom prst="rect">
            <a:avLst/>
          </a:prstGeom>
        </p:spPr>
      </p:pic>
    </p:spTree>
    <p:extLst>
      <p:ext uri="{BB962C8B-B14F-4D97-AF65-F5344CB8AC3E}">
        <p14:creationId xmlns:p14="http://schemas.microsoft.com/office/powerpoint/2010/main" val="10570517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8D95095-5D6E-48F0-8BB0-5972832BAB04}"/>
              </a:ext>
            </a:extLst>
          </p:cNvPr>
          <p:cNvPicPr>
            <a:picLocks noChangeAspect="1"/>
          </p:cNvPicPr>
          <p:nvPr/>
        </p:nvPicPr>
        <p:blipFill rotWithShape="1">
          <a:blip r:embed="rId3"/>
          <a:srcRect r="3005"/>
          <a:stretch/>
        </p:blipFill>
        <p:spPr>
          <a:xfrm>
            <a:off x="10026962" y="1278748"/>
            <a:ext cx="1830536" cy="1724400"/>
          </a:xfrm>
          <a:prstGeom prst="rect">
            <a:avLst/>
          </a:prstGeom>
        </p:spPr>
      </p:pic>
      <p:sp>
        <p:nvSpPr>
          <p:cNvPr id="2" name="Título 1"/>
          <p:cNvSpPr>
            <a:spLocks noGrp="1"/>
          </p:cNvSpPr>
          <p:nvPr>
            <p:ph type="title"/>
          </p:nvPr>
        </p:nvSpPr>
        <p:spPr>
          <a:xfrm>
            <a:off x="260381" y="-24275"/>
            <a:ext cx="4311619" cy="618635"/>
          </a:xfrm>
        </p:spPr>
        <p:txBody>
          <a:bodyPr>
            <a:normAutofit/>
          </a:bodyPr>
          <a:lstStyle/>
          <a:p>
            <a:r>
              <a:rPr lang="es-EC" sz="3100" b="1" dirty="0"/>
              <a:t>Precisión Horizontal</a:t>
            </a:r>
            <a:endParaRPr lang="es-CO" sz="3100" b="1" dirty="0"/>
          </a:p>
        </p:txBody>
      </p:sp>
      <p:pic>
        <p:nvPicPr>
          <p:cNvPr id="7" name="Imagen 6" descr="Mapa&#10;&#10;Descripción generada automáticamente">
            <a:extLst>
              <a:ext uri="{FF2B5EF4-FFF2-40B4-BE49-F238E27FC236}">
                <a16:creationId xmlns:a16="http://schemas.microsoft.com/office/drawing/2014/main" id="{47634D43-DF57-41BE-95EC-7A42E353E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331" y="721360"/>
            <a:ext cx="3684709" cy="5212080"/>
          </a:xfrm>
          <a:prstGeom prst="rect">
            <a:avLst/>
          </a:prstGeom>
          <a:ln>
            <a:solidFill>
              <a:schemeClr val="tx1"/>
            </a:solidFill>
          </a:ln>
        </p:spPr>
      </p:pic>
      <p:sp>
        <p:nvSpPr>
          <p:cNvPr id="9" name="CuadroTexto 8">
            <a:extLst>
              <a:ext uri="{FF2B5EF4-FFF2-40B4-BE49-F238E27FC236}">
                <a16:creationId xmlns:a16="http://schemas.microsoft.com/office/drawing/2014/main" id="{C80289AE-7FCC-4041-BA2F-CD5AFB3CD3E4}"/>
              </a:ext>
            </a:extLst>
          </p:cNvPr>
          <p:cNvSpPr txBox="1"/>
          <p:nvPr/>
        </p:nvSpPr>
        <p:spPr>
          <a:xfrm>
            <a:off x="9876959" y="1002036"/>
            <a:ext cx="2191832" cy="338554"/>
          </a:xfrm>
          <a:prstGeom prst="rect">
            <a:avLst/>
          </a:prstGeom>
          <a:noFill/>
        </p:spPr>
        <p:txBody>
          <a:bodyPr wrap="square">
            <a:spAutoFit/>
          </a:bodyPr>
          <a:lstStyle/>
          <a:p>
            <a:pPr algn="ctr"/>
            <a:r>
              <a:rPr lang="es-EC" sz="1600" b="1" dirty="0"/>
              <a:t>Huawei  Gama Media</a:t>
            </a:r>
            <a:endParaRPr lang="es-EC" sz="1600" dirty="0"/>
          </a:p>
        </p:txBody>
      </p:sp>
      <p:pic>
        <p:nvPicPr>
          <p:cNvPr id="11" name="Imagen 10" descr="Mapa&#10;&#10;Descripción generada automáticamente">
            <a:extLst>
              <a:ext uri="{FF2B5EF4-FFF2-40B4-BE49-F238E27FC236}">
                <a16:creationId xmlns:a16="http://schemas.microsoft.com/office/drawing/2014/main" id="{573328B9-5A63-4F88-900F-3A863A194A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3187" y="721360"/>
            <a:ext cx="3684708" cy="5212080"/>
          </a:xfrm>
          <a:prstGeom prst="rect">
            <a:avLst/>
          </a:prstGeom>
          <a:ln>
            <a:solidFill>
              <a:schemeClr val="tx1"/>
            </a:solidFill>
          </a:ln>
        </p:spPr>
      </p:pic>
      <p:sp>
        <p:nvSpPr>
          <p:cNvPr id="12" name="CuadroTexto 11">
            <a:extLst>
              <a:ext uri="{FF2B5EF4-FFF2-40B4-BE49-F238E27FC236}">
                <a16:creationId xmlns:a16="http://schemas.microsoft.com/office/drawing/2014/main" id="{73DBDAD1-7C84-43BA-81B6-32C39F2919CB}"/>
              </a:ext>
            </a:extLst>
          </p:cNvPr>
          <p:cNvSpPr txBox="1"/>
          <p:nvPr/>
        </p:nvSpPr>
        <p:spPr>
          <a:xfrm>
            <a:off x="140388" y="1006722"/>
            <a:ext cx="2097797" cy="338554"/>
          </a:xfrm>
          <a:prstGeom prst="rect">
            <a:avLst/>
          </a:prstGeom>
          <a:noFill/>
        </p:spPr>
        <p:txBody>
          <a:bodyPr wrap="square">
            <a:spAutoFit/>
          </a:bodyPr>
          <a:lstStyle/>
          <a:p>
            <a:pPr algn="ctr"/>
            <a:r>
              <a:rPr lang="es-EC" sz="1600" b="1" dirty="0"/>
              <a:t>Xiaomi  Gama Alta</a:t>
            </a:r>
            <a:endParaRPr lang="es-EC" sz="1600" dirty="0"/>
          </a:p>
        </p:txBody>
      </p:sp>
      <p:pic>
        <p:nvPicPr>
          <p:cNvPr id="6" name="Imagen 5">
            <a:extLst>
              <a:ext uri="{FF2B5EF4-FFF2-40B4-BE49-F238E27FC236}">
                <a16:creationId xmlns:a16="http://schemas.microsoft.com/office/drawing/2014/main" id="{092454ED-BBEC-4405-916C-52CF5E848D64}"/>
              </a:ext>
            </a:extLst>
          </p:cNvPr>
          <p:cNvPicPr>
            <a:picLocks noChangeAspect="1"/>
          </p:cNvPicPr>
          <p:nvPr/>
        </p:nvPicPr>
        <p:blipFill>
          <a:blip r:embed="rId6"/>
          <a:stretch>
            <a:fillRect/>
          </a:stretch>
        </p:blipFill>
        <p:spPr>
          <a:xfrm>
            <a:off x="297636" y="1278748"/>
            <a:ext cx="1866629" cy="1724330"/>
          </a:xfrm>
          <a:prstGeom prst="rect">
            <a:avLst/>
          </a:prstGeom>
        </p:spPr>
      </p:pic>
      <p:grpSp>
        <p:nvGrpSpPr>
          <p:cNvPr id="20" name="Grupo 19">
            <a:extLst>
              <a:ext uri="{FF2B5EF4-FFF2-40B4-BE49-F238E27FC236}">
                <a16:creationId xmlns:a16="http://schemas.microsoft.com/office/drawing/2014/main" id="{9004F288-6F92-482D-9E60-55128BE1FF7D}"/>
              </a:ext>
            </a:extLst>
          </p:cNvPr>
          <p:cNvGrpSpPr/>
          <p:nvPr/>
        </p:nvGrpSpPr>
        <p:grpSpPr>
          <a:xfrm>
            <a:off x="6068673" y="612019"/>
            <a:ext cx="54654" cy="5617028"/>
            <a:chOff x="6206195" y="612019"/>
            <a:chExt cx="54654" cy="5617028"/>
          </a:xfrm>
        </p:grpSpPr>
        <p:cxnSp>
          <p:nvCxnSpPr>
            <p:cNvPr id="21" name="Conector recto 20">
              <a:extLst>
                <a:ext uri="{FF2B5EF4-FFF2-40B4-BE49-F238E27FC236}">
                  <a16:creationId xmlns:a16="http://schemas.microsoft.com/office/drawing/2014/main" id="{9B070A55-031B-4041-AF43-D3DB29A4616E}"/>
                </a:ext>
              </a:extLst>
            </p:cNvPr>
            <p:cNvCxnSpPr>
              <a:cxnSpLocks/>
            </p:cNvCxnSpPr>
            <p:nvPr/>
          </p:nvCxnSpPr>
          <p:spPr>
            <a:xfrm>
              <a:off x="6260849" y="612019"/>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7C346F2A-AFB3-4D41-B63E-FA353DD570EB}"/>
                </a:ext>
              </a:extLst>
            </p:cNvPr>
            <p:cNvCxnSpPr>
              <a:cxnSpLocks/>
            </p:cNvCxnSpPr>
            <p:nvPr/>
          </p:nvCxnSpPr>
          <p:spPr>
            <a:xfrm>
              <a:off x="6206195" y="612019"/>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2421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9D4B38-CAD5-4D88-9121-5914859ACCEC}"/>
              </a:ext>
            </a:extLst>
          </p:cNvPr>
          <p:cNvSpPr txBox="1"/>
          <p:nvPr/>
        </p:nvSpPr>
        <p:spPr>
          <a:xfrm>
            <a:off x="0" y="2321004"/>
            <a:ext cx="12192000" cy="2123658"/>
          </a:xfrm>
          <a:prstGeom prst="rect">
            <a:avLst/>
          </a:prstGeom>
          <a:noFill/>
        </p:spPr>
        <p:txBody>
          <a:bodyPr wrap="square">
            <a:spAutoFit/>
          </a:bodyPr>
          <a:lstStyle/>
          <a:p>
            <a:pPr algn="ctr"/>
            <a:r>
              <a:rPr kumimoji="0" lang="es-419" sz="6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Conclusiones y Recomendaciones</a:t>
            </a:r>
            <a:r>
              <a:rPr kumimoji="0" lang="es-419" sz="6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endParaRPr lang="es-CO" dirty="0"/>
          </a:p>
        </p:txBody>
      </p:sp>
    </p:spTree>
    <p:extLst>
      <p:ext uri="{BB962C8B-B14F-4D97-AF65-F5344CB8AC3E}">
        <p14:creationId xmlns:p14="http://schemas.microsoft.com/office/powerpoint/2010/main" val="22503992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2996987D-8382-4D20-A53A-2AB334369E5F}"/>
              </a:ext>
            </a:extLst>
          </p:cNvPr>
          <p:cNvGraphicFramePr/>
          <p:nvPr>
            <p:extLst>
              <p:ext uri="{D42A27DB-BD31-4B8C-83A1-F6EECF244321}">
                <p14:modId xmlns:p14="http://schemas.microsoft.com/office/powerpoint/2010/main" val="4125102457"/>
              </p:ext>
            </p:extLst>
          </p:nvPr>
        </p:nvGraphicFramePr>
        <p:xfrm>
          <a:off x="679568" y="1580225"/>
          <a:ext cx="6079372" cy="4342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3B9D5D3-1EB2-473F-B757-C41F4886F7E1}"/>
              </a:ext>
            </a:extLst>
          </p:cNvPr>
          <p:cNvSpPr txBox="1"/>
          <p:nvPr/>
        </p:nvSpPr>
        <p:spPr>
          <a:xfrm>
            <a:off x="747713" y="935065"/>
            <a:ext cx="6257924" cy="369332"/>
          </a:xfrm>
          <a:prstGeom prst="rect">
            <a:avLst/>
          </a:prstGeom>
          <a:noFill/>
        </p:spPr>
        <p:txBody>
          <a:bodyPr wrap="square">
            <a:spAutoFit/>
          </a:bodyPr>
          <a:lstStyle/>
          <a:p>
            <a:pPr>
              <a:spcBef>
                <a:spcPts val="1800"/>
              </a:spcBef>
              <a:spcAft>
                <a:spcPts val="1800"/>
              </a:spcAft>
            </a:pPr>
            <a:r>
              <a:rPr lang="es-EC" sz="1800" b="1" i="1" dirty="0">
                <a:effectLst/>
                <a:latin typeface="Arial" panose="020B0604020202020204" pitchFamily="34" charset="0"/>
                <a:cs typeface="Calibri" panose="020F0502020204030204" pitchFamily="34" charset="0"/>
              </a:rPr>
              <a:t>Conclusiones</a:t>
            </a:r>
            <a:endParaRPr lang="es-CO" sz="1800" b="1" i="1" dirty="0">
              <a:effectLst/>
              <a:latin typeface="Arial" panose="020B0604020202020204" pitchFamily="34" charset="0"/>
              <a:cs typeface="Calibri" panose="020F0502020204030204" pitchFamily="34" charset="0"/>
            </a:endParaRPr>
          </a:p>
        </p:txBody>
      </p:sp>
      <p:cxnSp>
        <p:nvCxnSpPr>
          <p:cNvPr id="4" name="Conector recto 3">
            <a:extLst>
              <a:ext uri="{FF2B5EF4-FFF2-40B4-BE49-F238E27FC236}">
                <a16:creationId xmlns:a16="http://schemas.microsoft.com/office/drawing/2014/main" id="{AC644B43-9EB5-48C3-814A-19CE53E2AC4E}"/>
              </a:ext>
            </a:extLst>
          </p:cNvPr>
          <p:cNvCxnSpPr>
            <a:cxnSpLocks/>
          </p:cNvCxnSpPr>
          <p:nvPr/>
        </p:nvCxnSpPr>
        <p:spPr>
          <a:xfrm>
            <a:off x="1048703" y="2669135"/>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34DC97-4FEB-4902-93AB-582EE486B8AE}"/>
              </a:ext>
            </a:extLst>
          </p:cNvPr>
          <p:cNvCxnSpPr>
            <a:cxnSpLocks/>
          </p:cNvCxnSpPr>
          <p:nvPr/>
        </p:nvCxnSpPr>
        <p:spPr>
          <a:xfrm>
            <a:off x="1048703" y="374927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2A558C72-D465-4A01-A618-C4E178DC11F5}"/>
              </a:ext>
            </a:extLst>
          </p:cNvPr>
          <p:cNvCxnSpPr>
            <a:cxnSpLocks/>
          </p:cNvCxnSpPr>
          <p:nvPr/>
        </p:nvCxnSpPr>
        <p:spPr>
          <a:xfrm>
            <a:off x="1048703" y="492275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ítulo 1">
            <a:extLst>
              <a:ext uri="{FF2B5EF4-FFF2-40B4-BE49-F238E27FC236}">
                <a16:creationId xmlns:a16="http://schemas.microsoft.com/office/drawing/2014/main" id="{1E770EDB-7208-4A9D-8E59-8FD1ED9494A6}"/>
              </a:ext>
            </a:extLst>
          </p:cNvPr>
          <p:cNvSpPr>
            <a:spLocks noGrp="1"/>
          </p:cNvSpPr>
          <p:nvPr>
            <p:ph type="title"/>
          </p:nvPr>
        </p:nvSpPr>
        <p:spPr>
          <a:xfrm>
            <a:off x="112541" y="0"/>
            <a:ext cx="5586923" cy="619125"/>
          </a:xfrm>
        </p:spPr>
        <p:txBody>
          <a:bodyPr>
            <a:normAutofit/>
          </a:bodyPr>
          <a:lstStyle/>
          <a:p>
            <a:r>
              <a:rPr lang="es-EC" sz="3100" b="1" dirty="0"/>
              <a:t>Conclusiones y Recomendaciones </a:t>
            </a:r>
            <a:endParaRPr lang="en-US" sz="3100" b="1" dirty="0"/>
          </a:p>
        </p:txBody>
      </p:sp>
      <p:pic>
        <p:nvPicPr>
          <p:cNvPr id="1026" name="Picture 2">
            <a:extLst>
              <a:ext uri="{FF2B5EF4-FFF2-40B4-BE49-F238E27FC236}">
                <a16:creationId xmlns:a16="http://schemas.microsoft.com/office/drawing/2014/main" id="{C0246CBA-1305-4A61-B79F-1B0171890F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598" r="1662"/>
          <a:stretch/>
        </p:blipFill>
        <p:spPr bwMode="auto">
          <a:xfrm>
            <a:off x="7005637" y="1580225"/>
            <a:ext cx="4937391" cy="37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117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2996987D-8382-4D20-A53A-2AB334369E5F}"/>
              </a:ext>
            </a:extLst>
          </p:cNvPr>
          <p:cNvGraphicFramePr/>
          <p:nvPr>
            <p:extLst>
              <p:ext uri="{D42A27DB-BD31-4B8C-83A1-F6EECF244321}">
                <p14:modId xmlns:p14="http://schemas.microsoft.com/office/powerpoint/2010/main" val="2005733138"/>
              </p:ext>
            </p:extLst>
          </p:nvPr>
        </p:nvGraphicFramePr>
        <p:xfrm>
          <a:off x="679568" y="1580226"/>
          <a:ext cx="6079372" cy="367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3B9D5D3-1EB2-473F-B757-C41F4886F7E1}"/>
              </a:ext>
            </a:extLst>
          </p:cNvPr>
          <p:cNvSpPr txBox="1"/>
          <p:nvPr/>
        </p:nvSpPr>
        <p:spPr>
          <a:xfrm>
            <a:off x="747713" y="935065"/>
            <a:ext cx="6257924" cy="369332"/>
          </a:xfrm>
          <a:prstGeom prst="rect">
            <a:avLst/>
          </a:prstGeom>
          <a:noFill/>
        </p:spPr>
        <p:txBody>
          <a:bodyPr wrap="square">
            <a:spAutoFit/>
          </a:bodyPr>
          <a:lstStyle/>
          <a:p>
            <a:pPr>
              <a:spcBef>
                <a:spcPts val="1800"/>
              </a:spcBef>
              <a:spcAft>
                <a:spcPts val="1800"/>
              </a:spcAft>
            </a:pPr>
            <a:r>
              <a:rPr lang="es-EC" sz="1800" b="1" i="1" dirty="0">
                <a:effectLst/>
                <a:latin typeface="Arial" panose="020B0604020202020204" pitchFamily="34" charset="0"/>
                <a:cs typeface="Calibri" panose="020F0502020204030204" pitchFamily="34" charset="0"/>
              </a:rPr>
              <a:t>Conclusiones</a:t>
            </a:r>
            <a:endParaRPr lang="es-CO" sz="1800" b="1" i="1" dirty="0">
              <a:effectLst/>
              <a:latin typeface="Arial" panose="020B0604020202020204" pitchFamily="34" charset="0"/>
              <a:cs typeface="Calibri" panose="020F0502020204030204" pitchFamily="34" charset="0"/>
            </a:endParaRPr>
          </a:p>
        </p:txBody>
      </p:sp>
      <p:cxnSp>
        <p:nvCxnSpPr>
          <p:cNvPr id="4" name="Conector recto 3">
            <a:extLst>
              <a:ext uri="{FF2B5EF4-FFF2-40B4-BE49-F238E27FC236}">
                <a16:creationId xmlns:a16="http://schemas.microsoft.com/office/drawing/2014/main" id="{AC644B43-9EB5-48C3-814A-19CE53E2AC4E}"/>
              </a:ext>
            </a:extLst>
          </p:cNvPr>
          <p:cNvCxnSpPr>
            <a:cxnSpLocks/>
          </p:cNvCxnSpPr>
          <p:nvPr/>
        </p:nvCxnSpPr>
        <p:spPr>
          <a:xfrm>
            <a:off x="955358" y="2760575"/>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34DC97-4FEB-4902-93AB-582EE486B8AE}"/>
              </a:ext>
            </a:extLst>
          </p:cNvPr>
          <p:cNvCxnSpPr>
            <a:cxnSpLocks/>
          </p:cNvCxnSpPr>
          <p:nvPr/>
        </p:nvCxnSpPr>
        <p:spPr>
          <a:xfrm>
            <a:off x="955358" y="393215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ítulo 1">
            <a:extLst>
              <a:ext uri="{FF2B5EF4-FFF2-40B4-BE49-F238E27FC236}">
                <a16:creationId xmlns:a16="http://schemas.microsoft.com/office/drawing/2014/main" id="{AF038871-98AD-47C2-92E8-9955D497868E}"/>
              </a:ext>
            </a:extLst>
          </p:cNvPr>
          <p:cNvSpPr txBox="1">
            <a:spLocks/>
          </p:cNvSpPr>
          <p:nvPr/>
        </p:nvSpPr>
        <p:spPr>
          <a:xfrm>
            <a:off x="112541" y="0"/>
            <a:ext cx="5586923" cy="619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a:t>Conclusiones y Recomendaciones </a:t>
            </a:r>
            <a:endParaRPr lang="en-US" sz="3100" b="1" dirty="0"/>
          </a:p>
        </p:txBody>
      </p:sp>
      <p:pic>
        <p:nvPicPr>
          <p:cNvPr id="2" name="Imagen 1">
            <a:extLst>
              <a:ext uri="{FF2B5EF4-FFF2-40B4-BE49-F238E27FC236}">
                <a16:creationId xmlns:a16="http://schemas.microsoft.com/office/drawing/2014/main" id="{75EDE0BB-970D-4179-865C-9EE8221CA277}"/>
              </a:ext>
            </a:extLst>
          </p:cNvPr>
          <p:cNvPicPr>
            <a:picLocks noChangeAspect="1"/>
          </p:cNvPicPr>
          <p:nvPr/>
        </p:nvPicPr>
        <p:blipFill>
          <a:blip r:embed="rId8"/>
          <a:stretch>
            <a:fillRect/>
          </a:stretch>
        </p:blipFill>
        <p:spPr>
          <a:xfrm>
            <a:off x="7126935" y="1274808"/>
            <a:ext cx="4576239" cy="4288410"/>
          </a:xfrm>
          <a:prstGeom prst="rect">
            <a:avLst/>
          </a:prstGeom>
        </p:spPr>
      </p:pic>
    </p:spTree>
    <p:extLst>
      <p:ext uri="{BB962C8B-B14F-4D97-AF65-F5344CB8AC3E}">
        <p14:creationId xmlns:p14="http://schemas.microsoft.com/office/powerpoint/2010/main" val="160908737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2996987D-8382-4D20-A53A-2AB334369E5F}"/>
              </a:ext>
            </a:extLst>
          </p:cNvPr>
          <p:cNvGraphicFramePr/>
          <p:nvPr>
            <p:extLst>
              <p:ext uri="{D42A27DB-BD31-4B8C-83A1-F6EECF244321}">
                <p14:modId xmlns:p14="http://schemas.microsoft.com/office/powerpoint/2010/main" val="220710302"/>
              </p:ext>
            </p:extLst>
          </p:nvPr>
        </p:nvGraphicFramePr>
        <p:xfrm>
          <a:off x="5793106" y="1613216"/>
          <a:ext cx="6079372" cy="367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Conector recto 3">
            <a:extLst>
              <a:ext uri="{FF2B5EF4-FFF2-40B4-BE49-F238E27FC236}">
                <a16:creationId xmlns:a16="http://schemas.microsoft.com/office/drawing/2014/main" id="{AC644B43-9EB5-48C3-814A-19CE53E2AC4E}"/>
              </a:ext>
            </a:extLst>
          </p:cNvPr>
          <p:cNvCxnSpPr>
            <a:cxnSpLocks/>
          </p:cNvCxnSpPr>
          <p:nvPr/>
        </p:nvCxnSpPr>
        <p:spPr>
          <a:xfrm>
            <a:off x="5872619" y="2683513"/>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34DC97-4FEB-4902-93AB-582EE486B8AE}"/>
              </a:ext>
            </a:extLst>
          </p:cNvPr>
          <p:cNvCxnSpPr>
            <a:cxnSpLocks/>
          </p:cNvCxnSpPr>
          <p:nvPr/>
        </p:nvCxnSpPr>
        <p:spPr>
          <a:xfrm>
            <a:off x="5872619" y="3958783"/>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593DCB02-2020-43D1-8D44-8BA8EB4E8B86}"/>
              </a:ext>
            </a:extLst>
          </p:cNvPr>
          <p:cNvSpPr txBox="1"/>
          <p:nvPr/>
        </p:nvSpPr>
        <p:spPr>
          <a:xfrm>
            <a:off x="6096000" y="927944"/>
            <a:ext cx="5776478" cy="369332"/>
          </a:xfrm>
          <a:prstGeom prst="rect">
            <a:avLst/>
          </a:prstGeom>
          <a:noFill/>
        </p:spPr>
        <p:txBody>
          <a:bodyPr wrap="square">
            <a:spAutoFit/>
          </a:bodyPr>
          <a:lstStyle/>
          <a:p>
            <a:pPr algn="r">
              <a:spcBef>
                <a:spcPts val="1800"/>
              </a:spcBef>
              <a:spcAft>
                <a:spcPts val="1800"/>
              </a:spcAft>
            </a:pPr>
            <a:r>
              <a:rPr lang="es-EC" sz="1800" b="1" i="1" dirty="0">
                <a:effectLst/>
                <a:latin typeface="Arial" panose="020B0604020202020204" pitchFamily="34" charset="0"/>
                <a:cs typeface="Calibri" panose="020F0502020204030204" pitchFamily="34" charset="0"/>
              </a:rPr>
              <a:t>Recomendaciones</a:t>
            </a:r>
            <a:endParaRPr lang="es-CO" sz="1800" b="1" i="1" dirty="0">
              <a:effectLst/>
              <a:latin typeface="Arial" panose="020B0604020202020204" pitchFamily="34" charset="0"/>
              <a:cs typeface="Calibri" panose="020F0502020204030204" pitchFamily="34" charset="0"/>
            </a:endParaRPr>
          </a:p>
        </p:txBody>
      </p:sp>
      <p:sp>
        <p:nvSpPr>
          <p:cNvPr id="10" name="Título 1">
            <a:extLst>
              <a:ext uri="{FF2B5EF4-FFF2-40B4-BE49-F238E27FC236}">
                <a16:creationId xmlns:a16="http://schemas.microsoft.com/office/drawing/2014/main" id="{230D2230-F007-4D7C-8786-4C63CD36D75C}"/>
              </a:ext>
            </a:extLst>
          </p:cNvPr>
          <p:cNvSpPr txBox="1">
            <a:spLocks/>
          </p:cNvSpPr>
          <p:nvPr/>
        </p:nvSpPr>
        <p:spPr>
          <a:xfrm>
            <a:off x="112541" y="0"/>
            <a:ext cx="5586923" cy="619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a:t>Conclusiones y Recomendaciones </a:t>
            </a:r>
            <a:endParaRPr lang="en-US" sz="3100" b="1" dirty="0"/>
          </a:p>
        </p:txBody>
      </p:sp>
      <p:pic>
        <p:nvPicPr>
          <p:cNvPr id="2" name="Imagen 1">
            <a:extLst>
              <a:ext uri="{FF2B5EF4-FFF2-40B4-BE49-F238E27FC236}">
                <a16:creationId xmlns:a16="http://schemas.microsoft.com/office/drawing/2014/main" id="{F71B009E-02C4-4100-95E5-3D7E6855837E}"/>
              </a:ext>
            </a:extLst>
          </p:cNvPr>
          <p:cNvPicPr>
            <a:picLocks noChangeAspect="1"/>
          </p:cNvPicPr>
          <p:nvPr/>
        </p:nvPicPr>
        <p:blipFill>
          <a:blip r:embed="rId8"/>
          <a:stretch>
            <a:fillRect/>
          </a:stretch>
        </p:blipFill>
        <p:spPr>
          <a:xfrm>
            <a:off x="319522" y="1447376"/>
            <a:ext cx="5183962" cy="4173089"/>
          </a:xfrm>
          <a:prstGeom prst="rect">
            <a:avLst/>
          </a:prstGeom>
        </p:spPr>
      </p:pic>
    </p:spTree>
    <p:extLst>
      <p:ext uri="{BB962C8B-B14F-4D97-AF65-F5344CB8AC3E}">
        <p14:creationId xmlns:p14="http://schemas.microsoft.com/office/powerpoint/2010/main" val="60396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2996987D-8382-4D20-A53A-2AB334369E5F}"/>
              </a:ext>
            </a:extLst>
          </p:cNvPr>
          <p:cNvGraphicFramePr/>
          <p:nvPr>
            <p:extLst>
              <p:ext uri="{D42A27DB-BD31-4B8C-83A1-F6EECF244321}">
                <p14:modId xmlns:p14="http://schemas.microsoft.com/office/powerpoint/2010/main" val="1705610663"/>
              </p:ext>
            </p:extLst>
          </p:nvPr>
        </p:nvGraphicFramePr>
        <p:xfrm>
          <a:off x="5793106" y="1613216"/>
          <a:ext cx="6079372" cy="367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Conector recto 3">
            <a:extLst>
              <a:ext uri="{FF2B5EF4-FFF2-40B4-BE49-F238E27FC236}">
                <a16:creationId xmlns:a16="http://schemas.microsoft.com/office/drawing/2014/main" id="{AC644B43-9EB5-48C3-814A-19CE53E2AC4E}"/>
              </a:ext>
            </a:extLst>
          </p:cNvPr>
          <p:cNvCxnSpPr>
            <a:cxnSpLocks/>
          </p:cNvCxnSpPr>
          <p:nvPr/>
        </p:nvCxnSpPr>
        <p:spPr>
          <a:xfrm>
            <a:off x="5872619" y="2787208"/>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34DC97-4FEB-4902-93AB-582EE486B8AE}"/>
              </a:ext>
            </a:extLst>
          </p:cNvPr>
          <p:cNvCxnSpPr>
            <a:cxnSpLocks/>
          </p:cNvCxnSpPr>
          <p:nvPr/>
        </p:nvCxnSpPr>
        <p:spPr>
          <a:xfrm>
            <a:off x="5872619" y="4038682"/>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593DCB02-2020-43D1-8D44-8BA8EB4E8B86}"/>
              </a:ext>
            </a:extLst>
          </p:cNvPr>
          <p:cNvSpPr txBox="1"/>
          <p:nvPr/>
        </p:nvSpPr>
        <p:spPr>
          <a:xfrm>
            <a:off x="6096000" y="927944"/>
            <a:ext cx="5776478" cy="369332"/>
          </a:xfrm>
          <a:prstGeom prst="rect">
            <a:avLst/>
          </a:prstGeom>
          <a:noFill/>
        </p:spPr>
        <p:txBody>
          <a:bodyPr wrap="square">
            <a:spAutoFit/>
          </a:bodyPr>
          <a:lstStyle/>
          <a:p>
            <a:pPr algn="r">
              <a:spcBef>
                <a:spcPts val="1800"/>
              </a:spcBef>
              <a:spcAft>
                <a:spcPts val="1800"/>
              </a:spcAft>
            </a:pPr>
            <a:r>
              <a:rPr lang="es-EC" sz="1800" b="1" i="1" dirty="0">
                <a:effectLst/>
                <a:latin typeface="Arial" panose="020B0604020202020204" pitchFamily="34" charset="0"/>
                <a:cs typeface="Calibri" panose="020F0502020204030204" pitchFamily="34" charset="0"/>
              </a:rPr>
              <a:t>Recomendaciones</a:t>
            </a:r>
            <a:endParaRPr lang="es-CO" sz="1800" b="1" i="1" dirty="0">
              <a:effectLst/>
              <a:latin typeface="Arial" panose="020B0604020202020204" pitchFamily="34" charset="0"/>
              <a:cs typeface="Calibri" panose="020F0502020204030204" pitchFamily="34" charset="0"/>
            </a:endParaRPr>
          </a:p>
        </p:txBody>
      </p:sp>
      <p:sp>
        <p:nvSpPr>
          <p:cNvPr id="10" name="Título 1">
            <a:extLst>
              <a:ext uri="{FF2B5EF4-FFF2-40B4-BE49-F238E27FC236}">
                <a16:creationId xmlns:a16="http://schemas.microsoft.com/office/drawing/2014/main" id="{80B073A9-102A-44B8-BBA4-A30354428EAD}"/>
              </a:ext>
            </a:extLst>
          </p:cNvPr>
          <p:cNvSpPr txBox="1">
            <a:spLocks/>
          </p:cNvSpPr>
          <p:nvPr/>
        </p:nvSpPr>
        <p:spPr>
          <a:xfrm>
            <a:off x="112541" y="0"/>
            <a:ext cx="5586923" cy="619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a:t>Conclusiones y Recomendaciones </a:t>
            </a:r>
            <a:endParaRPr lang="en-US" sz="3100" b="1" dirty="0"/>
          </a:p>
        </p:txBody>
      </p:sp>
      <p:pic>
        <p:nvPicPr>
          <p:cNvPr id="5" name="Imagen 4">
            <a:extLst>
              <a:ext uri="{FF2B5EF4-FFF2-40B4-BE49-F238E27FC236}">
                <a16:creationId xmlns:a16="http://schemas.microsoft.com/office/drawing/2014/main" id="{7A60B858-B6A5-4154-BCA2-AC4A7508EAD6}"/>
              </a:ext>
            </a:extLst>
          </p:cNvPr>
          <p:cNvPicPr>
            <a:picLocks noChangeAspect="1"/>
          </p:cNvPicPr>
          <p:nvPr/>
        </p:nvPicPr>
        <p:blipFill rotWithShape="1">
          <a:blip r:embed="rId8"/>
          <a:srcRect l="37067"/>
          <a:stretch/>
        </p:blipFill>
        <p:spPr>
          <a:xfrm>
            <a:off x="413116" y="1390582"/>
            <a:ext cx="5169881" cy="4323676"/>
          </a:xfrm>
          <a:prstGeom prst="rect">
            <a:avLst/>
          </a:prstGeom>
        </p:spPr>
      </p:pic>
    </p:spTree>
    <p:extLst>
      <p:ext uri="{BB962C8B-B14F-4D97-AF65-F5344CB8AC3E}">
        <p14:creationId xmlns:p14="http://schemas.microsoft.com/office/powerpoint/2010/main" val="11185064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1ADFE4A-4DCF-44E3-8E00-2C663D4DA0DA}"/>
              </a:ext>
            </a:extLst>
          </p:cNvPr>
          <p:cNvSpPr txBox="1"/>
          <p:nvPr/>
        </p:nvSpPr>
        <p:spPr>
          <a:xfrm>
            <a:off x="0" y="2321004"/>
            <a:ext cx="12192000" cy="1107996"/>
          </a:xfrm>
          <a:prstGeom prst="rect">
            <a:avLst/>
          </a:prstGeom>
          <a:noFill/>
        </p:spPr>
        <p:txBody>
          <a:bodyPr wrap="square">
            <a:spAutoFit/>
          </a:bodyPr>
          <a:lstStyle/>
          <a:p>
            <a:pPr algn="ctr"/>
            <a:r>
              <a:rPr kumimoji="0" lang="es-419" sz="6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Gracias</a:t>
            </a:r>
            <a:endParaRPr lang="es-CO" dirty="0"/>
          </a:p>
        </p:txBody>
      </p:sp>
    </p:spTree>
    <p:extLst>
      <p:ext uri="{BB962C8B-B14F-4D97-AF65-F5344CB8AC3E}">
        <p14:creationId xmlns:p14="http://schemas.microsoft.com/office/powerpoint/2010/main" val="1852311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2996987D-8382-4D20-A53A-2AB334369E5F}"/>
              </a:ext>
            </a:extLst>
          </p:cNvPr>
          <p:cNvGraphicFramePr/>
          <p:nvPr>
            <p:extLst>
              <p:ext uri="{D42A27DB-BD31-4B8C-83A1-F6EECF244321}">
                <p14:modId xmlns:p14="http://schemas.microsoft.com/office/powerpoint/2010/main" val="3120437509"/>
              </p:ext>
            </p:extLst>
          </p:nvPr>
        </p:nvGraphicFramePr>
        <p:xfrm>
          <a:off x="679568" y="1580226"/>
          <a:ext cx="6092707" cy="410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B3B9D5D3-1EB2-473F-B757-C41F4886F7E1}"/>
              </a:ext>
            </a:extLst>
          </p:cNvPr>
          <p:cNvSpPr txBox="1"/>
          <p:nvPr/>
        </p:nvSpPr>
        <p:spPr>
          <a:xfrm>
            <a:off x="747713" y="935065"/>
            <a:ext cx="6257924" cy="369332"/>
          </a:xfrm>
          <a:prstGeom prst="rect">
            <a:avLst/>
          </a:prstGeom>
          <a:noFill/>
        </p:spPr>
        <p:txBody>
          <a:bodyPr wrap="square">
            <a:spAutoFit/>
          </a:bodyPr>
          <a:lstStyle/>
          <a:p>
            <a:pPr>
              <a:spcBef>
                <a:spcPts val="1800"/>
              </a:spcBef>
              <a:spcAft>
                <a:spcPts val="1800"/>
              </a:spcAft>
            </a:pPr>
            <a:r>
              <a:rPr lang="es-EC" sz="1800" b="1" i="1">
                <a:effectLst/>
                <a:latin typeface="Arial" panose="020B0604020202020204" pitchFamily="34" charset="0"/>
                <a:cs typeface="Calibri" panose="020F0502020204030204" pitchFamily="34" charset="0"/>
              </a:rPr>
              <a:t>Objetivos Específicos</a:t>
            </a:r>
            <a:endParaRPr lang="es-CO" sz="1800" b="1" i="1">
              <a:effectLst/>
              <a:latin typeface="Arial" panose="020B0604020202020204" pitchFamily="34" charset="0"/>
              <a:cs typeface="Calibri" panose="020F0502020204030204" pitchFamily="34" charset="0"/>
            </a:endParaRPr>
          </a:p>
        </p:txBody>
      </p:sp>
      <p:cxnSp>
        <p:nvCxnSpPr>
          <p:cNvPr id="4" name="Conector recto 3">
            <a:extLst>
              <a:ext uri="{FF2B5EF4-FFF2-40B4-BE49-F238E27FC236}">
                <a16:creationId xmlns:a16="http://schemas.microsoft.com/office/drawing/2014/main" id="{AC644B43-9EB5-48C3-814A-19CE53E2AC4E}"/>
              </a:ext>
            </a:extLst>
          </p:cNvPr>
          <p:cNvCxnSpPr>
            <a:cxnSpLocks/>
          </p:cNvCxnSpPr>
          <p:nvPr/>
        </p:nvCxnSpPr>
        <p:spPr>
          <a:xfrm>
            <a:off x="909638" y="2295755"/>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3234DC97-4FEB-4902-93AB-582EE486B8AE}"/>
              </a:ext>
            </a:extLst>
          </p:cNvPr>
          <p:cNvCxnSpPr>
            <a:cxnSpLocks/>
          </p:cNvCxnSpPr>
          <p:nvPr/>
        </p:nvCxnSpPr>
        <p:spPr>
          <a:xfrm>
            <a:off x="909636" y="320063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2A558C72-D465-4A01-A618-C4E178DC11F5}"/>
              </a:ext>
            </a:extLst>
          </p:cNvPr>
          <p:cNvCxnSpPr>
            <a:cxnSpLocks/>
          </p:cNvCxnSpPr>
          <p:nvPr/>
        </p:nvCxnSpPr>
        <p:spPr>
          <a:xfrm>
            <a:off x="909637" y="400073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6DBE7F8F-5E00-4C0D-B70C-2E3A794572B3}"/>
              </a:ext>
            </a:extLst>
          </p:cNvPr>
          <p:cNvCxnSpPr>
            <a:cxnSpLocks/>
          </p:cNvCxnSpPr>
          <p:nvPr/>
        </p:nvCxnSpPr>
        <p:spPr>
          <a:xfrm>
            <a:off x="870802" y="4896080"/>
            <a:ext cx="5710237"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ítulo 1">
            <a:extLst>
              <a:ext uri="{FF2B5EF4-FFF2-40B4-BE49-F238E27FC236}">
                <a16:creationId xmlns:a16="http://schemas.microsoft.com/office/drawing/2014/main" id="{1E770EDB-7208-4A9D-8E59-8FD1ED9494A6}"/>
              </a:ext>
            </a:extLst>
          </p:cNvPr>
          <p:cNvSpPr>
            <a:spLocks noGrp="1"/>
          </p:cNvSpPr>
          <p:nvPr>
            <p:ph type="title"/>
          </p:nvPr>
        </p:nvSpPr>
        <p:spPr>
          <a:xfrm>
            <a:off x="112541" y="0"/>
            <a:ext cx="10515600" cy="619125"/>
          </a:xfrm>
        </p:spPr>
        <p:txBody>
          <a:bodyPr>
            <a:normAutofit/>
          </a:bodyPr>
          <a:lstStyle/>
          <a:p>
            <a:r>
              <a:rPr lang="es-EC" sz="3100" b="1"/>
              <a:t>Objetivos </a:t>
            </a:r>
            <a:endParaRPr lang="en-US" sz="3100" b="1"/>
          </a:p>
        </p:txBody>
      </p:sp>
      <p:pic>
        <p:nvPicPr>
          <p:cNvPr id="10" name="Imagen 9" descr="Una caricatura de una persona&#10;&#10;Descripción generada automáticamente con confianza media">
            <a:extLst>
              <a:ext uri="{FF2B5EF4-FFF2-40B4-BE49-F238E27FC236}">
                <a16:creationId xmlns:a16="http://schemas.microsoft.com/office/drawing/2014/main" id="{9B742974-BB93-47D8-983C-9DC69E214254}"/>
              </a:ext>
            </a:extLst>
          </p:cNvPr>
          <p:cNvPicPr>
            <a:picLocks noChangeAspect="1"/>
          </p:cNvPicPr>
          <p:nvPr/>
        </p:nvPicPr>
        <p:blipFill rotWithShape="1">
          <a:blip r:embed="rId8">
            <a:extLst>
              <a:ext uri="{28A0092B-C50C-407E-A947-70E740481C1C}">
                <a14:useLocalDpi xmlns:a14="http://schemas.microsoft.com/office/drawing/2010/main" val="0"/>
              </a:ext>
            </a:extLst>
          </a:blip>
          <a:srcRect t="3381" r="3211" b="3683"/>
          <a:stretch/>
        </p:blipFill>
        <p:spPr>
          <a:xfrm>
            <a:off x="6401645" y="600076"/>
            <a:ext cx="5872619" cy="5638799"/>
          </a:xfrm>
          <a:prstGeom prst="rect">
            <a:avLst/>
          </a:prstGeom>
        </p:spPr>
      </p:pic>
    </p:spTree>
    <p:extLst>
      <p:ext uri="{BB962C8B-B14F-4D97-AF65-F5344CB8AC3E}">
        <p14:creationId xmlns:p14="http://schemas.microsoft.com/office/powerpoint/2010/main" val="12672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66A6E80-1E67-4EB4-9611-CF7B75D47F7F}"/>
              </a:ext>
            </a:extLst>
          </p:cNvPr>
          <p:cNvSpPr txBox="1"/>
          <p:nvPr/>
        </p:nvSpPr>
        <p:spPr>
          <a:xfrm>
            <a:off x="0" y="2321004"/>
            <a:ext cx="12192000" cy="1107996"/>
          </a:xfrm>
          <a:prstGeom prst="rect">
            <a:avLst/>
          </a:prstGeom>
          <a:noFill/>
        </p:spPr>
        <p:txBody>
          <a:bodyPr wrap="square">
            <a:spAutoFit/>
          </a:bodyPr>
          <a:lstStyle/>
          <a:p>
            <a:pPr algn="ctr"/>
            <a:r>
              <a:rPr kumimoji="0" lang="es-419" sz="66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Marco Teórico</a:t>
            </a:r>
            <a:r>
              <a:rPr kumimoji="0" lang="es-419" sz="60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 </a:t>
            </a:r>
            <a:endParaRPr lang="es-CO"/>
          </a:p>
        </p:txBody>
      </p:sp>
    </p:spTree>
    <p:extLst>
      <p:ext uri="{BB962C8B-B14F-4D97-AF65-F5344CB8AC3E}">
        <p14:creationId xmlns:p14="http://schemas.microsoft.com/office/powerpoint/2010/main" val="11515230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40">
            <a:extLst>
              <a:ext uri="{FF2B5EF4-FFF2-40B4-BE49-F238E27FC236}">
                <a16:creationId xmlns:a16="http://schemas.microsoft.com/office/drawing/2014/main" id="{FA06FC09-42DF-424E-BB7C-86E3CD74DD76}"/>
              </a:ext>
            </a:extLst>
          </p:cNvPr>
          <p:cNvGrpSpPr/>
          <p:nvPr/>
        </p:nvGrpSpPr>
        <p:grpSpPr>
          <a:xfrm>
            <a:off x="7549514" y="823978"/>
            <a:ext cx="3566095" cy="2389591"/>
            <a:chOff x="1438612" y="2459862"/>
            <a:chExt cx="3654771" cy="2401698"/>
          </a:xfrm>
        </p:grpSpPr>
        <p:grpSp>
          <p:nvGrpSpPr>
            <p:cNvPr id="42" name="Grupo 41">
              <a:extLst>
                <a:ext uri="{FF2B5EF4-FFF2-40B4-BE49-F238E27FC236}">
                  <a16:creationId xmlns:a16="http://schemas.microsoft.com/office/drawing/2014/main" id="{401A5D5B-6A46-43F7-8992-55AEE0C2665D}"/>
                </a:ext>
              </a:extLst>
            </p:cNvPr>
            <p:cNvGrpSpPr/>
            <p:nvPr/>
          </p:nvGrpSpPr>
          <p:grpSpPr>
            <a:xfrm>
              <a:off x="1438613" y="2459862"/>
              <a:ext cx="3649829" cy="2393678"/>
              <a:chOff x="4085156" y="1243324"/>
              <a:chExt cx="3649829" cy="2393678"/>
            </a:xfrm>
          </p:grpSpPr>
          <p:sp>
            <p:nvSpPr>
              <p:cNvPr id="44" name="Rectángulo 43">
                <a:extLst>
                  <a:ext uri="{FF2B5EF4-FFF2-40B4-BE49-F238E27FC236}">
                    <a16:creationId xmlns:a16="http://schemas.microsoft.com/office/drawing/2014/main" id="{7659C5F7-2ED3-48D4-8DE5-661F554613F1}"/>
                  </a:ext>
                </a:extLst>
              </p:cNvPr>
              <p:cNvSpPr/>
              <p:nvPr/>
            </p:nvSpPr>
            <p:spPr>
              <a:xfrm>
                <a:off x="7088542" y="1243324"/>
                <a:ext cx="646443" cy="2393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45" name="Grupo 44">
                <a:extLst>
                  <a:ext uri="{FF2B5EF4-FFF2-40B4-BE49-F238E27FC236}">
                    <a16:creationId xmlns:a16="http://schemas.microsoft.com/office/drawing/2014/main" id="{87124E4C-A1D3-48B2-955F-9DBACCAADB13}"/>
                  </a:ext>
                </a:extLst>
              </p:cNvPr>
              <p:cNvGrpSpPr/>
              <p:nvPr/>
            </p:nvGrpSpPr>
            <p:grpSpPr>
              <a:xfrm>
                <a:off x="4085156" y="1243324"/>
                <a:ext cx="3634190" cy="2393678"/>
                <a:chOff x="5771016" y="3558315"/>
                <a:chExt cx="3634190" cy="2393678"/>
              </a:xfrm>
            </p:grpSpPr>
            <p:pic>
              <p:nvPicPr>
                <p:cNvPr id="46" name="Imagen 45" descr="Diagrama, Esquemático&#10;&#10;Descripción generada automáticamente">
                  <a:extLst>
                    <a:ext uri="{FF2B5EF4-FFF2-40B4-BE49-F238E27FC236}">
                      <a16:creationId xmlns:a16="http://schemas.microsoft.com/office/drawing/2014/main" id="{9AD32C34-94E6-4D7A-B346-7BCAD42CFCCE}"/>
                    </a:ext>
                  </a:extLst>
                </p:cNvPr>
                <p:cNvPicPr>
                  <a:picLocks noChangeAspect="1"/>
                </p:cNvPicPr>
                <p:nvPr/>
              </p:nvPicPr>
              <p:blipFill rotWithShape="1">
                <a:blip r:embed="rId3">
                  <a:extLst>
                    <a:ext uri="{28A0092B-C50C-407E-A947-70E740481C1C}">
                      <a14:useLocalDpi xmlns:a14="http://schemas.microsoft.com/office/drawing/2010/main" val="0"/>
                    </a:ext>
                  </a:extLst>
                </a:blip>
                <a:srcRect l="5460" r="6314" b="8645"/>
                <a:stretch/>
              </p:blipFill>
              <p:spPr bwMode="auto">
                <a:xfrm>
                  <a:off x="5771016" y="3558315"/>
                  <a:ext cx="3003386" cy="2393678"/>
                </a:xfrm>
                <a:prstGeom prst="rect">
                  <a:avLst/>
                </a:prstGeom>
                <a:ln>
                  <a:noFill/>
                </a:ln>
                <a:extLst>
                  <a:ext uri="{53640926-AAD7-44D8-BBD7-CCE9431645EC}">
                    <a14:shadowObscured xmlns:a14="http://schemas.microsoft.com/office/drawing/2010/main"/>
                  </a:ext>
                </a:extLst>
              </p:spPr>
            </p:pic>
            <p:grpSp>
              <p:nvGrpSpPr>
                <p:cNvPr id="47" name="Grupo 46">
                  <a:extLst>
                    <a:ext uri="{FF2B5EF4-FFF2-40B4-BE49-F238E27FC236}">
                      <a16:creationId xmlns:a16="http://schemas.microsoft.com/office/drawing/2014/main" id="{7C2730DF-1884-429D-9C2C-A6975E079305}"/>
                    </a:ext>
                  </a:extLst>
                </p:cNvPr>
                <p:cNvGrpSpPr/>
                <p:nvPr/>
              </p:nvGrpSpPr>
              <p:grpSpPr>
                <a:xfrm>
                  <a:off x="8728548" y="3602675"/>
                  <a:ext cx="676658" cy="968145"/>
                  <a:chOff x="8733453" y="3611313"/>
                  <a:chExt cx="1063687" cy="968145"/>
                </a:xfrm>
              </p:grpSpPr>
              <p:sp>
                <p:nvSpPr>
                  <p:cNvPr id="48" name="Cuadro de texto 2">
                    <a:extLst>
                      <a:ext uri="{FF2B5EF4-FFF2-40B4-BE49-F238E27FC236}">
                        <a16:creationId xmlns:a16="http://schemas.microsoft.com/office/drawing/2014/main" id="{3CFD9A9F-9B67-47D5-B600-8B2F786CB638}"/>
                      </a:ext>
                    </a:extLst>
                  </p:cNvPr>
                  <p:cNvSpPr txBox="1">
                    <a:spLocks noChangeArrowheads="1"/>
                  </p:cNvSpPr>
                  <p:nvPr/>
                </p:nvSpPr>
                <p:spPr bwMode="auto">
                  <a:xfrm>
                    <a:off x="8733455" y="3611313"/>
                    <a:ext cx="1063685" cy="58336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500"/>
                      </a:spcAft>
                    </a:pPr>
                    <a:r>
                      <a:rPr lang="es-EC" sz="700">
                        <a:effectLst/>
                        <a:latin typeface="Arial" panose="020B0604020202020204" pitchFamily="34" charset="0"/>
                        <a:ea typeface="Calibri" panose="020F0502020204030204" pitchFamily="34" charset="0"/>
                        <a:cs typeface="Arial" panose="020B0604020202020204" pitchFamily="34" charset="0"/>
                      </a:rPr>
                      <a:t>35 786 km</a:t>
                    </a:r>
                    <a:endParaRPr lang="es-EC" sz="1000">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500"/>
                      </a:spcAft>
                    </a:pPr>
                    <a:r>
                      <a:rPr lang="es-EC" sz="700">
                        <a:effectLst/>
                        <a:latin typeface="Arial" panose="020B0604020202020204" pitchFamily="34" charset="0"/>
                        <a:ea typeface="Calibri" panose="020F0502020204030204" pitchFamily="34" charset="0"/>
                        <a:cs typeface="Arial" panose="020B0604020202020204" pitchFamily="34" charset="0"/>
                      </a:rPr>
                      <a:t>23 600 km</a:t>
                    </a:r>
                    <a:endParaRPr lang="es-EC" sz="1000">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500"/>
                      </a:spcAft>
                    </a:pPr>
                    <a:r>
                      <a:rPr lang="es-EC" sz="700">
                        <a:effectLst/>
                        <a:latin typeface="Arial" panose="020B0604020202020204" pitchFamily="34" charset="0"/>
                        <a:ea typeface="Calibri" panose="020F0502020204030204" pitchFamily="34" charset="0"/>
                        <a:cs typeface="Arial" panose="020B0604020202020204" pitchFamily="34" charset="0"/>
                      </a:rPr>
                      <a:t>21 520 km</a:t>
                    </a:r>
                    <a:endParaRPr lang="es-EC" sz="1000">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400"/>
                      </a:spcAft>
                    </a:pPr>
                    <a:r>
                      <a:rPr lang="es-CO" sz="800">
                        <a:effectLst/>
                        <a:latin typeface="Arial" panose="020B0604020202020204" pitchFamily="34" charset="0"/>
                        <a:ea typeface="Calibri" panose="020F0502020204030204" pitchFamily="34" charset="0"/>
                        <a:cs typeface="Calibri" panose="020F0502020204030204" pitchFamily="34" charset="0"/>
                      </a:rPr>
                      <a:t> </a:t>
                    </a:r>
                    <a:endParaRPr lang="es-EC" sz="1050">
                      <a:effectLst/>
                      <a:latin typeface="Arial" panose="020B0604020202020204" pitchFamily="34" charset="0"/>
                      <a:ea typeface="Calibri" panose="020F0502020204030204" pitchFamily="34" charset="0"/>
                      <a:cs typeface="Calibri" panose="020F0502020204030204" pitchFamily="34" charset="0"/>
                    </a:endParaRPr>
                  </a:p>
                </p:txBody>
              </p:sp>
              <p:sp>
                <p:nvSpPr>
                  <p:cNvPr id="49" name="Cuadro de texto 2">
                    <a:extLst>
                      <a:ext uri="{FF2B5EF4-FFF2-40B4-BE49-F238E27FC236}">
                        <a16:creationId xmlns:a16="http://schemas.microsoft.com/office/drawing/2014/main" id="{C0FCF8A8-F6F4-4D65-B284-1885FB82C1F6}"/>
                      </a:ext>
                    </a:extLst>
                  </p:cNvPr>
                  <p:cNvSpPr txBox="1">
                    <a:spLocks noChangeArrowheads="1"/>
                  </p:cNvSpPr>
                  <p:nvPr/>
                </p:nvSpPr>
                <p:spPr bwMode="auto">
                  <a:xfrm>
                    <a:off x="8733453" y="4165461"/>
                    <a:ext cx="1063685" cy="41399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500"/>
                      </a:spcAft>
                    </a:pPr>
                    <a:r>
                      <a:rPr lang="es-CO" sz="700">
                        <a:effectLst/>
                        <a:latin typeface="Arial" panose="020B0604020202020204" pitchFamily="34" charset="0"/>
                        <a:ea typeface="Calibri" panose="020F0502020204030204" pitchFamily="34" charset="0"/>
                        <a:cs typeface="Calibri" panose="020F0502020204030204" pitchFamily="34" charset="0"/>
                      </a:rPr>
                      <a:t>20 200 km</a:t>
                    </a:r>
                    <a:endParaRPr lang="es-EC" sz="1000">
                      <a:effectLst/>
                      <a:latin typeface="Arial" panose="020B0604020202020204" pitchFamily="34" charset="0"/>
                      <a:ea typeface="Calibri" panose="020F0502020204030204" pitchFamily="34" charset="0"/>
                      <a:cs typeface="Calibri" panose="020F0502020204030204" pitchFamily="34" charset="0"/>
                    </a:endParaRPr>
                  </a:p>
                  <a:p>
                    <a:pPr>
                      <a:lnSpc>
                        <a:spcPct val="107000"/>
                      </a:lnSpc>
                      <a:spcAft>
                        <a:spcPts val="500"/>
                      </a:spcAft>
                    </a:pPr>
                    <a:r>
                      <a:rPr lang="es-EC" sz="700">
                        <a:effectLst/>
                        <a:latin typeface="Arial" panose="020B0604020202020204" pitchFamily="34" charset="0"/>
                        <a:ea typeface="Calibri" panose="020F0502020204030204" pitchFamily="34" charset="0"/>
                        <a:cs typeface="Arial" panose="020B0604020202020204" pitchFamily="34" charset="0"/>
                      </a:rPr>
                      <a:t>19 100 km</a:t>
                    </a:r>
                    <a:endParaRPr lang="es-EC" sz="1000">
                      <a:effectLst/>
                      <a:latin typeface="Arial" panose="020B0604020202020204" pitchFamily="34" charset="0"/>
                      <a:ea typeface="Calibri" panose="020F0502020204030204" pitchFamily="34" charset="0"/>
                      <a:cs typeface="Calibri" panose="020F0502020204030204" pitchFamily="34" charset="0"/>
                    </a:endParaRPr>
                  </a:p>
                </p:txBody>
              </p:sp>
            </p:grpSp>
          </p:grpSp>
        </p:grpSp>
        <p:sp>
          <p:nvSpPr>
            <p:cNvPr id="43" name="Rectángulo 42">
              <a:extLst>
                <a:ext uri="{FF2B5EF4-FFF2-40B4-BE49-F238E27FC236}">
                  <a16:creationId xmlns:a16="http://schemas.microsoft.com/office/drawing/2014/main" id="{0B11E1E5-BDDC-44CE-BAB5-60B5D04C19C8}"/>
                </a:ext>
              </a:extLst>
            </p:cNvPr>
            <p:cNvSpPr/>
            <p:nvPr/>
          </p:nvSpPr>
          <p:spPr>
            <a:xfrm>
              <a:off x="1438612" y="2467882"/>
              <a:ext cx="3654771" cy="239367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3080" name="Picture 8" descr="CORS GNSS — INDIGO -Drones-">
            <a:extLst>
              <a:ext uri="{FF2B5EF4-FFF2-40B4-BE49-F238E27FC236}">
                <a16:creationId xmlns:a16="http://schemas.microsoft.com/office/drawing/2014/main" id="{BD092C4A-913A-4B47-A3B9-F66550893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7" r="4491" b="4862"/>
          <a:stretch/>
        </p:blipFill>
        <p:spPr bwMode="auto">
          <a:xfrm>
            <a:off x="74572" y="2335934"/>
            <a:ext cx="5519195" cy="380349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7CD75A5E-2E2D-4A64-8447-32E1635694C2}"/>
              </a:ext>
            </a:extLst>
          </p:cNvPr>
          <p:cNvGrpSpPr/>
          <p:nvPr/>
        </p:nvGrpSpPr>
        <p:grpSpPr>
          <a:xfrm>
            <a:off x="5682690" y="599786"/>
            <a:ext cx="54743" cy="5633309"/>
            <a:chOff x="5682690" y="599786"/>
            <a:chExt cx="54743" cy="5633309"/>
          </a:xfrm>
        </p:grpSpPr>
        <p:cxnSp>
          <p:nvCxnSpPr>
            <p:cNvPr id="11" name="Conector recto 10">
              <a:extLst>
                <a:ext uri="{FF2B5EF4-FFF2-40B4-BE49-F238E27FC236}">
                  <a16:creationId xmlns:a16="http://schemas.microsoft.com/office/drawing/2014/main" id="{890D7F11-5362-4858-A43B-DB7C123318EE}"/>
                </a:ext>
              </a:extLst>
            </p:cNvPr>
            <p:cNvCxnSpPr>
              <a:cxnSpLocks/>
            </p:cNvCxnSpPr>
            <p:nvPr/>
          </p:nvCxnSpPr>
          <p:spPr>
            <a:xfrm>
              <a:off x="5682690" y="616067"/>
              <a:ext cx="0" cy="5617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39A0070-EAC2-4E32-93A1-88F8A2BEB8C2}"/>
                </a:ext>
              </a:extLst>
            </p:cNvPr>
            <p:cNvCxnSpPr>
              <a:cxnSpLocks/>
            </p:cNvCxnSpPr>
            <p:nvPr/>
          </p:nvCxnSpPr>
          <p:spPr>
            <a:xfrm>
              <a:off x="5737433" y="599786"/>
              <a:ext cx="0" cy="5617028"/>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o 12">
            <a:extLst>
              <a:ext uri="{FF2B5EF4-FFF2-40B4-BE49-F238E27FC236}">
                <a16:creationId xmlns:a16="http://schemas.microsoft.com/office/drawing/2014/main" id="{5290B97A-4633-4698-9F22-FFBBF2FE246A}"/>
              </a:ext>
            </a:extLst>
          </p:cNvPr>
          <p:cNvGrpSpPr/>
          <p:nvPr/>
        </p:nvGrpSpPr>
        <p:grpSpPr>
          <a:xfrm>
            <a:off x="5748396" y="3289135"/>
            <a:ext cx="6443604" cy="96938"/>
            <a:chOff x="5748395" y="3418422"/>
            <a:chExt cx="6604450" cy="78933"/>
          </a:xfrm>
        </p:grpSpPr>
        <p:cxnSp>
          <p:nvCxnSpPr>
            <p:cNvPr id="14" name="Conector recto 13">
              <a:extLst>
                <a:ext uri="{FF2B5EF4-FFF2-40B4-BE49-F238E27FC236}">
                  <a16:creationId xmlns:a16="http://schemas.microsoft.com/office/drawing/2014/main" id="{FE963182-5927-4FD4-AB42-8639812367BF}"/>
                </a:ext>
              </a:extLst>
            </p:cNvPr>
            <p:cNvCxnSpPr>
              <a:cxnSpLocks/>
            </p:cNvCxnSpPr>
            <p:nvPr/>
          </p:nvCxnSpPr>
          <p:spPr>
            <a:xfrm flipV="1">
              <a:off x="5748395" y="3418422"/>
              <a:ext cx="6602967" cy="2419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Conector recto 14">
              <a:extLst>
                <a:ext uri="{FF2B5EF4-FFF2-40B4-BE49-F238E27FC236}">
                  <a16:creationId xmlns:a16="http://schemas.microsoft.com/office/drawing/2014/main" id="{90FC7871-0E1D-4144-9F29-44F776EE6654}"/>
                </a:ext>
              </a:extLst>
            </p:cNvPr>
            <p:cNvCxnSpPr>
              <a:cxnSpLocks/>
            </p:cNvCxnSpPr>
            <p:nvPr/>
          </p:nvCxnSpPr>
          <p:spPr>
            <a:xfrm flipV="1">
              <a:off x="5749878" y="3473160"/>
              <a:ext cx="6602967" cy="24195"/>
            </a:xfrm>
            <a:prstGeom prst="line">
              <a:avLst/>
            </a:prstGeom>
            <a:ln w="38100">
              <a:solidFill>
                <a:schemeClr val="accent6">
                  <a:lumMod val="50000"/>
                </a:schemeClr>
              </a:solidFill>
            </a:ln>
          </p:spPr>
          <p:style>
            <a:lnRef idx="1">
              <a:schemeClr val="accent2"/>
            </a:lnRef>
            <a:fillRef idx="0">
              <a:schemeClr val="accent2"/>
            </a:fillRef>
            <a:effectRef idx="0">
              <a:schemeClr val="accent2"/>
            </a:effectRef>
            <a:fontRef idx="minor">
              <a:schemeClr val="tx1"/>
            </a:fontRef>
          </p:style>
        </p:cxnSp>
      </p:grpSp>
      <p:pic>
        <p:nvPicPr>
          <p:cNvPr id="1028" name="Picture 4" descr="GNSS | Global GPS Systems">
            <a:extLst>
              <a:ext uri="{FF2B5EF4-FFF2-40B4-BE49-F238E27FC236}">
                <a16:creationId xmlns:a16="http://schemas.microsoft.com/office/drawing/2014/main" id="{84FEFF1D-6CC2-4CAC-9A34-0B7083311B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911" t="2540" b="24459"/>
          <a:stretch/>
        </p:blipFill>
        <p:spPr bwMode="auto">
          <a:xfrm>
            <a:off x="2715529" y="848169"/>
            <a:ext cx="2542984" cy="23654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Gráfico, Gráfico de cajas y bigotes&#10;&#10;Descripción generada automáticamente">
            <a:extLst>
              <a:ext uri="{FF2B5EF4-FFF2-40B4-BE49-F238E27FC236}">
                <a16:creationId xmlns:a16="http://schemas.microsoft.com/office/drawing/2014/main" id="{FEEAD251-12D8-4C99-B38B-A10734615FEA}"/>
              </a:ext>
            </a:extLst>
          </p:cNvPr>
          <p:cNvPicPr>
            <a:picLocks noChangeAspect="1"/>
          </p:cNvPicPr>
          <p:nvPr/>
        </p:nvPicPr>
        <p:blipFill rotWithShape="1">
          <a:blip r:embed="rId6">
            <a:extLst>
              <a:ext uri="{28A0092B-C50C-407E-A947-70E740481C1C}">
                <a14:useLocalDpi xmlns:a14="http://schemas.microsoft.com/office/drawing/2010/main" val="0"/>
              </a:ext>
            </a:extLst>
          </a:blip>
          <a:srcRect t="9578" r="27599"/>
          <a:stretch/>
        </p:blipFill>
        <p:spPr bwMode="auto">
          <a:xfrm>
            <a:off x="7355607" y="3471928"/>
            <a:ext cx="4589425" cy="2345329"/>
          </a:xfrm>
          <a:prstGeom prst="rect">
            <a:avLst/>
          </a:prstGeom>
          <a:ln>
            <a:noFill/>
          </a:ln>
          <a:extLst>
            <a:ext uri="{53640926-AAD7-44D8-BBD7-CCE9431645EC}">
              <a14:shadowObscured xmlns:a14="http://schemas.microsoft.com/office/drawing/2010/main"/>
            </a:ext>
          </a:extLst>
        </p:spPr>
      </p:pic>
      <p:pic>
        <p:nvPicPr>
          <p:cNvPr id="1042" name="Picture 18">
            <a:extLst>
              <a:ext uri="{FF2B5EF4-FFF2-40B4-BE49-F238E27FC236}">
                <a16:creationId xmlns:a16="http://schemas.microsoft.com/office/drawing/2014/main" id="{93C230C6-A3D0-40F8-817C-C5DE54B6FC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718" y="707810"/>
            <a:ext cx="618530" cy="5968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lileo (navegación por satélite) - Wikipedia, la enciclopedia libre">
            <a:extLst>
              <a:ext uri="{FF2B5EF4-FFF2-40B4-BE49-F238E27FC236}">
                <a16:creationId xmlns:a16="http://schemas.microsoft.com/office/drawing/2014/main" id="{7CC57296-119F-43AC-AFB4-C2F4B784C6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6880" y="736820"/>
            <a:ext cx="594395" cy="5968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eiDou - Wikipedia">
            <a:extLst>
              <a:ext uri="{FF2B5EF4-FFF2-40B4-BE49-F238E27FC236}">
                <a16:creationId xmlns:a16="http://schemas.microsoft.com/office/drawing/2014/main" id="{5B2964F3-54D5-45E3-8AA9-2ED18B9AC2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4982" y="1400069"/>
            <a:ext cx="758190" cy="758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Russian GLONASS Satellites in Operation - Inside GNSS - Global  Navigation Satellite Systems Engineering, Policy, and Design">
            <a:extLst>
              <a:ext uri="{FF2B5EF4-FFF2-40B4-BE49-F238E27FC236}">
                <a16:creationId xmlns:a16="http://schemas.microsoft.com/office/drawing/2014/main" id="{4045E2F9-FB48-44F9-9E34-8C4FEAAF90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576" y="1412116"/>
            <a:ext cx="667728" cy="667728"/>
          </a:xfrm>
          <a:prstGeom prst="rect">
            <a:avLst/>
          </a:prstGeom>
          <a:noFill/>
          <a:extLst>
            <a:ext uri="{909E8E84-426E-40DD-AFC4-6F175D3DCCD1}">
              <a14:hiddenFill xmlns:a14="http://schemas.microsoft.com/office/drawing/2010/main">
                <a:solidFill>
                  <a:srgbClr val="FFFFFF"/>
                </a:solidFill>
              </a14:hiddenFill>
            </a:ext>
          </a:extLst>
        </p:spPr>
      </p:pic>
      <p:sp>
        <p:nvSpPr>
          <p:cNvPr id="35" name="Título 1">
            <a:extLst>
              <a:ext uri="{FF2B5EF4-FFF2-40B4-BE49-F238E27FC236}">
                <a16:creationId xmlns:a16="http://schemas.microsoft.com/office/drawing/2014/main" id="{9851CC25-2542-4FA4-8547-4EF1D6A46DAC}"/>
              </a:ext>
            </a:extLst>
          </p:cNvPr>
          <p:cNvSpPr txBox="1">
            <a:spLocks/>
          </p:cNvSpPr>
          <p:nvPr/>
        </p:nvSpPr>
        <p:spPr>
          <a:xfrm>
            <a:off x="112541" y="0"/>
            <a:ext cx="10515600" cy="6191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100" b="1"/>
              <a:t>Sistemas Globales de Navegación por Satélite (GNSS) </a:t>
            </a:r>
            <a:endParaRPr lang="en-US" sz="3100" b="1"/>
          </a:p>
        </p:txBody>
      </p:sp>
      <p:sp>
        <p:nvSpPr>
          <p:cNvPr id="26" name="CuadroTexto 25">
            <a:extLst>
              <a:ext uri="{FF2B5EF4-FFF2-40B4-BE49-F238E27FC236}">
                <a16:creationId xmlns:a16="http://schemas.microsoft.com/office/drawing/2014/main" id="{E14CDBF6-381B-4B73-807E-D1DF574C2805}"/>
              </a:ext>
            </a:extLst>
          </p:cNvPr>
          <p:cNvSpPr txBox="1"/>
          <p:nvPr/>
        </p:nvSpPr>
        <p:spPr>
          <a:xfrm>
            <a:off x="5816427" y="3538099"/>
            <a:ext cx="1893220" cy="646331"/>
          </a:xfrm>
          <a:prstGeom prst="rect">
            <a:avLst/>
          </a:prstGeom>
          <a:noFill/>
        </p:spPr>
        <p:txBody>
          <a:bodyPr wrap="square">
            <a:spAutoFit/>
          </a:bodyPr>
          <a:lstStyle/>
          <a:p>
            <a:pPr lvl="0"/>
            <a:r>
              <a:rPr lang="es-EC" sz="1800" b="1"/>
              <a:t>Señales de transmisión </a:t>
            </a:r>
          </a:p>
        </p:txBody>
      </p:sp>
      <p:sp>
        <p:nvSpPr>
          <p:cNvPr id="27" name="CuadroTexto 26">
            <a:extLst>
              <a:ext uri="{FF2B5EF4-FFF2-40B4-BE49-F238E27FC236}">
                <a16:creationId xmlns:a16="http://schemas.microsoft.com/office/drawing/2014/main" id="{F95B5551-D38E-4C16-8EC0-78C51A7DA778}"/>
              </a:ext>
            </a:extLst>
          </p:cNvPr>
          <p:cNvSpPr txBox="1"/>
          <p:nvPr/>
        </p:nvSpPr>
        <p:spPr>
          <a:xfrm>
            <a:off x="5865679" y="802202"/>
            <a:ext cx="1893220" cy="646331"/>
          </a:xfrm>
          <a:prstGeom prst="rect">
            <a:avLst/>
          </a:prstGeom>
          <a:noFill/>
        </p:spPr>
        <p:txBody>
          <a:bodyPr wrap="square">
            <a:spAutoFit/>
          </a:bodyPr>
          <a:lstStyle/>
          <a:p>
            <a:pPr lvl="0"/>
            <a:r>
              <a:rPr lang="es-EC" sz="1800" b="1"/>
              <a:t>Configuración de las Orbitas GNSS</a:t>
            </a:r>
          </a:p>
        </p:txBody>
      </p:sp>
      <p:sp>
        <p:nvSpPr>
          <p:cNvPr id="29" name="CuadroTexto 28">
            <a:extLst>
              <a:ext uri="{FF2B5EF4-FFF2-40B4-BE49-F238E27FC236}">
                <a16:creationId xmlns:a16="http://schemas.microsoft.com/office/drawing/2014/main" id="{A5732FE6-0A25-4F5F-8373-E5173075E904}"/>
              </a:ext>
            </a:extLst>
          </p:cNvPr>
          <p:cNvSpPr txBox="1"/>
          <p:nvPr/>
        </p:nvSpPr>
        <p:spPr>
          <a:xfrm>
            <a:off x="10498658" y="2860134"/>
            <a:ext cx="1469737"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a:t>
            </a:r>
            <a:r>
              <a:rPr lang="es-EC" sz="1200" dirty="0" err="1">
                <a:effectLst/>
                <a:latin typeface="Arial" panose="020B0604020202020204" pitchFamily="34" charset="0"/>
                <a:ea typeface="Calibri" panose="020F0502020204030204" pitchFamily="34" charset="0"/>
              </a:rPr>
              <a:t>Petrovski</a:t>
            </a:r>
            <a:r>
              <a:rPr lang="es-EC" sz="1200" dirty="0">
                <a:effectLst/>
                <a:latin typeface="Arial" panose="020B0604020202020204" pitchFamily="34" charset="0"/>
                <a:ea typeface="Calibri" panose="020F0502020204030204" pitchFamily="34" charset="0"/>
              </a:rPr>
              <a:t>, 2014)</a:t>
            </a:r>
            <a:endParaRPr lang="es-EC" sz="1200" dirty="0"/>
          </a:p>
        </p:txBody>
      </p:sp>
      <p:sp>
        <p:nvSpPr>
          <p:cNvPr id="31" name="CuadroTexto 30">
            <a:extLst>
              <a:ext uri="{FF2B5EF4-FFF2-40B4-BE49-F238E27FC236}">
                <a16:creationId xmlns:a16="http://schemas.microsoft.com/office/drawing/2014/main" id="{5B9D10D4-1811-4292-A247-5BB944C99780}"/>
              </a:ext>
            </a:extLst>
          </p:cNvPr>
          <p:cNvSpPr txBox="1"/>
          <p:nvPr/>
        </p:nvSpPr>
        <p:spPr>
          <a:xfrm>
            <a:off x="5771614" y="5875599"/>
            <a:ext cx="2225753" cy="276999"/>
          </a:xfrm>
          <a:prstGeom prst="rect">
            <a:avLst/>
          </a:prstGeom>
          <a:noFill/>
        </p:spPr>
        <p:txBody>
          <a:bodyPr wrap="square">
            <a:spAutoFit/>
          </a:bodyPr>
          <a:lstStyle/>
          <a:p>
            <a:r>
              <a:rPr lang="es-EC" sz="1200" dirty="0">
                <a:effectLst/>
                <a:latin typeface="Arial" panose="020B0604020202020204" pitchFamily="34" charset="0"/>
                <a:ea typeface="Calibri" panose="020F0502020204030204" pitchFamily="34" charset="0"/>
              </a:rPr>
              <a:t>(Sanz Subirana et al., 2013)</a:t>
            </a:r>
            <a:endParaRPr lang="es-EC" sz="1200" dirty="0"/>
          </a:p>
        </p:txBody>
      </p:sp>
    </p:spTree>
    <p:extLst>
      <p:ext uri="{BB962C8B-B14F-4D97-AF65-F5344CB8AC3E}">
        <p14:creationId xmlns:p14="http://schemas.microsoft.com/office/powerpoint/2010/main" val="36062290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ñales satelitales">
            <a:extLst>
              <a:ext uri="{FF2B5EF4-FFF2-40B4-BE49-F238E27FC236}">
                <a16:creationId xmlns:a16="http://schemas.microsoft.com/office/drawing/2014/main" id="{493AFFA6-D10A-4D6B-BF09-9260E4A5C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 y="3718885"/>
            <a:ext cx="2593383" cy="18413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fracción atmosférica">
            <a:extLst>
              <a:ext uri="{FF2B5EF4-FFF2-40B4-BE49-F238E27FC236}">
                <a16:creationId xmlns:a16="http://schemas.microsoft.com/office/drawing/2014/main" id="{0A4950DC-CD4A-4EFD-89A5-BFBDEB6D8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58" y="866048"/>
            <a:ext cx="2489835" cy="239024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Efemérides">
            <a:extLst>
              <a:ext uri="{FF2B5EF4-FFF2-40B4-BE49-F238E27FC236}">
                <a16:creationId xmlns:a16="http://schemas.microsoft.com/office/drawing/2014/main" id="{D7E9A4CD-A06E-4F7D-93BE-589461D09C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892" y="3718885"/>
            <a:ext cx="2764336" cy="189817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High-Precision GNSS Positioning - GPS World">
            <a:extLst>
              <a:ext uri="{FF2B5EF4-FFF2-40B4-BE49-F238E27FC236}">
                <a16:creationId xmlns:a16="http://schemas.microsoft.com/office/drawing/2014/main" id="{D02234C1-6E22-4793-8C17-5965DC168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892" y="779694"/>
            <a:ext cx="2562951" cy="25629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2">
            <a:extLst>
              <a:ext uri="{FF2B5EF4-FFF2-40B4-BE49-F238E27FC236}">
                <a16:creationId xmlns:a16="http://schemas.microsoft.com/office/drawing/2014/main" id="{69ED5FFE-287E-440D-BBA7-A09431304E95}"/>
              </a:ext>
            </a:extLst>
          </p:cNvPr>
          <p:cNvGraphicFramePr>
            <a:graphicFrameLocks noGrp="1"/>
          </p:cNvGraphicFramePr>
          <p:nvPr>
            <p:extLst>
              <p:ext uri="{D42A27DB-BD31-4B8C-83A1-F6EECF244321}">
                <p14:modId xmlns:p14="http://schemas.microsoft.com/office/powerpoint/2010/main" val="2196179170"/>
              </p:ext>
            </p:extLst>
          </p:nvPr>
        </p:nvGraphicFramePr>
        <p:xfrm>
          <a:off x="6432904" y="1091063"/>
          <a:ext cx="5526858" cy="4165031"/>
        </p:xfrm>
        <a:graphic>
          <a:graphicData uri="http://schemas.openxmlformats.org/drawingml/2006/table">
            <a:tbl>
              <a:tblPr firstRow="1" firstCol="1" bandRow="1">
                <a:tableStyleId>{2D5ABB26-0587-4C30-8999-92F81FD0307C}</a:tableStyleId>
              </a:tblPr>
              <a:tblGrid>
                <a:gridCol w="1385208">
                  <a:extLst>
                    <a:ext uri="{9D8B030D-6E8A-4147-A177-3AD203B41FA5}">
                      <a16:colId xmlns:a16="http://schemas.microsoft.com/office/drawing/2014/main" val="1549920032"/>
                    </a:ext>
                  </a:extLst>
                </a:gridCol>
                <a:gridCol w="2090420">
                  <a:extLst>
                    <a:ext uri="{9D8B030D-6E8A-4147-A177-3AD203B41FA5}">
                      <a16:colId xmlns:a16="http://schemas.microsoft.com/office/drawing/2014/main" val="466125142"/>
                    </a:ext>
                  </a:extLst>
                </a:gridCol>
                <a:gridCol w="2051230">
                  <a:extLst>
                    <a:ext uri="{9D8B030D-6E8A-4147-A177-3AD203B41FA5}">
                      <a16:colId xmlns:a16="http://schemas.microsoft.com/office/drawing/2014/main" val="2146147585"/>
                    </a:ext>
                  </a:extLst>
                </a:gridCol>
              </a:tblGrid>
              <a:tr h="226579">
                <a:tc>
                  <a:txBody>
                    <a:bodyPr/>
                    <a:lstStyle/>
                    <a:p>
                      <a:pPr>
                        <a:lnSpc>
                          <a:spcPct val="107000"/>
                        </a:lnSpc>
                        <a:spcBef>
                          <a:spcPts val="0"/>
                        </a:spcBef>
                        <a:spcAft>
                          <a:spcPts val="600"/>
                        </a:spcAft>
                      </a:pPr>
                      <a:r>
                        <a:rPr lang="es-EC" sz="1400" b="1">
                          <a:effectLst/>
                        </a:rPr>
                        <a:t>Fuente de error</a:t>
                      </a:r>
                      <a:endParaRPr lang="es-EC" sz="14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0"/>
                        </a:spcBef>
                        <a:spcAft>
                          <a:spcPts val="600"/>
                        </a:spcAft>
                      </a:pPr>
                      <a:r>
                        <a:rPr lang="es-EC" sz="1400" b="1">
                          <a:effectLst/>
                        </a:rPr>
                        <a:t>Tipo de error</a:t>
                      </a:r>
                      <a:endParaRPr lang="es-EC" sz="14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0"/>
                        </a:spcBef>
                        <a:spcAft>
                          <a:spcPts val="600"/>
                        </a:spcAft>
                      </a:pPr>
                      <a:r>
                        <a:rPr lang="es-EC" sz="1400" b="1">
                          <a:effectLst/>
                        </a:rPr>
                        <a:t>Error estimado</a:t>
                      </a:r>
                      <a:endParaRPr lang="es-EC" sz="140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365223"/>
                  </a:ext>
                </a:extLst>
              </a:tr>
              <a:tr h="517677">
                <a:tc rowSpan="3">
                  <a:txBody>
                    <a:bodyPr/>
                    <a:lstStyle/>
                    <a:p>
                      <a:pPr>
                        <a:lnSpc>
                          <a:spcPct val="107000"/>
                        </a:lnSpc>
                        <a:spcBef>
                          <a:spcPts val="0"/>
                        </a:spcBef>
                        <a:spcAft>
                          <a:spcPts val="600"/>
                        </a:spcAft>
                      </a:pPr>
                      <a:r>
                        <a:rPr lang="es-EC" sz="1250" b="1">
                          <a:effectLst/>
                        </a:rPr>
                        <a:t>Satélite</a:t>
                      </a:r>
                      <a:endParaRPr lang="es-EC" sz="125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Bef>
                          <a:spcPts val="0"/>
                        </a:spcBef>
                        <a:spcAft>
                          <a:spcPts val="600"/>
                        </a:spcAft>
                      </a:pPr>
                      <a:r>
                        <a:rPr lang="es-EC" sz="1250">
                          <a:effectLst/>
                        </a:rPr>
                        <a:t>Variaciones de las Orbitas</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Bef>
                          <a:spcPts val="0"/>
                        </a:spcBef>
                        <a:spcAft>
                          <a:spcPts val="600"/>
                        </a:spcAft>
                      </a:pPr>
                      <a:r>
                        <a:rPr lang="es-EC" sz="1250">
                          <a:effectLst/>
                        </a:rPr>
                        <a:t>Depende de la calidad de efemérides transmitidas  </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20657514"/>
                  </a:ext>
                </a:extLst>
              </a:tr>
              <a:tr h="384158">
                <a:tc vMerge="1">
                  <a:txBody>
                    <a:bodyPr/>
                    <a:lstStyle/>
                    <a:p>
                      <a:endParaRPr lang="es-EC"/>
                    </a:p>
                  </a:txBody>
                  <a:tcPr/>
                </a:tc>
                <a:tc>
                  <a:txBody>
                    <a:bodyPr/>
                    <a:lstStyle/>
                    <a:p>
                      <a:pPr algn="l">
                        <a:lnSpc>
                          <a:spcPct val="107000"/>
                        </a:lnSpc>
                        <a:spcBef>
                          <a:spcPts val="0"/>
                        </a:spcBef>
                        <a:spcAft>
                          <a:spcPts val="600"/>
                        </a:spcAft>
                      </a:pPr>
                      <a:r>
                        <a:rPr lang="es-EC" sz="1250">
                          <a:effectLst/>
                        </a:rPr>
                        <a:t>Relojes internos (osciladores)</a:t>
                      </a:r>
                    </a:p>
                  </a:txBody>
                  <a:tcPr marL="68580" marR="68580" marT="0" marB="0" anchor="ctr">
                    <a:lnB w="12700" cap="flat" cmpd="sng" algn="ctr">
                      <a:noFill/>
                      <a:prstDash val="solid"/>
                      <a:round/>
                      <a:headEnd type="none" w="med" len="med"/>
                      <a:tailEnd type="none" w="med" len="med"/>
                    </a:lnB>
                  </a:tcPr>
                </a:tc>
                <a:tc>
                  <a:txBody>
                    <a:bodyPr/>
                    <a:lstStyle/>
                    <a:p>
                      <a:pPr algn="ctr">
                        <a:lnSpc>
                          <a:spcPct val="107000"/>
                        </a:lnSpc>
                        <a:spcBef>
                          <a:spcPts val="0"/>
                        </a:spcBef>
                        <a:spcAft>
                          <a:spcPts val="600"/>
                        </a:spcAft>
                      </a:pPr>
                      <a:r>
                        <a:rPr lang="es-EC" sz="1250">
                          <a:effectLst/>
                        </a:rPr>
                        <a:t>± 2 m</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noFill/>
                      <a:prstDash val="solid"/>
                      <a:round/>
                      <a:headEnd type="none" w="med" len="med"/>
                      <a:tailEnd type="none" w="med" len="med"/>
                    </a:lnB>
                  </a:tcPr>
                </a:tc>
                <a:extLst>
                  <a:ext uri="{0D108BD9-81ED-4DB2-BD59-A6C34878D82A}">
                    <a16:rowId xmlns:a16="http://schemas.microsoft.com/office/drawing/2014/main" val="3293942106"/>
                  </a:ext>
                </a:extLst>
              </a:tr>
              <a:tr h="520263">
                <a:tc vMerge="1">
                  <a:txBody>
                    <a:bodyPr/>
                    <a:lstStyle/>
                    <a:p>
                      <a:endParaRPr lang="es-EC"/>
                    </a:p>
                  </a:txBody>
                  <a:tcPr/>
                </a:tc>
                <a:tc>
                  <a:txBody>
                    <a:bodyPr/>
                    <a:lstStyle/>
                    <a:p>
                      <a:pPr algn="l">
                        <a:lnSpc>
                          <a:spcPct val="107000"/>
                        </a:lnSpc>
                        <a:spcBef>
                          <a:spcPts val="0"/>
                        </a:spcBef>
                        <a:spcAft>
                          <a:spcPts val="600"/>
                        </a:spcAft>
                      </a:pPr>
                      <a:r>
                        <a:rPr lang="es-EC" sz="1100">
                          <a:effectLst/>
                          <a:latin typeface="Arial" panose="020B0604020202020204" pitchFamily="34" charset="0"/>
                          <a:ea typeface="Calibri" panose="020F0502020204030204" pitchFamily="34" charset="0"/>
                          <a:cs typeface="Arial" panose="020B0604020202020204" pitchFamily="34" charset="0"/>
                        </a:rPr>
                        <a:t>Geometría de los satélites (DOP)</a:t>
                      </a:r>
                      <a:endParaRPr lang="es-EC" sz="11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0"/>
                        </a:spcBef>
                        <a:spcAft>
                          <a:spcPts val="600"/>
                        </a:spcAft>
                      </a:pPr>
                      <a:r>
                        <a:rPr lang="es-EC" sz="1100">
                          <a:effectLst/>
                          <a:latin typeface="Arial" panose="020B0604020202020204" pitchFamily="34" charset="0"/>
                          <a:ea typeface="Calibri" panose="020F0502020204030204" pitchFamily="34" charset="0"/>
                          <a:cs typeface="Arial" panose="020B0604020202020204" pitchFamily="34" charset="0"/>
                        </a:rPr>
                        <a:t>-</a:t>
                      </a:r>
                      <a:endParaRPr lang="es-EC" sz="110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9579953"/>
                  </a:ext>
                </a:extLst>
              </a:tr>
              <a:tr h="365767">
                <a:tc rowSpan="4">
                  <a:txBody>
                    <a:bodyPr/>
                    <a:lstStyle/>
                    <a:p>
                      <a:pPr>
                        <a:lnSpc>
                          <a:spcPct val="107000"/>
                        </a:lnSpc>
                        <a:spcBef>
                          <a:spcPts val="0"/>
                        </a:spcBef>
                        <a:spcAft>
                          <a:spcPts val="600"/>
                        </a:spcAft>
                      </a:pPr>
                      <a:r>
                        <a:rPr lang="es-EC" sz="1250" b="1">
                          <a:effectLst/>
                        </a:rPr>
                        <a:t>Propagación de la señal</a:t>
                      </a:r>
                      <a:endParaRPr lang="es-EC" sz="125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Bef>
                          <a:spcPts val="0"/>
                        </a:spcBef>
                        <a:spcAft>
                          <a:spcPts val="600"/>
                        </a:spcAft>
                      </a:pPr>
                      <a:r>
                        <a:rPr lang="es-EC" sz="1250">
                          <a:effectLst/>
                        </a:rPr>
                        <a:t>Retrasos Troposféricos</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Bef>
                          <a:spcPts val="0"/>
                        </a:spcBef>
                        <a:spcAft>
                          <a:spcPts val="0"/>
                        </a:spcAft>
                      </a:pPr>
                      <a:r>
                        <a:rPr lang="es-EC" sz="1250">
                          <a:effectLst/>
                        </a:rPr>
                        <a:t>± 2.5 m </a:t>
                      </a:r>
                    </a:p>
                    <a:p>
                      <a:pPr algn="ctr">
                        <a:lnSpc>
                          <a:spcPct val="107000"/>
                        </a:lnSpc>
                        <a:spcBef>
                          <a:spcPts val="0"/>
                        </a:spcBef>
                        <a:spcAft>
                          <a:spcPts val="0"/>
                        </a:spcAft>
                      </a:pPr>
                      <a:r>
                        <a:rPr lang="es-EC" sz="1250">
                          <a:effectLst/>
                        </a:rPr>
                        <a:t>(condiciones óptimas) </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69063346"/>
                  </a:ext>
                </a:extLst>
              </a:tr>
              <a:tr h="365767">
                <a:tc vMerge="1">
                  <a:txBody>
                    <a:bodyPr/>
                    <a:lstStyle/>
                    <a:p>
                      <a:endParaRPr lang="es-EC"/>
                    </a:p>
                  </a:txBody>
                  <a:tcPr/>
                </a:tc>
                <a:tc>
                  <a:txBody>
                    <a:bodyPr/>
                    <a:lstStyle/>
                    <a:p>
                      <a:pPr algn="l">
                        <a:lnSpc>
                          <a:spcPct val="107000"/>
                        </a:lnSpc>
                        <a:spcBef>
                          <a:spcPts val="0"/>
                        </a:spcBef>
                        <a:spcAft>
                          <a:spcPts val="600"/>
                        </a:spcAft>
                      </a:pPr>
                      <a:r>
                        <a:rPr lang="es-EC" sz="1250">
                          <a:effectLst/>
                        </a:rPr>
                        <a:t>Retraso Ionosférico</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7000"/>
                        </a:lnSpc>
                        <a:spcBef>
                          <a:spcPts val="0"/>
                        </a:spcBef>
                        <a:spcAft>
                          <a:spcPts val="0"/>
                        </a:spcAft>
                      </a:pPr>
                      <a:r>
                        <a:rPr lang="es-EC" sz="1250">
                          <a:effectLst/>
                        </a:rPr>
                        <a:t>± 5 m </a:t>
                      </a:r>
                    </a:p>
                    <a:p>
                      <a:pPr algn="ctr">
                        <a:lnSpc>
                          <a:spcPct val="107000"/>
                        </a:lnSpc>
                        <a:spcBef>
                          <a:spcPts val="0"/>
                        </a:spcBef>
                        <a:spcAft>
                          <a:spcPts val="0"/>
                        </a:spcAft>
                      </a:pPr>
                      <a:r>
                        <a:rPr lang="es-EC" sz="1250">
                          <a:effectLst/>
                        </a:rPr>
                        <a:t>(condiciones óptimas)</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288429597"/>
                  </a:ext>
                </a:extLst>
              </a:tr>
              <a:tr h="187735">
                <a:tc vMerge="1">
                  <a:txBody>
                    <a:bodyPr/>
                    <a:lstStyle/>
                    <a:p>
                      <a:endParaRPr lang="es-EC"/>
                    </a:p>
                  </a:txBody>
                  <a:tcPr/>
                </a:tc>
                <a:tc>
                  <a:txBody>
                    <a:bodyPr/>
                    <a:lstStyle/>
                    <a:p>
                      <a:pPr algn="l">
                        <a:lnSpc>
                          <a:spcPct val="107000"/>
                        </a:lnSpc>
                        <a:spcBef>
                          <a:spcPts val="0"/>
                        </a:spcBef>
                        <a:spcAft>
                          <a:spcPts val="600"/>
                        </a:spcAft>
                      </a:pPr>
                      <a:r>
                        <a:rPr lang="es-EC" sz="1250">
                          <a:effectLst/>
                        </a:rPr>
                        <a:t>Multipath</a:t>
                      </a:r>
                    </a:p>
                  </a:txBody>
                  <a:tcPr marL="68580" marR="68580" marT="0" marB="0" anchor="ctr"/>
                </a:tc>
                <a:tc>
                  <a:txBody>
                    <a:bodyPr/>
                    <a:lstStyle/>
                    <a:p>
                      <a:pPr algn="ctr">
                        <a:lnSpc>
                          <a:spcPct val="107000"/>
                        </a:lnSpc>
                        <a:spcBef>
                          <a:spcPts val="0"/>
                        </a:spcBef>
                        <a:spcAft>
                          <a:spcPts val="600"/>
                        </a:spcAft>
                      </a:pPr>
                      <a:r>
                        <a:rPr lang="es-EC" sz="1250">
                          <a:effectLst/>
                        </a:rPr>
                        <a:t>± 1 m</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628439081"/>
                  </a:ext>
                </a:extLst>
              </a:tr>
              <a:tr h="560299">
                <a:tc vMerge="1">
                  <a:txBody>
                    <a:bodyPr/>
                    <a:lstStyle/>
                    <a:p>
                      <a:endParaRPr lang="es-EC"/>
                    </a:p>
                  </a:txBody>
                  <a:tcPr/>
                </a:tc>
                <a:tc>
                  <a:txBody>
                    <a:bodyPr/>
                    <a:lstStyle/>
                    <a:p>
                      <a:pPr algn="l">
                        <a:lnSpc>
                          <a:spcPct val="107000"/>
                        </a:lnSpc>
                        <a:spcBef>
                          <a:spcPts val="0"/>
                        </a:spcBef>
                        <a:spcAft>
                          <a:spcPts val="1200"/>
                        </a:spcAft>
                      </a:pPr>
                      <a:r>
                        <a:rPr lang="es-EC" sz="1250">
                          <a:effectLst/>
                        </a:rPr>
                        <a:t>Pérdida de ciclos </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Bef>
                          <a:spcPts val="0"/>
                        </a:spcBef>
                        <a:spcAft>
                          <a:spcPts val="600"/>
                        </a:spcAft>
                      </a:pPr>
                      <a:r>
                        <a:rPr lang="es-EC" sz="1250">
                          <a:effectLst/>
                        </a:rPr>
                        <a:t>-</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0763474"/>
                  </a:ext>
                </a:extLst>
              </a:tr>
              <a:tr h="382996">
                <a:tc rowSpan="2">
                  <a:txBody>
                    <a:bodyPr/>
                    <a:lstStyle/>
                    <a:p>
                      <a:pPr>
                        <a:lnSpc>
                          <a:spcPct val="107000"/>
                        </a:lnSpc>
                        <a:spcBef>
                          <a:spcPts val="0"/>
                        </a:spcBef>
                        <a:spcAft>
                          <a:spcPts val="600"/>
                        </a:spcAft>
                      </a:pPr>
                      <a:r>
                        <a:rPr lang="es-EC" sz="1250" b="1">
                          <a:effectLst/>
                        </a:rPr>
                        <a:t>Receptor</a:t>
                      </a:r>
                      <a:endParaRPr lang="es-EC" sz="1250" b="1">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7000"/>
                        </a:lnSpc>
                        <a:spcBef>
                          <a:spcPts val="0"/>
                        </a:spcBef>
                        <a:spcAft>
                          <a:spcPts val="600"/>
                        </a:spcAft>
                      </a:pPr>
                      <a:r>
                        <a:rPr lang="es-EC" sz="1250">
                          <a:effectLst/>
                        </a:rPr>
                        <a:t>Reloj interno (osciladores)</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Bef>
                          <a:spcPts val="0"/>
                        </a:spcBef>
                        <a:spcAft>
                          <a:spcPts val="600"/>
                        </a:spcAft>
                      </a:pPr>
                      <a:r>
                        <a:rPr lang="es-EC" sz="1250">
                          <a:effectLst/>
                        </a:rPr>
                        <a:t>± 2 m</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18810252"/>
                  </a:ext>
                </a:extLst>
              </a:tr>
              <a:tr h="583347">
                <a:tc vMerge="1">
                  <a:txBody>
                    <a:bodyPr/>
                    <a:lstStyle/>
                    <a:p>
                      <a:endParaRPr lang="es-EC"/>
                    </a:p>
                  </a:txBody>
                  <a:tcPr/>
                </a:tc>
                <a:tc>
                  <a:txBody>
                    <a:bodyPr/>
                    <a:lstStyle/>
                    <a:p>
                      <a:pPr algn="l">
                        <a:lnSpc>
                          <a:spcPct val="107000"/>
                        </a:lnSpc>
                        <a:spcBef>
                          <a:spcPts val="0"/>
                        </a:spcBef>
                        <a:spcAft>
                          <a:spcPts val="600"/>
                        </a:spcAft>
                      </a:pPr>
                      <a:r>
                        <a:rPr lang="es-EC" sz="1250">
                          <a:effectLst/>
                        </a:rPr>
                        <a:t>Error en las coordenadas referencia</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Bef>
                          <a:spcPts val="0"/>
                        </a:spcBef>
                        <a:spcAft>
                          <a:spcPts val="600"/>
                        </a:spcAft>
                      </a:pPr>
                      <a:r>
                        <a:rPr lang="es-EC" sz="1250">
                          <a:effectLst/>
                        </a:rPr>
                        <a:t>Depende de la calidad de la coordenada conocida </a:t>
                      </a:r>
                      <a:endParaRPr lang="es-EC" sz="1250">
                        <a:effectLst/>
                        <a:latin typeface="Arial" panose="020B060402020202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183257"/>
                  </a:ext>
                </a:extLst>
              </a:tr>
            </a:tbl>
          </a:graphicData>
        </a:graphic>
      </p:graphicFrame>
      <p:grpSp>
        <p:nvGrpSpPr>
          <p:cNvPr id="12" name="Grupo 11">
            <a:extLst>
              <a:ext uri="{FF2B5EF4-FFF2-40B4-BE49-F238E27FC236}">
                <a16:creationId xmlns:a16="http://schemas.microsoft.com/office/drawing/2014/main" id="{518ADFAB-79A0-4256-887C-644C081AFC4D}"/>
              </a:ext>
            </a:extLst>
          </p:cNvPr>
          <p:cNvGrpSpPr/>
          <p:nvPr/>
        </p:nvGrpSpPr>
        <p:grpSpPr>
          <a:xfrm>
            <a:off x="3887009" y="3119225"/>
            <a:ext cx="1948101" cy="446840"/>
            <a:chOff x="0" y="0"/>
            <a:chExt cx="3227458" cy="599040"/>
          </a:xfrm>
        </p:grpSpPr>
        <p:sp>
          <p:nvSpPr>
            <p:cNvPr id="13" name="Rectángulo: esquinas redondeadas 12">
              <a:extLst>
                <a:ext uri="{FF2B5EF4-FFF2-40B4-BE49-F238E27FC236}">
                  <a16:creationId xmlns:a16="http://schemas.microsoft.com/office/drawing/2014/main" id="{DAFBFF61-54D9-4007-8800-209C03A77599}"/>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4" name="Rectángulo: esquinas redondeadas 4">
              <a:extLst>
                <a:ext uri="{FF2B5EF4-FFF2-40B4-BE49-F238E27FC236}">
                  <a16:creationId xmlns:a16="http://schemas.microsoft.com/office/drawing/2014/main" id="{7D1E0C6F-F429-4AE4-9A82-803491761391}"/>
                </a:ext>
              </a:extLst>
            </p:cNvPr>
            <p:cNvSpPr txBox="1"/>
            <p:nvPr/>
          </p:nvSpPr>
          <p:spPr>
            <a:xfrm>
              <a:off x="29243" y="29242"/>
              <a:ext cx="3168972" cy="540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b="0" kern="1200"/>
                <a:t>Multipath</a:t>
              </a:r>
            </a:p>
          </p:txBody>
        </p:sp>
      </p:grpSp>
      <p:grpSp>
        <p:nvGrpSpPr>
          <p:cNvPr id="15" name="Grupo 14">
            <a:extLst>
              <a:ext uri="{FF2B5EF4-FFF2-40B4-BE49-F238E27FC236}">
                <a16:creationId xmlns:a16="http://schemas.microsoft.com/office/drawing/2014/main" id="{7880FD42-87BA-4372-94A1-35493A8598F0}"/>
              </a:ext>
            </a:extLst>
          </p:cNvPr>
          <p:cNvGrpSpPr/>
          <p:nvPr/>
        </p:nvGrpSpPr>
        <p:grpSpPr>
          <a:xfrm>
            <a:off x="810471" y="3129963"/>
            <a:ext cx="1948101" cy="446840"/>
            <a:chOff x="0" y="0"/>
            <a:chExt cx="3227458" cy="599040"/>
          </a:xfrm>
        </p:grpSpPr>
        <p:sp>
          <p:nvSpPr>
            <p:cNvPr id="16" name="Rectángulo: esquinas redondeadas 15">
              <a:extLst>
                <a:ext uri="{FF2B5EF4-FFF2-40B4-BE49-F238E27FC236}">
                  <a16:creationId xmlns:a16="http://schemas.microsoft.com/office/drawing/2014/main" id="{C29CCD26-0B81-4E98-8761-633595936D21}"/>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17" name="Rectángulo: esquinas redondeadas 4">
              <a:extLst>
                <a:ext uri="{FF2B5EF4-FFF2-40B4-BE49-F238E27FC236}">
                  <a16:creationId xmlns:a16="http://schemas.microsoft.com/office/drawing/2014/main" id="{EF647CA5-2953-4ECE-B980-171BDE51FB95}"/>
                </a:ext>
              </a:extLst>
            </p:cNvPr>
            <p:cNvSpPr txBox="1"/>
            <p:nvPr/>
          </p:nvSpPr>
          <p:spPr>
            <a:xfrm>
              <a:off x="29243" y="29243"/>
              <a:ext cx="3168973" cy="5405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b="0" kern="1200"/>
                <a:t>Retraso Atmosférico</a:t>
              </a:r>
            </a:p>
          </p:txBody>
        </p:sp>
      </p:grpSp>
      <p:grpSp>
        <p:nvGrpSpPr>
          <p:cNvPr id="18" name="Grupo 17">
            <a:extLst>
              <a:ext uri="{FF2B5EF4-FFF2-40B4-BE49-F238E27FC236}">
                <a16:creationId xmlns:a16="http://schemas.microsoft.com/office/drawing/2014/main" id="{8C7C3B8A-EEDE-46EA-99A5-CAE398FACF3E}"/>
              </a:ext>
            </a:extLst>
          </p:cNvPr>
          <p:cNvGrpSpPr/>
          <p:nvPr/>
        </p:nvGrpSpPr>
        <p:grpSpPr>
          <a:xfrm>
            <a:off x="792820" y="5623489"/>
            <a:ext cx="1948101" cy="446840"/>
            <a:chOff x="0" y="0"/>
            <a:chExt cx="3227458" cy="599040"/>
          </a:xfrm>
        </p:grpSpPr>
        <p:sp>
          <p:nvSpPr>
            <p:cNvPr id="19" name="Rectángulo: esquinas redondeadas 18">
              <a:extLst>
                <a:ext uri="{FF2B5EF4-FFF2-40B4-BE49-F238E27FC236}">
                  <a16:creationId xmlns:a16="http://schemas.microsoft.com/office/drawing/2014/main" id="{267E5CBF-290E-4B80-ABEE-B965874CA72C}"/>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0" name="Rectángulo: esquinas redondeadas 4">
              <a:extLst>
                <a:ext uri="{FF2B5EF4-FFF2-40B4-BE49-F238E27FC236}">
                  <a16:creationId xmlns:a16="http://schemas.microsoft.com/office/drawing/2014/main" id="{18865383-2B98-4827-83EA-83848E4A58EA}"/>
                </a:ext>
              </a:extLst>
            </p:cNvPr>
            <p:cNvSpPr txBox="1"/>
            <p:nvPr/>
          </p:nvSpPr>
          <p:spPr>
            <a:xfrm>
              <a:off x="29243" y="29242"/>
              <a:ext cx="3168972" cy="540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1600"/>
                <a:t>D</a:t>
              </a:r>
              <a:r>
                <a:rPr lang="es-EC" sz="1600"/>
                <a:t>OP</a:t>
              </a:r>
              <a:endParaRPr lang="es-EC" sz="1600" b="0" kern="1200"/>
            </a:p>
          </p:txBody>
        </p:sp>
      </p:grpSp>
      <p:grpSp>
        <p:nvGrpSpPr>
          <p:cNvPr id="21" name="Grupo 20">
            <a:extLst>
              <a:ext uri="{FF2B5EF4-FFF2-40B4-BE49-F238E27FC236}">
                <a16:creationId xmlns:a16="http://schemas.microsoft.com/office/drawing/2014/main" id="{B4C26963-7000-4590-8CC9-7B7F419295D2}"/>
              </a:ext>
            </a:extLst>
          </p:cNvPr>
          <p:cNvGrpSpPr/>
          <p:nvPr/>
        </p:nvGrpSpPr>
        <p:grpSpPr>
          <a:xfrm>
            <a:off x="3887008" y="5623487"/>
            <a:ext cx="1948101" cy="446840"/>
            <a:chOff x="0" y="0"/>
            <a:chExt cx="3227458" cy="599040"/>
          </a:xfrm>
        </p:grpSpPr>
        <p:sp>
          <p:nvSpPr>
            <p:cNvPr id="22" name="Rectángulo: esquinas redondeadas 21">
              <a:extLst>
                <a:ext uri="{FF2B5EF4-FFF2-40B4-BE49-F238E27FC236}">
                  <a16:creationId xmlns:a16="http://schemas.microsoft.com/office/drawing/2014/main" id="{31C97D1B-2F88-481B-90D0-F5370D65C779}"/>
                </a:ext>
              </a:extLst>
            </p:cNvPr>
            <p:cNvSpPr/>
            <p:nvPr/>
          </p:nvSpPr>
          <p:spPr>
            <a:xfrm>
              <a:off x="0" y="0"/>
              <a:ext cx="3227458" cy="599040"/>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3" name="Rectángulo: esquinas redondeadas 4">
              <a:extLst>
                <a:ext uri="{FF2B5EF4-FFF2-40B4-BE49-F238E27FC236}">
                  <a16:creationId xmlns:a16="http://schemas.microsoft.com/office/drawing/2014/main" id="{B8ECDF3F-D80F-404F-8282-5C199D13C3DB}"/>
                </a:ext>
              </a:extLst>
            </p:cNvPr>
            <p:cNvSpPr txBox="1"/>
            <p:nvPr/>
          </p:nvSpPr>
          <p:spPr>
            <a:xfrm>
              <a:off x="29243" y="29242"/>
              <a:ext cx="3168973" cy="540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C" sz="1600"/>
                <a:t>Variación de Orbitas </a:t>
              </a:r>
              <a:endParaRPr lang="es-EC" sz="1600" b="0" kern="1200"/>
            </a:p>
          </p:txBody>
        </p:sp>
      </p:grpSp>
      <p:sp>
        <p:nvSpPr>
          <p:cNvPr id="25" name="CuadroTexto 24">
            <a:extLst>
              <a:ext uri="{FF2B5EF4-FFF2-40B4-BE49-F238E27FC236}">
                <a16:creationId xmlns:a16="http://schemas.microsoft.com/office/drawing/2014/main" id="{976833D4-4DC5-407F-82AD-04F6ECA74B21}"/>
              </a:ext>
            </a:extLst>
          </p:cNvPr>
          <p:cNvSpPr txBox="1"/>
          <p:nvPr/>
        </p:nvSpPr>
        <p:spPr>
          <a:xfrm>
            <a:off x="10268165" y="5437856"/>
            <a:ext cx="1691597" cy="276999"/>
          </a:xfrm>
          <a:prstGeom prst="rect">
            <a:avLst/>
          </a:prstGeom>
          <a:noFill/>
        </p:spPr>
        <p:txBody>
          <a:bodyPr wrap="square">
            <a:spAutoFit/>
          </a:bodyPr>
          <a:lstStyle/>
          <a:p>
            <a:r>
              <a:rPr lang="es-EC" sz="1200">
                <a:effectLst/>
                <a:latin typeface="Arial" panose="020B0604020202020204" pitchFamily="34" charset="0"/>
                <a:ea typeface="Calibri" panose="020F0502020204030204" pitchFamily="34" charset="0"/>
              </a:rPr>
              <a:t>(Balsa Barreiro, 2014)</a:t>
            </a:r>
            <a:endParaRPr lang="es-EC" sz="1200"/>
          </a:p>
        </p:txBody>
      </p:sp>
      <p:sp>
        <p:nvSpPr>
          <p:cNvPr id="26" name="Título 1">
            <a:extLst>
              <a:ext uri="{FF2B5EF4-FFF2-40B4-BE49-F238E27FC236}">
                <a16:creationId xmlns:a16="http://schemas.microsoft.com/office/drawing/2014/main" id="{EDC32925-1093-463F-B121-4C07912FC014}"/>
              </a:ext>
            </a:extLst>
          </p:cNvPr>
          <p:cNvSpPr txBox="1">
            <a:spLocks/>
          </p:cNvSpPr>
          <p:nvPr/>
        </p:nvSpPr>
        <p:spPr>
          <a:xfrm>
            <a:off x="112541" y="0"/>
            <a:ext cx="10515600" cy="61912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a:t>Fuentes de Error</a:t>
            </a:r>
            <a:endParaRPr lang="en-US" sz="4000" b="1"/>
          </a:p>
        </p:txBody>
      </p:sp>
    </p:spTree>
    <p:extLst>
      <p:ext uri="{BB962C8B-B14F-4D97-AF65-F5344CB8AC3E}">
        <p14:creationId xmlns:p14="http://schemas.microsoft.com/office/powerpoint/2010/main" val="19686888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5530</Words>
  <Application>Microsoft Office PowerPoint</Application>
  <PresentationFormat>Panorámica</PresentationFormat>
  <Paragraphs>2320</Paragraphs>
  <Slides>56</Slides>
  <Notes>52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56</vt:i4>
      </vt:variant>
    </vt:vector>
  </HeadingPairs>
  <TitlesOfParts>
    <vt:vector size="63" baseType="lpstr">
      <vt:lpstr>Arial</vt:lpstr>
      <vt:lpstr>Calibri</vt:lpstr>
      <vt:lpstr>Calibri Light</vt:lpstr>
      <vt:lpstr>Cambria Math</vt:lpstr>
      <vt:lpstr>Symbol</vt:lpstr>
      <vt:lpstr>Wingdings</vt:lpstr>
      <vt:lpstr>1_Tema de Office</vt:lpstr>
      <vt:lpstr>Presentación de PowerPoint</vt:lpstr>
      <vt:lpstr>Presentación de PowerPoint</vt:lpstr>
      <vt:lpstr>Presentación de PowerPoint</vt:lpstr>
      <vt:lpstr>Presentación de PowerPoint</vt:lpstr>
      <vt:lpstr>Objetivos </vt:lpstr>
      <vt:lpstr>Objetivos </vt:lpstr>
      <vt:lpstr>Presentación de PowerPoint</vt:lpstr>
      <vt:lpstr>Presentación de PowerPoint</vt:lpstr>
      <vt:lpstr>Presentación de PowerPoint</vt:lpstr>
      <vt:lpstr>NTRIP</vt:lpstr>
      <vt:lpstr>Estructura del Chip GPS</vt:lpstr>
      <vt:lpstr>Sistema Operativo </vt:lpstr>
      <vt:lpstr>Presentación de PowerPoint</vt:lpstr>
      <vt:lpstr>Etapas</vt:lpstr>
      <vt:lpstr>Diseño del Mapa Base</vt:lpstr>
      <vt:lpstr>Diseño del Mapa Base</vt:lpstr>
      <vt:lpstr>Diseño del Mapa Base</vt:lpstr>
      <vt:lpstr>Diseño del Mapa Base</vt:lpstr>
      <vt:lpstr>Diseño del Mapa Base</vt:lpstr>
      <vt:lpstr>Etapas</vt:lpstr>
      <vt:lpstr>Desarrollo del Visualizador WEB</vt:lpstr>
      <vt:lpstr>Etapas</vt:lpstr>
      <vt:lpstr>Recepción del protocolo NTRIP</vt:lpstr>
      <vt:lpstr>Presentación de PowerPoint</vt:lpstr>
      <vt:lpstr>Presentación de PowerPoint</vt:lpstr>
      <vt:lpstr>Comparación Formatos RTCM</vt:lpstr>
      <vt:lpstr>Etapas</vt:lpstr>
      <vt:lpstr>Presentación de PowerPoint</vt:lpstr>
      <vt:lpstr>Aplicación móvil de Navegación </vt:lpstr>
      <vt:lpstr>Presentación de PowerPoint</vt:lpstr>
      <vt:lpstr>Vector de corrección </vt:lpstr>
      <vt:lpstr>Etapas</vt:lpstr>
      <vt:lpstr>Ajuste de Puntos de Control </vt:lpstr>
      <vt:lpstr>Ajuste de Puntos de Control </vt:lpstr>
      <vt:lpstr>Evaluación de la Precisión </vt:lpstr>
      <vt:lpstr>Presentación de PowerPoint</vt:lpstr>
      <vt:lpstr>Presentación de PowerPoint</vt:lpstr>
      <vt:lpstr>Presentación de PowerPoint</vt:lpstr>
      <vt:lpstr>Posicionamiento en Estático  (Xiaomi) </vt:lpstr>
      <vt:lpstr>Posicionamiento en Estático  (Xiaomi) </vt:lpstr>
      <vt:lpstr>Posicionamiento en Estático  (Xiaomi) </vt:lpstr>
      <vt:lpstr>Posicionamiento en Estático  (Huawei) </vt:lpstr>
      <vt:lpstr>Posicionamiento en Estático  (Huawei) </vt:lpstr>
      <vt:lpstr>Posicionamiento en Estático  (Huawei) </vt:lpstr>
      <vt:lpstr>Corrección de la Navegación (Xiaomi) </vt:lpstr>
      <vt:lpstr>Corrección de la Navegación (Xiaomi) </vt:lpstr>
      <vt:lpstr>Corrección de la Navegación (Huawei) </vt:lpstr>
      <vt:lpstr>Corrección de la Navegación (Huawei) </vt:lpstr>
      <vt:lpstr>Precisión Horizontal</vt:lpstr>
      <vt:lpstr>Precisión Horizontal</vt:lpstr>
      <vt:lpstr>Presentación de PowerPoint</vt:lpstr>
      <vt:lpstr>Conclusiones y Recomendaciones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Cristian Noroña</dc:creator>
  <cp:lastModifiedBy>Emilio Beltrán Iza</cp:lastModifiedBy>
  <cp:revision>157</cp:revision>
  <dcterms:created xsi:type="dcterms:W3CDTF">2022-02-12T18:34:01Z</dcterms:created>
  <dcterms:modified xsi:type="dcterms:W3CDTF">2022-03-01T08:11:36Z</dcterms:modified>
</cp:coreProperties>
</file>