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46"/>
  </p:notesMasterIdLst>
  <p:handoutMasterIdLst>
    <p:handoutMasterId r:id="rId47"/>
  </p:handoutMasterIdLst>
  <p:sldIdLst>
    <p:sldId id="259" r:id="rId3"/>
    <p:sldId id="270" r:id="rId4"/>
    <p:sldId id="317" r:id="rId5"/>
    <p:sldId id="318" r:id="rId6"/>
    <p:sldId id="320" r:id="rId7"/>
    <p:sldId id="345" r:id="rId8"/>
    <p:sldId id="346" r:id="rId9"/>
    <p:sldId id="321" r:id="rId10"/>
    <p:sldId id="322" r:id="rId11"/>
    <p:sldId id="325" r:id="rId12"/>
    <p:sldId id="326" r:id="rId13"/>
    <p:sldId id="277" r:id="rId14"/>
    <p:sldId id="348" r:id="rId15"/>
    <p:sldId id="327" r:id="rId16"/>
    <p:sldId id="349" r:id="rId17"/>
    <p:sldId id="350" r:id="rId18"/>
    <p:sldId id="351" r:id="rId19"/>
    <p:sldId id="352" r:id="rId20"/>
    <p:sldId id="278" r:id="rId21"/>
    <p:sldId id="273" r:id="rId22"/>
    <p:sldId id="329" r:id="rId23"/>
    <p:sldId id="353" r:id="rId24"/>
    <p:sldId id="354" r:id="rId25"/>
    <p:sldId id="330" r:id="rId26"/>
    <p:sldId id="331" r:id="rId27"/>
    <p:sldId id="332" r:id="rId28"/>
    <p:sldId id="333" r:id="rId29"/>
    <p:sldId id="334" r:id="rId30"/>
    <p:sldId id="335" r:id="rId31"/>
    <p:sldId id="336" r:id="rId32"/>
    <p:sldId id="337" r:id="rId33"/>
    <p:sldId id="338" r:id="rId34"/>
    <p:sldId id="355" r:id="rId35"/>
    <p:sldId id="356" r:id="rId36"/>
    <p:sldId id="357" r:id="rId37"/>
    <p:sldId id="358" r:id="rId38"/>
    <p:sldId id="359" r:id="rId39"/>
    <p:sldId id="360" r:id="rId40"/>
    <p:sldId id="339" r:id="rId41"/>
    <p:sldId id="340" r:id="rId42"/>
    <p:sldId id="341" r:id="rId43"/>
    <p:sldId id="342" r:id="rId44"/>
    <p:sldId id="314" r:id="rId45"/>
  </p:sldIdLst>
  <p:sldSz cx="18286413" cy="10287000"/>
  <p:notesSz cx="6858000" cy="9144000"/>
  <p:defaultTextStyle>
    <a:defPPr>
      <a:defRPr lang="en-US"/>
    </a:defPPr>
    <a:lvl1pPr marL="0" algn="l" defTabSz="1632753" rtl="0" eaLnBrk="1" latinLnBrk="0" hangingPunct="1">
      <a:defRPr sz="3200" kern="1200">
        <a:solidFill>
          <a:schemeClr val="tx1"/>
        </a:solidFill>
        <a:latin typeface="+mn-lt"/>
        <a:ea typeface="+mn-ea"/>
        <a:cs typeface="+mn-cs"/>
      </a:defRPr>
    </a:lvl1pPr>
    <a:lvl2pPr marL="816376" algn="l" defTabSz="1632753" rtl="0" eaLnBrk="1" latinLnBrk="0" hangingPunct="1">
      <a:defRPr sz="3200" kern="1200">
        <a:solidFill>
          <a:schemeClr val="tx1"/>
        </a:solidFill>
        <a:latin typeface="+mn-lt"/>
        <a:ea typeface="+mn-ea"/>
        <a:cs typeface="+mn-cs"/>
      </a:defRPr>
    </a:lvl2pPr>
    <a:lvl3pPr marL="1632753" algn="l" defTabSz="1632753" rtl="0" eaLnBrk="1" latinLnBrk="0" hangingPunct="1">
      <a:defRPr sz="3200" kern="1200">
        <a:solidFill>
          <a:schemeClr val="tx1"/>
        </a:solidFill>
        <a:latin typeface="+mn-lt"/>
        <a:ea typeface="+mn-ea"/>
        <a:cs typeface="+mn-cs"/>
      </a:defRPr>
    </a:lvl3pPr>
    <a:lvl4pPr marL="2449129" algn="l" defTabSz="1632753" rtl="0" eaLnBrk="1" latinLnBrk="0" hangingPunct="1">
      <a:defRPr sz="3200" kern="1200">
        <a:solidFill>
          <a:schemeClr val="tx1"/>
        </a:solidFill>
        <a:latin typeface="+mn-lt"/>
        <a:ea typeface="+mn-ea"/>
        <a:cs typeface="+mn-cs"/>
      </a:defRPr>
    </a:lvl4pPr>
    <a:lvl5pPr marL="3265505" algn="l" defTabSz="1632753" rtl="0" eaLnBrk="1" latinLnBrk="0" hangingPunct="1">
      <a:defRPr sz="3200" kern="1200">
        <a:solidFill>
          <a:schemeClr val="tx1"/>
        </a:solidFill>
        <a:latin typeface="+mn-lt"/>
        <a:ea typeface="+mn-ea"/>
        <a:cs typeface="+mn-cs"/>
      </a:defRPr>
    </a:lvl5pPr>
    <a:lvl6pPr marL="4081882" algn="l" defTabSz="1632753" rtl="0" eaLnBrk="1" latinLnBrk="0" hangingPunct="1">
      <a:defRPr sz="3200" kern="1200">
        <a:solidFill>
          <a:schemeClr val="tx1"/>
        </a:solidFill>
        <a:latin typeface="+mn-lt"/>
        <a:ea typeface="+mn-ea"/>
        <a:cs typeface="+mn-cs"/>
      </a:defRPr>
    </a:lvl6pPr>
    <a:lvl7pPr marL="4898258" algn="l" defTabSz="1632753" rtl="0" eaLnBrk="1" latinLnBrk="0" hangingPunct="1">
      <a:defRPr sz="3200" kern="1200">
        <a:solidFill>
          <a:schemeClr val="tx1"/>
        </a:solidFill>
        <a:latin typeface="+mn-lt"/>
        <a:ea typeface="+mn-ea"/>
        <a:cs typeface="+mn-cs"/>
      </a:defRPr>
    </a:lvl7pPr>
    <a:lvl8pPr marL="5714634" algn="l" defTabSz="1632753" rtl="0" eaLnBrk="1" latinLnBrk="0" hangingPunct="1">
      <a:defRPr sz="3200" kern="1200">
        <a:solidFill>
          <a:schemeClr val="tx1"/>
        </a:solidFill>
        <a:latin typeface="+mn-lt"/>
        <a:ea typeface="+mn-ea"/>
        <a:cs typeface="+mn-cs"/>
      </a:defRPr>
    </a:lvl8pPr>
    <a:lvl9pPr marL="6531011" algn="l" defTabSz="1632753" rtl="0" eaLnBrk="1" latinLnBrk="0" hangingPunct="1">
      <a:defRPr sz="3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372">
          <p15:clr>
            <a:srgbClr val="A4A3A4"/>
          </p15:clr>
        </p15:guide>
        <p15:guide id="2" pos="575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6105A"/>
    <a:srgbClr val="FFFFFF"/>
    <a:srgbClr val="000C68"/>
    <a:srgbClr val="3EA3F8"/>
    <a:srgbClr val="0F0634"/>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15" autoAdjust="0"/>
    <p:restoredTop sz="94660"/>
  </p:normalViewPr>
  <p:slideViewPr>
    <p:cSldViewPr showGuides="1">
      <p:cViewPr varScale="1">
        <p:scale>
          <a:sx n="50" d="100"/>
          <a:sy n="50" d="100"/>
        </p:scale>
        <p:origin x="552" y="54"/>
      </p:cViewPr>
      <p:guideLst>
        <p:guide orient="horz" pos="5372"/>
        <p:guide pos="5759"/>
      </p:guideLst>
    </p:cSldViewPr>
  </p:slideViewPr>
  <p:notesTextViewPr>
    <p:cViewPr>
      <p:scale>
        <a:sx n="1" d="1"/>
        <a:sy n="1" d="1"/>
      </p:scale>
      <p:origin x="0" y="0"/>
    </p:cViewPr>
  </p:notesTextViewPr>
  <p:sorterViewPr>
    <p:cViewPr>
      <p:scale>
        <a:sx n="52" d="100"/>
        <a:sy n="52" d="100"/>
      </p:scale>
      <p:origin x="0" y="0"/>
    </p:cViewPr>
  </p:sorterViewPr>
  <p:notesViewPr>
    <p:cSldViewPr showGuides="1">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microsoft.com/office/2007/relationships/hdphoto" Target="../media/hdphoto2.wdp"/><Relationship Id="rId1" Type="http://schemas.openxmlformats.org/officeDocument/2006/relationships/image" Target="../media/image22.png"/><Relationship Id="rId6" Type="http://schemas.microsoft.com/office/2007/relationships/hdphoto" Target="../media/hdphoto4.wdp"/><Relationship Id="rId5" Type="http://schemas.openxmlformats.org/officeDocument/2006/relationships/image" Target="../media/image24.png"/><Relationship Id="rId4" Type="http://schemas.microsoft.com/office/2007/relationships/hdphoto" Target="../media/hdphoto3.wdp"/></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2" Type="http://schemas.microsoft.com/office/2007/relationships/hdphoto" Target="../media/hdphoto2.wdp"/><Relationship Id="rId1" Type="http://schemas.openxmlformats.org/officeDocument/2006/relationships/image" Target="../media/image22.png"/><Relationship Id="rId6" Type="http://schemas.microsoft.com/office/2007/relationships/hdphoto" Target="../media/hdphoto4.wdp"/><Relationship Id="rId5" Type="http://schemas.openxmlformats.org/officeDocument/2006/relationships/image" Target="../media/image24.png"/><Relationship Id="rId4" Type="http://schemas.microsoft.com/office/2007/relationships/hdphoto" Target="../media/hdphoto3.wdp"/></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A2043F-CE09-46C0-B4B3-ECE5CBA08572}" type="doc">
      <dgm:prSet loTypeId="urn:microsoft.com/office/officeart/2005/8/layout/radial4" loCatId="relationship" qsTypeId="urn:microsoft.com/office/officeart/2005/8/quickstyle/simple4" qsCatId="simple" csTypeId="urn:microsoft.com/office/officeart/2005/8/colors/accent0_3" csCatId="mainScheme" phldr="1"/>
      <dgm:spPr/>
      <dgm:t>
        <a:bodyPr/>
        <a:lstStyle/>
        <a:p>
          <a:endParaRPr lang="es-ES"/>
        </a:p>
      </dgm:t>
    </dgm:pt>
    <dgm:pt modelId="{F9E08A72-A7E8-444C-BAE0-E9207E7E170A}">
      <dgm:prSet phldrT="[Texto]" custT="1"/>
      <dgm:spPr/>
      <dgm:t>
        <a:bodyPr/>
        <a:lstStyle/>
        <a:p>
          <a:r>
            <a:rPr lang="es-ES" sz="3000" smtClean="0">
              <a:latin typeface="Arial" panose="020B0604020202020204" pitchFamily="34" charset="0"/>
              <a:cs typeface="Arial" panose="020B0604020202020204" pitchFamily="34" charset="0"/>
            </a:rPr>
            <a:t>Teoría de las redes sociales</a:t>
          </a:r>
          <a:endParaRPr lang="es-ES" sz="3000" dirty="0">
            <a:latin typeface="Arial" panose="020B0604020202020204" pitchFamily="34" charset="0"/>
            <a:cs typeface="Arial" panose="020B0604020202020204" pitchFamily="34" charset="0"/>
          </a:endParaRPr>
        </a:p>
      </dgm:t>
    </dgm:pt>
    <dgm:pt modelId="{86119557-A260-4671-8E78-D3C023C34FF4}" type="parTrans" cxnId="{1C371B17-B722-4D79-977F-E5DF889CB783}">
      <dgm:prSet/>
      <dgm:spPr/>
      <dgm:t>
        <a:bodyPr/>
        <a:lstStyle/>
        <a:p>
          <a:endParaRPr lang="es-ES"/>
        </a:p>
      </dgm:t>
    </dgm:pt>
    <dgm:pt modelId="{34E09E49-B645-4C8D-BCF5-F89A4C04E5D7}" type="sibTrans" cxnId="{1C371B17-B722-4D79-977F-E5DF889CB783}">
      <dgm:prSet/>
      <dgm:spPr/>
      <dgm:t>
        <a:bodyPr/>
        <a:lstStyle/>
        <a:p>
          <a:endParaRPr lang="es-ES"/>
        </a:p>
      </dgm:t>
    </dgm:pt>
    <dgm:pt modelId="{6B1EE95E-5165-4B63-9508-A9A62651CC07}">
      <dgm:prSet phldrT="[Texto]" custT="1"/>
      <dgm:spPr/>
      <dgm:t>
        <a:bodyPr/>
        <a:lstStyle/>
        <a:p>
          <a:r>
            <a:rPr lang="es-ES" sz="1800" smtClean="0">
              <a:latin typeface="Arial" panose="020B0604020202020204" pitchFamily="34" charset="0"/>
              <a:cs typeface="Arial" panose="020B0604020202020204" pitchFamily="34" charset="0"/>
            </a:rPr>
            <a:t>Red social conjunto de individuos, grupos , organizaciones que se vinculan  unos con otros a través de un conjunto de relaciones sociales</a:t>
          </a:r>
          <a:endParaRPr lang="es-ES" sz="1800" dirty="0">
            <a:latin typeface="Arial" panose="020B0604020202020204" pitchFamily="34" charset="0"/>
            <a:cs typeface="Arial" panose="020B0604020202020204" pitchFamily="34" charset="0"/>
          </a:endParaRPr>
        </a:p>
      </dgm:t>
    </dgm:pt>
    <dgm:pt modelId="{1B340EC8-E5D8-4BEF-BA54-0261A0E0BE48}" type="parTrans" cxnId="{71002458-4331-4CBA-8BFC-37B93F09D2B8}">
      <dgm:prSet/>
      <dgm:spPr/>
      <dgm:t>
        <a:bodyPr/>
        <a:lstStyle/>
        <a:p>
          <a:endParaRPr lang="es-ES"/>
        </a:p>
      </dgm:t>
    </dgm:pt>
    <dgm:pt modelId="{628C559E-F8BF-408A-9715-21342712625F}" type="sibTrans" cxnId="{71002458-4331-4CBA-8BFC-37B93F09D2B8}">
      <dgm:prSet/>
      <dgm:spPr/>
      <dgm:t>
        <a:bodyPr/>
        <a:lstStyle/>
        <a:p>
          <a:endParaRPr lang="es-ES"/>
        </a:p>
      </dgm:t>
    </dgm:pt>
    <dgm:pt modelId="{791AD296-6039-496B-A6E0-889BFCC0DB84}">
      <dgm:prSet phldrT="[Texto]" custT="1"/>
      <dgm:spPr/>
      <dgm:t>
        <a:bodyPr/>
        <a:lstStyle/>
        <a:p>
          <a:r>
            <a:rPr lang="es-ES" sz="2000" smtClean="0">
              <a:latin typeface="Arial" panose="020B0604020202020204" pitchFamily="34" charset="0"/>
              <a:cs typeface="Arial" panose="020B0604020202020204" pitchFamily="34" charset="0"/>
            </a:rPr>
            <a:t>Perspectiva</a:t>
          </a:r>
          <a:r>
            <a:rPr lang="es-ES" sz="2000" baseline="0" smtClean="0">
              <a:latin typeface="Arial" panose="020B0604020202020204" pitchFamily="34" charset="0"/>
              <a:cs typeface="Arial" panose="020B0604020202020204" pitchFamily="34" charset="0"/>
            </a:rPr>
            <a:t> metodológica estructural funcionalista.</a:t>
          </a:r>
        </a:p>
        <a:p>
          <a:r>
            <a:rPr lang="es-ES" sz="2000" baseline="0" smtClean="0">
              <a:latin typeface="Arial" panose="020B0604020202020204" pitchFamily="34" charset="0"/>
              <a:cs typeface="Arial" panose="020B0604020202020204" pitchFamily="34" charset="0"/>
            </a:rPr>
            <a:t>Identifica patrones</a:t>
          </a:r>
          <a:endParaRPr lang="es-ES" sz="2800" dirty="0">
            <a:latin typeface="Arial" panose="020B0604020202020204" pitchFamily="34" charset="0"/>
            <a:cs typeface="Arial" panose="020B0604020202020204" pitchFamily="34" charset="0"/>
          </a:endParaRPr>
        </a:p>
      </dgm:t>
    </dgm:pt>
    <dgm:pt modelId="{429D8C03-8369-46E8-A32A-D3C30048A9FD}" type="parTrans" cxnId="{934EF24C-939E-42FC-AFB9-C170C73F4E76}">
      <dgm:prSet/>
      <dgm:spPr/>
      <dgm:t>
        <a:bodyPr/>
        <a:lstStyle/>
        <a:p>
          <a:endParaRPr lang="es-ES"/>
        </a:p>
      </dgm:t>
    </dgm:pt>
    <dgm:pt modelId="{9B918BFF-76CB-4D48-8483-1A63B34EA73A}" type="sibTrans" cxnId="{934EF24C-939E-42FC-AFB9-C170C73F4E76}">
      <dgm:prSet/>
      <dgm:spPr/>
      <dgm:t>
        <a:bodyPr/>
        <a:lstStyle/>
        <a:p>
          <a:endParaRPr lang="es-ES"/>
        </a:p>
      </dgm:t>
    </dgm:pt>
    <dgm:pt modelId="{89CD61BE-1B57-4420-A4AD-FD1DC5893A64}">
      <dgm:prSet phldrT="[Texto]" custT="1"/>
      <dgm:spPr/>
      <dgm:t>
        <a:bodyPr/>
        <a:lstStyle/>
        <a:p>
          <a:r>
            <a:rPr lang="es-ES" sz="2000" smtClean="0">
              <a:latin typeface="Arial" panose="020B0604020202020204" pitchFamily="34" charset="0"/>
              <a:cs typeface="Arial" panose="020B0604020202020204" pitchFamily="34" charset="0"/>
            </a:rPr>
            <a:t>Lo define también como un conjunto de nodos llamados puntos o vértices  que son unidos por líneas que representan las relación que les une</a:t>
          </a:r>
          <a:r>
            <a:rPr lang="es-ES" sz="2000" smtClean="0"/>
            <a:t>.</a:t>
          </a:r>
          <a:endParaRPr lang="es-ES" sz="2000" dirty="0"/>
        </a:p>
      </dgm:t>
    </dgm:pt>
    <dgm:pt modelId="{8701F283-1E89-4228-A1D2-E2F0533A4D16}" type="parTrans" cxnId="{D01FB5B4-242C-498E-85C7-E34C434231AF}">
      <dgm:prSet/>
      <dgm:spPr/>
      <dgm:t>
        <a:bodyPr/>
        <a:lstStyle/>
        <a:p>
          <a:endParaRPr lang="es-ES"/>
        </a:p>
      </dgm:t>
    </dgm:pt>
    <dgm:pt modelId="{DBF2AA60-E2CA-4851-8226-B12D852B27CD}" type="sibTrans" cxnId="{D01FB5B4-242C-498E-85C7-E34C434231AF}">
      <dgm:prSet/>
      <dgm:spPr/>
      <dgm:t>
        <a:bodyPr/>
        <a:lstStyle/>
        <a:p>
          <a:endParaRPr lang="es-ES"/>
        </a:p>
      </dgm:t>
    </dgm:pt>
    <dgm:pt modelId="{D3F07730-7B94-43BF-9BE2-AC46AF1621AF}">
      <dgm:prSet phldrT="[Texto]" custT="1"/>
      <dgm:spPr/>
      <dgm:t>
        <a:bodyPr/>
        <a:lstStyle/>
        <a:p>
          <a:r>
            <a:rPr lang="es-ES" sz="1800" smtClean="0">
              <a:latin typeface="Arial" panose="020B0604020202020204" pitchFamily="34" charset="0"/>
              <a:cs typeface="Arial" panose="020B0604020202020204" pitchFamily="34" charset="0"/>
            </a:rPr>
            <a:t>Red de mundo pequeño  existe un promedio de longitud entre puntos donde el coeficiente de agrupamiento es importante</a:t>
          </a:r>
          <a:endParaRPr lang="es-ES" sz="1800" dirty="0">
            <a:latin typeface="Arial" panose="020B0604020202020204" pitchFamily="34" charset="0"/>
            <a:cs typeface="Arial" panose="020B0604020202020204" pitchFamily="34" charset="0"/>
          </a:endParaRPr>
        </a:p>
      </dgm:t>
    </dgm:pt>
    <dgm:pt modelId="{E4A9ECAA-E807-4697-8D61-EDA341071C45}" type="parTrans" cxnId="{410F3C50-218D-403F-8979-28964DB22148}">
      <dgm:prSet/>
      <dgm:spPr/>
      <dgm:t>
        <a:bodyPr/>
        <a:lstStyle/>
        <a:p>
          <a:endParaRPr lang="es-ES"/>
        </a:p>
      </dgm:t>
    </dgm:pt>
    <dgm:pt modelId="{F7F5EEA6-35F2-433F-8377-93322FA6B409}" type="sibTrans" cxnId="{410F3C50-218D-403F-8979-28964DB22148}">
      <dgm:prSet/>
      <dgm:spPr/>
      <dgm:t>
        <a:bodyPr/>
        <a:lstStyle/>
        <a:p>
          <a:endParaRPr lang="es-ES"/>
        </a:p>
      </dgm:t>
    </dgm:pt>
    <dgm:pt modelId="{2D05A53D-EBEF-4EEB-A30F-794AD88A6F3D}" type="pres">
      <dgm:prSet presAssocID="{2BA2043F-CE09-46C0-B4B3-ECE5CBA08572}" presName="cycle" presStyleCnt="0">
        <dgm:presLayoutVars>
          <dgm:chMax val="1"/>
          <dgm:dir/>
          <dgm:animLvl val="ctr"/>
          <dgm:resizeHandles val="exact"/>
        </dgm:presLayoutVars>
      </dgm:prSet>
      <dgm:spPr/>
      <dgm:t>
        <a:bodyPr/>
        <a:lstStyle/>
        <a:p>
          <a:endParaRPr lang="es-ES"/>
        </a:p>
      </dgm:t>
    </dgm:pt>
    <dgm:pt modelId="{41D07580-A38D-4704-BAFE-90B4AD8F4B96}" type="pres">
      <dgm:prSet presAssocID="{F9E08A72-A7E8-444C-BAE0-E9207E7E170A}" presName="centerShape" presStyleLbl="node0" presStyleIdx="0" presStyleCnt="1"/>
      <dgm:spPr/>
      <dgm:t>
        <a:bodyPr/>
        <a:lstStyle/>
        <a:p>
          <a:endParaRPr lang="es-ES"/>
        </a:p>
      </dgm:t>
    </dgm:pt>
    <dgm:pt modelId="{E73701EB-7825-45FF-A3A5-C1BBF8C28961}" type="pres">
      <dgm:prSet presAssocID="{1B340EC8-E5D8-4BEF-BA54-0261A0E0BE48}" presName="parTrans" presStyleLbl="bgSibTrans2D1" presStyleIdx="0" presStyleCnt="4"/>
      <dgm:spPr/>
      <dgm:t>
        <a:bodyPr/>
        <a:lstStyle/>
        <a:p>
          <a:endParaRPr lang="es-ES"/>
        </a:p>
      </dgm:t>
    </dgm:pt>
    <dgm:pt modelId="{CA574A73-2C31-4FE8-9F8E-3F028E145627}" type="pres">
      <dgm:prSet presAssocID="{6B1EE95E-5165-4B63-9508-A9A62651CC07}" presName="node" presStyleLbl="node1" presStyleIdx="0" presStyleCnt="4">
        <dgm:presLayoutVars>
          <dgm:bulletEnabled val="1"/>
        </dgm:presLayoutVars>
      </dgm:prSet>
      <dgm:spPr/>
      <dgm:t>
        <a:bodyPr/>
        <a:lstStyle/>
        <a:p>
          <a:endParaRPr lang="es-ES"/>
        </a:p>
      </dgm:t>
    </dgm:pt>
    <dgm:pt modelId="{C2179A4F-721E-472C-9AE3-FA3B2BEE9A23}" type="pres">
      <dgm:prSet presAssocID="{429D8C03-8369-46E8-A32A-D3C30048A9FD}" presName="parTrans" presStyleLbl="bgSibTrans2D1" presStyleIdx="1" presStyleCnt="4"/>
      <dgm:spPr/>
      <dgm:t>
        <a:bodyPr/>
        <a:lstStyle/>
        <a:p>
          <a:endParaRPr lang="es-ES"/>
        </a:p>
      </dgm:t>
    </dgm:pt>
    <dgm:pt modelId="{9BAB7A91-1C15-4589-9C01-51BD3D01FCA4}" type="pres">
      <dgm:prSet presAssocID="{791AD296-6039-496B-A6E0-889BFCC0DB84}" presName="node" presStyleLbl="node1" presStyleIdx="1" presStyleCnt="4">
        <dgm:presLayoutVars>
          <dgm:bulletEnabled val="1"/>
        </dgm:presLayoutVars>
      </dgm:prSet>
      <dgm:spPr/>
      <dgm:t>
        <a:bodyPr/>
        <a:lstStyle/>
        <a:p>
          <a:endParaRPr lang="es-ES"/>
        </a:p>
      </dgm:t>
    </dgm:pt>
    <dgm:pt modelId="{7F87B4B7-4AE6-467F-A8CA-E8F798EC941F}" type="pres">
      <dgm:prSet presAssocID="{8701F283-1E89-4228-A1D2-E2F0533A4D16}" presName="parTrans" presStyleLbl="bgSibTrans2D1" presStyleIdx="2" presStyleCnt="4"/>
      <dgm:spPr/>
      <dgm:t>
        <a:bodyPr/>
        <a:lstStyle/>
        <a:p>
          <a:endParaRPr lang="es-ES"/>
        </a:p>
      </dgm:t>
    </dgm:pt>
    <dgm:pt modelId="{1506AC33-D915-46E8-A7F0-146BB46B9991}" type="pres">
      <dgm:prSet presAssocID="{89CD61BE-1B57-4420-A4AD-FD1DC5893A64}" presName="node" presStyleLbl="node1" presStyleIdx="2" presStyleCnt="4">
        <dgm:presLayoutVars>
          <dgm:bulletEnabled val="1"/>
        </dgm:presLayoutVars>
      </dgm:prSet>
      <dgm:spPr/>
      <dgm:t>
        <a:bodyPr/>
        <a:lstStyle/>
        <a:p>
          <a:endParaRPr lang="es-ES"/>
        </a:p>
      </dgm:t>
    </dgm:pt>
    <dgm:pt modelId="{D2C2F167-D93E-4327-A8C8-4AA6F5676E32}" type="pres">
      <dgm:prSet presAssocID="{E4A9ECAA-E807-4697-8D61-EDA341071C45}" presName="parTrans" presStyleLbl="bgSibTrans2D1" presStyleIdx="3" presStyleCnt="4"/>
      <dgm:spPr/>
      <dgm:t>
        <a:bodyPr/>
        <a:lstStyle/>
        <a:p>
          <a:endParaRPr lang="es-ES"/>
        </a:p>
      </dgm:t>
    </dgm:pt>
    <dgm:pt modelId="{B1BDCB18-4CA8-4231-9355-410166C304D5}" type="pres">
      <dgm:prSet presAssocID="{D3F07730-7B94-43BF-9BE2-AC46AF1621AF}" presName="node" presStyleLbl="node1" presStyleIdx="3" presStyleCnt="4">
        <dgm:presLayoutVars>
          <dgm:bulletEnabled val="1"/>
        </dgm:presLayoutVars>
      </dgm:prSet>
      <dgm:spPr/>
      <dgm:t>
        <a:bodyPr/>
        <a:lstStyle/>
        <a:p>
          <a:endParaRPr lang="es-ES"/>
        </a:p>
      </dgm:t>
    </dgm:pt>
  </dgm:ptLst>
  <dgm:cxnLst>
    <dgm:cxn modelId="{1C371B17-B722-4D79-977F-E5DF889CB783}" srcId="{2BA2043F-CE09-46C0-B4B3-ECE5CBA08572}" destId="{F9E08A72-A7E8-444C-BAE0-E9207E7E170A}" srcOrd="0" destOrd="0" parTransId="{86119557-A260-4671-8E78-D3C023C34FF4}" sibTransId="{34E09E49-B645-4C8D-BCF5-F89A4C04E5D7}"/>
    <dgm:cxn modelId="{0CE1D9F1-6B79-4972-81EA-F55BA332ADA9}" type="presOf" srcId="{2BA2043F-CE09-46C0-B4B3-ECE5CBA08572}" destId="{2D05A53D-EBEF-4EEB-A30F-794AD88A6F3D}" srcOrd="0" destOrd="0" presId="urn:microsoft.com/office/officeart/2005/8/layout/radial4"/>
    <dgm:cxn modelId="{E8F5A3B3-5849-45B1-A480-2C7CCD91A9F5}" type="presOf" srcId="{791AD296-6039-496B-A6E0-889BFCC0DB84}" destId="{9BAB7A91-1C15-4589-9C01-51BD3D01FCA4}" srcOrd="0" destOrd="0" presId="urn:microsoft.com/office/officeart/2005/8/layout/radial4"/>
    <dgm:cxn modelId="{CCC95C7C-800E-4078-BF9D-0EE644B3BB3C}" type="presOf" srcId="{F9E08A72-A7E8-444C-BAE0-E9207E7E170A}" destId="{41D07580-A38D-4704-BAFE-90B4AD8F4B96}" srcOrd="0" destOrd="0" presId="urn:microsoft.com/office/officeart/2005/8/layout/radial4"/>
    <dgm:cxn modelId="{71002458-4331-4CBA-8BFC-37B93F09D2B8}" srcId="{F9E08A72-A7E8-444C-BAE0-E9207E7E170A}" destId="{6B1EE95E-5165-4B63-9508-A9A62651CC07}" srcOrd="0" destOrd="0" parTransId="{1B340EC8-E5D8-4BEF-BA54-0261A0E0BE48}" sibTransId="{628C559E-F8BF-408A-9715-21342712625F}"/>
    <dgm:cxn modelId="{410F3C50-218D-403F-8979-28964DB22148}" srcId="{F9E08A72-A7E8-444C-BAE0-E9207E7E170A}" destId="{D3F07730-7B94-43BF-9BE2-AC46AF1621AF}" srcOrd="3" destOrd="0" parTransId="{E4A9ECAA-E807-4697-8D61-EDA341071C45}" sibTransId="{F7F5EEA6-35F2-433F-8377-93322FA6B409}"/>
    <dgm:cxn modelId="{C29F4450-70EE-4893-8C05-CF6263EFB852}" type="presOf" srcId="{1B340EC8-E5D8-4BEF-BA54-0261A0E0BE48}" destId="{E73701EB-7825-45FF-A3A5-C1BBF8C28961}" srcOrd="0" destOrd="0" presId="urn:microsoft.com/office/officeart/2005/8/layout/radial4"/>
    <dgm:cxn modelId="{934EF24C-939E-42FC-AFB9-C170C73F4E76}" srcId="{F9E08A72-A7E8-444C-BAE0-E9207E7E170A}" destId="{791AD296-6039-496B-A6E0-889BFCC0DB84}" srcOrd="1" destOrd="0" parTransId="{429D8C03-8369-46E8-A32A-D3C30048A9FD}" sibTransId="{9B918BFF-76CB-4D48-8483-1A63B34EA73A}"/>
    <dgm:cxn modelId="{7F3E0AF7-C1B0-450A-9EA5-DFB953F1C513}" type="presOf" srcId="{D3F07730-7B94-43BF-9BE2-AC46AF1621AF}" destId="{B1BDCB18-4CA8-4231-9355-410166C304D5}" srcOrd="0" destOrd="0" presId="urn:microsoft.com/office/officeart/2005/8/layout/radial4"/>
    <dgm:cxn modelId="{F0D7CE77-09CA-401A-A500-E11AA1338A68}" type="presOf" srcId="{E4A9ECAA-E807-4697-8D61-EDA341071C45}" destId="{D2C2F167-D93E-4327-A8C8-4AA6F5676E32}" srcOrd="0" destOrd="0" presId="urn:microsoft.com/office/officeart/2005/8/layout/radial4"/>
    <dgm:cxn modelId="{AE28993F-370C-4CAF-9335-EC79ACEAD6FE}" type="presOf" srcId="{8701F283-1E89-4228-A1D2-E2F0533A4D16}" destId="{7F87B4B7-4AE6-467F-A8CA-E8F798EC941F}" srcOrd="0" destOrd="0" presId="urn:microsoft.com/office/officeart/2005/8/layout/radial4"/>
    <dgm:cxn modelId="{901C962A-1F83-43CD-AD7B-DDD5DDCC8242}" type="presOf" srcId="{429D8C03-8369-46E8-A32A-D3C30048A9FD}" destId="{C2179A4F-721E-472C-9AE3-FA3B2BEE9A23}" srcOrd="0" destOrd="0" presId="urn:microsoft.com/office/officeart/2005/8/layout/radial4"/>
    <dgm:cxn modelId="{28D36EA4-26E1-49DF-8152-0157AB7518B7}" type="presOf" srcId="{89CD61BE-1B57-4420-A4AD-FD1DC5893A64}" destId="{1506AC33-D915-46E8-A7F0-146BB46B9991}" srcOrd="0" destOrd="0" presId="urn:microsoft.com/office/officeart/2005/8/layout/radial4"/>
    <dgm:cxn modelId="{7FD4CE93-563D-4C3B-8B1D-9FC469A2454C}" type="presOf" srcId="{6B1EE95E-5165-4B63-9508-A9A62651CC07}" destId="{CA574A73-2C31-4FE8-9F8E-3F028E145627}" srcOrd="0" destOrd="0" presId="urn:microsoft.com/office/officeart/2005/8/layout/radial4"/>
    <dgm:cxn modelId="{D01FB5B4-242C-498E-85C7-E34C434231AF}" srcId="{F9E08A72-A7E8-444C-BAE0-E9207E7E170A}" destId="{89CD61BE-1B57-4420-A4AD-FD1DC5893A64}" srcOrd="2" destOrd="0" parTransId="{8701F283-1E89-4228-A1D2-E2F0533A4D16}" sibTransId="{DBF2AA60-E2CA-4851-8226-B12D852B27CD}"/>
    <dgm:cxn modelId="{4F80FBE7-E9F9-4B98-8222-D50E69604B4F}" type="presParOf" srcId="{2D05A53D-EBEF-4EEB-A30F-794AD88A6F3D}" destId="{41D07580-A38D-4704-BAFE-90B4AD8F4B96}" srcOrd="0" destOrd="0" presId="urn:microsoft.com/office/officeart/2005/8/layout/radial4"/>
    <dgm:cxn modelId="{5C28B392-008D-4155-95BF-BBF28CF445E5}" type="presParOf" srcId="{2D05A53D-EBEF-4EEB-A30F-794AD88A6F3D}" destId="{E73701EB-7825-45FF-A3A5-C1BBF8C28961}" srcOrd="1" destOrd="0" presId="urn:microsoft.com/office/officeart/2005/8/layout/radial4"/>
    <dgm:cxn modelId="{EE586A2E-1EA8-4504-8A3B-C7F473EC119A}" type="presParOf" srcId="{2D05A53D-EBEF-4EEB-A30F-794AD88A6F3D}" destId="{CA574A73-2C31-4FE8-9F8E-3F028E145627}" srcOrd="2" destOrd="0" presId="urn:microsoft.com/office/officeart/2005/8/layout/radial4"/>
    <dgm:cxn modelId="{E2B6F1DF-F882-4DF0-9E26-6EE3156AA6A8}" type="presParOf" srcId="{2D05A53D-EBEF-4EEB-A30F-794AD88A6F3D}" destId="{C2179A4F-721E-472C-9AE3-FA3B2BEE9A23}" srcOrd="3" destOrd="0" presId="urn:microsoft.com/office/officeart/2005/8/layout/radial4"/>
    <dgm:cxn modelId="{9A7B5031-5E42-4C86-B239-86A449F343C6}" type="presParOf" srcId="{2D05A53D-EBEF-4EEB-A30F-794AD88A6F3D}" destId="{9BAB7A91-1C15-4589-9C01-51BD3D01FCA4}" srcOrd="4" destOrd="0" presId="urn:microsoft.com/office/officeart/2005/8/layout/radial4"/>
    <dgm:cxn modelId="{D8E648CA-2EF7-4013-8DA9-31E25B71CEB0}" type="presParOf" srcId="{2D05A53D-EBEF-4EEB-A30F-794AD88A6F3D}" destId="{7F87B4B7-4AE6-467F-A8CA-E8F798EC941F}" srcOrd="5" destOrd="0" presId="urn:microsoft.com/office/officeart/2005/8/layout/radial4"/>
    <dgm:cxn modelId="{3063EDAA-7AB8-4F5B-91DE-FDAB04A9A71A}" type="presParOf" srcId="{2D05A53D-EBEF-4EEB-A30F-794AD88A6F3D}" destId="{1506AC33-D915-46E8-A7F0-146BB46B9991}" srcOrd="6" destOrd="0" presId="urn:microsoft.com/office/officeart/2005/8/layout/radial4"/>
    <dgm:cxn modelId="{818776B8-EE89-4514-B752-9ADD9BBAA2ED}" type="presParOf" srcId="{2D05A53D-EBEF-4EEB-A30F-794AD88A6F3D}" destId="{D2C2F167-D93E-4327-A8C8-4AA6F5676E32}" srcOrd="7" destOrd="0" presId="urn:microsoft.com/office/officeart/2005/8/layout/radial4"/>
    <dgm:cxn modelId="{12E6508D-F946-49F4-8C03-0B0CCE426106}" type="presParOf" srcId="{2D05A53D-EBEF-4EEB-A30F-794AD88A6F3D}" destId="{B1BDCB18-4CA8-4231-9355-410166C304D5}"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3C33EE-7840-46B5-BCEC-0623FB3B79EC}" type="doc">
      <dgm:prSet loTypeId="urn:microsoft.com/office/officeart/2005/8/layout/pList2" loCatId="picture" qsTypeId="urn:microsoft.com/office/officeart/2005/8/quickstyle/simple5" qsCatId="simple" csTypeId="urn:microsoft.com/office/officeart/2005/8/colors/accent0_3" csCatId="mainScheme" phldr="1"/>
      <dgm:spPr/>
      <dgm:t>
        <a:bodyPr/>
        <a:lstStyle/>
        <a:p>
          <a:endParaRPr lang="es-ES"/>
        </a:p>
      </dgm:t>
    </dgm:pt>
    <dgm:pt modelId="{8D220C86-E67B-4849-B57D-B36E87D23146}">
      <dgm:prSet phldrT="[Texto]" custT="1"/>
      <dgm:spPr/>
      <dgm:t>
        <a:bodyPr/>
        <a:lstStyle/>
        <a:p>
          <a:endParaRPr lang="es-ES" sz="2000" b="1" dirty="0" smtClean="0">
            <a:latin typeface="Arial" panose="020B0604020202020204" pitchFamily="34" charset="0"/>
            <a:cs typeface="Arial" panose="020B0604020202020204" pitchFamily="34" charset="0"/>
          </a:endParaRPr>
        </a:p>
        <a:p>
          <a:r>
            <a:rPr lang="es-ES" sz="2000" b="1" dirty="0" smtClean="0">
              <a:latin typeface="Arial" panose="020B0604020202020204" pitchFamily="34" charset="0"/>
              <a:cs typeface="Arial" panose="020B0604020202020204" pitchFamily="34" charset="0"/>
            </a:rPr>
            <a:t>Súper signo </a:t>
          </a:r>
        </a:p>
        <a:p>
          <a:r>
            <a:rPr lang="es-ES" sz="2000" smtClean="0">
              <a:latin typeface="Arial" panose="020B0604020202020204" pitchFamily="34" charset="0"/>
              <a:cs typeface="Arial" panose="020B0604020202020204" pitchFamily="34" charset="0"/>
            </a:rPr>
            <a:t>Resalta la forma en la que el observador o quien recibe el mensaje </a:t>
          </a:r>
        </a:p>
        <a:p>
          <a:r>
            <a:rPr lang="es-ES" sz="2000" dirty="0" smtClean="0">
              <a:latin typeface="Arial" panose="020B0604020202020204" pitchFamily="34" charset="0"/>
              <a:cs typeface="Arial" panose="020B0604020202020204" pitchFamily="34" charset="0"/>
            </a:rPr>
            <a:t>Ayuda a clarificar el mensaje </a:t>
          </a:r>
          <a:endParaRPr lang="es-ES" sz="2000" dirty="0">
            <a:latin typeface="Arial" panose="020B0604020202020204" pitchFamily="34" charset="0"/>
            <a:cs typeface="Arial" panose="020B0604020202020204" pitchFamily="34" charset="0"/>
          </a:endParaRPr>
        </a:p>
      </dgm:t>
    </dgm:pt>
    <dgm:pt modelId="{8A480574-ADC7-4C46-9AE8-F0291F3AC4C1}" type="parTrans" cxnId="{85D862BF-4CE5-47D7-AC02-91B9B897FBE5}">
      <dgm:prSet/>
      <dgm:spPr/>
      <dgm:t>
        <a:bodyPr/>
        <a:lstStyle/>
        <a:p>
          <a:endParaRPr lang="es-ES"/>
        </a:p>
      </dgm:t>
    </dgm:pt>
    <dgm:pt modelId="{A8B43239-83BA-43AC-A14F-AF8194F5DE33}" type="sibTrans" cxnId="{85D862BF-4CE5-47D7-AC02-91B9B897FBE5}">
      <dgm:prSet/>
      <dgm:spPr/>
      <dgm:t>
        <a:bodyPr/>
        <a:lstStyle/>
        <a:p>
          <a:endParaRPr lang="es-ES"/>
        </a:p>
      </dgm:t>
    </dgm:pt>
    <dgm:pt modelId="{98C90381-67EB-4931-B1EF-97E01C56481F}">
      <dgm:prSet custT="1"/>
      <dgm:spPr/>
      <dgm:t>
        <a:bodyPr/>
        <a:lstStyle/>
        <a:p>
          <a:endParaRPr lang="es-ES" sz="2000" b="1" smtClean="0">
            <a:latin typeface="Arial" panose="020B0604020202020204" pitchFamily="34" charset="0"/>
            <a:cs typeface="Arial" panose="020B0604020202020204" pitchFamily="34" charset="0"/>
          </a:endParaRPr>
        </a:p>
        <a:p>
          <a:r>
            <a:rPr lang="es-ES" sz="2000" b="1" smtClean="0">
              <a:latin typeface="Arial" panose="020B0604020202020204" pitchFamily="34" charset="0"/>
              <a:cs typeface="Arial" panose="020B0604020202020204" pitchFamily="34" charset="0"/>
            </a:rPr>
            <a:t>La socio-dinámica de la cultura </a:t>
          </a:r>
        </a:p>
        <a:p>
          <a:r>
            <a:rPr lang="es-ES" sz="2000" smtClean="0">
              <a:latin typeface="Arial" panose="020B0604020202020204" pitchFamily="34" charset="0"/>
              <a:cs typeface="Arial" panose="020B0604020202020204" pitchFamily="34" charset="0"/>
            </a:rPr>
            <a:t>ideas  que se elaboran a partir de ideas viejas fertilizadas por los acontecimientos contextualizados en un micro entorno.</a:t>
          </a:r>
          <a:endParaRPr lang="es-ES" sz="2000" dirty="0">
            <a:latin typeface="Arial" panose="020B0604020202020204" pitchFamily="34" charset="0"/>
            <a:cs typeface="Arial" panose="020B0604020202020204" pitchFamily="34" charset="0"/>
          </a:endParaRPr>
        </a:p>
      </dgm:t>
    </dgm:pt>
    <dgm:pt modelId="{13DFCDCD-C2FE-44F2-8753-E6E7101EF775}" type="parTrans" cxnId="{7493173B-F092-4AF8-AFE5-178D687053B5}">
      <dgm:prSet/>
      <dgm:spPr/>
      <dgm:t>
        <a:bodyPr/>
        <a:lstStyle/>
        <a:p>
          <a:endParaRPr lang="es-ES"/>
        </a:p>
      </dgm:t>
    </dgm:pt>
    <dgm:pt modelId="{783BBAA4-B697-4DB7-A5F4-2005F97B494A}" type="sibTrans" cxnId="{7493173B-F092-4AF8-AFE5-178D687053B5}">
      <dgm:prSet/>
      <dgm:spPr/>
      <dgm:t>
        <a:bodyPr/>
        <a:lstStyle/>
        <a:p>
          <a:endParaRPr lang="es-ES"/>
        </a:p>
      </dgm:t>
    </dgm:pt>
    <dgm:pt modelId="{1A010C2C-830C-41DD-BD5B-832BDAC64EAA}">
      <dgm:prSet custT="1"/>
      <dgm:spPr/>
      <dgm:t>
        <a:bodyPr/>
        <a:lstStyle/>
        <a:p>
          <a:endParaRPr lang="es-ES" sz="2000" b="1" smtClean="0">
            <a:latin typeface="Arial" panose="020B0604020202020204" pitchFamily="34" charset="0"/>
            <a:cs typeface="Arial" panose="020B0604020202020204" pitchFamily="34" charset="0"/>
          </a:endParaRPr>
        </a:p>
        <a:p>
          <a:r>
            <a:rPr lang="es-ES" sz="2000" b="1" smtClean="0">
              <a:latin typeface="Arial" panose="020B0604020202020204" pitchFamily="34" charset="0"/>
              <a:cs typeface="Arial" panose="020B0604020202020204" pitchFamily="34" charset="0"/>
            </a:rPr>
            <a:t>La comunicación visual</a:t>
          </a:r>
        </a:p>
        <a:p>
          <a:r>
            <a:rPr lang="es-ES" sz="2000" b="0" smtClean="0">
              <a:latin typeface="Arial" panose="020B0604020202020204" pitchFamily="34" charset="0"/>
              <a:cs typeface="Arial" panose="020B0604020202020204" pitchFamily="34" charset="0"/>
            </a:rPr>
            <a:t>Los contenidos visuales son mas entendibles  y ayudan a receptar mas información</a:t>
          </a:r>
          <a:r>
            <a:rPr lang="es-ES" sz="2000" b="1" smtClean="0">
              <a:latin typeface="Arial" panose="020B0604020202020204" pitchFamily="34" charset="0"/>
              <a:cs typeface="Arial" panose="020B0604020202020204" pitchFamily="34" charset="0"/>
            </a:rPr>
            <a:t>.</a:t>
          </a:r>
          <a:endParaRPr lang="es-ES" sz="2000" b="1" dirty="0" smtClean="0">
            <a:latin typeface="Arial" panose="020B0604020202020204" pitchFamily="34" charset="0"/>
            <a:cs typeface="Arial" panose="020B0604020202020204" pitchFamily="34" charset="0"/>
          </a:endParaRPr>
        </a:p>
      </dgm:t>
    </dgm:pt>
    <dgm:pt modelId="{58EDA43F-0B73-4D09-B2F4-CE574414AB38}" type="parTrans" cxnId="{5C6471CE-B2FC-4880-A73E-36EC4138B891}">
      <dgm:prSet/>
      <dgm:spPr/>
      <dgm:t>
        <a:bodyPr/>
        <a:lstStyle/>
        <a:p>
          <a:endParaRPr lang="es-ES"/>
        </a:p>
      </dgm:t>
    </dgm:pt>
    <dgm:pt modelId="{D08D8F86-9880-444E-9442-B0B1270B363C}" type="sibTrans" cxnId="{5C6471CE-B2FC-4880-A73E-36EC4138B891}">
      <dgm:prSet/>
      <dgm:spPr/>
      <dgm:t>
        <a:bodyPr/>
        <a:lstStyle/>
        <a:p>
          <a:endParaRPr lang="es-ES"/>
        </a:p>
      </dgm:t>
    </dgm:pt>
    <dgm:pt modelId="{8A462ADF-3022-42C1-8983-5086401603B0}" type="pres">
      <dgm:prSet presAssocID="{5B3C33EE-7840-46B5-BCEC-0623FB3B79EC}" presName="Name0" presStyleCnt="0">
        <dgm:presLayoutVars>
          <dgm:dir/>
          <dgm:resizeHandles val="exact"/>
        </dgm:presLayoutVars>
      </dgm:prSet>
      <dgm:spPr/>
      <dgm:t>
        <a:bodyPr/>
        <a:lstStyle/>
        <a:p>
          <a:endParaRPr lang="es-ES"/>
        </a:p>
      </dgm:t>
    </dgm:pt>
    <dgm:pt modelId="{3F6E1D7E-5FCF-41A7-A0DA-E21767279197}" type="pres">
      <dgm:prSet presAssocID="{5B3C33EE-7840-46B5-BCEC-0623FB3B79EC}" presName="bkgdShp" presStyleLbl="alignAccFollowNode1" presStyleIdx="0" presStyleCnt="1"/>
      <dgm:spPr/>
      <dgm:t>
        <a:bodyPr/>
        <a:lstStyle/>
        <a:p>
          <a:endParaRPr lang="es-ES"/>
        </a:p>
      </dgm:t>
    </dgm:pt>
    <dgm:pt modelId="{D47488EB-C0BD-4B28-93AC-13EB463103D6}" type="pres">
      <dgm:prSet presAssocID="{5B3C33EE-7840-46B5-BCEC-0623FB3B79EC}" presName="linComp" presStyleCnt="0"/>
      <dgm:spPr/>
      <dgm:t>
        <a:bodyPr/>
        <a:lstStyle/>
        <a:p>
          <a:endParaRPr lang="es-ES"/>
        </a:p>
      </dgm:t>
    </dgm:pt>
    <dgm:pt modelId="{1F397B85-3BBC-4B15-AFAA-3D0E91E65FF1}" type="pres">
      <dgm:prSet presAssocID="{1A010C2C-830C-41DD-BD5B-832BDAC64EAA}" presName="compNode" presStyleCnt="0"/>
      <dgm:spPr/>
      <dgm:t>
        <a:bodyPr/>
        <a:lstStyle/>
        <a:p>
          <a:endParaRPr lang="es-ES"/>
        </a:p>
      </dgm:t>
    </dgm:pt>
    <dgm:pt modelId="{BDE0D45D-B92A-4188-B553-12EE483B2E5B}" type="pres">
      <dgm:prSet presAssocID="{1A010C2C-830C-41DD-BD5B-832BDAC64EAA}" presName="node" presStyleLbl="node1" presStyleIdx="0" presStyleCnt="3" custLinFactX="100000" custLinFactNeighborX="152349" custLinFactNeighborY="-649">
        <dgm:presLayoutVars>
          <dgm:bulletEnabled val="1"/>
        </dgm:presLayoutVars>
      </dgm:prSet>
      <dgm:spPr/>
      <dgm:t>
        <a:bodyPr/>
        <a:lstStyle/>
        <a:p>
          <a:endParaRPr lang="es-ES"/>
        </a:p>
      </dgm:t>
    </dgm:pt>
    <dgm:pt modelId="{27A22C66-36C6-41DE-A970-0EBEBF0DF824}" type="pres">
      <dgm:prSet presAssocID="{1A010C2C-830C-41DD-BD5B-832BDAC64EAA}" presName="invisiNode" presStyleLbl="node1" presStyleIdx="0" presStyleCnt="3"/>
      <dgm:spPr/>
      <dgm:t>
        <a:bodyPr/>
        <a:lstStyle/>
        <a:p>
          <a:endParaRPr lang="es-ES"/>
        </a:p>
      </dgm:t>
    </dgm:pt>
    <dgm:pt modelId="{79990BFB-2AF1-45AD-A788-525C9D8D043E}" type="pres">
      <dgm:prSet presAssocID="{1A010C2C-830C-41DD-BD5B-832BDAC64EAA}" presName="imagNode" presStyleLbl="fgImgPlace1" presStyleIdx="0" presStyleCnt="3" custLinFactX="100000" custLinFactNeighborX="124464" custLinFactNeighborY="758"/>
      <dgm:spPr>
        <a:blipFill rotWithShape="1">
          <a:blip xmlns:r="http://schemas.openxmlformats.org/officeDocument/2006/relationships" r:embed="rId1">
            <a:extLst>
              <a:ext uri="{BEBA8EAE-BF5A-486C-A8C5-ECC9F3942E4B}">
                <a14:imgProps xmlns:a14="http://schemas.microsoft.com/office/drawing/2010/main">
                  <a14:imgLayer r:embed="rId2">
                    <a14:imgEffect>
                      <a14:colorTemperature colorTemp="4700"/>
                    </a14:imgEffect>
                  </a14:imgLayer>
                </a14:imgProps>
              </a:ext>
            </a:extLst>
          </a:blip>
          <a:stretch>
            <a:fillRect/>
          </a:stretch>
        </a:blipFill>
      </dgm:spPr>
      <dgm:t>
        <a:bodyPr/>
        <a:lstStyle/>
        <a:p>
          <a:endParaRPr lang="es-ES"/>
        </a:p>
      </dgm:t>
    </dgm:pt>
    <dgm:pt modelId="{822A4034-7F07-41CA-ADE2-C41846EB5CEE}" type="pres">
      <dgm:prSet presAssocID="{D08D8F86-9880-444E-9442-B0B1270B363C}" presName="sibTrans" presStyleLbl="sibTrans2D1" presStyleIdx="0" presStyleCnt="0"/>
      <dgm:spPr/>
      <dgm:t>
        <a:bodyPr/>
        <a:lstStyle/>
        <a:p>
          <a:endParaRPr lang="es-ES"/>
        </a:p>
      </dgm:t>
    </dgm:pt>
    <dgm:pt modelId="{30A84597-2776-4E9F-BDEC-ED56D6397F7C}" type="pres">
      <dgm:prSet presAssocID="{98C90381-67EB-4931-B1EF-97E01C56481F}" presName="compNode" presStyleCnt="0"/>
      <dgm:spPr/>
      <dgm:t>
        <a:bodyPr/>
        <a:lstStyle/>
        <a:p>
          <a:endParaRPr lang="es-ES"/>
        </a:p>
      </dgm:t>
    </dgm:pt>
    <dgm:pt modelId="{83C5B738-223D-4564-8E35-B907DDD5854F}" type="pres">
      <dgm:prSet presAssocID="{98C90381-67EB-4931-B1EF-97E01C56481F}" presName="node" presStyleLbl="node1" presStyleIdx="1" presStyleCnt="3">
        <dgm:presLayoutVars>
          <dgm:bulletEnabled val="1"/>
        </dgm:presLayoutVars>
      </dgm:prSet>
      <dgm:spPr/>
      <dgm:t>
        <a:bodyPr/>
        <a:lstStyle/>
        <a:p>
          <a:endParaRPr lang="es-ES"/>
        </a:p>
      </dgm:t>
    </dgm:pt>
    <dgm:pt modelId="{F9AF73BA-8FD6-474C-9C0B-BFB8EF5F1B10}" type="pres">
      <dgm:prSet presAssocID="{98C90381-67EB-4931-B1EF-97E01C56481F}" presName="invisiNode" presStyleLbl="node1" presStyleIdx="1" presStyleCnt="3"/>
      <dgm:spPr/>
      <dgm:t>
        <a:bodyPr/>
        <a:lstStyle/>
        <a:p>
          <a:endParaRPr lang="es-ES"/>
        </a:p>
      </dgm:t>
    </dgm:pt>
    <dgm:pt modelId="{AD3D16B1-7413-475D-984E-1E879514CD32}" type="pres">
      <dgm:prSet presAssocID="{98C90381-67EB-4931-B1EF-97E01C56481F}" presName="imagNode" presStyleLbl="fgImgPlace1" presStyleIdx="1" presStyleCnt="3"/>
      <dgm:spPr>
        <a:blipFill rotWithShape="1">
          <a:blip xmlns:r="http://schemas.openxmlformats.org/officeDocument/2006/relationships"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a:blipFill>
      </dgm:spPr>
      <dgm:t>
        <a:bodyPr/>
        <a:lstStyle/>
        <a:p>
          <a:endParaRPr lang="es-ES"/>
        </a:p>
      </dgm:t>
    </dgm:pt>
    <dgm:pt modelId="{0C98D4F6-5768-4541-99A7-216784910B8D}" type="pres">
      <dgm:prSet presAssocID="{783BBAA4-B697-4DB7-A5F4-2005F97B494A}" presName="sibTrans" presStyleLbl="sibTrans2D1" presStyleIdx="0" presStyleCnt="0"/>
      <dgm:spPr/>
      <dgm:t>
        <a:bodyPr/>
        <a:lstStyle/>
        <a:p>
          <a:endParaRPr lang="es-ES"/>
        </a:p>
      </dgm:t>
    </dgm:pt>
    <dgm:pt modelId="{A8B6D8C4-BBA0-4A5F-ADA2-0DDD49879875}" type="pres">
      <dgm:prSet presAssocID="{8D220C86-E67B-4849-B57D-B36E87D23146}" presName="compNode" presStyleCnt="0"/>
      <dgm:spPr/>
      <dgm:t>
        <a:bodyPr/>
        <a:lstStyle/>
        <a:p>
          <a:endParaRPr lang="es-ES"/>
        </a:p>
      </dgm:t>
    </dgm:pt>
    <dgm:pt modelId="{68515ACF-AF62-4489-A4E9-D02706C6772D}" type="pres">
      <dgm:prSet presAssocID="{8D220C86-E67B-4849-B57D-B36E87D23146}" presName="node" presStyleLbl="node1" presStyleIdx="2" presStyleCnt="3" custLinFactX="-100000" custLinFactNeighborX="-121521" custLinFactNeighborY="2597">
        <dgm:presLayoutVars>
          <dgm:bulletEnabled val="1"/>
        </dgm:presLayoutVars>
      </dgm:prSet>
      <dgm:spPr/>
      <dgm:t>
        <a:bodyPr/>
        <a:lstStyle/>
        <a:p>
          <a:endParaRPr lang="es-ES"/>
        </a:p>
      </dgm:t>
    </dgm:pt>
    <dgm:pt modelId="{7BC30608-FB41-4832-A678-A100037E7F94}" type="pres">
      <dgm:prSet presAssocID="{8D220C86-E67B-4849-B57D-B36E87D23146}" presName="invisiNode" presStyleLbl="node1" presStyleIdx="2" presStyleCnt="3"/>
      <dgm:spPr/>
      <dgm:t>
        <a:bodyPr/>
        <a:lstStyle/>
        <a:p>
          <a:endParaRPr lang="es-ES"/>
        </a:p>
      </dgm:t>
    </dgm:pt>
    <dgm:pt modelId="{ECE93080-4B5B-4DB8-B433-6F9426FACAC5}" type="pres">
      <dgm:prSet presAssocID="{8D220C86-E67B-4849-B57D-B36E87D23146}" presName="imagNode" presStyleLbl="fgImgPlace1" presStyleIdx="2" presStyleCnt="3" custLinFactX="-100000" custLinFactNeighborX="-120072" custLinFactNeighborY="758"/>
      <dgm:spPr>
        <a:blipFill rotWithShape="1">
          <a:blip xmlns:r="http://schemas.openxmlformats.org/officeDocument/2006/relationships"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a:blipFill>
      </dgm:spPr>
      <dgm:t>
        <a:bodyPr/>
        <a:lstStyle/>
        <a:p>
          <a:endParaRPr lang="es-ES"/>
        </a:p>
      </dgm:t>
    </dgm:pt>
  </dgm:ptLst>
  <dgm:cxnLst>
    <dgm:cxn modelId="{85D862BF-4CE5-47D7-AC02-91B9B897FBE5}" srcId="{5B3C33EE-7840-46B5-BCEC-0623FB3B79EC}" destId="{8D220C86-E67B-4849-B57D-B36E87D23146}" srcOrd="2" destOrd="0" parTransId="{8A480574-ADC7-4C46-9AE8-F0291F3AC4C1}" sibTransId="{A8B43239-83BA-43AC-A14F-AF8194F5DE33}"/>
    <dgm:cxn modelId="{3FDFD70C-8671-45C3-9A2B-92CECAA63054}" type="presOf" srcId="{5B3C33EE-7840-46B5-BCEC-0623FB3B79EC}" destId="{8A462ADF-3022-42C1-8983-5086401603B0}" srcOrd="0" destOrd="0" presId="urn:microsoft.com/office/officeart/2005/8/layout/pList2"/>
    <dgm:cxn modelId="{914DE29F-AADC-4F49-B777-9B648B826820}" type="presOf" srcId="{1A010C2C-830C-41DD-BD5B-832BDAC64EAA}" destId="{BDE0D45D-B92A-4188-B553-12EE483B2E5B}" srcOrd="0" destOrd="0" presId="urn:microsoft.com/office/officeart/2005/8/layout/pList2"/>
    <dgm:cxn modelId="{7493173B-F092-4AF8-AFE5-178D687053B5}" srcId="{5B3C33EE-7840-46B5-BCEC-0623FB3B79EC}" destId="{98C90381-67EB-4931-B1EF-97E01C56481F}" srcOrd="1" destOrd="0" parTransId="{13DFCDCD-C2FE-44F2-8753-E6E7101EF775}" sibTransId="{783BBAA4-B697-4DB7-A5F4-2005F97B494A}"/>
    <dgm:cxn modelId="{5C6471CE-B2FC-4880-A73E-36EC4138B891}" srcId="{5B3C33EE-7840-46B5-BCEC-0623FB3B79EC}" destId="{1A010C2C-830C-41DD-BD5B-832BDAC64EAA}" srcOrd="0" destOrd="0" parTransId="{58EDA43F-0B73-4D09-B2F4-CE574414AB38}" sibTransId="{D08D8F86-9880-444E-9442-B0B1270B363C}"/>
    <dgm:cxn modelId="{6DF47A86-EED4-4FDB-87EC-84A0E2174F7A}" type="presOf" srcId="{98C90381-67EB-4931-B1EF-97E01C56481F}" destId="{83C5B738-223D-4564-8E35-B907DDD5854F}" srcOrd="0" destOrd="0" presId="urn:microsoft.com/office/officeart/2005/8/layout/pList2"/>
    <dgm:cxn modelId="{63BAD6AA-708A-4C50-B563-DD0C3D086BE4}" type="presOf" srcId="{D08D8F86-9880-444E-9442-B0B1270B363C}" destId="{822A4034-7F07-41CA-ADE2-C41846EB5CEE}" srcOrd="0" destOrd="0" presId="urn:microsoft.com/office/officeart/2005/8/layout/pList2"/>
    <dgm:cxn modelId="{2F7D65CA-8066-49A2-9E3A-A62E230153BA}" type="presOf" srcId="{8D220C86-E67B-4849-B57D-B36E87D23146}" destId="{68515ACF-AF62-4489-A4E9-D02706C6772D}" srcOrd="0" destOrd="0" presId="urn:microsoft.com/office/officeart/2005/8/layout/pList2"/>
    <dgm:cxn modelId="{A335D083-80B8-4414-B301-1CE6F1C0C5EA}" type="presOf" srcId="{783BBAA4-B697-4DB7-A5F4-2005F97B494A}" destId="{0C98D4F6-5768-4541-99A7-216784910B8D}" srcOrd="0" destOrd="0" presId="urn:microsoft.com/office/officeart/2005/8/layout/pList2"/>
    <dgm:cxn modelId="{85CB41AB-43E7-4481-A63F-F651B8A10F04}" type="presParOf" srcId="{8A462ADF-3022-42C1-8983-5086401603B0}" destId="{3F6E1D7E-5FCF-41A7-A0DA-E21767279197}" srcOrd="0" destOrd="0" presId="urn:microsoft.com/office/officeart/2005/8/layout/pList2"/>
    <dgm:cxn modelId="{0A0B251E-F4C7-43AE-BD88-4A5032DAE134}" type="presParOf" srcId="{8A462ADF-3022-42C1-8983-5086401603B0}" destId="{D47488EB-C0BD-4B28-93AC-13EB463103D6}" srcOrd="1" destOrd="0" presId="urn:microsoft.com/office/officeart/2005/8/layout/pList2"/>
    <dgm:cxn modelId="{1D92D42D-649F-493E-8FDA-EC6612EA13B9}" type="presParOf" srcId="{D47488EB-C0BD-4B28-93AC-13EB463103D6}" destId="{1F397B85-3BBC-4B15-AFAA-3D0E91E65FF1}" srcOrd="0" destOrd="0" presId="urn:microsoft.com/office/officeart/2005/8/layout/pList2"/>
    <dgm:cxn modelId="{C8B8BB9F-A82E-405A-8D94-E2F5FA20BA95}" type="presParOf" srcId="{1F397B85-3BBC-4B15-AFAA-3D0E91E65FF1}" destId="{BDE0D45D-B92A-4188-B553-12EE483B2E5B}" srcOrd="0" destOrd="0" presId="urn:microsoft.com/office/officeart/2005/8/layout/pList2"/>
    <dgm:cxn modelId="{63722B49-C0BD-41BD-9F9C-F460CB5E0023}" type="presParOf" srcId="{1F397B85-3BBC-4B15-AFAA-3D0E91E65FF1}" destId="{27A22C66-36C6-41DE-A970-0EBEBF0DF824}" srcOrd="1" destOrd="0" presId="urn:microsoft.com/office/officeart/2005/8/layout/pList2"/>
    <dgm:cxn modelId="{1ED48BD0-F6B2-41BA-BC7F-2214E022B44E}" type="presParOf" srcId="{1F397B85-3BBC-4B15-AFAA-3D0E91E65FF1}" destId="{79990BFB-2AF1-45AD-A788-525C9D8D043E}" srcOrd="2" destOrd="0" presId="urn:microsoft.com/office/officeart/2005/8/layout/pList2"/>
    <dgm:cxn modelId="{DB8439B9-5137-4B6F-8C8B-2C79754004C0}" type="presParOf" srcId="{D47488EB-C0BD-4B28-93AC-13EB463103D6}" destId="{822A4034-7F07-41CA-ADE2-C41846EB5CEE}" srcOrd="1" destOrd="0" presId="urn:microsoft.com/office/officeart/2005/8/layout/pList2"/>
    <dgm:cxn modelId="{1D55C595-47BE-4B62-9EDF-5F5EF9974D36}" type="presParOf" srcId="{D47488EB-C0BD-4B28-93AC-13EB463103D6}" destId="{30A84597-2776-4E9F-BDEC-ED56D6397F7C}" srcOrd="2" destOrd="0" presId="urn:microsoft.com/office/officeart/2005/8/layout/pList2"/>
    <dgm:cxn modelId="{68F4A7B1-F5C2-4CEF-A013-66E64296683E}" type="presParOf" srcId="{30A84597-2776-4E9F-BDEC-ED56D6397F7C}" destId="{83C5B738-223D-4564-8E35-B907DDD5854F}" srcOrd="0" destOrd="0" presId="urn:microsoft.com/office/officeart/2005/8/layout/pList2"/>
    <dgm:cxn modelId="{7E9E0899-134F-4269-A8B2-D56C58DA9A0A}" type="presParOf" srcId="{30A84597-2776-4E9F-BDEC-ED56D6397F7C}" destId="{F9AF73BA-8FD6-474C-9C0B-BFB8EF5F1B10}" srcOrd="1" destOrd="0" presId="urn:microsoft.com/office/officeart/2005/8/layout/pList2"/>
    <dgm:cxn modelId="{B09CFEE6-9D3D-4783-89EC-CDBBCE6FF595}" type="presParOf" srcId="{30A84597-2776-4E9F-BDEC-ED56D6397F7C}" destId="{AD3D16B1-7413-475D-984E-1E879514CD32}" srcOrd="2" destOrd="0" presId="urn:microsoft.com/office/officeart/2005/8/layout/pList2"/>
    <dgm:cxn modelId="{EFCFCBDF-D6C9-4DFA-85C7-D4D83DABA474}" type="presParOf" srcId="{D47488EB-C0BD-4B28-93AC-13EB463103D6}" destId="{0C98D4F6-5768-4541-99A7-216784910B8D}" srcOrd="3" destOrd="0" presId="urn:microsoft.com/office/officeart/2005/8/layout/pList2"/>
    <dgm:cxn modelId="{19A57459-6273-4DC6-A60F-BB4B560DE34E}" type="presParOf" srcId="{D47488EB-C0BD-4B28-93AC-13EB463103D6}" destId="{A8B6D8C4-BBA0-4A5F-ADA2-0DDD49879875}" srcOrd="4" destOrd="0" presId="urn:microsoft.com/office/officeart/2005/8/layout/pList2"/>
    <dgm:cxn modelId="{C4E6FCF0-D5D7-4CE2-947E-C8418E754F0B}" type="presParOf" srcId="{A8B6D8C4-BBA0-4A5F-ADA2-0DDD49879875}" destId="{68515ACF-AF62-4489-A4E9-D02706C6772D}" srcOrd="0" destOrd="0" presId="urn:microsoft.com/office/officeart/2005/8/layout/pList2"/>
    <dgm:cxn modelId="{EAECA693-B158-4B28-A33A-4AB7E1F95F94}" type="presParOf" srcId="{A8B6D8C4-BBA0-4A5F-ADA2-0DDD49879875}" destId="{7BC30608-FB41-4832-A678-A100037E7F94}" srcOrd="1" destOrd="0" presId="urn:microsoft.com/office/officeart/2005/8/layout/pList2"/>
    <dgm:cxn modelId="{7B18B77E-1C8F-4BD0-BA0D-CEE265550CAD}" type="presParOf" srcId="{A8B6D8C4-BBA0-4A5F-ADA2-0DDD49879875}" destId="{ECE93080-4B5B-4DB8-B433-6F9426FACAC5}"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E42211-5B8F-4660-8ABE-46027392DC8D}" type="doc">
      <dgm:prSet loTypeId="urn:microsoft.com/office/officeart/2005/8/layout/process4" loCatId="process" qsTypeId="urn:microsoft.com/office/officeart/2005/8/quickstyle/simple2" qsCatId="simple" csTypeId="urn:microsoft.com/office/officeart/2005/8/colors/accent0_2" csCatId="mainScheme" phldr="1"/>
      <dgm:spPr/>
      <dgm:t>
        <a:bodyPr/>
        <a:lstStyle/>
        <a:p>
          <a:endParaRPr lang="es-ES"/>
        </a:p>
      </dgm:t>
    </dgm:pt>
    <dgm:pt modelId="{74DE2EEC-119E-4C62-87B4-EDDBEA1A4618}">
      <dgm:prSet phldrT="[Texto]" custT="1"/>
      <dgm:spPr/>
      <dgm:t>
        <a:bodyPr/>
        <a:lstStyle/>
        <a:p>
          <a:r>
            <a:rPr lang="es-ES" sz="3200" b="1" dirty="0" smtClean="0">
              <a:latin typeface="Arial" panose="020B0604020202020204" pitchFamily="34" charset="0"/>
              <a:cs typeface="Arial" panose="020B0604020202020204" pitchFamily="34" charset="0"/>
            </a:rPr>
            <a:t>Enfoque mixto</a:t>
          </a:r>
          <a:endParaRPr lang="es-ES" sz="3200" b="1" dirty="0">
            <a:latin typeface="Arial" panose="020B0604020202020204" pitchFamily="34" charset="0"/>
            <a:cs typeface="Arial" panose="020B0604020202020204" pitchFamily="34" charset="0"/>
          </a:endParaRPr>
        </a:p>
      </dgm:t>
    </dgm:pt>
    <dgm:pt modelId="{C65D6695-3825-4AA3-BF9B-37DF3285D58E}" type="parTrans" cxnId="{03FF77EE-6547-4F54-AE98-DE247EB4EA4C}">
      <dgm:prSet/>
      <dgm:spPr/>
      <dgm:t>
        <a:bodyPr/>
        <a:lstStyle/>
        <a:p>
          <a:endParaRPr lang="es-ES"/>
        </a:p>
      </dgm:t>
    </dgm:pt>
    <dgm:pt modelId="{D14E65BF-000E-4F20-A4F5-1F01B5770761}" type="sibTrans" cxnId="{03FF77EE-6547-4F54-AE98-DE247EB4EA4C}">
      <dgm:prSet/>
      <dgm:spPr/>
      <dgm:t>
        <a:bodyPr/>
        <a:lstStyle/>
        <a:p>
          <a:endParaRPr lang="es-ES"/>
        </a:p>
      </dgm:t>
    </dgm:pt>
    <dgm:pt modelId="{8EF3523E-409F-4FAF-B270-428CC5E322AE}">
      <dgm:prSet phldrT="[Texto]" custT="1"/>
      <dgm:spPr/>
      <dgm:t>
        <a:bodyPr/>
        <a:lstStyle/>
        <a:p>
          <a:r>
            <a:rPr lang="es-ES" sz="2000" dirty="0" smtClean="0">
              <a:latin typeface="Arial" panose="020B0604020202020204" pitchFamily="34" charset="0"/>
              <a:cs typeface="Arial" panose="020B0604020202020204" pitchFamily="34" charset="0"/>
            </a:rPr>
            <a:t>Puesto que  en la mayoría de sus etapas se entrelazan características cuantitativas y cualitativas</a:t>
          </a:r>
          <a:endParaRPr lang="es-ES" sz="2000" dirty="0">
            <a:latin typeface="Arial" panose="020B0604020202020204" pitchFamily="34" charset="0"/>
            <a:cs typeface="Arial" panose="020B0604020202020204" pitchFamily="34" charset="0"/>
          </a:endParaRPr>
        </a:p>
      </dgm:t>
    </dgm:pt>
    <dgm:pt modelId="{32940EF6-D5C2-4B4A-A547-C9EAD3A0984F}" type="parTrans" cxnId="{39795041-6DEB-4CAF-91AB-8002701CD371}">
      <dgm:prSet/>
      <dgm:spPr/>
      <dgm:t>
        <a:bodyPr/>
        <a:lstStyle/>
        <a:p>
          <a:endParaRPr lang="es-ES"/>
        </a:p>
      </dgm:t>
    </dgm:pt>
    <dgm:pt modelId="{9D9178DD-1096-49D8-AC55-64B21A123D20}" type="sibTrans" cxnId="{39795041-6DEB-4CAF-91AB-8002701CD371}">
      <dgm:prSet/>
      <dgm:spPr/>
      <dgm:t>
        <a:bodyPr/>
        <a:lstStyle/>
        <a:p>
          <a:endParaRPr lang="es-ES"/>
        </a:p>
      </dgm:t>
    </dgm:pt>
    <dgm:pt modelId="{3B4963FE-72FD-48FC-909B-8E2DD6B2ECED}">
      <dgm:prSet phldrT="[Texto]" custT="1"/>
      <dgm:spPr/>
      <dgm:t>
        <a:bodyPr/>
        <a:lstStyle/>
        <a:p>
          <a:r>
            <a:rPr lang="es-ES" sz="3200" b="1" dirty="0" smtClean="0">
              <a:latin typeface="Arial" panose="020B0604020202020204" pitchFamily="34" charset="0"/>
              <a:cs typeface="Arial" panose="020B0604020202020204" pitchFamily="34" charset="0"/>
            </a:rPr>
            <a:t>Cuantitativo</a:t>
          </a:r>
          <a:endParaRPr lang="es-ES" sz="3200" b="1" dirty="0">
            <a:latin typeface="Arial" panose="020B0604020202020204" pitchFamily="34" charset="0"/>
            <a:cs typeface="Arial" panose="020B0604020202020204" pitchFamily="34" charset="0"/>
          </a:endParaRPr>
        </a:p>
      </dgm:t>
    </dgm:pt>
    <dgm:pt modelId="{B9AB0366-B75C-4576-AE26-1C7FBFF4719F}" type="parTrans" cxnId="{9ED44181-37C7-48F3-9137-D86A4BF91371}">
      <dgm:prSet/>
      <dgm:spPr/>
      <dgm:t>
        <a:bodyPr/>
        <a:lstStyle/>
        <a:p>
          <a:endParaRPr lang="es-ES"/>
        </a:p>
      </dgm:t>
    </dgm:pt>
    <dgm:pt modelId="{9CAC022C-B820-4ACE-A1FD-623ABC7B1E5D}" type="sibTrans" cxnId="{9ED44181-37C7-48F3-9137-D86A4BF91371}">
      <dgm:prSet/>
      <dgm:spPr/>
      <dgm:t>
        <a:bodyPr/>
        <a:lstStyle/>
        <a:p>
          <a:endParaRPr lang="es-ES"/>
        </a:p>
      </dgm:t>
    </dgm:pt>
    <dgm:pt modelId="{339E0B65-4A58-4350-94F6-0392BBCCAF9C}">
      <dgm:prSet phldrT="[Texto]" custT="1"/>
      <dgm:spPr/>
      <dgm:t>
        <a:bodyPr/>
        <a:lstStyle/>
        <a:p>
          <a:r>
            <a:rPr lang="es-ES" altLang="ko-KR" sz="2000" smtClean="0">
              <a:latin typeface="Arial" panose="020B0604020202020204" pitchFamily="34" charset="0"/>
              <a:cs typeface="Arial" panose="020B0604020202020204" pitchFamily="34" charset="0"/>
            </a:rPr>
            <a:t>Debido a que se recolectará datos numéricos y por medio de un análisis estadístico se establecerán resultados de acuerdo  al comportamiento de una población</a:t>
          </a:r>
          <a:endParaRPr lang="es-ES" sz="2000" dirty="0">
            <a:latin typeface="Arial" panose="020B0604020202020204" pitchFamily="34" charset="0"/>
            <a:cs typeface="Arial" panose="020B0604020202020204" pitchFamily="34" charset="0"/>
          </a:endParaRPr>
        </a:p>
      </dgm:t>
    </dgm:pt>
    <dgm:pt modelId="{4B127962-EF4C-4B92-92B5-0439182038BA}" type="parTrans" cxnId="{F023C789-F4BA-4FF9-9805-3EF4C4337A8E}">
      <dgm:prSet/>
      <dgm:spPr/>
      <dgm:t>
        <a:bodyPr/>
        <a:lstStyle/>
        <a:p>
          <a:endParaRPr lang="es-ES"/>
        </a:p>
      </dgm:t>
    </dgm:pt>
    <dgm:pt modelId="{62808790-8A98-42B2-A0B9-0DBB93CF9F43}" type="sibTrans" cxnId="{F023C789-F4BA-4FF9-9805-3EF4C4337A8E}">
      <dgm:prSet/>
      <dgm:spPr/>
      <dgm:t>
        <a:bodyPr/>
        <a:lstStyle/>
        <a:p>
          <a:endParaRPr lang="es-ES"/>
        </a:p>
      </dgm:t>
    </dgm:pt>
    <dgm:pt modelId="{95EF1EEB-B277-470C-9C75-CC279ABA3ACA}">
      <dgm:prSet phldrT="[Texto]" custT="1"/>
      <dgm:spPr/>
      <dgm:t>
        <a:bodyPr/>
        <a:lstStyle/>
        <a:p>
          <a:r>
            <a:rPr lang="es-ES" sz="3200" b="1" dirty="0" smtClean="0">
              <a:latin typeface="Arial" panose="020B0604020202020204" pitchFamily="34" charset="0"/>
              <a:cs typeface="Arial" panose="020B0604020202020204" pitchFamily="34" charset="0"/>
            </a:rPr>
            <a:t>Cualitativo</a:t>
          </a:r>
          <a:endParaRPr lang="es-ES" sz="3200" b="1" dirty="0">
            <a:latin typeface="Arial" panose="020B0604020202020204" pitchFamily="34" charset="0"/>
            <a:cs typeface="Arial" panose="020B0604020202020204" pitchFamily="34" charset="0"/>
          </a:endParaRPr>
        </a:p>
      </dgm:t>
    </dgm:pt>
    <dgm:pt modelId="{92AC3585-757F-441E-A224-4189DDFFF6F9}" type="parTrans" cxnId="{C0747FC0-492A-4B1F-A7E2-58512B0EBA3B}">
      <dgm:prSet/>
      <dgm:spPr/>
      <dgm:t>
        <a:bodyPr/>
        <a:lstStyle/>
        <a:p>
          <a:endParaRPr lang="es-ES"/>
        </a:p>
      </dgm:t>
    </dgm:pt>
    <dgm:pt modelId="{85E79087-DF1F-4C53-A08B-445EE6E5D2C5}" type="sibTrans" cxnId="{C0747FC0-492A-4B1F-A7E2-58512B0EBA3B}">
      <dgm:prSet/>
      <dgm:spPr/>
      <dgm:t>
        <a:bodyPr/>
        <a:lstStyle/>
        <a:p>
          <a:endParaRPr lang="es-ES"/>
        </a:p>
      </dgm:t>
    </dgm:pt>
    <dgm:pt modelId="{124B9477-C12E-4515-A216-9DE74E49A473}">
      <dgm:prSet phldrT="[Texto]" custT="1"/>
      <dgm:spPr/>
      <dgm:t>
        <a:bodyPr/>
        <a:lstStyle/>
        <a:p>
          <a:endParaRPr lang="es-ES" sz="1400" dirty="0">
            <a:latin typeface="Arial" panose="020B0604020202020204" pitchFamily="34" charset="0"/>
            <a:cs typeface="Arial" panose="020B0604020202020204" pitchFamily="34" charset="0"/>
          </a:endParaRPr>
        </a:p>
      </dgm:t>
    </dgm:pt>
    <dgm:pt modelId="{A6A9D463-7CF6-4C9E-B0CA-7107467E9F4A}" type="parTrans" cxnId="{80628DAE-09F5-430B-AC89-A9DA3FCEA7C2}">
      <dgm:prSet/>
      <dgm:spPr/>
      <dgm:t>
        <a:bodyPr/>
        <a:lstStyle/>
        <a:p>
          <a:endParaRPr lang="es-ES"/>
        </a:p>
      </dgm:t>
    </dgm:pt>
    <dgm:pt modelId="{C0DAA7DA-ECCF-4108-B3C9-026B7BD9B5C5}" type="sibTrans" cxnId="{80628DAE-09F5-430B-AC89-A9DA3FCEA7C2}">
      <dgm:prSet/>
      <dgm:spPr/>
      <dgm:t>
        <a:bodyPr/>
        <a:lstStyle/>
        <a:p>
          <a:endParaRPr lang="es-ES"/>
        </a:p>
      </dgm:t>
    </dgm:pt>
    <dgm:pt modelId="{F9A3E1B2-2820-4EEA-9B4C-B1C3CA0E617A}">
      <dgm:prSet custT="1"/>
      <dgm:spPr/>
      <dgm:t>
        <a:bodyPr/>
        <a:lstStyle/>
        <a:p>
          <a:pPr algn="l"/>
          <a:r>
            <a:rPr lang="es-ES" sz="2000" b="0" i="0" dirty="0" smtClean="0">
              <a:effectLst/>
              <a:latin typeface="Arial" panose="020B0604020202020204" pitchFamily="34" charset="0"/>
              <a:ea typeface="+mn-ea"/>
              <a:cs typeface="Arial" panose="020B0604020202020204" pitchFamily="34" charset="0"/>
            </a:rPr>
            <a:t>Debido a que  se enfoca en recopilar datos que no son numéricos. Y que se basan en métodos de recopilación de datos más enfocados en la comunicación.</a:t>
          </a:r>
          <a:endParaRPr lang="es-ES" sz="2000" b="0" dirty="0">
            <a:latin typeface="Arial" panose="020B0604020202020204" pitchFamily="34" charset="0"/>
            <a:cs typeface="Arial" panose="020B0604020202020204" pitchFamily="34" charset="0"/>
          </a:endParaRPr>
        </a:p>
      </dgm:t>
    </dgm:pt>
    <dgm:pt modelId="{F6CCC9AC-C752-4076-AE45-D7BFF1B8DCF9}" type="sibTrans" cxnId="{708DA89C-1E48-4DD8-AA46-704F00BF6737}">
      <dgm:prSet/>
      <dgm:spPr/>
      <dgm:t>
        <a:bodyPr/>
        <a:lstStyle/>
        <a:p>
          <a:endParaRPr lang="es-ES"/>
        </a:p>
      </dgm:t>
    </dgm:pt>
    <dgm:pt modelId="{A8D6CECC-6567-4838-94DB-06D5A05E42A1}" type="parTrans" cxnId="{708DA89C-1E48-4DD8-AA46-704F00BF6737}">
      <dgm:prSet/>
      <dgm:spPr/>
      <dgm:t>
        <a:bodyPr/>
        <a:lstStyle/>
        <a:p>
          <a:endParaRPr lang="es-ES"/>
        </a:p>
      </dgm:t>
    </dgm:pt>
    <dgm:pt modelId="{E59CAB3E-9A2B-4662-9E99-8CF318CA7587}" type="pres">
      <dgm:prSet presAssocID="{37E42211-5B8F-4660-8ABE-46027392DC8D}" presName="Name0" presStyleCnt="0">
        <dgm:presLayoutVars>
          <dgm:dir/>
          <dgm:animLvl val="lvl"/>
          <dgm:resizeHandles val="exact"/>
        </dgm:presLayoutVars>
      </dgm:prSet>
      <dgm:spPr/>
      <dgm:t>
        <a:bodyPr/>
        <a:lstStyle/>
        <a:p>
          <a:endParaRPr lang="es-ES"/>
        </a:p>
      </dgm:t>
    </dgm:pt>
    <dgm:pt modelId="{40628CAB-A7C0-4F50-8DB1-A6CEEC4EB643}" type="pres">
      <dgm:prSet presAssocID="{95EF1EEB-B277-470C-9C75-CC279ABA3ACA}" presName="boxAndChildren" presStyleCnt="0"/>
      <dgm:spPr/>
      <dgm:t>
        <a:bodyPr/>
        <a:lstStyle/>
        <a:p>
          <a:endParaRPr lang="es-ES"/>
        </a:p>
      </dgm:t>
    </dgm:pt>
    <dgm:pt modelId="{8227894E-1271-44E9-A692-3EA4EE5DE835}" type="pres">
      <dgm:prSet presAssocID="{95EF1EEB-B277-470C-9C75-CC279ABA3ACA}" presName="parentTextBox" presStyleLbl="node1" presStyleIdx="0" presStyleCnt="3"/>
      <dgm:spPr/>
      <dgm:t>
        <a:bodyPr/>
        <a:lstStyle/>
        <a:p>
          <a:endParaRPr lang="es-ES"/>
        </a:p>
      </dgm:t>
    </dgm:pt>
    <dgm:pt modelId="{A5788424-030D-48B5-BAAE-DE320926A8DF}" type="pres">
      <dgm:prSet presAssocID="{95EF1EEB-B277-470C-9C75-CC279ABA3ACA}" presName="entireBox" presStyleLbl="node1" presStyleIdx="0" presStyleCnt="3"/>
      <dgm:spPr/>
      <dgm:t>
        <a:bodyPr/>
        <a:lstStyle/>
        <a:p>
          <a:endParaRPr lang="es-ES"/>
        </a:p>
      </dgm:t>
    </dgm:pt>
    <dgm:pt modelId="{B7EF5DAB-7A6B-43A0-9803-36BD8991F9CA}" type="pres">
      <dgm:prSet presAssocID="{95EF1EEB-B277-470C-9C75-CC279ABA3ACA}" presName="descendantBox" presStyleCnt="0"/>
      <dgm:spPr/>
      <dgm:t>
        <a:bodyPr/>
        <a:lstStyle/>
        <a:p>
          <a:endParaRPr lang="es-ES"/>
        </a:p>
      </dgm:t>
    </dgm:pt>
    <dgm:pt modelId="{FF90DF76-9270-4A70-B567-7751F7B0BF8F}" type="pres">
      <dgm:prSet presAssocID="{124B9477-C12E-4515-A216-9DE74E49A473}" presName="childTextBox" presStyleLbl="fgAccFollowNode1" presStyleIdx="0" presStyleCnt="4">
        <dgm:presLayoutVars>
          <dgm:bulletEnabled val="1"/>
        </dgm:presLayoutVars>
      </dgm:prSet>
      <dgm:spPr/>
      <dgm:t>
        <a:bodyPr/>
        <a:lstStyle/>
        <a:p>
          <a:endParaRPr lang="es-ES"/>
        </a:p>
      </dgm:t>
    </dgm:pt>
    <dgm:pt modelId="{A37E6280-53FB-4409-8590-9683242D1DDF}" type="pres">
      <dgm:prSet presAssocID="{F9A3E1B2-2820-4EEA-9B4C-B1C3CA0E617A}" presName="childTextBox" presStyleLbl="fgAccFollowNode1" presStyleIdx="1" presStyleCnt="4" custScaleX="2000000" custScaleY="137201">
        <dgm:presLayoutVars>
          <dgm:bulletEnabled val="1"/>
        </dgm:presLayoutVars>
      </dgm:prSet>
      <dgm:spPr/>
      <dgm:t>
        <a:bodyPr/>
        <a:lstStyle/>
        <a:p>
          <a:endParaRPr lang="es-ES"/>
        </a:p>
      </dgm:t>
    </dgm:pt>
    <dgm:pt modelId="{389365FE-D4B2-48BE-A094-FCE665736744}" type="pres">
      <dgm:prSet presAssocID="{9CAC022C-B820-4ACE-A1FD-623ABC7B1E5D}" presName="sp" presStyleCnt="0"/>
      <dgm:spPr/>
      <dgm:t>
        <a:bodyPr/>
        <a:lstStyle/>
        <a:p>
          <a:endParaRPr lang="es-ES"/>
        </a:p>
      </dgm:t>
    </dgm:pt>
    <dgm:pt modelId="{5B772D56-7883-4F4C-BDDC-34FE7D7B9F94}" type="pres">
      <dgm:prSet presAssocID="{3B4963FE-72FD-48FC-909B-8E2DD6B2ECED}" presName="arrowAndChildren" presStyleCnt="0"/>
      <dgm:spPr/>
      <dgm:t>
        <a:bodyPr/>
        <a:lstStyle/>
        <a:p>
          <a:endParaRPr lang="es-ES"/>
        </a:p>
      </dgm:t>
    </dgm:pt>
    <dgm:pt modelId="{9D63FE2C-36F2-45A8-B102-A15CE7DEBD3D}" type="pres">
      <dgm:prSet presAssocID="{3B4963FE-72FD-48FC-909B-8E2DD6B2ECED}" presName="parentTextArrow" presStyleLbl="node1" presStyleIdx="0" presStyleCnt="3"/>
      <dgm:spPr/>
      <dgm:t>
        <a:bodyPr/>
        <a:lstStyle/>
        <a:p>
          <a:endParaRPr lang="es-ES"/>
        </a:p>
      </dgm:t>
    </dgm:pt>
    <dgm:pt modelId="{1EED41A2-EC8D-4B09-9713-3B7B23F9D7D7}" type="pres">
      <dgm:prSet presAssocID="{3B4963FE-72FD-48FC-909B-8E2DD6B2ECED}" presName="arrow" presStyleLbl="node1" presStyleIdx="1" presStyleCnt="3"/>
      <dgm:spPr/>
      <dgm:t>
        <a:bodyPr/>
        <a:lstStyle/>
        <a:p>
          <a:endParaRPr lang="es-ES"/>
        </a:p>
      </dgm:t>
    </dgm:pt>
    <dgm:pt modelId="{C0CE3946-F7BA-42E9-B54B-E23BDDE1304C}" type="pres">
      <dgm:prSet presAssocID="{3B4963FE-72FD-48FC-909B-8E2DD6B2ECED}" presName="descendantArrow" presStyleCnt="0"/>
      <dgm:spPr/>
      <dgm:t>
        <a:bodyPr/>
        <a:lstStyle/>
        <a:p>
          <a:endParaRPr lang="es-ES"/>
        </a:p>
      </dgm:t>
    </dgm:pt>
    <dgm:pt modelId="{F9271F62-AA81-4A61-8240-04CA4A9AB62B}" type="pres">
      <dgm:prSet presAssocID="{339E0B65-4A58-4350-94F6-0392BBCCAF9C}" presName="childTextArrow" presStyleLbl="fgAccFollowNode1" presStyleIdx="2" presStyleCnt="4">
        <dgm:presLayoutVars>
          <dgm:bulletEnabled val="1"/>
        </dgm:presLayoutVars>
      </dgm:prSet>
      <dgm:spPr/>
      <dgm:t>
        <a:bodyPr/>
        <a:lstStyle/>
        <a:p>
          <a:endParaRPr lang="es-ES"/>
        </a:p>
      </dgm:t>
    </dgm:pt>
    <dgm:pt modelId="{C3EC5B79-176B-4430-8CD8-4D8F8293CE07}" type="pres">
      <dgm:prSet presAssocID="{D14E65BF-000E-4F20-A4F5-1F01B5770761}" presName="sp" presStyleCnt="0"/>
      <dgm:spPr/>
      <dgm:t>
        <a:bodyPr/>
        <a:lstStyle/>
        <a:p>
          <a:endParaRPr lang="es-ES"/>
        </a:p>
      </dgm:t>
    </dgm:pt>
    <dgm:pt modelId="{A37A9DAD-D299-4BEA-B3B8-CF3536846833}" type="pres">
      <dgm:prSet presAssocID="{74DE2EEC-119E-4C62-87B4-EDDBEA1A4618}" presName="arrowAndChildren" presStyleCnt="0"/>
      <dgm:spPr/>
      <dgm:t>
        <a:bodyPr/>
        <a:lstStyle/>
        <a:p>
          <a:endParaRPr lang="es-ES"/>
        </a:p>
      </dgm:t>
    </dgm:pt>
    <dgm:pt modelId="{3ACB4658-C851-4426-9E70-91E7BC183C62}" type="pres">
      <dgm:prSet presAssocID="{74DE2EEC-119E-4C62-87B4-EDDBEA1A4618}" presName="parentTextArrow" presStyleLbl="node1" presStyleIdx="1" presStyleCnt="3"/>
      <dgm:spPr/>
      <dgm:t>
        <a:bodyPr/>
        <a:lstStyle/>
        <a:p>
          <a:endParaRPr lang="es-ES"/>
        </a:p>
      </dgm:t>
    </dgm:pt>
    <dgm:pt modelId="{2FA6BE2E-3961-40EB-93C6-74745B82858E}" type="pres">
      <dgm:prSet presAssocID="{74DE2EEC-119E-4C62-87B4-EDDBEA1A4618}" presName="arrow" presStyleLbl="node1" presStyleIdx="2" presStyleCnt="3"/>
      <dgm:spPr/>
      <dgm:t>
        <a:bodyPr/>
        <a:lstStyle/>
        <a:p>
          <a:endParaRPr lang="es-ES"/>
        </a:p>
      </dgm:t>
    </dgm:pt>
    <dgm:pt modelId="{956A8AC4-6820-4F00-BF7F-253DF56F0C59}" type="pres">
      <dgm:prSet presAssocID="{74DE2EEC-119E-4C62-87B4-EDDBEA1A4618}" presName="descendantArrow" presStyleCnt="0"/>
      <dgm:spPr/>
      <dgm:t>
        <a:bodyPr/>
        <a:lstStyle/>
        <a:p>
          <a:endParaRPr lang="es-ES"/>
        </a:p>
      </dgm:t>
    </dgm:pt>
    <dgm:pt modelId="{23F0BEDE-B9C6-42F3-9622-5A5ADFB67510}" type="pres">
      <dgm:prSet presAssocID="{8EF3523E-409F-4FAF-B270-428CC5E322AE}" presName="childTextArrow" presStyleLbl="fgAccFollowNode1" presStyleIdx="3" presStyleCnt="4">
        <dgm:presLayoutVars>
          <dgm:bulletEnabled val="1"/>
        </dgm:presLayoutVars>
      </dgm:prSet>
      <dgm:spPr/>
      <dgm:t>
        <a:bodyPr/>
        <a:lstStyle/>
        <a:p>
          <a:endParaRPr lang="es-ES"/>
        </a:p>
      </dgm:t>
    </dgm:pt>
  </dgm:ptLst>
  <dgm:cxnLst>
    <dgm:cxn modelId="{64E67B29-2032-430F-B35B-F51B9BA371FD}" type="presOf" srcId="{74DE2EEC-119E-4C62-87B4-EDDBEA1A4618}" destId="{3ACB4658-C851-4426-9E70-91E7BC183C62}" srcOrd="0" destOrd="0" presId="urn:microsoft.com/office/officeart/2005/8/layout/process4"/>
    <dgm:cxn modelId="{6F49B3E2-3C70-4E7B-8868-5D0B2973C713}" type="presOf" srcId="{3B4963FE-72FD-48FC-909B-8E2DD6B2ECED}" destId="{1EED41A2-EC8D-4B09-9713-3B7B23F9D7D7}" srcOrd="1" destOrd="0" presId="urn:microsoft.com/office/officeart/2005/8/layout/process4"/>
    <dgm:cxn modelId="{708DA89C-1E48-4DD8-AA46-704F00BF6737}" srcId="{95EF1EEB-B277-470C-9C75-CC279ABA3ACA}" destId="{F9A3E1B2-2820-4EEA-9B4C-B1C3CA0E617A}" srcOrd="1" destOrd="0" parTransId="{A8D6CECC-6567-4838-94DB-06D5A05E42A1}" sibTransId="{F6CCC9AC-C752-4076-AE45-D7BFF1B8DCF9}"/>
    <dgm:cxn modelId="{A33EE7BD-68CD-4AD6-9200-BE677D84986F}" type="presOf" srcId="{37E42211-5B8F-4660-8ABE-46027392DC8D}" destId="{E59CAB3E-9A2B-4662-9E99-8CF318CA7587}" srcOrd="0" destOrd="0" presId="urn:microsoft.com/office/officeart/2005/8/layout/process4"/>
    <dgm:cxn modelId="{987417F4-0846-4E0C-A16B-A05A7A97A276}" type="presOf" srcId="{8EF3523E-409F-4FAF-B270-428CC5E322AE}" destId="{23F0BEDE-B9C6-42F3-9622-5A5ADFB67510}" srcOrd="0" destOrd="0" presId="urn:microsoft.com/office/officeart/2005/8/layout/process4"/>
    <dgm:cxn modelId="{03FF77EE-6547-4F54-AE98-DE247EB4EA4C}" srcId="{37E42211-5B8F-4660-8ABE-46027392DC8D}" destId="{74DE2EEC-119E-4C62-87B4-EDDBEA1A4618}" srcOrd="0" destOrd="0" parTransId="{C65D6695-3825-4AA3-BF9B-37DF3285D58E}" sibTransId="{D14E65BF-000E-4F20-A4F5-1F01B5770761}"/>
    <dgm:cxn modelId="{F709B8A7-D553-46EC-AF43-AB7D381D67DF}" type="presOf" srcId="{124B9477-C12E-4515-A216-9DE74E49A473}" destId="{FF90DF76-9270-4A70-B567-7751F7B0BF8F}" srcOrd="0" destOrd="0" presId="urn:microsoft.com/office/officeart/2005/8/layout/process4"/>
    <dgm:cxn modelId="{27EC88FD-1CA1-44DF-8662-3584324F8C0B}" type="presOf" srcId="{339E0B65-4A58-4350-94F6-0392BBCCAF9C}" destId="{F9271F62-AA81-4A61-8240-04CA4A9AB62B}" srcOrd="0" destOrd="0" presId="urn:microsoft.com/office/officeart/2005/8/layout/process4"/>
    <dgm:cxn modelId="{9ED44181-37C7-48F3-9137-D86A4BF91371}" srcId="{37E42211-5B8F-4660-8ABE-46027392DC8D}" destId="{3B4963FE-72FD-48FC-909B-8E2DD6B2ECED}" srcOrd="1" destOrd="0" parTransId="{B9AB0366-B75C-4576-AE26-1C7FBFF4719F}" sibTransId="{9CAC022C-B820-4ACE-A1FD-623ABC7B1E5D}"/>
    <dgm:cxn modelId="{325415FA-AB17-4DD3-B26E-B8CDFB6D0783}" type="presOf" srcId="{74DE2EEC-119E-4C62-87B4-EDDBEA1A4618}" destId="{2FA6BE2E-3961-40EB-93C6-74745B82858E}" srcOrd="1" destOrd="0" presId="urn:microsoft.com/office/officeart/2005/8/layout/process4"/>
    <dgm:cxn modelId="{39795041-6DEB-4CAF-91AB-8002701CD371}" srcId="{74DE2EEC-119E-4C62-87B4-EDDBEA1A4618}" destId="{8EF3523E-409F-4FAF-B270-428CC5E322AE}" srcOrd="0" destOrd="0" parTransId="{32940EF6-D5C2-4B4A-A547-C9EAD3A0984F}" sibTransId="{9D9178DD-1096-49D8-AC55-64B21A123D20}"/>
    <dgm:cxn modelId="{0760DA2A-4D50-48FF-BAF0-3346C90F7B9C}" type="presOf" srcId="{F9A3E1B2-2820-4EEA-9B4C-B1C3CA0E617A}" destId="{A37E6280-53FB-4409-8590-9683242D1DDF}" srcOrd="0" destOrd="0" presId="urn:microsoft.com/office/officeart/2005/8/layout/process4"/>
    <dgm:cxn modelId="{F023C789-F4BA-4FF9-9805-3EF4C4337A8E}" srcId="{3B4963FE-72FD-48FC-909B-8E2DD6B2ECED}" destId="{339E0B65-4A58-4350-94F6-0392BBCCAF9C}" srcOrd="0" destOrd="0" parTransId="{4B127962-EF4C-4B92-92B5-0439182038BA}" sibTransId="{62808790-8A98-42B2-A0B9-0DBB93CF9F43}"/>
    <dgm:cxn modelId="{958A1F26-0470-41BE-A0D0-D09E2A646FD2}" type="presOf" srcId="{95EF1EEB-B277-470C-9C75-CC279ABA3ACA}" destId="{A5788424-030D-48B5-BAAE-DE320926A8DF}" srcOrd="1" destOrd="0" presId="urn:microsoft.com/office/officeart/2005/8/layout/process4"/>
    <dgm:cxn modelId="{C0747FC0-492A-4B1F-A7E2-58512B0EBA3B}" srcId="{37E42211-5B8F-4660-8ABE-46027392DC8D}" destId="{95EF1EEB-B277-470C-9C75-CC279ABA3ACA}" srcOrd="2" destOrd="0" parTransId="{92AC3585-757F-441E-A224-4189DDFFF6F9}" sibTransId="{85E79087-DF1F-4C53-A08B-445EE6E5D2C5}"/>
    <dgm:cxn modelId="{3D83BBEE-8F26-465C-B03D-70F14EA6A3A4}" type="presOf" srcId="{3B4963FE-72FD-48FC-909B-8E2DD6B2ECED}" destId="{9D63FE2C-36F2-45A8-B102-A15CE7DEBD3D}" srcOrd="0" destOrd="0" presId="urn:microsoft.com/office/officeart/2005/8/layout/process4"/>
    <dgm:cxn modelId="{80628DAE-09F5-430B-AC89-A9DA3FCEA7C2}" srcId="{95EF1EEB-B277-470C-9C75-CC279ABA3ACA}" destId="{124B9477-C12E-4515-A216-9DE74E49A473}" srcOrd="0" destOrd="0" parTransId="{A6A9D463-7CF6-4C9E-B0CA-7107467E9F4A}" sibTransId="{C0DAA7DA-ECCF-4108-B3C9-026B7BD9B5C5}"/>
    <dgm:cxn modelId="{74592CBA-1802-4977-94A5-B899E3FBB23E}" type="presOf" srcId="{95EF1EEB-B277-470C-9C75-CC279ABA3ACA}" destId="{8227894E-1271-44E9-A692-3EA4EE5DE835}" srcOrd="0" destOrd="0" presId="urn:microsoft.com/office/officeart/2005/8/layout/process4"/>
    <dgm:cxn modelId="{09DA4F1B-E210-4AFC-8710-BB91B8CFAE75}" type="presParOf" srcId="{E59CAB3E-9A2B-4662-9E99-8CF318CA7587}" destId="{40628CAB-A7C0-4F50-8DB1-A6CEEC4EB643}" srcOrd="0" destOrd="0" presId="urn:microsoft.com/office/officeart/2005/8/layout/process4"/>
    <dgm:cxn modelId="{223F13F7-C06F-4B6C-A47C-24C1D763E4A3}" type="presParOf" srcId="{40628CAB-A7C0-4F50-8DB1-A6CEEC4EB643}" destId="{8227894E-1271-44E9-A692-3EA4EE5DE835}" srcOrd="0" destOrd="0" presId="urn:microsoft.com/office/officeart/2005/8/layout/process4"/>
    <dgm:cxn modelId="{56799FB7-F9F5-4E24-9ED7-4E926CEB4D09}" type="presParOf" srcId="{40628CAB-A7C0-4F50-8DB1-A6CEEC4EB643}" destId="{A5788424-030D-48B5-BAAE-DE320926A8DF}" srcOrd="1" destOrd="0" presId="urn:microsoft.com/office/officeart/2005/8/layout/process4"/>
    <dgm:cxn modelId="{0CFF4328-4B23-41E5-A2A8-B64390E865E1}" type="presParOf" srcId="{40628CAB-A7C0-4F50-8DB1-A6CEEC4EB643}" destId="{B7EF5DAB-7A6B-43A0-9803-36BD8991F9CA}" srcOrd="2" destOrd="0" presId="urn:microsoft.com/office/officeart/2005/8/layout/process4"/>
    <dgm:cxn modelId="{86F30F0B-49DE-4E51-9F5E-3FDC508FDA1E}" type="presParOf" srcId="{B7EF5DAB-7A6B-43A0-9803-36BD8991F9CA}" destId="{FF90DF76-9270-4A70-B567-7751F7B0BF8F}" srcOrd="0" destOrd="0" presId="urn:microsoft.com/office/officeart/2005/8/layout/process4"/>
    <dgm:cxn modelId="{48967AFB-6E52-4745-978C-81C400E56049}" type="presParOf" srcId="{B7EF5DAB-7A6B-43A0-9803-36BD8991F9CA}" destId="{A37E6280-53FB-4409-8590-9683242D1DDF}" srcOrd="1" destOrd="0" presId="urn:microsoft.com/office/officeart/2005/8/layout/process4"/>
    <dgm:cxn modelId="{594CA895-D6B9-43F5-B1EC-3B2F61940212}" type="presParOf" srcId="{E59CAB3E-9A2B-4662-9E99-8CF318CA7587}" destId="{389365FE-D4B2-48BE-A094-FCE665736744}" srcOrd="1" destOrd="0" presId="urn:microsoft.com/office/officeart/2005/8/layout/process4"/>
    <dgm:cxn modelId="{A387FCFB-DB98-4B71-AF7B-6B13510E1360}" type="presParOf" srcId="{E59CAB3E-9A2B-4662-9E99-8CF318CA7587}" destId="{5B772D56-7883-4F4C-BDDC-34FE7D7B9F94}" srcOrd="2" destOrd="0" presId="urn:microsoft.com/office/officeart/2005/8/layout/process4"/>
    <dgm:cxn modelId="{9846CC63-8F64-4077-A689-114B2A0785F7}" type="presParOf" srcId="{5B772D56-7883-4F4C-BDDC-34FE7D7B9F94}" destId="{9D63FE2C-36F2-45A8-B102-A15CE7DEBD3D}" srcOrd="0" destOrd="0" presId="urn:microsoft.com/office/officeart/2005/8/layout/process4"/>
    <dgm:cxn modelId="{375825F5-48B6-4FAD-B579-771CA053B7C7}" type="presParOf" srcId="{5B772D56-7883-4F4C-BDDC-34FE7D7B9F94}" destId="{1EED41A2-EC8D-4B09-9713-3B7B23F9D7D7}" srcOrd="1" destOrd="0" presId="urn:microsoft.com/office/officeart/2005/8/layout/process4"/>
    <dgm:cxn modelId="{D3E22E0A-E85C-4FF6-953F-4B1A4285FA08}" type="presParOf" srcId="{5B772D56-7883-4F4C-BDDC-34FE7D7B9F94}" destId="{C0CE3946-F7BA-42E9-B54B-E23BDDE1304C}" srcOrd="2" destOrd="0" presId="urn:microsoft.com/office/officeart/2005/8/layout/process4"/>
    <dgm:cxn modelId="{6858993A-4519-44CC-B8AB-A75476840B1E}" type="presParOf" srcId="{C0CE3946-F7BA-42E9-B54B-E23BDDE1304C}" destId="{F9271F62-AA81-4A61-8240-04CA4A9AB62B}" srcOrd="0" destOrd="0" presId="urn:microsoft.com/office/officeart/2005/8/layout/process4"/>
    <dgm:cxn modelId="{B4CEEF45-4DDF-4C31-B72F-06A646D4F19E}" type="presParOf" srcId="{E59CAB3E-9A2B-4662-9E99-8CF318CA7587}" destId="{C3EC5B79-176B-4430-8CD8-4D8F8293CE07}" srcOrd="3" destOrd="0" presId="urn:microsoft.com/office/officeart/2005/8/layout/process4"/>
    <dgm:cxn modelId="{769C6420-A783-4F46-B402-B9006B351D46}" type="presParOf" srcId="{E59CAB3E-9A2B-4662-9E99-8CF318CA7587}" destId="{A37A9DAD-D299-4BEA-B3B8-CF3536846833}" srcOrd="4" destOrd="0" presId="urn:microsoft.com/office/officeart/2005/8/layout/process4"/>
    <dgm:cxn modelId="{D655FBE4-7317-4FE7-A991-C90A6859DEF4}" type="presParOf" srcId="{A37A9DAD-D299-4BEA-B3B8-CF3536846833}" destId="{3ACB4658-C851-4426-9E70-91E7BC183C62}" srcOrd="0" destOrd="0" presId="urn:microsoft.com/office/officeart/2005/8/layout/process4"/>
    <dgm:cxn modelId="{6E36B75A-C990-4EC0-8253-7BAA70717F26}" type="presParOf" srcId="{A37A9DAD-D299-4BEA-B3B8-CF3536846833}" destId="{2FA6BE2E-3961-40EB-93C6-74745B82858E}" srcOrd="1" destOrd="0" presId="urn:microsoft.com/office/officeart/2005/8/layout/process4"/>
    <dgm:cxn modelId="{D65CDC06-FD4C-4847-B933-44853F6A9F41}" type="presParOf" srcId="{A37A9DAD-D299-4BEA-B3B8-CF3536846833}" destId="{956A8AC4-6820-4F00-BF7F-253DF56F0C59}" srcOrd="2" destOrd="0" presId="urn:microsoft.com/office/officeart/2005/8/layout/process4"/>
    <dgm:cxn modelId="{831D2AA9-645D-484A-BAB8-8DC6E0BFF4DC}" type="presParOf" srcId="{956A8AC4-6820-4F00-BF7F-253DF56F0C59}" destId="{23F0BEDE-B9C6-42F3-9622-5A5ADFB6751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A3EE81-51BB-4C82-BF80-12D846E8014F}" type="doc">
      <dgm:prSet loTypeId="urn:microsoft.com/office/officeart/2005/8/layout/radial6" loCatId="cycle" qsTypeId="urn:microsoft.com/office/officeart/2005/8/quickstyle/simple1" qsCatId="simple" csTypeId="urn:microsoft.com/office/officeart/2005/8/colors/accent0_2" csCatId="mainScheme" phldr="1"/>
      <dgm:spPr/>
      <dgm:t>
        <a:bodyPr/>
        <a:lstStyle/>
        <a:p>
          <a:endParaRPr lang="es-ES"/>
        </a:p>
      </dgm:t>
    </dgm:pt>
    <dgm:pt modelId="{BDB5904A-FEA3-4360-BD35-28ECEA587FC9}">
      <dgm:prSet phldrT="[Texto]"/>
      <dgm:spPr/>
      <dgm:t>
        <a:bodyPr/>
        <a:lstStyle/>
        <a:p>
          <a:r>
            <a:rPr lang="es-ES" dirty="0" smtClean="0">
              <a:solidFill>
                <a:srgbClr val="000000"/>
              </a:solidFill>
            </a:rPr>
            <a:t>COVID-19</a:t>
          </a:r>
          <a:endParaRPr lang="es-ES" dirty="0">
            <a:solidFill>
              <a:srgbClr val="000000"/>
            </a:solidFill>
          </a:endParaRPr>
        </a:p>
      </dgm:t>
    </dgm:pt>
    <dgm:pt modelId="{7D10601C-F785-4B13-8C56-E22E4CD0FEC8}" type="parTrans" cxnId="{B0122ED3-53D6-41F0-B5D4-930D1871CFAB}">
      <dgm:prSet/>
      <dgm:spPr/>
      <dgm:t>
        <a:bodyPr/>
        <a:lstStyle/>
        <a:p>
          <a:endParaRPr lang="es-ES"/>
        </a:p>
      </dgm:t>
    </dgm:pt>
    <dgm:pt modelId="{1786D795-B6CC-4252-9E79-D5A34390BD24}" type="sibTrans" cxnId="{B0122ED3-53D6-41F0-B5D4-930D1871CFAB}">
      <dgm:prSet/>
      <dgm:spPr/>
      <dgm:t>
        <a:bodyPr/>
        <a:lstStyle/>
        <a:p>
          <a:endParaRPr lang="es-ES"/>
        </a:p>
      </dgm:t>
    </dgm:pt>
    <dgm:pt modelId="{9D58A939-C22E-410D-A81D-4DF5932C3383}">
      <dgm:prSet phldrT="[Texto]" custT="1"/>
      <dgm:spPr/>
      <dgm:t>
        <a:bodyPr/>
        <a:lstStyle/>
        <a:p>
          <a:r>
            <a:rPr lang="es-ES" sz="1800" dirty="0" smtClean="0">
              <a:solidFill>
                <a:srgbClr val="000000"/>
              </a:solidFill>
              <a:latin typeface="Arial" panose="020B0604020202020204" pitchFamily="34" charset="0"/>
              <a:cs typeface="Arial" panose="020B0604020202020204" pitchFamily="34" charset="0"/>
            </a:rPr>
            <a:t>Limitación en la obtención de la información</a:t>
          </a:r>
          <a:endParaRPr lang="es-ES" sz="1800" dirty="0">
            <a:solidFill>
              <a:srgbClr val="000000"/>
            </a:solidFill>
            <a:latin typeface="Arial" panose="020B0604020202020204" pitchFamily="34" charset="0"/>
            <a:cs typeface="Arial" panose="020B0604020202020204" pitchFamily="34" charset="0"/>
          </a:endParaRPr>
        </a:p>
      </dgm:t>
    </dgm:pt>
    <dgm:pt modelId="{DCF645CE-2E4B-4EA6-9925-4BF53C2078FD}" type="parTrans" cxnId="{5B68E3BF-0CB5-4B75-839B-25624F31B559}">
      <dgm:prSet/>
      <dgm:spPr/>
      <dgm:t>
        <a:bodyPr/>
        <a:lstStyle/>
        <a:p>
          <a:endParaRPr lang="es-ES"/>
        </a:p>
      </dgm:t>
    </dgm:pt>
    <dgm:pt modelId="{3F4C2645-76B5-4D03-B4B6-0ABFE16626F2}" type="sibTrans" cxnId="{5B68E3BF-0CB5-4B75-839B-25624F31B559}">
      <dgm:prSet/>
      <dgm:spPr/>
      <dgm:t>
        <a:bodyPr/>
        <a:lstStyle/>
        <a:p>
          <a:endParaRPr lang="es-ES"/>
        </a:p>
      </dgm:t>
    </dgm:pt>
    <dgm:pt modelId="{540F6F93-CE89-45B4-A547-6802561B5BA3}">
      <dgm:prSet phldrT="[Texto]" custT="1"/>
      <dgm:spPr/>
      <dgm:t>
        <a:bodyPr/>
        <a:lstStyle/>
        <a:p>
          <a:r>
            <a:rPr lang="es-ES" sz="1800" dirty="0" smtClean="0">
              <a:solidFill>
                <a:srgbClr val="000000"/>
              </a:solidFill>
              <a:latin typeface="Arial" panose="020B0604020202020204" pitchFamily="34" charset="0"/>
              <a:cs typeface="Arial" panose="020B0604020202020204" pitchFamily="34" charset="0"/>
            </a:rPr>
            <a:t>Restricciones por la nueva variante</a:t>
          </a:r>
          <a:endParaRPr lang="es-ES" sz="1800" dirty="0">
            <a:solidFill>
              <a:srgbClr val="000000"/>
            </a:solidFill>
            <a:latin typeface="Arial" panose="020B0604020202020204" pitchFamily="34" charset="0"/>
            <a:cs typeface="Arial" panose="020B0604020202020204" pitchFamily="34" charset="0"/>
          </a:endParaRPr>
        </a:p>
      </dgm:t>
    </dgm:pt>
    <dgm:pt modelId="{45C34E10-4EE3-42FC-9D41-638492FB2C83}" type="parTrans" cxnId="{3B084983-2E52-4903-B4D9-2F1EBCF08B90}">
      <dgm:prSet/>
      <dgm:spPr/>
      <dgm:t>
        <a:bodyPr/>
        <a:lstStyle/>
        <a:p>
          <a:endParaRPr lang="es-ES"/>
        </a:p>
      </dgm:t>
    </dgm:pt>
    <dgm:pt modelId="{AC634531-CA9E-4668-B633-71FCD0746A31}" type="sibTrans" cxnId="{3B084983-2E52-4903-B4D9-2F1EBCF08B90}">
      <dgm:prSet/>
      <dgm:spPr/>
      <dgm:t>
        <a:bodyPr/>
        <a:lstStyle/>
        <a:p>
          <a:endParaRPr lang="es-ES"/>
        </a:p>
      </dgm:t>
    </dgm:pt>
    <dgm:pt modelId="{CFDCCD01-5866-4D71-B3C4-387C220DC549}">
      <dgm:prSet phldrT="[Texto]" custT="1"/>
      <dgm:spPr/>
      <dgm:t>
        <a:bodyPr/>
        <a:lstStyle/>
        <a:p>
          <a:r>
            <a:rPr lang="es-ES" sz="1800" dirty="0" smtClean="0">
              <a:solidFill>
                <a:srgbClr val="000000"/>
              </a:solidFill>
              <a:latin typeface="Arial" panose="020B0604020202020204" pitchFamily="34" charset="0"/>
              <a:cs typeface="Arial" panose="020B0604020202020204" pitchFamily="34" charset="0"/>
            </a:rPr>
            <a:t>Teletrabajo por parte de los funcionarios</a:t>
          </a:r>
          <a:endParaRPr lang="es-ES" sz="1800" dirty="0">
            <a:solidFill>
              <a:srgbClr val="000000"/>
            </a:solidFill>
            <a:latin typeface="Arial" panose="020B0604020202020204" pitchFamily="34" charset="0"/>
            <a:cs typeface="Arial" panose="020B0604020202020204" pitchFamily="34" charset="0"/>
          </a:endParaRPr>
        </a:p>
      </dgm:t>
    </dgm:pt>
    <dgm:pt modelId="{A8ED19DA-F55E-464F-AE8C-021AF46AAD64}" type="parTrans" cxnId="{6F535523-CDCB-4A2F-A3BD-174BD6122D7D}">
      <dgm:prSet/>
      <dgm:spPr/>
      <dgm:t>
        <a:bodyPr/>
        <a:lstStyle/>
        <a:p>
          <a:endParaRPr lang="es-ES"/>
        </a:p>
      </dgm:t>
    </dgm:pt>
    <dgm:pt modelId="{182757C8-2EC2-4A9B-9A40-7B4A1F37E2DE}" type="sibTrans" cxnId="{6F535523-CDCB-4A2F-A3BD-174BD6122D7D}">
      <dgm:prSet/>
      <dgm:spPr/>
      <dgm:t>
        <a:bodyPr/>
        <a:lstStyle/>
        <a:p>
          <a:endParaRPr lang="es-ES"/>
        </a:p>
      </dgm:t>
    </dgm:pt>
    <dgm:pt modelId="{49EAF122-832B-4223-8BB6-EA8EBC4E74BD}">
      <dgm:prSet phldrT="[Texto]" custT="1"/>
      <dgm:spPr/>
      <dgm:t>
        <a:bodyPr/>
        <a:lstStyle/>
        <a:p>
          <a:r>
            <a:rPr lang="es-ES" sz="1800" dirty="0" smtClean="0">
              <a:solidFill>
                <a:srgbClr val="000000"/>
              </a:solidFill>
              <a:latin typeface="Arial" panose="020B0604020202020204" pitchFamily="34" charset="0"/>
              <a:cs typeface="Arial" panose="020B0604020202020204" pitchFamily="34" charset="0"/>
            </a:rPr>
            <a:t>Contacto con los clientes de las cooperativas</a:t>
          </a:r>
          <a:endParaRPr lang="es-ES" sz="1800" dirty="0">
            <a:solidFill>
              <a:srgbClr val="000000"/>
            </a:solidFill>
            <a:latin typeface="Arial" panose="020B0604020202020204" pitchFamily="34" charset="0"/>
            <a:cs typeface="Arial" panose="020B0604020202020204" pitchFamily="34" charset="0"/>
          </a:endParaRPr>
        </a:p>
      </dgm:t>
    </dgm:pt>
    <dgm:pt modelId="{AB1F9742-E82D-47F1-9B3F-3C71072310DB}" type="parTrans" cxnId="{4CAE24E6-358A-43BA-97BD-577D8DB2D5BE}">
      <dgm:prSet/>
      <dgm:spPr/>
      <dgm:t>
        <a:bodyPr/>
        <a:lstStyle/>
        <a:p>
          <a:endParaRPr lang="es-ES"/>
        </a:p>
      </dgm:t>
    </dgm:pt>
    <dgm:pt modelId="{57E8EA58-0CE1-4053-BD87-FEF41DACE3A4}" type="sibTrans" cxnId="{4CAE24E6-358A-43BA-97BD-577D8DB2D5BE}">
      <dgm:prSet/>
      <dgm:spPr/>
      <dgm:t>
        <a:bodyPr/>
        <a:lstStyle/>
        <a:p>
          <a:endParaRPr lang="es-ES"/>
        </a:p>
      </dgm:t>
    </dgm:pt>
    <dgm:pt modelId="{6CE50E4D-F308-449A-AFCE-4F201E5205F4}" type="pres">
      <dgm:prSet presAssocID="{91A3EE81-51BB-4C82-BF80-12D846E8014F}" presName="Name0" presStyleCnt="0">
        <dgm:presLayoutVars>
          <dgm:chMax val="1"/>
          <dgm:dir/>
          <dgm:animLvl val="ctr"/>
          <dgm:resizeHandles val="exact"/>
        </dgm:presLayoutVars>
      </dgm:prSet>
      <dgm:spPr/>
      <dgm:t>
        <a:bodyPr/>
        <a:lstStyle/>
        <a:p>
          <a:endParaRPr lang="es-ES"/>
        </a:p>
      </dgm:t>
    </dgm:pt>
    <dgm:pt modelId="{C8986EBE-0D6E-4DCC-9B9D-6BAE476E52DF}" type="pres">
      <dgm:prSet presAssocID="{BDB5904A-FEA3-4360-BD35-28ECEA587FC9}" presName="centerShape" presStyleLbl="node0" presStyleIdx="0" presStyleCnt="1"/>
      <dgm:spPr/>
      <dgm:t>
        <a:bodyPr/>
        <a:lstStyle/>
        <a:p>
          <a:endParaRPr lang="es-ES"/>
        </a:p>
      </dgm:t>
    </dgm:pt>
    <dgm:pt modelId="{060676BF-6C68-48E8-88D0-0BE85E60333E}" type="pres">
      <dgm:prSet presAssocID="{9D58A939-C22E-410D-A81D-4DF5932C3383}" presName="node" presStyleLbl="node1" presStyleIdx="0" presStyleCnt="4">
        <dgm:presLayoutVars>
          <dgm:bulletEnabled val="1"/>
        </dgm:presLayoutVars>
      </dgm:prSet>
      <dgm:spPr/>
      <dgm:t>
        <a:bodyPr/>
        <a:lstStyle/>
        <a:p>
          <a:endParaRPr lang="es-ES"/>
        </a:p>
      </dgm:t>
    </dgm:pt>
    <dgm:pt modelId="{C49FFAA7-CB00-4FB9-81C3-F5C79FBEBE64}" type="pres">
      <dgm:prSet presAssocID="{9D58A939-C22E-410D-A81D-4DF5932C3383}" presName="dummy" presStyleCnt="0"/>
      <dgm:spPr/>
    </dgm:pt>
    <dgm:pt modelId="{684CDEB6-E776-49A8-B16A-ABA9A6BC2D34}" type="pres">
      <dgm:prSet presAssocID="{3F4C2645-76B5-4D03-B4B6-0ABFE16626F2}" presName="sibTrans" presStyleLbl="sibTrans2D1" presStyleIdx="0" presStyleCnt="4"/>
      <dgm:spPr/>
      <dgm:t>
        <a:bodyPr/>
        <a:lstStyle/>
        <a:p>
          <a:endParaRPr lang="es-ES"/>
        </a:p>
      </dgm:t>
    </dgm:pt>
    <dgm:pt modelId="{DB1F28E2-D286-408B-87BA-DE349B7B97F7}" type="pres">
      <dgm:prSet presAssocID="{540F6F93-CE89-45B4-A547-6802561B5BA3}" presName="node" presStyleLbl="node1" presStyleIdx="1" presStyleCnt="4">
        <dgm:presLayoutVars>
          <dgm:bulletEnabled val="1"/>
        </dgm:presLayoutVars>
      </dgm:prSet>
      <dgm:spPr/>
      <dgm:t>
        <a:bodyPr/>
        <a:lstStyle/>
        <a:p>
          <a:endParaRPr lang="es-ES"/>
        </a:p>
      </dgm:t>
    </dgm:pt>
    <dgm:pt modelId="{24C6E3AA-15DE-49BB-8802-512FE137FC33}" type="pres">
      <dgm:prSet presAssocID="{540F6F93-CE89-45B4-A547-6802561B5BA3}" presName="dummy" presStyleCnt="0"/>
      <dgm:spPr/>
    </dgm:pt>
    <dgm:pt modelId="{9F9A3974-2598-4F47-ACE5-38F62C51024C}" type="pres">
      <dgm:prSet presAssocID="{AC634531-CA9E-4668-B633-71FCD0746A31}" presName="sibTrans" presStyleLbl="sibTrans2D1" presStyleIdx="1" presStyleCnt="4"/>
      <dgm:spPr/>
      <dgm:t>
        <a:bodyPr/>
        <a:lstStyle/>
        <a:p>
          <a:endParaRPr lang="es-ES"/>
        </a:p>
      </dgm:t>
    </dgm:pt>
    <dgm:pt modelId="{AB585C97-3236-489B-AB68-905408F51FC5}" type="pres">
      <dgm:prSet presAssocID="{CFDCCD01-5866-4D71-B3C4-387C220DC549}" presName="node" presStyleLbl="node1" presStyleIdx="2" presStyleCnt="4">
        <dgm:presLayoutVars>
          <dgm:bulletEnabled val="1"/>
        </dgm:presLayoutVars>
      </dgm:prSet>
      <dgm:spPr/>
      <dgm:t>
        <a:bodyPr/>
        <a:lstStyle/>
        <a:p>
          <a:endParaRPr lang="es-ES"/>
        </a:p>
      </dgm:t>
    </dgm:pt>
    <dgm:pt modelId="{5470EB3D-B6A9-41D6-A5BE-B45EB78C40D7}" type="pres">
      <dgm:prSet presAssocID="{CFDCCD01-5866-4D71-B3C4-387C220DC549}" presName="dummy" presStyleCnt="0"/>
      <dgm:spPr/>
    </dgm:pt>
    <dgm:pt modelId="{6DAAF1A6-5681-44B8-8A22-5C9E2DDC17F9}" type="pres">
      <dgm:prSet presAssocID="{182757C8-2EC2-4A9B-9A40-7B4A1F37E2DE}" presName="sibTrans" presStyleLbl="sibTrans2D1" presStyleIdx="2" presStyleCnt="4"/>
      <dgm:spPr/>
      <dgm:t>
        <a:bodyPr/>
        <a:lstStyle/>
        <a:p>
          <a:endParaRPr lang="es-ES"/>
        </a:p>
      </dgm:t>
    </dgm:pt>
    <dgm:pt modelId="{CE44FB24-9146-44D8-B111-F0A5F12456A6}" type="pres">
      <dgm:prSet presAssocID="{49EAF122-832B-4223-8BB6-EA8EBC4E74BD}" presName="node" presStyleLbl="node1" presStyleIdx="3" presStyleCnt="4">
        <dgm:presLayoutVars>
          <dgm:bulletEnabled val="1"/>
        </dgm:presLayoutVars>
      </dgm:prSet>
      <dgm:spPr/>
      <dgm:t>
        <a:bodyPr/>
        <a:lstStyle/>
        <a:p>
          <a:endParaRPr lang="es-ES"/>
        </a:p>
      </dgm:t>
    </dgm:pt>
    <dgm:pt modelId="{C3669FA9-D5A1-4CCE-864B-5BFEFC097AA0}" type="pres">
      <dgm:prSet presAssocID="{49EAF122-832B-4223-8BB6-EA8EBC4E74BD}" presName="dummy" presStyleCnt="0"/>
      <dgm:spPr/>
    </dgm:pt>
    <dgm:pt modelId="{8BB69CD0-C09E-48DF-B789-AE677ADAF9E1}" type="pres">
      <dgm:prSet presAssocID="{57E8EA58-0CE1-4053-BD87-FEF41DACE3A4}" presName="sibTrans" presStyleLbl="sibTrans2D1" presStyleIdx="3" presStyleCnt="4"/>
      <dgm:spPr/>
      <dgm:t>
        <a:bodyPr/>
        <a:lstStyle/>
        <a:p>
          <a:endParaRPr lang="es-ES"/>
        </a:p>
      </dgm:t>
    </dgm:pt>
  </dgm:ptLst>
  <dgm:cxnLst>
    <dgm:cxn modelId="{0AF56827-B735-4615-9480-454B686D84FF}" type="presOf" srcId="{9D58A939-C22E-410D-A81D-4DF5932C3383}" destId="{060676BF-6C68-48E8-88D0-0BE85E60333E}" srcOrd="0" destOrd="0" presId="urn:microsoft.com/office/officeart/2005/8/layout/radial6"/>
    <dgm:cxn modelId="{B125D33F-7176-4259-9A9E-7C5AA66D5F6A}" type="presOf" srcId="{AC634531-CA9E-4668-B633-71FCD0746A31}" destId="{9F9A3974-2598-4F47-ACE5-38F62C51024C}" srcOrd="0" destOrd="0" presId="urn:microsoft.com/office/officeart/2005/8/layout/radial6"/>
    <dgm:cxn modelId="{8F1728F0-8CA4-442E-95B4-D2BA9BA74ED3}" type="presOf" srcId="{BDB5904A-FEA3-4360-BD35-28ECEA587FC9}" destId="{C8986EBE-0D6E-4DCC-9B9D-6BAE476E52DF}" srcOrd="0" destOrd="0" presId="urn:microsoft.com/office/officeart/2005/8/layout/radial6"/>
    <dgm:cxn modelId="{3B084983-2E52-4903-B4D9-2F1EBCF08B90}" srcId="{BDB5904A-FEA3-4360-BD35-28ECEA587FC9}" destId="{540F6F93-CE89-45B4-A547-6802561B5BA3}" srcOrd="1" destOrd="0" parTransId="{45C34E10-4EE3-42FC-9D41-638492FB2C83}" sibTransId="{AC634531-CA9E-4668-B633-71FCD0746A31}"/>
    <dgm:cxn modelId="{B97E4FA4-7A3F-4FF4-A30B-1B6A46DFB04C}" type="presOf" srcId="{3F4C2645-76B5-4D03-B4B6-0ABFE16626F2}" destId="{684CDEB6-E776-49A8-B16A-ABA9A6BC2D34}" srcOrd="0" destOrd="0" presId="urn:microsoft.com/office/officeart/2005/8/layout/radial6"/>
    <dgm:cxn modelId="{FBD7B71E-67C1-4C8A-A14A-E297F20FB4A9}" type="presOf" srcId="{49EAF122-832B-4223-8BB6-EA8EBC4E74BD}" destId="{CE44FB24-9146-44D8-B111-F0A5F12456A6}" srcOrd="0" destOrd="0" presId="urn:microsoft.com/office/officeart/2005/8/layout/radial6"/>
    <dgm:cxn modelId="{314A506E-6BFB-44E2-8A79-ECB44E628187}" type="presOf" srcId="{540F6F93-CE89-45B4-A547-6802561B5BA3}" destId="{DB1F28E2-D286-408B-87BA-DE349B7B97F7}" srcOrd="0" destOrd="0" presId="urn:microsoft.com/office/officeart/2005/8/layout/radial6"/>
    <dgm:cxn modelId="{5B68E3BF-0CB5-4B75-839B-25624F31B559}" srcId="{BDB5904A-FEA3-4360-BD35-28ECEA587FC9}" destId="{9D58A939-C22E-410D-A81D-4DF5932C3383}" srcOrd="0" destOrd="0" parTransId="{DCF645CE-2E4B-4EA6-9925-4BF53C2078FD}" sibTransId="{3F4C2645-76B5-4D03-B4B6-0ABFE16626F2}"/>
    <dgm:cxn modelId="{889FA11C-8CC2-4638-9A03-CB5B1597BD56}" type="presOf" srcId="{CFDCCD01-5866-4D71-B3C4-387C220DC549}" destId="{AB585C97-3236-489B-AB68-905408F51FC5}" srcOrd="0" destOrd="0" presId="urn:microsoft.com/office/officeart/2005/8/layout/radial6"/>
    <dgm:cxn modelId="{B0122ED3-53D6-41F0-B5D4-930D1871CFAB}" srcId="{91A3EE81-51BB-4C82-BF80-12D846E8014F}" destId="{BDB5904A-FEA3-4360-BD35-28ECEA587FC9}" srcOrd="0" destOrd="0" parTransId="{7D10601C-F785-4B13-8C56-E22E4CD0FEC8}" sibTransId="{1786D795-B6CC-4252-9E79-D5A34390BD24}"/>
    <dgm:cxn modelId="{4CAE24E6-358A-43BA-97BD-577D8DB2D5BE}" srcId="{BDB5904A-FEA3-4360-BD35-28ECEA587FC9}" destId="{49EAF122-832B-4223-8BB6-EA8EBC4E74BD}" srcOrd="3" destOrd="0" parTransId="{AB1F9742-E82D-47F1-9B3F-3C71072310DB}" sibTransId="{57E8EA58-0CE1-4053-BD87-FEF41DACE3A4}"/>
    <dgm:cxn modelId="{44FB2C84-BE13-4785-8B5D-F0199AC2E932}" type="presOf" srcId="{182757C8-2EC2-4A9B-9A40-7B4A1F37E2DE}" destId="{6DAAF1A6-5681-44B8-8A22-5C9E2DDC17F9}" srcOrd="0" destOrd="0" presId="urn:microsoft.com/office/officeart/2005/8/layout/radial6"/>
    <dgm:cxn modelId="{2878F43B-C4F9-446C-B03F-9FD67129B3BF}" type="presOf" srcId="{57E8EA58-0CE1-4053-BD87-FEF41DACE3A4}" destId="{8BB69CD0-C09E-48DF-B789-AE677ADAF9E1}" srcOrd="0" destOrd="0" presId="urn:microsoft.com/office/officeart/2005/8/layout/radial6"/>
    <dgm:cxn modelId="{7552F18C-5432-4F0C-BCA6-B1DB701D6812}" type="presOf" srcId="{91A3EE81-51BB-4C82-BF80-12D846E8014F}" destId="{6CE50E4D-F308-449A-AFCE-4F201E5205F4}" srcOrd="0" destOrd="0" presId="urn:microsoft.com/office/officeart/2005/8/layout/radial6"/>
    <dgm:cxn modelId="{6F535523-CDCB-4A2F-A3BD-174BD6122D7D}" srcId="{BDB5904A-FEA3-4360-BD35-28ECEA587FC9}" destId="{CFDCCD01-5866-4D71-B3C4-387C220DC549}" srcOrd="2" destOrd="0" parTransId="{A8ED19DA-F55E-464F-AE8C-021AF46AAD64}" sibTransId="{182757C8-2EC2-4A9B-9A40-7B4A1F37E2DE}"/>
    <dgm:cxn modelId="{816AE5C0-A2EE-47EC-914F-F1EC0A482E38}" type="presParOf" srcId="{6CE50E4D-F308-449A-AFCE-4F201E5205F4}" destId="{C8986EBE-0D6E-4DCC-9B9D-6BAE476E52DF}" srcOrd="0" destOrd="0" presId="urn:microsoft.com/office/officeart/2005/8/layout/radial6"/>
    <dgm:cxn modelId="{49022288-AA59-4964-B0F0-95D36619EF99}" type="presParOf" srcId="{6CE50E4D-F308-449A-AFCE-4F201E5205F4}" destId="{060676BF-6C68-48E8-88D0-0BE85E60333E}" srcOrd="1" destOrd="0" presId="urn:microsoft.com/office/officeart/2005/8/layout/radial6"/>
    <dgm:cxn modelId="{B4207C4F-2E59-406D-BD72-9FC4144538C6}" type="presParOf" srcId="{6CE50E4D-F308-449A-AFCE-4F201E5205F4}" destId="{C49FFAA7-CB00-4FB9-81C3-F5C79FBEBE64}" srcOrd="2" destOrd="0" presId="urn:microsoft.com/office/officeart/2005/8/layout/radial6"/>
    <dgm:cxn modelId="{9A1C9964-2447-4642-B4FA-E9849086216A}" type="presParOf" srcId="{6CE50E4D-F308-449A-AFCE-4F201E5205F4}" destId="{684CDEB6-E776-49A8-B16A-ABA9A6BC2D34}" srcOrd="3" destOrd="0" presId="urn:microsoft.com/office/officeart/2005/8/layout/radial6"/>
    <dgm:cxn modelId="{E545D0BE-CEA7-4036-9C23-2DFC1BA597BC}" type="presParOf" srcId="{6CE50E4D-F308-449A-AFCE-4F201E5205F4}" destId="{DB1F28E2-D286-408B-87BA-DE349B7B97F7}" srcOrd="4" destOrd="0" presId="urn:microsoft.com/office/officeart/2005/8/layout/radial6"/>
    <dgm:cxn modelId="{D9405AEB-9D98-43F4-8C9C-363D3ADDB503}" type="presParOf" srcId="{6CE50E4D-F308-449A-AFCE-4F201E5205F4}" destId="{24C6E3AA-15DE-49BB-8802-512FE137FC33}" srcOrd="5" destOrd="0" presId="urn:microsoft.com/office/officeart/2005/8/layout/radial6"/>
    <dgm:cxn modelId="{57696E8C-5818-4632-88F6-0D2EAF4D825A}" type="presParOf" srcId="{6CE50E4D-F308-449A-AFCE-4F201E5205F4}" destId="{9F9A3974-2598-4F47-ACE5-38F62C51024C}" srcOrd="6" destOrd="0" presId="urn:microsoft.com/office/officeart/2005/8/layout/radial6"/>
    <dgm:cxn modelId="{82DE5071-6E81-42AF-8BD9-8870DD8ED230}" type="presParOf" srcId="{6CE50E4D-F308-449A-AFCE-4F201E5205F4}" destId="{AB585C97-3236-489B-AB68-905408F51FC5}" srcOrd="7" destOrd="0" presId="urn:microsoft.com/office/officeart/2005/8/layout/radial6"/>
    <dgm:cxn modelId="{D562B309-2500-45DE-A185-0000BE5F1622}" type="presParOf" srcId="{6CE50E4D-F308-449A-AFCE-4F201E5205F4}" destId="{5470EB3D-B6A9-41D6-A5BE-B45EB78C40D7}" srcOrd="8" destOrd="0" presId="urn:microsoft.com/office/officeart/2005/8/layout/radial6"/>
    <dgm:cxn modelId="{0C8C0096-DFE1-4F17-9A58-72D786959738}" type="presParOf" srcId="{6CE50E4D-F308-449A-AFCE-4F201E5205F4}" destId="{6DAAF1A6-5681-44B8-8A22-5C9E2DDC17F9}" srcOrd="9" destOrd="0" presId="urn:microsoft.com/office/officeart/2005/8/layout/radial6"/>
    <dgm:cxn modelId="{62FD995E-A9E4-4BA0-B1B3-2235B121A89D}" type="presParOf" srcId="{6CE50E4D-F308-449A-AFCE-4F201E5205F4}" destId="{CE44FB24-9146-44D8-B111-F0A5F12456A6}" srcOrd="10" destOrd="0" presId="urn:microsoft.com/office/officeart/2005/8/layout/radial6"/>
    <dgm:cxn modelId="{FC417096-F838-41C5-9FFA-51FB00A69FC2}" type="presParOf" srcId="{6CE50E4D-F308-449A-AFCE-4F201E5205F4}" destId="{C3669FA9-D5A1-4CCE-864B-5BFEFC097AA0}" srcOrd="11" destOrd="0" presId="urn:microsoft.com/office/officeart/2005/8/layout/radial6"/>
    <dgm:cxn modelId="{462CCF82-18C8-49A8-81BF-8E79E8F3A805}" type="presParOf" srcId="{6CE50E4D-F308-449A-AFCE-4F201E5205F4}" destId="{8BB69CD0-C09E-48DF-B789-AE677ADAF9E1}"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DB9F71-8F8D-472A-9BB7-7CB974DD608E}" type="doc">
      <dgm:prSet loTypeId="urn:microsoft.com/office/officeart/2005/8/layout/pyramid4" loCatId="relationship" qsTypeId="urn:microsoft.com/office/officeart/2005/8/quickstyle/3d2" qsCatId="3D" csTypeId="urn:microsoft.com/office/officeart/2005/8/colors/accent5_3" csCatId="accent5" phldr="1"/>
      <dgm:spPr/>
      <dgm:t>
        <a:bodyPr/>
        <a:lstStyle/>
        <a:p>
          <a:endParaRPr lang="es-ES"/>
        </a:p>
      </dgm:t>
    </dgm:pt>
    <dgm:pt modelId="{0C861E83-CFB9-4CC1-846E-649C43420FDB}">
      <dgm:prSet phldrT="[Texto]" custT="1"/>
      <dgm:spPr/>
      <dgm:t>
        <a:bodyPr/>
        <a:lstStyle/>
        <a:p>
          <a:r>
            <a:rPr lang="es-ES" sz="1800" smtClean="0">
              <a:solidFill>
                <a:srgbClr val="000000"/>
              </a:solidFill>
              <a:latin typeface="Arial" panose="020B0604020202020204" pitchFamily="34" charset="0"/>
              <a:cs typeface="Arial" panose="020B0604020202020204" pitchFamily="34" charset="0"/>
            </a:rPr>
            <a:t>Crecimiento de marca</a:t>
          </a:r>
          <a:endParaRPr lang="es-ES" sz="1800" dirty="0">
            <a:solidFill>
              <a:srgbClr val="000000"/>
            </a:solidFill>
            <a:latin typeface="Arial" panose="020B0604020202020204" pitchFamily="34" charset="0"/>
            <a:cs typeface="Arial" panose="020B0604020202020204" pitchFamily="34" charset="0"/>
          </a:endParaRPr>
        </a:p>
      </dgm:t>
    </dgm:pt>
    <dgm:pt modelId="{93F49C04-C1B4-419F-BD96-65C637F7CD9C}" type="parTrans" cxnId="{BDD0BEB0-9827-4CF1-92E6-C063E9CB6FF8}">
      <dgm:prSet/>
      <dgm:spPr/>
      <dgm:t>
        <a:bodyPr/>
        <a:lstStyle/>
        <a:p>
          <a:endParaRPr lang="es-ES"/>
        </a:p>
      </dgm:t>
    </dgm:pt>
    <dgm:pt modelId="{39B9DEEA-0292-45AD-B0F8-6BE64BFE23B2}" type="sibTrans" cxnId="{BDD0BEB0-9827-4CF1-92E6-C063E9CB6FF8}">
      <dgm:prSet/>
      <dgm:spPr/>
      <dgm:t>
        <a:bodyPr/>
        <a:lstStyle/>
        <a:p>
          <a:endParaRPr lang="es-ES"/>
        </a:p>
      </dgm:t>
    </dgm:pt>
    <dgm:pt modelId="{B56C3BFE-6257-4732-A802-FD4538E8D8B2}">
      <dgm:prSet phldrT="[Texto]" custT="1"/>
      <dgm:spPr/>
      <dgm:t>
        <a:bodyPr/>
        <a:lstStyle/>
        <a:p>
          <a:r>
            <a:rPr lang="es-ES" sz="1800" dirty="0" smtClean="0">
              <a:solidFill>
                <a:srgbClr val="000000"/>
              </a:solidFill>
              <a:latin typeface="Arial" panose="020B0604020202020204" pitchFamily="34" charset="0"/>
              <a:cs typeface="Arial" panose="020B0604020202020204" pitchFamily="34" charset="0"/>
            </a:rPr>
            <a:t>Evitan la resistencia que</a:t>
          </a:r>
        </a:p>
        <a:p>
          <a:r>
            <a:rPr lang="es-ES" sz="1800" dirty="0" smtClean="0">
              <a:solidFill>
                <a:srgbClr val="000000"/>
              </a:solidFill>
              <a:latin typeface="Arial" panose="020B0604020202020204" pitchFamily="34" charset="0"/>
              <a:cs typeface="Arial" panose="020B0604020202020204" pitchFamily="34" charset="0"/>
            </a:rPr>
            <a:t>muestran los usuarios</a:t>
          </a:r>
          <a:endParaRPr lang="es-ES" sz="1800" dirty="0">
            <a:solidFill>
              <a:srgbClr val="000000"/>
            </a:solidFill>
            <a:latin typeface="Arial" panose="020B0604020202020204" pitchFamily="34" charset="0"/>
            <a:cs typeface="Arial" panose="020B0604020202020204" pitchFamily="34" charset="0"/>
          </a:endParaRPr>
        </a:p>
      </dgm:t>
    </dgm:pt>
    <dgm:pt modelId="{F4BF7E2D-BE74-4923-B366-0488F3D1ABA6}" type="parTrans" cxnId="{0D0F74F4-A6B8-4E6F-8CC1-8ADB9663AA6B}">
      <dgm:prSet/>
      <dgm:spPr/>
      <dgm:t>
        <a:bodyPr/>
        <a:lstStyle/>
        <a:p>
          <a:endParaRPr lang="es-ES"/>
        </a:p>
      </dgm:t>
    </dgm:pt>
    <dgm:pt modelId="{165B0872-4F03-46D5-8900-69C8B861B9D8}" type="sibTrans" cxnId="{0D0F74F4-A6B8-4E6F-8CC1-8ADB9663AA6B}">
      <dgm:prSet/>
      <dgm:spPr/>
      <dgm:t>
        <a:bodyPr/>
        <a:lstStyle/>
        <a:p>
          <a:endParaRPr lang="es-ES"/>
        </a:p>
      </dgm:t>
    </dgm:pt>
    <dgm:pt modelId="{869A9B00-B920-42EB-AACA-A706AFF71C6E}">
      <dgm:prSet phldrT="[Texto]" custT="1"/>
      <dgm:spPr/>
      <dgm:t>
        <a:bodyPr/>
        <a:lstStyle/>
        <a:p>
          <a:r>
            <a:rPr lang="es-ES" sz="1800" b="1" dirty="0" smtClean="0">
              <a:solidFill>
                <a:srgbClr val="000000"/>
              </a:solidFill>
              <a:latin typeface="Arial" panose="020B0604020202020204" pitchFamily="34" charset="0"/>
              <a:cs typeface="Arial" panose="020B0604020202020204" pitchFamily="34" charset="0"/>
            </a:rPr>
            <a:t>Marketing de influencia en el comportamiento del consumidor</a:t>
          </a:r>
          <a:endParaRPr lang="es-ES" sz="1800" b="1" dirty="0">
            <a:solidFill>
              <a:srgbClr val="000000"/>
            </a:solidFill>
            <a:latin typeface="Arial" panose="020B0604020202020204" pitchFamily="34" charset="0"/>
            <a:cs typeface="Arial" panose="020B0604020202020204" pitchFamily="34" charset="0"/>
          </a:endParaRPr>
        </a:p>
      </dgm:t>
    </dgm:pt>
    <dgm:pt modelId="{04CA7316-E9CD-4599-B281-C2D365AD58E6}" type="parTrans" cxnId="{A74191CA-920A-46C4-8308-18B953EEE927}">
      <dgm:prSet/>
      <dgm:spPr/>
      <dgm:t>
        <a:bodyPr/>
        <a:lstStyle/>
        <a:p>
          <a:endParaRPr lang="es-ES"/>
        </a:p>
      </dgm:t>
    </dgm:pt>
    <dgm:pt modelId="{0624A5EB-3AAF-4D79-A54E-E7F2FC6BC0C3}" type="sibTrans" cxnId="{A74191CA-920A-46C4-8308-18B953EEE927}">
      <dgm:prSet/>
      <dgm:spPr/>
      <dgm:t>
        <a:bodyPr/>
        <a:lstStyle/>
        <a:p>
          <a:endParaRPr lang="es-ES"/>
        </a:p>
      </dgm:t>
    </dgm:pt>
    <dgm:pt modelId="{31013846-7CC9-4C07-B5C7-9F79C926C109}">
      <dgm:prSet phldrT="[Texto]" custT="1"/>
      <dgm:spPr/>
      <dgm:t>
        <a:bodyPr/>
        <a:lstStyle/>
        <a:p>
          <a:r>
            <a:rPr lang="es-ES" sz="1800" b="0" smtClean="0">
              <a:solidFill>
                <a:srgbClr val="000000"/>
              </a:solidFill>
              <a:latin typeface="Arial" panose="020B0604020202020204" pitchFamily="34" charset="0"/>
              <a:cs typeface="Arial" panose="020B0604020202020204" pitchFamily="34" charset="0"/>
            </a:rPr>
            <a:t>Confíen en lo que ofreces.</a:t>
          </a:r>
          <a:endParaRPr lang="es-ES" sz="1800" b="0" dirty="0">
            <a:solidFill>
              <a:srgbClr val="000000"/>
            </a:solidFill>
            <a:latin typeface="Arial" panose="020B0604020202020204" pitchFamily="34" charset="0"/>
            <a:cs typeface="Arial" panose="020B0604020202020204" pitchFamily="34" charset="0"/>
          </a:endParaRPr>
        </a:p>
      </dgm:t>
    </dgm:pt>
    <dgm:pt modelId="{00275D95-18E2-488A-A874-E6CDC6719DFC}" type="parTrans" cxnId="{D3B1EE5C-43EB-4F2D-BD32-EB35A1E4ABA7}">
      <dgm:prSet/>
      <dgm:spPr/>
      <dgm:t>
        <a:bodyPr/>
        <a:lstStyle/>
        <a:p>
          <a:endParaRPr lang="es-ES"/>
        </a:p>
      </dgm:t>
    </dgm:pt>
    <dgm:pt modelId="{3308A70C-78B6-41AD-A507-8DDAB515D4CE}" type="sibTrans" cxnId="{D3B1EE5C-43EB-4F2D-BD32-EB35A1E4ABA7}">
      <dgm:prSet/>
      <dgm:spPr/>
      <dgm:t>
        <a:bodyPr/>
        <a:lstStyle/>
        <a:p>
          <a:endParaRPr lang="es-ES"/>
        </a:p>
      </dgm:t>
    </dgm:pt>
    <dgm:pt modelId="{3611F284-D132-4473-94EA-E750A699E6A4}" type="pres">
      <dgm:prSet presAssocID="{D2DB9F71-8F8D-472A-9BB7-7CB974DD608E}" presName="compositeShape" presStyleCnt="0">
        <dgm:presLayoutVars>
          <dgm:chMax val="9"/>
          <dgm:dir/>
          <dgm:resizeHandles val="exact"/>
        </dgm:presLayoutVars>
      </dgm:prSet>
      <dgm:spPr/>
      <dgm:t>
        <a:bodyPr/>
        <a:lstStyle/>
        <a:p>
          <a:endParaRPr lang="es-ES"/>
        </a:p>
      </dgm:t>
    </dgm:pt>
    <dgm:pt modelId="{1CF9379D-D1AB-4ABE-96EE-1A3D3C59B948}" type="pres">
      <dgm:prSet presAssocID="{D2DB9F71-8F8D-472A-9BB7-7CB974DD608E}" presName="triangle1" presStyleLbl="node1" presStyleIdx="0" presStyleCnt="4">
        <dgm:presLayoutVars>
          <dgm:bulletEnabled val="1"/>
        </dgm:presLayoutVars>
      </dgm:prSet>
      <dgm:spPr/>
      <dgm:t>
        <a:bodyPr/>
        <a:lstStyle/>
        <a:p>
          <a:endParaRPr lang="es-ES"/>
        </a:p>
      </dgm:t>
    </dgm:pt>
    <dgm:pt modelId="{B737436D-5D80-4BEF-A227-5862FE383BCC}" type="pres">
      <dgm:prSet presAssocID="{D2DB9F71-8F8D-472A-9BB7-7CB974DD608E}" presName="triangle2" presStyleLbl="node1" presStyleIdx="1" presStyleCnt="4">
        <dgm:presLayoutVars>
          <dgm:bulletEnabled val="1"/>
        </dgm:presLayoutVars>
      </dgm:prSet>
      <dgm:spPr/>
      <dgm:t>
        <a:bodyPr/>
        <a:lstStyle/>
        <a:p>
          <a:endParaRPr lang="es-ES"/>
        </a:p>
      </dgm:t>
    </dgm:pt>
    <dgm:pt modelId="{42FECE70-614F-4E88-9A4F-D291B29C8EF8}" type="pres">
      <dgm:prSet presAssocID="{D2DB9F71-8F8D-472A-9BB7-7CB974DD608E}" presName="triangle3" presStyleLbl="node1" presStyleIdx="2" presStyleCnt="4">
        <dgm:presLayoutVars>
          <dgm:bulletEnabled val="1"/>
        </dgm:presLayoutVars>
      </dgm:prSet>
      <dgm:spPr/>
      <dgm:t>
        <a:bodyPr/>
        <a:lstStyle/>
        <a:p>
          <a:endParaRPr lang="es-ES"/>
        </a:p>
      </dgm:t>
    </dgm:pt>
    <dgm:pt modelId="{4BCE0D0C-3798-4268-AC43-4D539E4F8EC2}" type="pres">
      <dgm:prSet presAssocID="{D2DB9F71-8F8D-472A-9BB7-7CB974DD608E}" presName="triangle4" presStyleLbl="node1" presStyleIdx="3" presStyleCnt="4">
        <dgm:presLayoutVars>
          <dgm:bulletEnabled val="1"/>
        </dgm:presLayoutVars>
      </dgm:prSet>
      <dgm:spPr/>
      <dgm:t>
        <a:bodyPr/>
        <a:lstStyle/>
        <a:p>
          <a:endParaRPr lang="es-ES"/>
        </a:p>
      </dgm:t>
    </dgm:pt>
  </dgm:ptLst>
  <dgm:cxnLst>
    <dgm:cxn modelId="{BA428E7F-01D1-4FC6-AE09-1E3AABE23CA2}" type="presOf" srcId="{B56C3BFE-6257-4732-A802-FD4538E8D8B2}" destId="{B737436D-5D80-4BEF-A227-5862FE383BCC}" srcOrd="0" destOrd="0" presId="urn:microsoft.com/office/officeart/2005/8/layout/pyramid4"/>
    <dgm:cxn modelId="{A74191CA-920A-46C4-8308-18B953EEE927}" srcId="{D2DB9F71-8F8D-472A-9BB7-7CB974DD608E}" destId="{869A9B00-B920-42EB-AACA-A706AFF71C6E}" srcOrd="2" destOrd="0" parTransId="{04CA7316-E9CD-4599-B281-C2D365AD58E6}" sibTransId="{0624A5EB-3AAF-4D79-A54E-E7F2FC6BC0C3}"/>
    <dgm:cxn modelId="{D3B1EE5C-43EB-4F2D-BD32-EB35A1E4ABA7}" srcId="{D2DB9F71-8F8D-472A-9BB7-7CB974DD608E}" destId="{31013846-7CC9-4C07-B5C7-9F79C926C109}" srcOrd="3" destOrd="0" parTransId="{00275D95-18E2-488A-A874-E6CDC6719DFC}" sibTransId="{3308A70C-78B6-41AD-A507-8DDAB515D4CE}"/>
    <dgm:cxn modelId="{0D0F74F4-A6B8-4E6F-8CC1-8ADB9663AA6B}" srcId="{D2DB9F71-8F8D-472A-9BB7-7CB974DD608E}" destId="{B56C3BFE-6257-4732-A802-FD4538E8D8B2}" srcOrd="1" destOrd="0" parTransId="{F4BF7E2D-BE74-4923-B366-0488F3D1ABA6}" sibTransId="{165B0872-4F03-46D5-8900-69C8B861B9D8}"/>
    <dgm:cxn modelId="{7D658643-045E-4254-AF07-594E56CC625B}" type="presOf" srcId="{31013846-7CC9-4C07-B5C7-9F79C926C109}" destId="{4BCE0D0C-3798-4268-AC43-4D539E4F8EC2}" srcOrd="0" destOrd="0" presId="urn:microsoft.com/office/officeart/2005/8/layout/pyramid4"/>
    <dgm:cxn modelId="{D67F4F77-CC11-436E-A653-757B4E603E06}" type="presOf" srcId="{0C861E83-CFB9-4CC1-846E-649C43420FDB}" destId="{1CF9379D-D1AB-4ABE-96EE-1A3D3C59B948}" srcOrd="0" destOrd="0" presId="urn:microsoft.com/office/officeart/2005/8/layout/pyramid4"/>
    <dgm:cxn modelId="{7D7ED3B6-246F-48FE-BF2D-7F15B1DEEB05}" type="presOf" srcId="{D2DB9F71-8F8D-472A-9BB7-7CB974DD608E}" destId="{3611F284-D132-4473-94EA-E750A699E6A4}" srcOrd="0" destOrd="0" presId="urn:microsoft.com/office/officeart/2005/8/layout/pyramid4"/>
    <dgm:cxn modelId="{3181904C-9C92-4A10-8A6E-95BACAAAF4C8}" type="presOf" srcId="{869A9B00-B920-42EB-AACA-A706AFF71C6E}" destId="{42FECE70-614F-4E88-9A4F-D291B29C8EF8}" srcOrd="0" destOrd="0" presId="urn:microsoft.com/office/officeart/2005/8/layout/pyramid4"/>
    <dgm:cxn modelId="{BDD0BEB0-9827-4CF1-92E6-C063E9CB6FF8}" srcId="{D2DB9F71-8F8D-472A-9BB7-7CB974DD608E}" destId="{0C861E83-CFB9-4CC1-846E-649C43420FDB}" srcOrd="0" destOrd="0" parTransId="{93F49C04-C1B4-419F-BD96-65C637F7CD9C}" sibTransId="{39B9DEEA-0292-45AD-B0F8-6BE64BFE23B2}"/>
    <dgm:cxn modelId="{B5C51AC6-3FD5-4634-B742-8BC3386B8348}" type="presParOf" srcId="{3611F284-D132-4473-94EA-E750A699E6A4}" destId="{1CF9379D-D1AB-4ABE-96EE-1A3D3C59B948}" srcOrd="0" destOrd="0" presId="urn:microsoft.com/office/officeart/2005/8/layout/pyramid4"/>
    <dgm:cxn modelId="{16CF64D0-C3CB-49B7-8153-2767CD0F8CB2}" type="presParOf" srcId="{3611F284-D132-4473-94EA-E750A699E6A4}" destId="{B737436D-5D80-4BEF-A227-5862FE383BCC}" srcOrd="1" destOrd="0" presId="urn:microsoft.com/office/officeart/2005/8/layout/pyramid4"/>
    <dgm:cxn modelId="{0306B981-4DAA-4279-9C40-F9EC6AA732D5}" type="presParOf" srcId="{3611F284-D132-4473-94EA-E750A699E6A4}" destId="{42FECE70-614F-4E88-9A4F-D291B29C8EF8}" srcOrd="2" destOrd="0" presId="urn:microsoft.com/office/officeart/2005/8/layout/pyramid4"/>
    <dgm:cxn modelId="{B02771C7-8B7B-4FAF-9336-12A8A19B15C0}" type="presParOf" srcId="{3611F284-D132-4473-94EA-E750A699E6A4}" destId="{4BCE0D0C-3798-4268-AC43-4D539E4F8EC2}"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05AB3E-CBB2-45F2-9729-EDAD31ED4B0C}" type="doc">
      <dgm:prSet loTypeId="urn:microsoft.com/office/officeart/2005/8/layout/pyramid4" loCatId="relationship" qsTypeId="urn:microsoft.com/office/officeart/2005/8/quickstyle/3d2" qsCatId="3D" csTypeId="urn:microsoft.com/office/officeart/2005/8/colors/accent5_4" csCatId="accent5" phldr="1"/>
      <dgm:spPr/>
      <dgm:t>
        <a:bodyPr/>
        <a:lstStyle/>
        <a:p>
          <a:endParaRPr lang="es-ES"/>
        </a:p>
      </dgm:t>
    </dgm:pt>
    <dgm:pt modelId="{956D4FB8-D47B-49B0-81BC-7AC70FD55CA7}">
      <dgm:prSet phldrT="[Texto]" custT="1"/>
      <dgm:spPr/>
      <dgm:t>
        <a:bodyPr/>
        <a:lstStyle/>
        <a:p>
          <a:r>
            <a:rPr lang="es-ES" sz="1800" dirty="0" smtClean="0">
              <a:solidFill>
                <a:srgbClr val="000000"/>
              </a:solidFill>
              <a:latin typeface="Arial" panose="020B0604020202020204" pitchFamily="34" charset="0"/>
              <a:cs typeface="Arial" panose="020B0604020202020204" pitchFamily="34" charset="0"/>
            </a:rPr>
            <a:t>Mala atención que los usuarios reciben</a:t>
          </a:r>
          <a:endParaRPr lang="es-ES" sz="1800" dirty="0">
            <a:solidFill>
              <a:srgbClr val="000000"/>
            </a:solidFill>
            <a:latin typeface="Arial" panose="020B0604020202020204" pitchFamily="34" charset="0"/>
            <a:cs typeface="Arial" panose="020B0604020202020204" pitchFamily="34" charset="0"/>
          </a:endParaRPr>
        </a:p>
      </dgm:t>
    </dgm:pt>
    <dgm:pt modelId="{54BCF01C-6AB0-4C1D-9DCF-328E2B79EC6D}" type="parTrans" cxnId="{852ACD70-A6A3-4DF3-B659-477DE808BF9D}">
      <dgm:prSet/>
      <dgm:spPr/>
      <dgm:t>
        <a:bodyPr/>
        <a:lstStyle/>
        <a:p>
          <a:endParaRPr lang="es-ES"/>
        </a:p>
      </dgm:t>
    </dgm:pt>
    <dgm:pt modelId="{0EE24721-4A83-408B-B9CE-3A9A55C1F8CE}" type="sibTrans" cxnId="{852ACD70-A6A3-4DF3-B659-477DE808BF9D}">
      <dgm:prSet/>
      <dgm:spPr/>
      <dgm:t>
        <a:bodyPr/>
        <a:lstStyle/>
        <a:p>
          <a:endParaRPr lang="es-ES"/>
        </a:p>
      </dgm:t>
    </dgm:pt>
    <dgm:pt modelId="{D1F9F31A-29ED-4EF4-B3CE-D1FC6894056D}">
      <dgm:prSet phldrT="[Texto]" custT="1"/>
      <dgm:spPr/>
      <dgm:t>
        <a:bodyPr/>
        <a:lstStyle/>
        <a:p>
          <a:r>
            <a:rPr lang="es-ES" sz="1800" smtClean="0">
              <a:solidFill>
                <a:srgbClr val="000000"/>
              </a:solidFill>
              <a:latin typeface="Arial" panose="020B0604020202020204" pitchFamily="34" charset="0"/>
              <a:cs typeface="Arial" panose="020B0604020202020204" pitchFamily="34" charset="0"/>
            </a:rPr>
            <a:t>Tipo de calidad que ofrecen a través de redes sociales</a:t>
          </a:r>
          <a:endParaRPr lang="es-ES" sz="1800" dirty="0">
            <a:solidFill>
              <a:srgbClr val="000000"/>
            </a:solidFill>
            <a:latin typeface="Arial" panose="020B0604020202020204" pitchFamily="34" charset="0"/>
            <a:cs typeface="Arial" panose="020B0604020202020204" pitchFamily="34" charset="0"/>
          </a:endParaRPr>
        </a:p>
      </dgm:t>
    </dgm:pt>
    <dgm:pt modelId="{8A44B1B4-01B3-4458-BE6D-3A51C492E215}" type="parTrans" cxnId="{4C1C09E8-463F-4D37-91DF-0B95D67947F2}">
      <dgm:prSet/>
      <dgm:spPr/>
      <dgm:t>
        <a:bodyPr/>
        <a:lstStyle/>
        <a:p>
          <a:endParaRPr lang="es-ES"/>
        </a:p>
      </dgm:t>
    </dgm:pt>
    <dgm:pt modelId="{FB94C48A-9E53-48FD-AB93-54E3DB1832DF}" type="sibTrans" cxnId="{4C1C09E8-463F-4D37-91DF-0B95D67947F2}">
      <dgm:prSet/>
      <dgm:spPr/>
      <dgm:t>
        <a:bodyPr/>
        <a:lstStyle/>
        <a:p>
          <a:endParaRPr lang="es-ES"/>
        </a:p>
      </dgm:t>
    </dgm:pt>
    <dgm:pt modelId="{A1414352-C867-45D9-911B-C5C733E712C6}">
      <dgm:prSet phldrT="[Texto]" custT="1"/>
      <dgm:spPr/>
      <dgm:t>
        <a:bodyPr/>
        <a:lstStyle/>
        <a:p>
          <a:r>
            <a:rPr lang="es-ES" sz="1800" b="1" smtClean="0">
              <a:solidFill>
                <a:srgbClr val="000000"/>
              </a:solidFill>
              <a:latin typeface="Arial" panose="020B0604020202020204" pitchFamily="34" charset="0"/>
              <a:cs typeface="Arial" panose="020B0604020202020204" pitchFamily="34" charset="0"/>
            </a:rPr>
            <a:t>La satisfacción del cliente en base a la calidad del servicio ofrecido</a:t>
          </a:r>
          <a:endParaRPr lang="es-ES" sz="1800" b="1" dirty="0">
            <a:solidFill>
              <a:srgbClr val="000000"/>
            </a:solidFill>
            <a:latin typeface="Arial" panose="020B0604020202020204" pitchFamily="34" charset="0"/>
            <a:cs typeface="Arial" panose="020B0604020202020204" pitchFamily="34" charset="0"/>
          </a:endParaRPr>
        </a:p>
      </dgm:t>
    </dgm:pt>
    <dgm:pt modelId="{B883FAC8-6E5B-4608-BE2F-D39E7CED6B9B}" type="parTrans" cxnId="{639DA900-6771-40E0-B5B7-33B3CBB73E69}">
      <dgm:prSet/>
      <dgm:spPr/>
      <dgm:t>
        <a:bodyPr/>
        <a:lstStyle/>
        <a:p>
          <a:endParaRPr lang="es-ES"/>
        </a:p>
      </dgm:t>
    </dgm:pt>
    <dgm:pt modelId="{ED47040C-B97C-49CC-A712-DF5A716431EB}" type="sibTrans" cxnId="{639DA900-6771-40E0-B5B7-33B3CBB73E69}">
      <dgm:prSet/>
      <dgm:spPr/>
      <dgm:t>
        <a:bodyPr/>
        <a:lstStyle/>
        <a:p>
          <a:endParaRPr lang="es-ES"/>
        </a:p>
      </dgm:t>
    </dgm:pt>
    <dgm:pt modelId="{78264805-D5F6-47B1-90D6-E034BDF8D73D}">
      <dgm:prSet phldrT="[Texto]" custT="1"/>
      <dgm:spPr/>
      <dgm:t>
        <a:bodyPr/>
        <a:lstStyle/>
        <a:p>
          <a:r>
            <a:rPr lang="es-ES" sz="1800" smtClean="0">
              <a:solidFill>
                <a:srgbClr val="000000"/>
              </a:solidFill>
              <a:latin typeface="Arial" panose="020B0604020202020204" pitchFamily="34" charset="0"/>
              <a:cs typeface="Arial" panose="020B0604020202020204" pitchFamily="34" charset="0"/>
            </a:rPr>
            <a:t>Calidad del servicio</a:t>
          </a:r>
          <a:endParaRPr lang="es-ES" sz="1800" dirty="0">
            <a:solidFill>
              <a:srgbClr val="000000"/>
            </a:solidFill>
            <a:latin typeface="Arial" panose="020B0604020202020204" pitchFamily="34" charset="0"/>
            <a:cs typeface="Arial" panose="020B0604020202020204" pitchFamily="34" charset="0"/>
          </a:endParaRPr>
        </a:p>
      </dgm:t>
    </dgm:pt>
    <dgm:pt modelId="{A426CA91-4927-4B14-997A-9250D250A0BE}" type="parTrans" cxnId="{AC2C14E6-2EFB-47BE-B853-CCBDB8F7D255}">
      <dgm:prSet/>
      <dgm:spPr/>
      <dgm:t>
        <a:bodyPr/>
        <a:lstStyle/>
        <a:p>
          <a:endParaRPr lang="es-ES"/>
        </a:p>
      </dgm:t>
    </dgm:pt>
    <dgm:pt modelId="{D168BAA0-F75E-46B3-AD30-D10A333CC7F6}" type="sibTrans" cxnId="{AC2C14E6-2EFB-47BE-B853-CCBDB8F7D255}">
      <dgm:prSet/>
      <dgm:spPr/>
      <dgm:t>
        <a:bodyPr/>
        <a:lstStyle/>
        <a:p>
          <a:endParaRPr lang="es-ES"/>
        </a:p>
      </dgm:t>
    </dgm:pt>
    <dgm:pt modelId="{431418C2-B15B-4669-A9A1-F44EC77E4AC5}" type="pres">
      <dgm:prSet presAssocID="{3E05AB3E-CBB2-45F2-9729-EDAD31ED4B0C}" presName="compositeShape" presStyleCnt="0">
        <dgm:presLayoutVars>
          <dgm:chMax val="9"/>
          <dgm:dir/>
          <dgm:resizeHandles val="exact"/>
        </dgm:presLayoutVars>
      </dgm:prSet>
      <dgm:spPr/>
      <dgm:t>
        <a:bodyPr/>
        <a:lstStyle/>
        <a:p>
          <a:endParaRPr lang="es-ES"/>
        </a:p>
      </dgm:t>
    </dgm:pt>
    <dgm:pt modelId="{C59E9C26-58FB-41E2-8D26-BAB745A43BF1}" type="pres">
      <dgm:prSet presAssocID="{3E05AB3E-CBB2-45F2-9729-EDAD31ED4B0C}" presName="triangle1" presStyleLbl="node1" presStyleIdx="0" presStyleCnt="4">
        <dgm:presLayoutVars>
          <dgm:bulletEnabled val="1"/>
        </dgm:presLayoutVars>
      </dgm:prSet>
      <dgm:spPr/>
      <dgm:t>
        <a:bodyPr/>
        <a:lstStyle/>
        <a:p>
          <a:endParaRPr lang="es-ES"/>
        </a:p>
      </dgm:t>
    </dgm:pt>
    <dgm:pt modelId="{7C7053C7-D8CA-4CC2-A4EA-8FFFA9ACAF8D}" type="pres">
      <dgm:prSet presAssocID="{3E05AB3E-CBB2-45F2-9729-EDAD31ED4B0C}" presName="triangle2" presStyleLbl="node1" presStyleIdx="1" presStyleCnt="4">
        <dgm:presLayoutVars>
          <dgm:bulletEnabled val="1"/>
        </dgm:presLayoutVars>
      </dgm:prSet>
      <dgm:spPr/>
      <dgm:t>
        <a:bodyPr/>
        <a:lstStyle/>
        <a:p>
          <a:endParaRPr lang="es-ES"/>
        </a:p>
      </dgm:t>
    </dgm:pt>
    <dgm:pt modelId="{D035A439-F9C5-49F7-892E-3B562F5DF1F8}" type="pres">
      <dgm:prSet presAssocID="{3E05AB3E-CBB2-45F2-9729-EDAD31ED4B0C}" presName="triangle3" presStyleLbl="node1" presStyleIdx="2" presStyleCnt="4">
        <dgm:presLayoutVars>
          <dgm:bulletEnabled val="1"/>
        </dgm:presLayoutVars>
      </dgm:prSet>
      <dgm:spPr/>
      <dgm:t>
        <a:bodyPr/>
        <a:lstStyle/>
        <a:p>
          <a:endParaRPr lang="es-ES"/>
        </a:p>
      </dgm:t>
    </dgm:pt>
    <dgm:pt modelId="{3D31D6A4-D067-4B4D-87DC-06A6A5752D2B}" type="pres">
      <dgm:prSet presAssocID="{3E05AB3E-CBB2-45F2-9729-EDAD31ED4B0C}" presName="triangle4" presStyleLbl="node1" presStyleIdx="3" presStyleCnt="4">
        <dgm:presLayoutVars>
          <dgm:bulletEnabled val="1"/>
        </dgm:presLayoutVars>
      </dgm:prSet>
      <dgm:spPr/>
      <dgm:t>
        <a:bodyPr/>
        <a:lstStyle/>
        <a:p>
          <a:endParaRPr lang="es-ES"/>
        </a:p>
      </dgm:t>
    </dgm:pt>
  </dgm:ptLst>
  <dgm:cxnLst>
    <dgm:cxn modelId="{4C1C09E8-463F-4D37-91DF-0B95D67947F2}" srcId="{3E05AB3E-CBB2-45F2-9729-EDAD31ED4B0C}" destId="{D1F9F31A-29ED-4EF4-B3CE-D1FC6894056D}" srcOrd="1" destOrd="0" parTransId="{8A44B1B4-01B3-4458-BE6D-3A51C492E215}" sibTransId="{FB94C48A-9E53-48FD-AB93-54E3DB1832DF}"/>
    <dgm:cxn modelId="{AC2C14E6-2EFB-47BE-B853-CCBDB8F7D255}" srcId="{3E05AB3E-CBB2-45F2-9729-EDAD31ED4B0C}" destId="{78264805-D5F6-47B1-90D6-E034BDF8D73D}" srcOrd="3" destOrd="0" parTransId="{A426CA91-4927-4B14-997A-9250D250A0BE}" sibTransId="{D168BAA0-F75E-46B3-AD30-D10A333CC7F6}"/>
    <dgm:cxn modelId="{D5A7D26C-44F5-4160-959B-639546F928AF}" type="presOf" srcId="{A1414352-C867-45D9-911B-C5C733E712C6}" destId="{D035A439-F9C5-49F7-892E-3B562F5DF1F8}" srcOrd="0" destOrd="0" presId="urn:microsoft.com/office/officeart/2005/8/layout/pyramid4"/>
    <dgm:cxn modelId="{AAC7E490-E355-4404-9EDE-6CAE9B85428F}" type="presOf" srcId="{3E05AB3E-CBB2-45F2-9729-EDAD31ED4B0C}" destId="{431418C2-B15B-4669-A9A1-F44EC77E4AC5}" srcOrd="0" destOrd="0" presId="urn:microsoft.com/office/officeart/2005/8/layout/pyramid4"/>
    <dgm:cxn modelId="{2333D933-1133-4478-B237-D6A5E3FD3EA9}" type="presOf" srcId="{78264805-D5F6-47B1-90D6-E034BDF8D73D}" destId="{3D31D6A4-D067-4B4D-87DC-06A6A5752D2B}" srcOrd="0" destOrd="0" presId="urn:microsoft.com/office/officeart/2005/8/layout/pyramid4"/>
    <dgm:cxn modelId="{852ACD70-A6A3-4DF3-B659-477DE808BF9D}" srcId="{3E05AB3E-CBB2-45F2-9729-EDAD31ED4B0C}" destId="{956D4FB8-D47B-49B0-81BC-7AC70FD55CA7}" srcOrd="0" destOrd="0" parTransId="{54BCF01C-6AB0-4C1D-9DCF-328E2B79EC6D}" sibTransId="{0EE24721-4A83-408B-B9CE-3A9A55C1F8CE}"/>
    <dgm:cxn modelId="{639DA900-6771-40E0-B5B7-33B3CBB73E69}" srcId="{3E05AB3E-CBB2-45F2-9729-EDAD31ED4B0C}" destId="{A1414352-C867-45D9-911B-C5C733E712C6}" srcOrd="2" destOrd="0" parTransId="{B883FAC8-6E5B-4608-BE2F-D39E7CED6B9B}" sibTransId="{ED47040C-B97C-49CC-A712-DF5A716431EB}"/>
    <dgm:cxn modelId="{822F6488-36FF-4156-8194-41C2DDAA88BF}" type="presOf" srcId="{D1F9F31A-29ED-4EF4-B3CE-D1FC6894056D}" destId="{7C7053C7-D8CA-4CC2-A4EA-8FFFA9ACAF8D}" srcOrd="0" destOrd="0" presId="urn:microsoft.com/office/officeart/2005/8/layout/pyramid4"/>
    <dgm:cxn modelId="{33C41BD8-4E92-4C9C-BA91-557D96B30910}" type="presOf" srcId="{956D4FB8-D47B-49B0-81BC-7AC70FD55CA7}" destId="{C59E9C26-58FB-41E2-8D26-BAB745A43BF1}" srcOrd="0" destOrd="0" presId="urn:microsoft.com/office/officeart/2005/8/layout/pyramid4"/>
    <dgm:cxn modelId="{85F2E832-D467-4259-A330-40CB22D1EC56}" type="presParOf" srcId="{431418C2-B15B-4669-A9A1-F44EC77E4AC5}" destId="{C59E9C26-58FB-41E2-8D26-BAB745A43BF1}" srcOrd="0" destOrd="0" presId="urn:microsoft.com/office/officeart/2005/8/layout/pyramid4"/>
    <dgm:cxn modelId="{7D5EF978-8570-4D76-A96D-F3A19E735D02}" type="presParOf" srcId="{431418C2-B15B-4669-A9A1-F44EC77E4AC5}" destId="{7C7053C7-D8CA-4CC2-A4EA-8FFFA9ACAF8D}" srcOrd="1" destOrd="0" presId="urn:microsoft.com/office/officeart/2005/8/layout/pyramid4"/>
    <dgm:cxn modelId="{EE476228-2499-4B7D-987A-7F1BC99E89EC}" type="presParOf" srcId="{431418C2-B15B-4669-A9A1-F44EC77E4AC5}" destId="{D035A439-F9C5-49F7-892E-3B562F5DF1F8}" srcOrd="2" destOrd="0" presId="urn:microsoft.com/office/officeart/2005/8/layout/pyramid4"/>
    <dgm:cxn modelId="{EE32B3AC-D3F1-4533-B070-4B49911CDD37}" type="presParOf" srcId="{431418C2-B15B-4669-A9A1-F44EC77E4AC5}" destId="{3D31D6A4-D067-4B4D-87DC-06A6A5752D2B}" srcOrd="3" destOrd="0" presId="urn:microsoft.com/office/officeart/2005/8/layout/pyramid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07580-A38D-4704-BAFE-90B4AD8F4B96}">
      <dsp:nvSpPr>
        <dsp:cNvPr id="0" name=""/>
        <dsp:cNvSpPr/>
      </dsp:nvSpPr>
      <dsp:spPr>
        <a:xfrm>
          <a:off x="5929277" y="3721551"/>
          <a:ext cx="3551156" cy="3551156"/>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s-ES" sz="3000" kern="1200" smtClean="0">
              <a:latin typeface="Arial" panose="020B0604020202020204" pitchFamily="34" charset="0"/>
              <a:cs typeface="Arial" panose="020B0604020202020204" pitchFamily="34" charset="0"/>
            </a:rPr>
            <a:t>Teoría de las redes sociales</a:t>
          </a:r>
          <a:endParaRPr lang="es-ES" sz="3000" kern="1200" dirty="0">
            <a:latin typeface="Arial" panose="020B0604020202020204" pitchFamily="34" charset="0"/>
            <a:cs typeface="Arial" panose="020B0604020202020204" pitchFamily="34" charset="0"/>
          </a:endParaRPr>
        </a:p>
      </dsp:txBody>
      <dsp:txXfrm>
        <a:off x="6449332" y="4241606"/>
        <a:ext cx="2511046" cy="2511046"/>
      </dsp:txXfrm>
    </dsp:sp>
    <dsp:sp modelId="{E73701EB-7825-45FF-A3A5-C1BBF8C28961}">
      <dsp:nvSpPr>
        <dsp:cNvPr id="0" name=""/>
        <dsp:cNvSpPr/>
      </dsp:nvSpPr>
      <dsp:spPr>
        <a:xfrm rot="11700000">
          <a:off x="3239339" y="4149154"/>
          <a:ext cx="2646738" cy="1012079"/>
        </a:xfrm>
        <a:prstGeom prst="leftArrow">
          <a:avLst>
            <a:gd name="adj1" fmla="val 60000"/>
            <a:gd name="adj2" fmla="val 50000"/>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A574A73-2C31-4FE8-9F8E-3F028E145627}">
      <dsp:nvSpPr>
        <dsp:cNvPr id="0" name=""/>
        <dsp:cNvSpPr/>
      </dsp:nvSpPr>
      <dsp:spPr>
        <a:xfrm>
          <a:off x="1597633" y="2963241"/>
          <a:ext cx="3373598" cy="2698878"/>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S" sz="1800" kern="1200" smtClean="0">
              <a:latin typeface="Arial" panose="020B0604020202020204" pitchFamily="34" charset="0"/>
              <a:cs typeface="Arial" panose="020B0604020202020204" pitchFamily="34" charset="0"/>
            </a:rPr>
            <a:t>Red social conjunto de individuos, grupos , organizaciones que se vinculan  unos con otros a través de un conjunto de relaciones sociales</a:t>
          </a:r>
          <a:endParaRPr lang="es-ES" sz="1800" kern="1200" dirty="0">
            <a:latin typeface="Arial" panose="020B0604020202020204" pitchFamily="34" charset="0"/>
            <a:cs typeface="Arial" panose="020B0604020202020204" pitchFamily="34" charset="0"/>
          </a:endParaRPr>
        </a:p>
      </dsp:txBody>
      <dsp:txXfrm>
        <a:off x="1676680" y="3042288"/>
        <a:ext cx="3215504" cy="2540784"/>
      </dsp:txXfrm>
    </dsp:sp>
    <dsp:sp modelId="{C2179A4F-721E-472C-9AE3-FA3B2BEE9A23}">
      <dsp:nvSpPr>
        <dsp:cNvPr id="0" name=""/>
        <dsp:cNvSpPr/>
      </dsp:nvSpPr>
      <dsp:spPr>
        <a:xfrm rot="14700000">
          <a:off x="5006713" y="2042879"/>
          <a:ext cx="2646738" cy="1012079"/>
        </a:xfrm>
        <a:prstGeom prst="leftArrow">
          <a:avLst>
            <a:gd name="adj1" fmla="val 60000"/>
            <a:gd name="adj2" fmla="val 50000"/>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AB7A91-1C15-4589-9C01-51BD3D01FCA4}">
      <dsp:nvSpPr>
        <dsp:cNvPr id="0" name=""/>
        <dsp:cNvSpPr/>
      </dsp:nvSpPr>
      <dsp:spPr>
        <a:xfrm>
          <a:off x="4084003" y="100"/>
          <a:ext cx="3373598" cy="2698878"/>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s-ES" sz="2000" kern="1200" smtClean="0">
              <a:latin typeface="Arial" panose="020B0604020202020204" pitchFamily="34" charset="0"/>
              <a:cs typeface="Arial" panose="020B0604020202020204" pitchFamily="34" charset="0"/>
            </a:rPr>
            <a:t>Perspectiva</a:t>
          </a:r>
          <a:r>
            <a:rPr lang="es-ES" sz="2000" kern="1200" baseline="0" smtClean="0">
              <a:latin typeface="Arial" panose="020B0604020202020204" pitchFamily="34" charset="0"/>
              <a:cs typeface="Arial" panose="020B0604020202020204" pitchFamily="34" charset="0"/>
            </a:rPr>
            <a:t> metodológica estructural funcionalista.</a:t>
          </a:r>
        </a:p>
        <a:p>
          <a:pPr lvl="0" algn="ctr" defTabSz="889000">
            <a:lnSpc>
              <a:spcPct val="90000"/>
            </a:lnSpc>
            <a:spcBef>
              <a:spcPct val="0"/>
            </a:spcBef>
            <a:spcAft>
              <a:spcPct val="35000"/>
            </a:spcAft>
          </a:pPr>
          <a:r>
            <a:rPr lang="es-ES" sz="2000" kern="1200" baseline="0" smtClean="0">
              <a:latin typeface="Arial" panose="020B0604020202020204" pitchFamily="34" charset="0"/>
              <a:cs typeface="Arial" panose="020B0604020202020204" pitchFamily="34" charset="0"/>
            </a:rPr>
            <a:t>Identifica patrones</a:t>
          </a:r>
          <a:endParaRPr lang="es-ES" sz="2800" kern="1200" dirty="0">
            <a:latin typeface="Arial" panose="020B0604020202020204" pitchFamily="34" charset="0"/>
            <a:cs typeface="Arial" panose="020B0604020202020204" pitchFamily="34" charset="0"/>
          </a:endParaRPr>
        </a:p>
      </dsp:txBody>
      <dsp:txXfrm>
        <a:off x="4163050" y="79147"/>
        <a:ext cx="3215504" cy="2540784"/>
      </dsp:txXfrm>
    </dsp:sp>
    <dsp:sp modelId="{7F87B4B7-4AE6-467F-A8CA-E8F798EC941F}">
      <dsp:nvSpPr>
        <dsp:cNvPr id="0" name=""/>
        <dsp:cNvSpPr/>
      </dsp:nvSpPr>
      <dsp:spPr>
        <a:xfrm rot="17700000">
          <a:off x="7756259" y="2042879"/>
          <a:ext cx="2646738" cy="1012079"/>
        </a:xfrm>
        <a:prstGeom prst="leftArrow">
          <a:avLst>
            <a:gd name="adj1" fmla="val 60000"/>
            <a:gd name="adj2" fmla="val 50000"/>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506AC33-D915-46E8-A7F0-146BB46B9991}">
      <dsp:nvSpPr>
        <dsp:cNvPr id="0" name=""/>
        <dsp:cNvSpPr/>
      </dsp:nvSpPr>
      <dsp:spPr>
        <a:xfrm>
          <a:off x="7952109" y="100"/>
          <a:ext cx="3373598" cy="2698878"/>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s-ES" sz="2000" kern="1200" smtClean="0">
              <a:latin typeface="Arial" panose="020B0604020202020204" pitchFamily="34" charset="0"/>
              <a:cs typeface="Arial" panose="020B0604020202020204" pitchFamily="34" charset="0"/>
            </a:rPr>
            <a:t>Lo define también como un conjunto de nodos llamados puntos o vértices  que son unidos por líneas que representan las relación que les une</a:t>
          </a:r>
          <a:r>
            <a:rPr lang="es-ES" sz="2000" kern="1200" smtClean="0"/>
            <a:t>.</a:t>
          </a:r>
          <a:endParaRPr lang="es-ES" sz="2000" kern="1200" dirty="0"/>
        </a:p>
      </dsp:txBody>
      <dsp:txXfrm>
        <a:off x="8031156" y="79147"/>
        <a:ext cx="3215504" cy="2540784"/>
      </dsp:txXfrm>
    </dsp:sp>
    <dsp:sp modelId="{D2C2F167-D93E-4327-A8C8-4AA6F5676E32}">
      <dsp:nvSpPr>
        <dsp:cNvPr id="0" name=""/>
        <dsp:cNvSpPr/>
      </dsp:nvSpPr>
      <dsp:spPr>
        <a:xfrm rot="20700000">
          <a:off x="9523634" y="4149154"/>
          <a:ext cx="2646738" cy="1012079"/>
        </a:xfrm>
        <a:prstGeom prst="leftArrow">
          <a:avLst>
            <a:gd name="adj1" fmla="val 60000"/>
            <a:gd name="adj2" fmla="val 50000"/>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1BDCB18-4CA8-4231-9355-410166C304D5}">
      <dsp:nvSpPr>
        <dsp:cNvPr id="0" name=""/>
        <dsp:cNvSpPr/>
      </dsp:nvSpPr>
      <dsp:spPr>
        <a:xfrm>
          <a:off x="10438480" y="2963241"/>
          <a:ext cx="3373598" cy="2698878"/>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S" sz="1800" kern="1200" smtClean="0">
              <a:latin typeface="Arial" panose="020B0604020202020204" pitchFamily="34" charset="0"/>
              <a:cs typeface="Arial" panose="020B0604020202020204" pitchFamily="34" charset="0"/>
            </a:rPr>
            <a:t>Red de mundo pequeño  existe un promedio de longitud entre puntos donde el coeficiente de agrupamiento es importante</a:t>
          </a:r>
          <a:endParaRPr lang="es-ES" sz="1800" kern="1200" dirty="0">
            <a:latin typeface="Arial" panose="020B0604020202020204" pitchFamily="34" charset="0"/>
            <a:cs typeface="Arial" panose="020B0604020202020204" pitchFamily="34" charset="0"/>
          </a:endParaRPr>
        </a:p>
      </dsp:txBody>
      <dsp:txXfrm>
        <a:off x="10517527" y="3042288"/>
        <a:ext cx="3215504" cy="25407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E1D7E-5FCF-41A7-A0DA-E21767279197}">
      <dsp:nvSpPr>
        <dsp:cNvPr id="0" name=""/>
        <dsp:cNvSpPr/>
      </dsp:nvSpPr>
      <dsp:spPr>
        <a:xfrm>
          <a:off x="0" y="0"/>
          <a:ext cx="13537504" cy="3246693"/>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79990BFB-2AF1-45AD-A788-525C9D8D043E}">
      <dsp:nvSpPr>
        <dsp:cNvPr id="0" name=""/>
        <dsp:cNvSpPr/>
      </dsp:nvSpPr>
      <dsp:spPr>
        <a:xfrm>
          <a:off x="9332254" y="450939"/>
          <a:ext cx="3976641" cy="2380908"/>
        </a:xfrm>
        <a:prstGeom prst="roundRect">
          <a:avLst>
            <a:gd name="adj" fmla="val 10000"/>
          </a:avLst>
        </a:prstGeom>
        <a:blipFill rotWithShape="1">
          <a:blip xmlns:r="http://schemas.openxmlformats.org/officeDocument/2006/relationships" r:embed="rId1">
            <a:extLst>
              <a:ext uri="{BEBA8EAE-BF5A-486C-A8C5-ECC9F3942E4B}">
                <a14:imgProps xmlns:a14="http://schemas.microsoft.com/office/drawing/2010/main">
                  <a14:imgLayer r:embed="rId2">
                    <a14:imgEffect>
                      <a14:colorTemperature colorTemp="4700"/>
                    </a14:imgEffect>
                  </a14:imgLayer>
                </a14:imgProps>
              </a:ext>
            </a:extLst>
          </a:blip>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BDE0D45D-B92A-4188-B553-12EE483B2E5B}">
      <dsp:nvSpPr>
        <dsp:cNvPr id="0" name=""/>
        <dsp:cNvSpPr/>
      </dsp:nvSpPr>
      <dsp:spPr>
        <a:xfrm rot="10800000">
          <a:off x="9560862" y="3220939"/>
          <a:ext cx="3976641" cy="3968180"/>
        </a:xfrm>
        <a:prstGeom prst="round2SameRect">
          <a:avLst>
            <a:gd name="adj1" fmla="val 10500"/>
            <a:gd name="adj2" fmla="val 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endParaRPr lang="es-ES" sz="2000" b="1" kern="1200" smtClean="0">
            <a:latin typeface="Arial" panose="020B0604020202020204" pitchFamily="34" charset="0"/>
            <a:cs typeface="Arial" panose="020B0604020202020204" pitchFamily="34" charset="0"/>
          </a:endParaRPr>
        </a:p>
        <a:p>
          <a:pPr lvl="0" algn="ctr" defTabSz="889000">
            <a:lnSpc>
              <a:spcPct val="90000"/>
            </a:lnSpc>
            <a:spcBef>
              <a:spcPct val="0"/>
            </a:spcBef>
            <a:spcAft>
              <a:spcPct val="35000"/>
            </a:spcAft>
          </a:pPr>
          <a:r>
            <a:rPr lang="es-ES" sz="2000" b="1" kern="1200" smtClean="0">
              <a:latin typeface="Arial" panose="020B0604020202020204" pitchFamily="34" charset="0"/>
              <a:cs typeface="Arial" panose="020B0604020202020204" pitchFamily="34" charset="0"/>
            </a:rPr>
            <a:t>La comunicación visual</a:t>
          </a:r>
        </a:p>
        <a:p>
          <a:pPr lvl="0" algn="ctr" defTabSz="889000">
            <a:lnSpc>
              <a:spcPct val="90000"/>
            </a:lnSpc>
            <a:spcBef>
              <a:spcPct val="0"/>
            </a:spcBef>
            <a:spcAft>
              <a:spcPct val="35000"/>
            </a:spcAft>
          </a:pPr>
          <a:r>
            <a:rPr lang="es-ES" sz="2000" b="0" kern="1200" smtClean="0">
              <a:latin typeface="Arial" panose="020B0604020202020204" pitchFamily="34" charset="0"/>
              <a:cs typeface="Arial" panose="020B0604020202020204" pitchFamily="34" charset="0"/>
            </a:rPr>
            <a:t>Los contenidos visuales son mas entendibles  y ayudan a receptar mas información</a:t>
          </a:r>
          <a:r>
            <a:rPr lang="es-ES" sz="2000" b="1" kern="1200" smtClean="0">
              <a:latin typeface="Arial" panose="020B0604020202020204" pitchFamily="34" charset="0"/>
              <a:cs typeface="Arial" panose="020B0604020202020204" pitchFamily="34" charset="0"/>
            </a:rPr>
            <a:t>.</a:t>
          </a:r>
          <a:endParaRPr lang="es-ES" sz="2000" b="1" kern="1200" dirty="0" smtClean="0">
            <a:latin typeface="Arial" panose="020B0604020202020204" pitchFamily="34" charset="0"/>
            <a:cs typeface="Arial" panose="020B0604020202020204" pitchFamily="34" charset="0"/>
          </a:endParaRPr>
        </a:p>
      </dsp:txBody>
      <dsp:txXfrm rot="10800000">
        <a:off x="9682897" y="3220939"/>
        <a:ext cx="3732571" cy="3846145"/>
      </dsp:txXfrm>
    </dsp:sp>
    <dsp:sp modelId="{AD3D16B1-7413-475D-984E-1E879514CD32}">
      <dsp:nvSpPr>
        <dsp:cNvPr id="0" name=""/>
        <dsp:cNvSpPr/>
      </dsp:nvSpPr>
      <dsp:spPr>
        <a:xfrm>
          <a:off x="4780431" y="432892"/>
          <a:ext cx="3976641" cy="2380908"/>
        </a:xfrm>
        <a:prstGeom prst="roundRect">
          <a:avLst>
            <a:gd name="adj" fmla="val 10000"/>
          </a:avLst>
        </a:prstGeom>
        <a:blipFill rotWithShape="1">
          <a:blip xmlns:r="http://schemas.openxmlformats.org/officeDocument/2006/relationships"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83C5B738-223D-4564-8E35-B907DDD5854F}">
      <dsp:nvSpPr>
        <dsp:cNvPr id="0" name=""/>
        <dsp:cNvSpPr/>
      </dsp:nvSpPr>
      <dsp:spPr>
        <a:xfrm rot="10800000">
          <a:off x="4780431" y="3246693"/>
          <a:ext cx="3976641" cy="3968180"/>
        </a:xfrm>
        <a:prstGeom prst="round2SameRect">
          <a:avLst>
            <a:gd name="adj1" fmla="val 10500"/>
            <a:gd name="adj2" fmla="val 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endParaRPr lang="es-ES" sz="2000" b="1" kern="1200" smtClean="0">
            <a:latin typeface="Arial" panose="020B0604020202020204" pitchFamily="34" charset="0"/>
            <a:cs typeface="Arial" panose="020B0604020202020204" pitchFamily="34" charset="0"/>
          </a:endParaRPr>
        </a:p>
        <a:p>
          <a:pPr lvl="0" algn="ctr" defTabSz="889000">
            <a:lnSpc>
              <a:spcPct val="90000"/>
            </a:lnSpc>
            <a:spcBef>
              <a:spcPct val="0"/>
            </a:spcBef>
            <a:spcAft>
              <a:spcPct val="35000"/>
            </a:spcAft>
          </a:pPr>
          <a:r>
            <a:rPr lang="es-ES" sz="2000" b="1" kern="1200" smtClean="0">
              <a:latin typeface="Arial" panose="020B0604020202020204" pitchFamily="34" charset="0"/>
              <a:cs typeface="Arial" panose="020B0604020202020204" pitchFamily="34" charset="0"/>
            </a:rPr>
            <a:t>La socio-dinámica de la cultura </a:t>
          </a:r>
        </a:p>
        <a:p>
          <a:pPr lvl="0" algn="ctr" defTabSz="889000">
            <a:lnSpc>
              <a:spcPct val="90000"/>
            </a:lnSpc>
            <a:spcBef>
              <a:spcPct val="0"/>
            </a:spcBef>
            <a:spcAft>
              <a:spcPct val="35000"/>
            </a:spcAft>
          </a:pPr>
          <a:r>
            <a:rPr lang="es-ES" sz="2000" kern="1200" smtClean="0">
              <a:latin typeface="Arial" panose="020B0604020202020204" pitchFamily="34" charset="0"/>
              <a:cs typeface="Arial" panose="020B0604020202020204" pitchFamily="34" charset="0"/>
            </a:rPr>
            <a:t>ideas  que se elaboran a partir de ideas viejas fertilizadas por los acontecimientos contextualizados en un micro entorno.</a:t>
          </a:r>
          <a:endParaRPr lang="es-ES" sz="2000" kern="1200" dirty="0">
            <a:latin typeface="Arial" panose="020B0604020202020204" pitchFamily="34" charset="0"/>
            <a:cs typeface="Arial" panose="020B0604020202020204" pitchFamily="34" charset="0"/>
          </a:endParaRPr>
        </a:p>
      </dsp:txBody>
      <dsp:txXfrm rot="10800000">
        <a:off x="4902466" y="3246693"/>
        <a:ext cx="3732571" cy="3846145"/>
      </dsp:txXfrm>
    </dsp:sp>
    <dsp:sp modelId="{ECE93080-4B5B-4DB8-B433-6F9426FACAC5}">
      <dsp:nvSpPr>
        <dsp:cNvPr id="0" name=""/>
        <dsp:cNvSpPr/>
      </dsp:nvSpPr>
      <dsp:spPr>
        <a:xfrm>
          <a:off x="403261" y="450939"/>
          <a:ext cx="3976641" cy="2380908"/>
        </a:xfrm>
        <a:prstGeom prst="roundRect">
          <a:avLst>
            <a:gd name="adj" fmla="val 10000"/>
          </a:avLst>
        </a:prstGeom>
        <a:blipFill rotWithShape="1">
          <a:blip xmlns:r="http://schemas.openxmlformats.org/officeDocument/2006/relationships"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68515ACF-AF62-4489-A4E9-D02706C6772D}">
      <dsp:nvSpPr>
        <dsp:cNvPr id="0" name=""/>
        <dsp:cNvSpPr/>
      </dsp:nvSpPr>
      <dsp:spPr>
        <a:xfrm rot="10800000">
          <a:off x="345640" y="3246693"/>
          <a:ext cx="3976641" cy="3968180"/>
        </a:xfrm>
        <a:prstGeom prst="round2SameRect">
          <a:avLst>
            <a:gd name="adj1" fmla="val 10500"/>
            <a:gd name="adj2" fmla="val 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endParaRPr lang="es-ES" sz="2000" b="1" kern="1200" dirty="0" smtClean="0">
            <a:latin typeface="Arial" panose="020B0604020202020204" pitchFamily="34" charset="0"/>
            <a:cs typeface="Arial" panose="020B0604020202020204" pitchFamily="34" charset="0"/>
          </a:endParaRPr>
        </a:p>
        <a:p>
          <a:pPr lvl="0" algn="ctr" defTabSz="889000">
            <a:lnSpc>
              <a:spcPct val="90000"/>
            </a:lnSpc>
            <a:spcBef>
              <a:spcPct val="0"/>
            </a:spcBef>
            <a:spcAft>
              <a:spcPct val="35000"/>
            </a:spcAft>
          </a:pPr>
          <a:r>
            <a:rPr lang="es-ES" sz="2000" b="1" kern="1200" dirty="0" smtClean="0">
              <a:latin typeface="Arial" panose="020B0604020202020204" pitchFamily="34" charset="0"/>
              <a:cs typeface="Arial" panose="020B0604020202020204" pitchFamily="34" charset="0"/>
            </a:rPr>
            <a:t>Súper signo </a:t>
          </a:r>
        </a:p>
        <a:p>
          <a:pPr lvl="0" algn="ctr" defTabSz="889000">
            <a:lnSpc>
              <a:spcPct val="90000"/>
            </a:lnSpc>
            <a:spcBef>
              <a:spcPct val="0"/>
            </a:spcBef>
            <a:spcAft>
              <a:spcPct val="35000"/>
            </a:spcAft>
          </a:pPr>
          <a:r>
            <a:rPr lang="es-ES" sz="2000" kern="1200" smtClean="0">
              <a:latin typeface="Arial" panose="020B0604020202020204" pitchFamily="34" charset="0"/>
              <a:cs typeface="Arial" panose="020B0604020202020204" pitchFamily="34" charset="0"/>
            </a:rPr>
            <a:t>Resalta la forma en la que el observador o quien recibe el mensaje </a:t>
          </a:r>
        </a:p>
        <a:p>
          <a:pPr lvl="0" algn="ctr" defTabSz="889000">
            <a:lnSpc>
              <a:spcPct val="90000"/>
            </a:lnSpc>
            <a:spcBef>
              <a:spcPct val="0"/>
            </a:spcBef>
            <a:spcAft>
              <a:spcPct val="35000"/>
            </a:spcAft>
          </a:pPr>
          <a:r>
            <a:rPr lang="es-ES" sz="2000" kern="1200" dirty="0" smtClean="0">
              <a:latin typeface="Arial" panose="020B0604020202020204" pitchFamily="34" charset="0"/>
              <a:cs typeface="Arial" panose="020B0604020202020204" pitchFamily="34" charset="0"/>
            </a:rPr>
            <a:t>Ayuda a clarificar el mensaje </a:t>
          </a:r>
          <a:endParaRPr lang="es-ES" sz="2000" kern="1200" dirty="0">
            <a:latin typeface="Arial" panose="020B0604020202020204" pitchFamily="34" charset="0"/>
            <a:cs typeface="Arial" panose="020B0604020202020204" pitchFamily="34" charset="0"/>
          </a:endParaRPr>
        </a:p>
      </dsp:txBody>
      <dsp:txXfrm rot="10800000">
        <a:off x="467675" y="3246693"/>
        <a:ext cx="3732571" cy="38461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788424-030D-48B5-BAAE-DE320926A8DF}">
      <dsp:nvSpPr>
        <dsp:cNvPr id="0" name=""/>
        <dsp:cNvSpPr/>
      </dsp:nvSpPr>
      <dsp:spPr>
        <a:xfrm>
          <a:off x="0" y="5760989"/>
          <a:ext cx="11377264" cy="1891053"/>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S" sz="3200" b="1" kern="1200" dirty="0" smtClean="0">
              <a:latin typeface="Arial" panose="020B0604020202020204" pitchFamily="34" charset="0"/>
              <a:cs typeface="Arial" panose="020B0604020202020204" pitchFamily="34" charset="0"/>
            </a:rPr>
            <a:t>Cualitativo</a:t>
          </a:r>
          <a:endParaRPr lang="es-ES" sz="3200" b="1" kern="1200" dirty="0">
            <a:latin typeface="Arial" panose="020B0604020202020204" pitchFamily="34" charset="0"/>
            <a:cs typeface="Arial" panose="020B0604020202020204" pitchFamily="34" charset="0"/>
          </a:endParaRPr>
        </a:p>
      </dsp:txBody>
      <dsp:txXfrm>
        <a:off x="0" y="5760989"/>
        <a:ext cx="11377264" cy="1021169"/>
      </dsp:txXfrm>
    </dsp:sp>
    <dsp:sp modelId="{FF90DF76-9270-4A70-B567-7751F7B0BF8F}">
      <dsp:nvSpPr>
        <dsp:cNvPr id="0" name=""/>
        <dsp:cNvSpPr/>
      </dsp:nvSpPr>
      <dsp:spPr>
        <a:xfrm>
          <a:off x="1388" y="6744337"/>
          <a:ext cx="541642" cy="869884"/>
        </a:xfrm>
        <a:prstGeom prst="rect">
          <a:avLst/>
        </a:prstGeom>
        <a:solidFill>
          <a:schemeClr val="lt1">
            <a:alpha val="90000"/>
            <a:tint val="40000"/>
            <a:hueOff val="0"/>
            <a:satOff val="0"/>
            <a:lumOff val="0"/>
            <a:alphaOff val="0"/>
          </a:schemeClr>
        </a:soli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endParaRPr lang="es-ES" sz="1400" kern="1200" dirty="0">
            <a:latin typeface="Arial" panose="020B0604020202020204" pitchFamily="34" charset="0"/>
            <a:cs typeface="Arial" panose="020B0604020202020204" pitchFamily="34" charset="0"/>
          </a:endParaRPr>
        </a:p>
      </dsp:txBody>
      <dsp:txXfrm>
        <a:off x="1388" y="6744337"/>
        <a:ext cx="541642" cy="869884"/>
      </dsp:txXfrm>
    </dsp:sp>
    <dsp:sp modelId="{A37E6280-53FB-4409-8590-9683242D1DDF}">
      <dsp:nvSpPr>
        <dsp:cNvPr id="0" name=""/>
        <dsp:cNvSpPr/>
      </dsp:nvSpPr>
      <dsp:spPr>
        <a:xfrm>
          <a:off x="543031" y="6582534"/>
          <a:ext cx="10832844" cy="1193490"/>
        </a:xfrm>
        <a:prstGeom prst="rect">
          <a:avLst/>
        </a:prstGeom>
        <a:solidFill>
          <a:schemeClr val="lt1">
            <a:alpha val="90000"/>
            <a:tint val="40000"/>
            <a:hueOff val="0"/>
            <a:satOff val="0"/>
            <a:lumOff val="0"/>
            <a:alphaOff val="0"/>
          </a:schemeClr>
        </a:soli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l" defTabSz="889000">
            <a:lnSpc>
              <a:spcPct val="90000"/>
            </a:lnSpc>
            <a:spcBef>
              <a:spcPct val="0"/>
            </a:spcBef>
            <a:spcAft>
              <a:spcPct val="35000"/>
            </a:spcAft>
          </a:pPr>
          <a:r>
            <a:rPr lang="es-ES" sz="2000" b="0" i="0" kern="1200" dirty="0" smtClean="0">
              <a:effectLst/>
              <a:latin typeface="Arial" panose="020B0604020202020204" pitchFamily="34" charset="0"/>
              <a:ea typeface="+mn-ea"/>
              <a:cs typeface="Arial" panose="020B0604020202020204" pitchFamily="34" charset="0"/>
            </a:rPr>
            <a:t>Debido a que  se enfoca en recopilar datos que no son numéricos. Y que se basan en métodos de recopilación de datos más enfocados en la comunicación.</a:t>
          </a:r>
          <a:endParaRPr lang="es-ES" sz="2000" b="0" kern="1200" dirty="0">
            <a:latin typeface="Arial" panose="020B0604020202020204" pitchFamily="34" charset="0"/>
            <a:cs typeface="Arial" panose="020B0604020202020204" pitchFamily="34" charset="0"/>
          </a:endParaRPr>
        </a:p>
      </dsp:txBody>
      <dsp:txXfrm>
        <a:off x="543031" y="6582534"/>
        <a:ext cx="10832844" cy="1193490"/>
      </dsp:txXfrm>
    </dsp:sp>
    <dsp:sp modelId="{1EED41A2-EC8D-4B09-9713-3B7B23F9D7D7}">
      <dsp:nvSpPr>
        <dsp:cNvPr id="0" name=""/>
        <dsp:cNvSpPr/>
      </dsp:nvSpPr>
      <dsp:spPr>
        <a:xfrm rot="10800000">
          <a:off x="0" y="2880914"/>
          <a:ext cx="11377264" cy="2908440"/>
        </a:xfrm>
        <a:prstGeom prst="upArrowCallou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S" sz="3200" b="1" kern="1200" dirty="0" smtClean="0">
              <a:latin typeface="Arial" panose="020B0604020202020204" pitchFamily="34" charset="0"/>
              <a:cs typeface="Arial" panose="020B0604020202020204" pitchFamily="34" charset="0"/>
            </a:rPr>
            <a:t>Cuantitativo</a:t>
          </a:r>
          <a:endParaRPr lang="es-ES" sz="3200" b="1" kern="1200" dirty="0">
            <a:latin typeface="Arial" panose="020B0604020202020204" pitchFamily="34" charset="0"/>
            <a:cs typeface="Arial" panose="020B0604020202020204" pitchFamily="34" charset="0"/>
          </a:endParaRPr>
        </a:p>
      </dsp:txBody>
      <dsp:txXfrm rot="-10800000">
        <a:off x="0" y="2880914"/>
        <a:ext cx="11377264" cy="1020862"/>
      </dsp:txXfrm>
    </dsp:sp>
    <dsp:sp modelId="{F9271F62-AA81-4A61-8240-04CA4A9AB62B}">
      <dsp:nvSpPr>
        <dsp:cNvPr id="0" name=""/>
        <dsp:cNvSpPr/>
      </dsp:nvSpPr>
      <dsp:spPr>
        <a:xfrm>
          <a:off x="0" y="3901776"/>
          <a:ext cx="11377264" cy="869623"/>
        </a:xfrm>
        <a:prstGeom prst="rect">
          <a:avLst/>
        </a:prstGeom>
        <a:solidFill>
          <a:schemeClr val="lt1">
            <a:alpha val="90000"/>
            <a:tint val="40000"/>
            <a:hueOff val="0"/>
            <a:satOff val="0"/>
            <a:lumOff val="0"/>
            <a:alphaOff val="0"/>
          </a:schemeClr>
        </a:soli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s-ES" altLang="ko-KR" sz="2000" kern="1200" smtClean="0">
              <a:latin typeface="Arial" panose="020B0604020202020204" pitchFamily="34" charset="0"/>
              <a:cs typeface="Arial" panose="020B0604020202020204" pitchFamily="34" charset="0"/>
            </a:rPr>
            <a:t>Debido a que se recolectará datos numéricos y por medio de un análisis estadístico se establecerán resultados de acuerdo  al comportamiento de una población</a:t>
          </a:r>
          <a:endParaRPr lang="es-ES" sz="2000" kern="1200" dirty="0">
            <a:latin typeface="Arial" panose="020B0604020202020204" pitchFamily="34" charset="0"/>
            <a:cs typeface="Arial" panose="020B0604020202020204" pitchFamily="34" charset="0"/>
          </a:endParaRPr>
        </a:p>
      </dsp:txBody>
      <dsp:txXfrm>
        <a:off x="0" y="3901776"/>
        <a:ext cx="11377264" cy="869623"/>
      </dsp:txXfrm>
    </dsp:sp>
    <dsp:sp modelId="{2FA6BE2E-3961-40EB-93C6-74745B82858E}">
      <dsp:nvSpPr>
        <dsp:cNvPr id="0" name=""/>
        <dsp:cNvSpPr/>
      </dsp:nvSpPr>
      <dsp:spPr>
        <a:xfrm rot="10800000">
          <a:off x="0" y="839"/>
          <a:ext cx="11377264" cy="2908440"/>
        </a:xfrm>
        <a:prstGeom prst="upArrowCallou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S" sz="3200" b="1" kern="1200" dirty="0" smtClean="0">
              <a:latin typeface="Arial" panose="020B0604020202020204" pitchFamily="34" charset="0"/>
              <a:cs typeface="Arial" panose="020B0604020202020204" pitchFamily="34" charset="0"/>
            </a:rPr>
            <a:t>Enfoque mixto</a:t>
          </a:r>
          <a:endParaRPr lang="es-ES" sz="3200" b="1" kern="1200" dirty="0">
            <a:latin typeface="Arial" panose="020B0604020202020204" pitchFamily="34" charset="0"/>
            <a:cs typeface="Arial" panose="020B0604020202020204" pitchFamily="34" charset="0"/>
          </a:endParaRPr>
        </a:p>
      </dsp:txBody>
      <dsp:txXfrm rot="-10800000">
        <a:off x="0" y="839"/>
        <a:ext cx="11377264" cy="1020862"/>
      </dsp:txXfrm>
    </dsp:sp>
    <dsp:sp modelId="{23F0BEDE-B9C6-42F3-9622-5A5ADFB67510}">
      <dsp:nvSpPr>
        <dsp:cNvPr id="0" name=""/>
        <dsp:cNvSpPr/>
      </dsp:nvSpPr>
      <dsp:spPr>
        <a:xfrm>
          <a:off x="0" y="1021701"/>
          <a:ext cx="11377264" cy="869623"/>
        </a:xfrm>
        <a:prstGeom prst="rect">
          <a:avLst/>
        </a:prstGeom>
        <a:solidFill>
          <a:schemeClr val="lt1">
            <a:alpha val="90000"/>
            <a:tint val="40000"/>
            <a:hueOff val="0"/>
            <a:satOff val="0"/>
            <a:lumOff val="0"/>
            <a:alphaOff val="0"/>
          </a:schemeClr>
        </a:soli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s-ES" sz="2000" kern="1200" dirty="0" smtClean="0">
              <a:latin typeface="Arial" panose="020B0604020202020204" pitchFamily="34" charset="0"/>
              <a:cs typeface="Arial" panose="020B0604020202020204" pitchFamily="34" charset="0"/>
            </a:rPr>
            <a:t>Puesto que  en la mayoría de sus etapas se entrelazan características cuantitativas y cualitativas</a:t>
          </a:r>
          <a:endParaRPr lang="es-ES" sz="2000" kern="1200" dirty="0">
            <a:latin typeface="Arial" panose="020B0604020202020204" pitchFamily="34" charset="0"/>
            <a:cs typeface="Arial" panose="020B0604020202020204" pitchFamily="34" charset="0"/>
          </a:endParaRPr>
        </a:p>
      </dsp:txBody>
      <dsp:txXfrm>
        <a:off x="0" y="1021701"/>
        <a:ext cx="11377264" cy="8696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69CD0-C09E-48DF-B789-AE677ADAF9E1}">
      <dsp:nvSpPr>
        <dsp:cNvPr id="0" name=""/>
        <dsp:cNvSpPr/>
      </dsp:nvSpPr>
      <dsp:spPr>
        <a:xfrm>
          <a:off x="3630690" y="891334"/>
          <a:ext cx="5952086" cy="5952086"/>
        </a:xfrm>
        <a:prstGeom prst="blockArc">
          <a:avLst>
            <a:gd name="adj1" fmla="val 10800000"/>
            <a:gd name="adj2" fmla="val 16200000"/>
            <a:gd name="adj3" fmla="val 4644"/>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AAF1A6-5681-44B8-8A22-5C9E2DDC17F9}">
      <dsp:nvSpPr>
        <dsp:cNvPr id="0" name=""/>
        <dsp:cNvSpPr/>
      </dsp:nvSpPr>
      <dsp:spPr>
        <a:xfrm>
          <a:off x="3630690" y="891334"/>
          <a:ext cx="5952086" cy="5952086"/>
        </a:xfrm>
        <a:prstGeom prst="blockArc">
          <a:avLst>
            <a:gd name="adj1" fmla="val 5400000"/>
            <a:gd name="adj2" fmla="val 10800000"/>
            <a:gd name="adj3" fmla="val 4644"/>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9A3974-2598-4F47-ACE5-38F62C51024C}">
      <dsp:nvSpPr>
        <dsp:cNvPr id="0" name=""/>
        <dsp:cNvSpPr/>
      </dsp:nvSpPr>
      <dsp:spPr>
        <a:xfrm>
          <a:off x="3630690" y="891334"/>
          <a:ext cx="5952086" cy="5952086"/>
        </a:xfrm>
        <a:prstGeom prst="blockArc">
          <a:avLst>
            <a:gd name="adj1" fmla="val 0"/>
            <a:gd name="adj2" fmla="val 5400000"/>
            <a:gd name="adj3" fmla="val 4644"/>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4CDEB6-E776-49A8-B16A-ABA9A6BC2D34}">
      <dsp:nvSpPr>
        <dsp:cNvPr id="0" name=""/>
        <dsp:cNvSpPr/>
      </dsp:nvSpPr>
      <dsp:spPr>
        <a:xfrm>
          <a:off x="3630690" y="891334"/>
          <a:ext cx="5952086" cy="5952086"/>
        </a:xfrm>
        <a:prstGeom prst="blockArc">
          <a:avLst>
            <a:gd name="adj1" fmla="val 16200000"/>
            <a:gd name="adj2" fmla="val 0"/>
            <a:gd name="adj3" fmla="val 4644"/>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986EBE-0D6E-4DCC-9B9D-6BAE476E52DF}">
      <dsp:nvSpPr>
        <dsp:cNvPr id="0" name=""/>
        <dsp:cNvSpPr/>
      </dsp:nvSpPr>
      <dsp:spPr>
        <a:xfrm>
          <a:off x="5235707" y="2496351"/>
          <a:ext cx="2742052" cy="2742052"/>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lvl="0" algn="ctr" defTabSz="1911350">
            <a:lnSpc>
              <a:spcPct val="90000"/>
            </a:lnSpc>
            <a:spcBef>
              <a:spcPct val="0"/>
            </a:spcBef>
            <a:spcAft>
              <a:spcPct val="35000"/>
            </a:spcAft>
          </a:pPr>
          <a:r>
            <a:rPr lang="es-ES" sz="4300" kern="1200" dirty="0" smtClean="0">
              <a:solidFill>
                <a:srgbClr val="000000"/>
              </a:solidFill>
            </a:rPr>
            <a:t>COVID-19</a:t>
          </a:r>
          <a:endParaRPr lang="es-ES" sz="4300" kern="1200" dirty="0">
            <a:solidFill>
              <a:srgbClr val="000000"/>
            </a:solidFill>
          </a:endParaRPr>
        </a:p>
      </dsp:txBody>
      <dsp:txXfrm>
        <a:off x="5637271" y="2897915"/>
        <a:ext cx="1938924" cy="1938924"/>
      </dsp:txXfrm>
    </dsp:sp>
    <dsp:sp modelId="{060676BF-6C68-48E8-88D0-0BE85E60333E}">
      <dsp:nvSpPr>
        <dsp:cNvPr id="0" name=""/>
        <dsp:cNvSpPr/>
      </dsp:nvSpPr>
      <dsp:spPr>
        <a:xfrm>
          <a:off x="5647015" y="715"/>
          <a:ext cx="1919436" cy="1919436"/>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dirty="0" smtClean="0">
              <a:solidFill>
                <a:srgbClr val="000000"/>
              </a:solidFill>
              <a:latin typeface="Arial" panose="020B0604020202020204" pitchFamily="34" charset="0"/>
              <a:cs typeface="Arial" panose="020B0604020202020204" pitchFamily="34" charset="0"/>
            </a:rPr>
            <a:t>Limitación en la obtención de la información</a:t>
          </a:r>
          <a:endParaRPr lang="es-ES" sz="1800" kern="1200" dirty="0">
            <a:solidFill>
              <a:srgbClr val="000000"/>
            </a:solidFill>
            <a:latin typeface="Arial" panose="020B0604020202020204" pitchFamily="34" charset="0"/>
            <a:cs typeface="Arial" panose="020B0604020202020204" pitchFamily="34" charset="0"/>
          </a:endParaRPr>
        </a:p>
      </dsp:txBody>
      <dsp:txXfrm>
        <a:off x="5928110" y="281810"/>
        <a:ext cx="1357246" cy="1357246"/>
      </dsp:txXfrm>
    </dsp:sp>
    <dsp:sp modelId="{DB1F28E2-D286-408B-87BA-DE349B7B97F7}">
      <dsp:nvSpPr>
        <dsp:cNvPr id="0" name=""/>
        <dsp:cNvSpPr/>
      </dsp:nvSpPr>
      <dsp:spPr>
        <a:xfrm>
          <a:off x="8553959" y="2907659"/>
          <a:ext cx="1919436" cy="1919436"/>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dirty="0" smtClean="0">
              <a:solidFill>
                <a:srgbClr val="000000"/>
              </a:solidFill>
              <a:latin typeface="Arial" panose="020B0604020202020204" pitchFamily="34" charset="0"/>
              <a:cs typeface="Arial" panose="020B0604020202020204" pitchFamily="34" charset="0"/>
            </a:rPr>
            <a:t>Restricciones por la nueva variante</a:t>
          </a:r>
          <a:endParaRPr lang="es-ES" sz="1800" kern="1200" dirty="0">
            <a:solidFill>
              <a:srgbClr val="000000"/>
            </a:solidFill>
            <a:latin typeface="Arial" panose="020B0604020202020204" pitchFamily="34" charset="0"/>
            <a:cs typeface="Arial" panose="020B0604020202020204" pitchFamily="34" charset="0"/>
          </a:endParaRPr>
        </a:p>
      </dsp:txBody>
      <dsp:txXfrm>
        <a:off x="8835054" y="3188754"/>
        <a:ext cx="1357246" cy="1357246"/>
      </dsp:txXfrm>
    </dsp:sp>
    <dsp:sp modelId="{AB585C97-3236-489B-AB68-905408F51FC5}">
      <dsp:nvSpPr>
        <dsp:cNvPr id="0" name=""/>
        <dsp:cNvSpPr/>
      </dsp:nvSpPr>
      <dsp:spPr>
        <a:xfrm>
          <a:off x="5647015" y="5814603"/>
          <a:ext cx="1919436" cy="1919436"/>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dirty="0" smtClean="0">
              <a:solidFill>
                <a:srgbClr val="000000"/>
              </a:solidFill>
              <a:latin typeface="Arial" panose="020B0604020202020204" pitchFamily="34" charset="0"/>
              <a:cs typeface="Arial" panose="020B0604020202020204" pitchFamily="34" charset="0"/>
            </a:rPr>
            <a:t>Teletrabajo por parte de los funcionarios</a:t>
          </a:r>
          <a:endParaRPr lang="es-ES" sz="1800" kern="1200" dirty="0">
            <a:solidFill>
              <a:srgbClr val="000000"/>
            </a:solidFill>
            <a:latin typeface="Arial" panose="020B0604020202020204" pitchFamily="34" charset="0"/>
            <a:cs typeface="Arial" panose="020B0604020202020204" pitchFamily="34" charset="0"/>
          </a:endParaRPr>
        </a:p>
      </dsp:txBody>
      <dsp:txXfrm>
        <a:off x="5928110" y="6095698"/>
        <a:ext cx="1357246" cy="1357246"/>
      </dsp:txXfrm>
    </dsp:sp>
    <dsp:sp modelId="{CE44FB24-9146-44D8-B111-F0A5F12456A6}">
      <dsp:nvSpPr>
        <dsp:cNvPr id="0" name=""/>
        <dsp:cNvSpPr/>
      </dsp:nvSpPr>
      <dsp:spPr>
        <a:xfrm>
          <a:off x="2740071" y="2907659"/>
          <a:ext cx="1919436" cy="1919436"/>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dirty="0" smtClean="0">
              <a:solidFill>
                <a:srgbClr val="000000"/>
              </a:solidFill>
              <a:latin typeface="Arial" panose="020B0604020202020204" pitchFamily="34" charset="0"/>
              <a:cs typeface="Arial" panose="020B0604020202020204" pitchFamily="34" charset="0"/>
            </a:rPr>
            <a:t>Contacto con los clientes de las cooperativas</a:t>
          </a:r>
          <a:endParaRPr lang="es-ES" sz="1800" kern="1200" dirty="0">
            <a:solidFill>
              <a:srgbClr val="000000"/>
            </a:solidFill>
            <a:latin typeface="Arial" panose="020B0604020202020204" pitchFamily="34" charset="0"/>
            <a:cs typeface="Arial" panose="020B0604020202020204" pitchFamily="34" charset="0"/>
          </a:endParaRPr>
        </a:p>
      </dsp:txBody>
      <dsp:txXfrm>
        <a:off x="3021166" y="3188754"/>
        <a:ext cx="1357246" cy="13572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9379D-D1AB-4ABE-96EE-1A3D3C59B948}">
      <dsp:nvSpPr>
        <dsp:cNvPr id="0" name=""/>
        <dsp:cNvSpPr/>
      </dsp:nvSpPr>
      <dsp:spPr>
        <a:xfrm>
          <a:off x="3724011" y="0"/>
          <a:ext cx="3399975" cy="3399975"/>
        </a:xfrm>
        <a:prstGeom prst="triangle">
          <a:avLst/>
        </a:prstGeom>
        <a:gradFill rotWithShape="0">
          <a:gsLst>
            <a:gs pos="0">
              <a:schemeClr val="accent5">
                <a:shade val="80000"/>
                <a:hueOff val="0"/>
                <a:satOff val="0"/>
                <a:lumOff val="0"/>
                <a:alphaOff val="0"/>
                <a:shade val="51000"/>
                <a:satMod val="130000"/>
              </a:schemeClr>
            </a:gs>
            <a:gs pos="80000">
              <a:schemeClr val="accent5">
                <a:shade val="80000"/>
                <a:hueOff val="0"/>
                <a:satOff val="0"/>
                <a:lumOff val="0"/>
                <a:alphaOff val="0"/>
                <a:shade val="93000"/>
                <a:satMod val="130000"/>
              </a:schemeClr>
            </a:gs>
            <a:gs pos="100000">
              <a:schemeClr val="accent5">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smtClean="0">
              <a:solidFill>
                <a:srgbClr val="000000"/>
              </a:solidFill>
              <a:latin typeface="Arial" panose="020B0604020202020204" pitchFamily="34" charset="0"/>
              <a:cs typeface="Arial" panose="020B0604020202020204" pitchFamily="34" charset="0"/>
            </a:rPr>
            <a:t>Crecimiento de marca</a:t>
          </a:r>
          <a:endParaRPr lang="es-ES" sz="1800" kern="1200" dirty="0">
            <a:solidFill>
              <a:srgbClr val="000000"/>
            </a:solidFill>
            <a:latin typeface="Arial" panose="020B0604020202020204" pitchFamily="34" charset="0"/>
            <a:cs typeface="Arial" panose="020B0604020202020204" pitchFamily="34" charset="0"/>
          </a:endParaRPr>
        </a:p>
      </dsp:txBody>
      <dsp:txXfrm>
        <a:off x="4574005" y="1699988"/>
        <a:ext cx="1699987" cy="1699987"/>
      </dsp:txXfrm>
    </dsp:sp>
    <dsp:sp modelId="{B737436D-5D80-4BEF-A227-5862FE383BCC}">
      <dsp:nvSpPr>
        <dsp:cNvPr id="0" name=""/>
        <dsp:cNvSpPr/>
      </dsp:nvSpPr>
      <dsp:spPr>
        <a:xfrm>
          <a:off x="2024024" y="3399975"/>
          <a:ext cx="3399975" cy="3399975"/>
        </a:xfrm>
        <a:prstGeom prst="triangle">
          <a:avLst/>
        </a:prstGeom>
        <a:gradFill rotWithShape="0">
          <a:gsLst>
            <a:gs pos="0">
              <a:schemeClr val="accent5">
                <a:shade val="80000"/>
                <a:hueOff val="68407"/>
                <a:satOff val="-746"/>
                <a:lumOff val="8526"/>
                <a:alphaOff val="0"/>
                <a:shade val="51000"/>
                <a:satMod val="130000"/>
              </a:schemeClr>
            </a:gs>
            <a:gs pos="80000">
              <a:schemeClr val="accent5">
                <a:shade val="80000"/>
                <a:hueOff val="68407"/>
                <a:satOff val="-746"/>
                <a:lumOff val="8526"/>
                <a:alphaOff val="0"/>
                <a:shade val="93000"/>
                <a:satMod val="130000"/>
              </a:schemeClr>
            </a:gs>
            <a:gs pos="100000">
              <a:schemeClr val="accent5">
                <a:shade val="80000"/>
                <a:hueOff val="68407"/>
                <a:satOff val="-746"/>
                <a:lumOff val="852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solidFill>
                <a:srgbClr val="000000"/>
              </a:solidFill>
              <a:latin typeface="Arial" panose="020B0604020202020204" pitchFamily="34" charset="0"/>
              <a:cs typeface="Arial" panose="020B0604020202020204" pitchFamily="34" charset="0"/>
            </a:rPr>
            <a:t>Evitan la resistencia que</a:t>
          </a:r>
        </a:p>
        <a:p>
          <a:pPr lvl="0" algn="ctr" defTabSz="800100">
            <a:lnSpc>
              <a:spcPct val="90000"/>
            </a:lnSpc>
            <a:spcBef>
              <a:spcPct val="0"/>
            </a:spcBef>
            <a:spcAft>
              <a:spcPct val="35000"/>
            </a:spcAft>
          </a:pPr>
          <a:r>
            <a:rPr lang="es-ES" sz="1800" kern="1200" dirty="0" smtClean="0">
              <a:solidFill>
                <a:srgbClr val="000000"/>
              </a:solidFill>
              <a:latin typeface="Arial" panose="020B0604020202020204" pitchFamily="34" charset="0"/>
              <a:cs typeface="Arial" panose="020B0604020202020204" pitchFamily="34" charset="0"/>
            </a:rPr>
            <a:t>muestran los usuarios</a:t>
          </a:r>
          <a:endParaRPr lang="es-ES" sz="1800" kern="1200" dirty="0">
            <a:solidFill>
              <a:srgbClr val="000000"/>
            </a:solidFill>
            <a:latin typeface="Arial" panose="020B0604020202020204" pitchFamily="34" charset="0"/>
            <a:cs typeface="Arial" panose="020B0604020202020204" pitchFamily="34" charset="0"/>
          </a:endParaRPr>
        </a:p>
      </dsp:txBody>
      <dsp:txXfrm>
        <a:off x="2874018" y="5099963"/>
        <a:ext cx="1699987" cy="1699987"/>
      </dsp:txXfrm>
    </dsp:sp>
    <dsp:sp modelId="{42FECE70-614F-4E88-9A4F-D291B29C8EF8}">
      <dsp:nvSpPr>
        <dsp:cNvPr id="0" name=""/>
        <dsp:cNvSpPr/>
      </dsp:nvSpPr>
      <dsp:spPr>
        <a:xfrm rot="10800000">
          <a:off x="3724011" y="3399975"/>
          <a:ext cx="3399975" cy="3399975"/>
        </a:xfrm>
        <a:prstGeom prst="triangle">
          <a:avLst/>
        </a:prstGeom>
        <a:gradFill rotWithShape="0">
          <a:gsLst>
            <a:gs pos="0">
              <a:schemeClr val="accent5">
                <a:shade val="80000"/>
                <a:hueOff val="136814"/>
                <a:satOff val="-1492"/>
                <a:lumOff val="17053"/>
                <a:alphaOff val="0"/>
                <a:shade val="51000"/>
                <a:satMod val="130000"/>
              </a:schemeClr>
            </a:gs>
            <a:gs pos="80000">
              <a:schemeClr val="accent5">
                <a:shade val="80000"/>
                <a:hueOff val="136814"/>
                <a:satOff val="-1492"/>
                <a:lumOff val="17053"/>
                <a:alphaOff val="0"/>
                <a:shade val="93000"/>
                <a:satMod val="130000"/>
              </a:schemeClr>
            </a:gs>
            <a:gs pos="100000">
              <a:schemeClr val="accent5">
                <a:shade val="80000"/>
                <a:hueOff val="136814"/>
                <a:satOff val="-1492"/>
                <a:lumOff val="1705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smtClean="0">
              <a:solidFill>
                <a:srgbClr val="000000"/>
              </a:solidFill>
              <a:latin typeface="Arial" panose="020B0604020202020204" pitchFamily="34" charset="0"/>
              <a:cs typeface="Arial" panose="020B0604020202020204" pitchFamily="34" charset="0"/>
            </a:rPr>
            <a:t>Marketing de influencia en el comportamiento del consumidor</a:t>
          </a:r>
          <a:endParaRPr lang="es-ES" sz="1800" b="1" kern="1200" dirty="0">
            <a:solidFill>
              <a:srgbClr val="000000"/>
            </a:solidFill>
            <a:latin typeface="Arial" panose="020B0604020202020204" pitchFamily="34" charset="0"/>
            <a:cs typeface="Arial" panose="020B0604020202020204" pitchFamily="34" charset="0"/>
          </a:endParaRPr>
        </a:p>
      </dsp:txBody>
      <dsp:txXfrm rot="10800000">
        <a:off x="4574005" y="3399975"/>
        <a:ext cx="1699987" cy="1699987"/>
      </dsp:txXfrm>
    </dsp:sp>
    <dsp:sp modelId="{4BCE0D0C-3798-4268-AC43-4D539E4F8EC2}">
      <dsp:nvSpPr>
        <dsp:cNvPr id="0" name=""/>
        <dsp:cNvSpPr/>
      </dsp:nvSpPr>
      <dsp:spPr>
        <a:xfrm>
          <a:off x="5423999" y="3399975"/>
          <a:ext cx="3399975" cy="3399975"/>
        </a:xfrm>
        <a:prstGeom prst="triangle">
          <a:avLst/>
        </a:prstGeom>
        <a:gradFill rotWithShape="0">
          <a:gsLst>
            <a:gs pos="0">
              <a:schemeClr val="accent5">
                <a:shade val="80000"/>
                <a:hueOff val="205221"/>
                <a:satOff val="-2238"/>
                <a:lumOff val="25579"/>
                <a:alphaOff val="0"/>
                <a:shade val="51000"/>
                <a:satMod val="130000"/>
              </a:schemeClr>
            </a:gs>
            <a:gs pos="80000">
              <a:schemeClr val="accent5">
                <a:shade val="80000"/>
                <a:hueOff val="205221"/>
                <a:satOff val="-2238"/>
                <a:lumOff val="25579"/>
                <a:alphaOff val="0"/>
                <a:shade val="93000"/>
                <a:satMod val="130000"/>
              </a:schemeClr>
            </a:gs>
            <a:gs pos="100000">
              <a:schemeClr val="accent5">
                <a:shade val="80000"/>
                <a:hueOff val="205221"/>
                <a:satOff val="-2238"/>
                <a:lumOff val="2557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0" kern="1200" smtClean="0">
              <a:solidFill>
                <a:srgbClr val="000000"/>
              </a:solidFill>
              <a:latin typeface="Arial" panose="020B0604020202020204" pitchFamily="34" charset="0"/>
              <a:cs typeface="Arial" panose="020B0604020202020204" pitchFamily="34" charset="0"/>
            </a:rPr>
            <a:t>Confíen en lo que ofreces.</a:t>
          </a:r>
          <a:endParaRPr lang="es-ES" sz="1800" b="0" kern="1200" dirty="0">
            <a:solidFill>
              <a:srgbClr val="000000"/>
            </a:solidFill>
            <a:latin typeface="Arial" panose="020B0604020202020204" pitchFamily="34" charset="0"/>
            <a:cs typeface="Arial" panose="020B0604020202020204" pitchFamily="34" charset="0"/>
          </a:endParaRPr>
        </a:p>
      </dsp:txBody>
      <dsp:txXfrm>
        <a:off x="6273993" y="5099963"/>
        <a:ext cx="1699987" cy="16999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9E9C26-58FB-41E2-8D26-BAB745A43BF1}">
      <dsp:nvSpPr>
        <dsp:cNvPr id="0" name=""/>
        <dsp:cNvSpPr/>
      </dsp:nvSpPr>
      <dsp:spPr>
        <a:xfrm>
          <a:off x="2425276" y="0"/>
          <a:ext cx="3399975" cy="3399975"/>
        </a:xfrm>
        <a:prstGeom prst="triangle">
          <a:avLst/>
        </a:prstGeom>
        <a:gradFill rotWithShape="0">
          <a:gsLst>
            <a:gs pos="0">
              <a:schemeClr val="accent5">
                <a:shade val="50000"/>
                <a:hueOff val="0"/>
                <a:satOff val="0"/>
                <a:lumOff val="0"/>
                <a:alphaOff val="0"/>
                <a:shade val="51000"/>
                <a:satMod val="130000"/>
              </a:schemeClr>
            </a:gs>
            <a:gs pos="80000">
              <a:schemeClr val="accent5">
                <a:shade val="50000"/>
                <a:hueOff val="0"/>
                <a:satOff val="0"/>
                <a:lumOff val="0"/>
                <a:alphaOff val="0"/>
                <a:shade val="93000"/>
                <a:satMod val="130000"/>
              </a:schemeClr>
            </a:gs>
            <a:gs pos="100000">
              <a:schemeClr val="accent5">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solidFill>
                <a:srgbClr val="000000"/>
              </a:solidFill>
              <a:latin typeface="Arial" panose="020B0604020202020204" pitchFamily="34" charset="0"/>
              <a:cs typeface="Arial" panose="020B0604020202020204" pitchFamily="34" charset="0"/>
            </a:rPr>
            <a:t>Mala atención que los usuarios reciben</a:t>
          </a:r>
          <a:endParaRPr lang="es-ES" sz="1800" kern="1200" dirty="0">
            <a:solidFill>
              <a:srgbClr val="000000"/>
            </a:solidFill>
            <a:latin typeface="Arial" panose="020B0604020202020204" pitchFamily="34" charset="0"/>
            <a:cs typeface="Arial" panose="020B0604020202020204" pitchFamily="34" charset="0"/>
          </a:endParaRPr>
        </a:p>
      </dsp:txBody>
      <dsp:txXfrm>
        <a:off x="3275270" y="1699988"/>
        <a:ext cx="1699987" cy="1699987"/>
      </dsp:txXfrm>
    </dsp:sp>
    <dsp:sp modelId="{7C7053C7-D8CA-4CC2-A4EA-8FFFA9ACAF8D}">
      <dsp:nvSpPr>
        <dsp:cNvPr id="0" name=""/>
        <dsp:cNvSpPr/>
      </dsp:nvSpPr>
      <dsp:spPr>
        <a:xfrm>
          <a:off x="725288" y="3399975"/>
          <a:ext cx="3399975" cy="3399975"/>
        </a:xfrm>
        <a:prstGeom prst="triangle">
          <a:avLst/>
        </a:prstGeom>
        <a:gradFill rotWithShape="0">
          <a:gsLst>
            <a:gs pos="0">
              <a:schemeClr val="accent5">
                <a:shade val="50000"/>
                <a:hueOff val="126486"/>
                <a:satOff val="-2798"/>
                <a:lumOff val="20993"/>
                <a:alphaOff val="0"/>
                <a:shade val="51000"/>
                <a:satMod val="130000"/>
              </a:schemeClr>
            </a:gs>
            <a:gs pos="80000">
              <a:schemeClr val="accent5">
                <a:shade val="50000"/>
                <a:hueOff val="126486"/>
                <a:satOff val="-2798"/>
                <a:lumOff val="20993"/>
                <a:alphaOff val="0"/>
                <a:shade val="93000"/>
                <a:satMod val="130000"/>
              </a:schemeClr>
            </a:gs>
            <a:gs pos="100000">
              <a:schemeClr val="accent5">
                <a:shade val="50000"/>
                <a:hueOff val="126486"/>
                <a:satOff val="-2798"/>
                <a:lumOff val="2099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smtClean="0">
              <a:solidFill>
                <a:srgbClr val="000000"/>
              </a:solidFill>
              <a:latin typeface="Arial" panose="020B0604020202020204" pitchFamily="34" charset="0"/>
              <a:cs typeface="Arial" panose="020B0604020202020204" pitchFamily="34" charset="0"/>
            </a:rPr>
            <a:t>Tipo de calidad que ofrecen a través de redes sociales</a:t>
          </a:r>
          <a:endParaRPr lang="es-ES" sz="1800" kern="1200" dirty="0">
            <a:solidFill>
              <a:srgbClr val="000000"/>
            </a:solidFill>
            <a:latin typeface="Arial" panose="020B0604020202020204" pitchFamily="34" charset="0"/>
            <a:cs typeface="Arial" panose="020B0604020202020204" pitchFamily="34" charset="0"/>
          </a:endParaRPr>
        </a:p>
      </dsp:txBody>
      <dsp:txXfrm>
        <a:off x="1575282" y="5099963"/>
        <a:ext cx="1699987" cy="1699987"/>
      </dsp:txXfrm>
    </dsp:sp>
    <dsp:sp modelId="{D035A439-F9C5-49F7-892E-3B562F5DF1F8}">
      <dsp:nvSpPr>
        <dsp:cNvPr id="0" name=""/>
        <dsp:cNvSpPr/>
      </dsp:nvSpPr>
      <dsp:spPr>
        <a:xfrm rot="10800000">
          <a:off x="2425276" y="3399975"/>
          <a:ext cx="3399975" cy="3399975"/>
        </a:xfrm>
        <a:prstGeom prst="triangle">
          <a:avLst/>
        </a:prstGeom>
        <a:gradFill rotWithShape="0">
          <a:gsLst>
            <a:gs pos="0">
              <a:schemeClr val="accent5">
                <a:shade val="50000"/>
                <a:hueOff val="252972"/>
                <a:satOff val="-5595"/>
                <a:lumOff val="41987"/>
                <a:alphaOff val="0"/>
                <a:shade val="51000"/>
                <a:satMod val="130000"/>
              </a:schemeClr>
            </a:gs>
            <a:gs pos="80000">
              <a:schemeClr val="accent5">
                <a:shade val="50000"/>
                <a:hueOff val="252972"/>
                <a:satOff val="-5595"/>
                <a:lumOff val="41987"/>
                <a:alphaOff val="0"/>
                <a:shade val="93000"/>
                <a:satMod val="130000"/>
              </a:schemeClr>
            </a:gs>
            <a:gs pos="100000">
              <a:schemeClr val="accent5">
                <a:shade val="50000"/>
                <a:hueOff val="252972"/>
                <a:satOff val="-5595"/>
                <a:lumOff val="4198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smtClean="0">
              <a:solidFill>
                <a:srgbClr val="000000"/>
              </a:solidFill>
              <a:latin typeface="Arial" panose="020B0604020202020204" pitchFamily="34" charset="0"/>
              <a:cs typeface="Arial" panose="020B0604020202020204" pitchFamily="34" charset="0"/>
            </a:rPr>
            <a:t>La satisfacción del cliente en base a la calidad del servicio ofrecido</a:t>
          </a:r>
          <a:endParaRPr lang="es-ES" sz="1800" b="1" kern="1200" dirty="0">
            <a:solidFill>
              <a:srgbClr val="000000"/>
            </a:solidFill>
            <a:latin typeface="Arial" panose="020B0604020202020204" pitchFamily="34" charset="0"/>
            <a:cs typeface="Arial" panose="020B0604020202020204" pitchFamily="34" charset="0"/>
          </a:endParaRPr>
        </a:p>
      </dsp:txBody>
      <dsp:txXfrm rot="10800000">
        <a:off x="3275270" y="3399975"/>
        <a:ext cx="1699987" cy="1699987"/>
      </dsp:txXfrm>
    </dsp:sp>
    <dsp:sp modelId="{3D31D6A4-D067-4B4D-87DC-06A6A5752D2B}">
      <dsp:nvSpPr>
        <dsp:cNvPr id="0" name=""/>
        <dsp:cNvSpPr/>
      </dsp:nvSpPr>
      <dsp:spPr>
        <a:xfrm>
          <a:off x="4125264" y="3399975"/>
          <a:ext cx="3399975" cy="3399975"/>
        </a:xfrm>
        <a:prstGeom prst="triangle">
          <a:avLst/>
        </a:prstGeom>
        <a:gradFill rotWithShape="0">
          <a:gsLst>
            <a:gs pos="0">
              <a:schemeClr val="accent5">
                <a:shade val="50000"/>
                <a:hueOff val="126486"/>
                <a:satOff val="-2798"/>
                <a:lumOff val="20993"/>
                <a:alphaOff val="0"/>
                <a:shade val="51000"/>
                <a:satMod val="130000"/>
              </a:schemeClr>
            </a:gs>
            <a:gs pos="80000">
              <a:schemeClr val="accent5">
                <a:shade val="50000"/>
                <a:hueOff val="126486"/>
                <a:satOff val="-2798"/>
                <a:lumOff val="20993"/>
                <a:alphaOff val="0"/>
                <a:shade val="93000"/>
                <a:satMod val="130000"/>
              </a:schemeClr>
            </a:gs>
            <a:gs pos="100000">
              <a:schemeClr val="accent5">
                <a:shade val="50000"/>
                <a:hueOff val="126486"/>
                <a:satOff val="-2798"/>
                <a:lumOff val="2099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smtClean="0">
              <a:solidFill>
                <a:srgbClr val="000000"/>
              </a:solidFill>
              <a:latin typeface="Arial" panose="020B0604020202020204" pitchFamily="34" charset="0"/>
              <a:cs typeface="Arial" panose="020B0604020202020204" pitchFamily="34" charset="0"/>
            </a:rPr>
            <a:t>Calidad del servicio</a:t>
          </a:r>
          <a:endParaRPr lang="es-ES" sz="1800" kern="1200" dirty="0">
            <a:solidFill>
              <a:srgbClr val="000000"/>
            </a:solidFill>
            <a:latin typeface="Arial" panose="020B0604020202020204" pitchFamily="34" charset="0"/>
            <a:cs typeface="Arial" panose="020B0604020202020204" pitchFamily="34" charset="0"/>
          </a:endParaRPr>
        </a:p>
      </dsp:txBody>
      <dsp:txXfrm>
        <a:off x="4975258" y="5099963"/>
        <a:ext cx="1699987" cy="1699987"/>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6.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533536-0B1C-4113-81A9-88933E6B5E35}" type="datetimeFigureOut">
              <a:rPr lang="en-US" smtClean="0"/>
              <a:t>2/18/2022</a:t>
            </a:fld>
            <a:endParaRPr 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B39D4A-42BD-4661-A34B-169B9D4948D5}" type="slidenum">
              <a:rPr lang="en-US" smtClean="0"/>
              <a:t>‹Nº›</a:t>
            </a:fld>
            <a:endParaRPr lang="en-US"/>
          </a:p>
        </p:txBody>
      </p:sp>
    </p:spTree>
    <p:extLst>
      <p:ext uri="{BB962C8B-B14F-4D97-AF65-F5344CB8AC3E}">
        <p14:creationId xmlns:p14="http://schemas.microsoft.com/office/powerpoint/2010/main" val="24519243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DAB2DA-10AE-4BD6-BFC1-534DE09D66C3}" type="datetimeFigureOut">
              <a:rPr lang="en-US" smtClean="0"/>
              <a:t>2/18/2022</a:t>
            </a:fld>
            <a:endParaRPr lang="en-US"/>
          </a:p>
        </p:txBody>
      </p:sp>
      <p:sp>
        <p:nvSpPr>
          <p:cNvPr id="4" name="スライド イメージ プレースホルダー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81ECDC-7530-4EA9-86FD-4E56342A475C}" type="slidenum">
              <a:rPr lang="en-US" smtClean="0"/>
              <a:t>‹Nº›</a:t>
            </a:fld>
            <a:endParaRPr lang="en-US"/>
          </a:p>
        </p:txBody>
      </p:sp>
    </p:spTree>
    <p:extLst>
      <p:ext uri="{BB962C8B-B14F-4D97-AF65-F5344CB8AC3E}">
        <p14:creationId xmlns:p14="http://schemas.microsoft.com/office/powerpoint/2010/main" val="2547794093"/>
      </p:ext>
    </p:extLst>
  </p:cSld>
  <p:clrMap bg1="lt1" tx1="dk1" bg2="lt2" tx2="dk2" accent1="accent1" accent2="accent2" accent3="accent3" accent4="accent4" accent5="accent5" accent6="accent6" hlink="hlink" folHlink="folHlink"/>
  <p:notesStyle>
    <a:lvl1pPr marL="0" algn="l" defTabSz="1632753" rtl="0" eaLnBrk="1" latinLnBrk="0" hangingPunct="1">
      <a:defRPr sz="2100" kern="1200">
        <a:solidFill>
          <a:schemeClr val="tx1"/>
        </a:solidFill>
        <a:latin typeface="+mn-lt"/>
        <a:ea typeface="+mn-ea"/>
        <a:cs typeface="+mn-cs"/>
      </a:defRPr>
    </a:lvl1pPr>
    <a:lvl2pPr marL="816376" algn="l" defTabSz="1632753" rtl="0" eaLnBrk="1" latinLnBrk="0" hangingPunct="1">
      <a:defRPr sz="2100" kern="1200">
        <a:solidFill>
          <a:schemeClr val="tx1"/>
        </a:solidFill>
        <a:latin typeface="+mn-lt"/>
        <a:ea typeface="+mn-ea"/>
        <a:cs typeface="+mn-cs"/>
      </a:defRPr>
    </a:lvl2pPr>
    <a:lvl3pPr marL="1632753" algn="l" defTabSz="1632753" rtl="0" eaLnBrk="1" latinLnBrk="0" hangingPunct="1">
      <a:defRPr sz="2100" kern="1200">
        <a:solidFill>
          <a:schemeClr val="tx1"/>
        </a:solidFill>
        <a:latin typeface="+mn-lt"/>
        <a:ea typeface="+mn-ea"/>
        <a:cs typeface="+mn-cs"/>
      </a:defRPr>
    </a:lvl3pPr>
    <a:lvl4pPr marL="2449129" algn="l" defTabSz="1632753" rtl="0" eaLnBrk="1" latinLnBrk="0" hangingPunct="1">
      <a:defRPr sz="2100" kern="1200">
        <a:solidFill>
          <a:schemeClr val="tx1"/>
        </a:solidFill>
        <a:latin typeface="+mn-lt"/>
        <a:ea typeface="+mn-ea"/>
        <a:cs typeface="+mn-cs"/>
      </a:defRPr>
    </a:lvl4pPr>
    <a:lvl5pPr marL="3265505" algn="l" defTabSz="1632753" rtl="0" eaLnBrk="1" latinLnBrk="0" hangingPunct="1">
      <a:defRPr sz="2100" kern="1200">
        <a:solidFill>
          <a:schemeClr val="tx1"/>
        </a:solidFill>
        <a:latin typeface="+mn-lt"/>
        <a:ea typeface="+mn-ea"/>
        <a:cs typeface="+mn-cs"/>
      </a:defRPr>
    </a:lvl5pPr>
    <a:lvl6pPr marL="4081882" algn="l" defTabSz="1632753" rtl="0" eaLnBrk="1" latinLnBrk="0" hangingPunct="1">
      <a:defRPr sz="2100" kern="1200">
        <a:solidFill>
          <a:schemeClr val="tx1"/>
        </a:solidFill>
        <a:latin typeface="+mn-lt"/>
        <a:ea typeface="+mn-ea"/>
        <a:cs typeface="+mn-cs"/>
      </a:defRPr>
    </a:lvl6pPr>
    <a:lvl7pPr marL="4898258" algn="l" defTabSz="1632753" rtl="0" eaLnBrk="1" latinLnBrk="0" hangingPunct="1">
      <a:defRPr sz="2100" kern="1200">
        <a:solidFill>
          <a:schemeClr val="tx1"/>
        </a:solidFill>
        <a:latin typeface="+mn-lt"/>
        <a:ea typeface="+mn-ea"/>
        <a:cs typeface="+mn-cs"/>
      </a:defRPr>
    </a:lvl7pPr>
    <a:lvl8pPr marL="5714634" algn="l" defTabSz="1632753" rtl="0" eaLnBrk="1" latinLnBrk="0" hangingPunct="1">
      <a:defRPr sz="2100" kern="1200">
        <a:solidFill>
          <a:schemeClr val="tx1"/>
        </a:solidFill>
        <a:latin typeface="+mn-lt"/>
        <a:ea typeface="+mn-ea"/>
        <a:cs typeface="+mn-cs"/>
      </a:defRPr>
    </a:lvl8pPr>
    <a:lvl9pPr marL="6531011" algn="l" defTabSz="1632753" rtl="0" eaLnBrk="1" latinLnBrk="0" hangingPunct="1">
      <a:defRPr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481ECDC-7530-4EA9-86FD-4E56342A475C}" type="slidenum">
              <a:rPr lang="en-US" smtClean="0"/>
              <a:t>18</a:t>
            </a:fld>
            <a:endParaRPr lang="en-US"/>
          </a:p>
        </p:txBody>
      </p:sp>
    </p:spTree>
    <p:extLst>
      <p:ext uri="{BB962C8B-B14F-4D97-AF65-F5344CB8AC3E}">
        <p14:creationId xmlns:p14="http://schemas.microsoft.com/office/powerpoint/2010/main" val="11088131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info">
    <p:spTree>
      <p:nvGrpSpPr>
        <p:cNvPr id="1" name=""/>
        <p:cNvGrpSpPr/>
        <p:nvPr/>
      </p:nvGrpSpPr>
      <p:grpSpPr>
        <a:xfrm>
          <a:off x="0" y="0"/>
          <a:ext cx="0" cy="0"/>
          <a:chOff x="0" y="0"/>
          <a:chExt cx="0" cy="0"/>
        </a:xfrm>
      </p:grpSpPr>
      <p:sp>
        <p:nvSpPr>
          <p:cNvPr id="9" name="平行四辺形 8"/>
          <p:cNvSpPr/>
          <p:nvPr userDrawn="1"/>
        </p:nvSpPr>
        <p:spPr>
          <a:xfrm>
            <a:off x="2302446" y="3353513"/>
            <a:ext cx="13465496" cy="3302155"/>
          </a:xfrm>
          <a:prstGeom prst="parallelogram">
            <a:avLst>
              <a:gd name="adj" fmla="val 55566"/>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ctrTitle" hasCustomPrompt="1"/>
          </p:nvPr>
        </p:nvSpPr>
        <p:spPr>
          <a:xfrm>
            <a:off x="4427035" y="3991372"/>
            <a:ext cx="10044763" cy="1189757"/>
          </a:xfrm>
          <a:prstGeom prst="rect">
            <a:avLst/>
          </a:prstGeom>
        </p:spPr>
        <p:txBody>
          <a:bodyPr/>
          <a:lstStyle>
            <a:lvl1pPr algn="l">
              <a:lnSpc>
                <a:spcPts val="9000"/>
              </a:lnSpc>
              <a:defRPr sz="9600" baseline="0">
                <a:solidFill>
                  <a:schemeClr val="bg1"/>
                </a:solidFill>
                <a:latin typeface="Bebas Neue Regular" pitchFamily="50" charset="0"/>
              </a:defRPr>
            </a:lvl1pPr>
          </a:lstStyle>
          <a:p>
            <a:r>
              <a:rPr lang="en-US" altLang="ja-JP" dirty="0" smtClean="0"/>
              <a:t>TITLE HERE</a:t>
            </a:r>
            <a:endParaRPr lang="en-US" dirty="0"/>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7133902">
            <a:off x="-1044000" y="5180019"/>
            <a:ext cx="8782393" cy="1360425"/>
          </a:xfrm>
          <a:prstGeom prst="rect">
            <a:avLst/>
          </a:prstGeom>
        </p:spPr>
      </p:pic>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933902">
            <a:off x="10188000" y="3739857"/>
            <a:ext cx="8782393" cy="1360425"/>
          </a:xfrm>
          <a:prstGeom prst="rect">
            <a:avLst/>
          </a:prstGeom>
        </p:spPr>
      </p:pic>
      <p:sp>
        <p:nvSpPr>
          <p:cNvPr id="7" name="サブタイトル 2"/>
          <p:cNvSpPr>
            <a:spLocks noGrp="1"/>
          </p:cNvSpPr>
          <p:nvPr>
            <p:ph type="subTitle" idx="1" hasCustomPrompt="1"/>
          </p:nvPr>
        </p:nvSpPr>
        <p:spPr>
          <a:xfrm>
            <a:off x="4407613" y="4934253"/>
            <a:ext cx="9992177" cy="785311"/>
          </a:xfrm>
          <a:prstGeom prst="rect">
            <a:avLst/>
          </a:prstGeom>
        </p:spPr>
        <p:txBody>
          <a:bodyPr/>
          <a:lstStyle>
            <a:lvl1pPr marL="0" indent="0" algn="l">
              <a:buNone/>
              <a:defRPr sz="5400" baseline="0">
                <a:solidFill>
                  <a:schemeClr val="bg1"/>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smtClean="0"/>
              <a:t>Sub Title Here</a:t>
            </a:r>
            <a:endParaRPr lang="en-US" dirty="0"/>
          </a:p>
        </p:txBody>
      </p:sp>
      <p:sp>
        <p:nvSpPr>
          <p:cNvPr id="4" name="テキスト プレースホルダー 3"/>
          <p:cNvSpPr>
            <a:spLocks noGrp="1"/>
          </p:cNvSpPr>
          <p:nvPr>
            <p:ph type="body" sz="quarter" idx="10" hasCustomPrompt="1"/>
          </p:nvPr>
        </p:nvSpPr>
        <p:spPr>
          <a:xfrm>
            <a:off x="4390678" y="5791572"/>
            <a:ext cx="9577064" cy="432048"/>
          </a:xfrm>
          <a:prstGeom prst="rect">
            <a:avLst/>
          </a:prstGeom>
        </p:spPr>
        <p:txBody>
          <a:bodyPr/>
          <a:lstStyle>
            <a:lvl1pPr marL="0" indent="0" algn="l">
              <a:buNone/>
              <a:defRPr sz="2400" baseline="0">
                <a:solidFill>
                  <a:schemeClr val="tx1">
                    <a:alpha val="50000"/>
                  </a:schemeClr>
                </a:solidFill>
                <a:latin typeface="Bebas Neue Regular" pitchFamily="50" charset="0"/>
              </a:defRPr>
            </a:lvl1pPr>
          </a:lstStyle>
          <a:p>
            <a:pPr lvl="0"/>
            <a:r>
              <a:rPr lang="en-US" dirty="0" smtClean="0"/>
              <a:t>Information Here</a:t>
            </a:r>
            <a:endParaRPr lang="en-US" dirty="0"/>
          </a:p>
        </p:txBody>
      </p:sp>
    </p:spTree>
    <p:extLst>
      <p:ext uri="{BB962C8B-B14F-4D97-AF65-F5344CB8AC3E}">
        <p14:creationId xmlns:p14="http://schemas.microsoft.com/office/powerpoint/2010/main" val="72503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7" grpId="0" build="p">
        <p:tmplLst>
          <p:tmpl lvl="1">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4" grpId="0" build="p">
        <p:tmplLst>
          <p:tmpl lvl="1">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on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099795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ly Title and text">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862286" y="2335188"/>
            <a:ext cx="7704063" cy="5976664"/>
          </a:xfrm>
          <a:prstGeom prst="rect">
            <a:avLst/>
          </a:prstGeom>
        </p:spPr>
        <p:txBody>
          <a:bodyPr anchor="ctr"/>
          <a:lstStyle>
            <a:lvl1pPr algn="r">
              <a:lnSpc>
                <a:spcPts val="10000"/>
              </a:lnSpc>
              <a:defRPr sz="12000" baseline="0">
                <a:solidFill>
                  <a:schemeClr val="bg1"/>
                </a:solidFill>
                <a:latin typeface="+mj-lt"/>
              </a:defRPr>
            </a:lvl1pPr>
          </a:lstStyle>
          <a:p>
            <a:r>
              <a:rPr lang="en-US" altLang="ja-JP" dirty="0" smtClean="0"/>
              <a:t>TEXT HERE</a:t>
            </a:r>
            <a:endParaRPr lang="en-US" dirty="0"/>
          </a:p>
        </p:txBody>
      </p:sp>
      <p:sp>
        <p:nvSpPr>
          <p:cNvPr id="3" name="サブタイトル 2"/>
          <p:cNvSpPr>
            <a:spLocks noGrp="1"/>
          </p:cNvSpPr>
          <p:nvPr>
            <p:ph type="subTitle" idx="1" hasCustomPrompt="1"/>
          </p:nvPr>
        </p:nvSpPr>
        <p:spPr>
          <a:xfrm>
            <a:off x="8782372" y="3415308"/>
            <a:ext cx="8209706" cy="3456384"/>
          </a:xfrm>
          <a:prstGeom prst="rect">
            <a:avLst/>
          </a:prstGeom>
        </p:spPr>
        <p:txBody>
          <a:bodyPr anchor="ctr">
            <a:normAutofit/>
          </a:bodyPr>
          <a:lstStyle>
            <a:lvl1pPr marL="0" indent="0" algn="l">
              <a:buNone/>
              <a:defRPr sz="2400" baseline="0">
                <a:solidFill>
                  <a:schemeClr val="bg1"/>
                </a:solidFill>
                <a:latin typeface="+mn-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smtClean="0"/>
              <a:t>Text Here</a:t>
            </a:r>
            <a:endParaRPr lang="en-US" dirty="0"/>
          </a:p>
        </p:txBody>
      </p:sp>
    </p:spTree>
    <p:extLst>
      <p:ext uri="{BB962C8B-B14F-4D97-AF65-F5344CB8AC3E}">
        <p14:creationId xmlns:p14="http://schemas.microsoft.com/office/powerpoint/2010/main" val="146819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50"/>
                            </p:stCondLst>
                            <p:childTnLst>
                              <p:par>
                                <p:cTn id="10" presetID="2" presetClass="entr" presetSubtype="2" decel="10000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 presetClass="entr" presetSubtype="2"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718270" y="2119164"/>
            <a:ext cx="16633848" cy="5976664"/>
          </a:xfrm>
          <a:prstGeom prst="rect">
            <a:avLst/>
          </a:prstGeom>
        </p:spPr>
        <p:txBody>
          <a:bodyPr anchor="ctr"/>
          <a:lstStyle>
            <a:lvl1pPr algn="ctr">
              <a:lnSpc>
                <a:spcPct val="100000"/>
              </a:lnSpc>
              <a:defRPr sz="3600" baseline="0">
                <a:solidFill>
                  <a:schemeClr val="bg1"/>
                </a:solidFill>
                <a:latin typeface="+mn-lt"/>
              </a:defRPr>
            </a:lvl1pPr>
          </a:lstStyle>
          <a:p>
            <a:r>
              <a:rPr lang="en-US" altLang="ja-JP" dirty="0" smtClean="0"/>
              <a:t>Text Here</a:t>
            </a:r>
            <a:br>
              <a:rPr lang="en-US" altLang="ja-JP" dirty="0" smtClean="0"/>
            </a:br>
            <a:r>
              <a:rPr lang="en-US" altLang="ja-JP" dirty="0" smtClean="0"/>
              <a:t>Text Here</a:t>
            </a:r>
            <a:endParaRPr lang="en-US" dirty="0"/>
          </a:p>
        </p:txBody>
      </p:sp>
    </p:spTree>
    <p:extLst>
      <p:ext uri="{BB962C8B-B14F-4D97-AF65-F5344CB8AC3E}">
        <p14:creationId xmlns:p14="http://schemas.microsoft.com/office/powerpoint/2010/main" val="265777850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g Image - Big Text">
    <p:spTree>
      <p:nvGrpSpPr>
        <p:cNvPr id="1" name=""/>
        <p:cNvGrpSpPr/>
        <p:nvPr/>
      </p:nvGrpSpPr>
      <p:grpSpPr>
        <a:xfrm>
          <a:off x="0" y="0"/>
          <a:ext cx="0" cy="0"/>
          <a:chOff x="0" y="0"/>
          <a:chExt cx="0" cy="0"/>
        </a:xfrm>
      </p:grpSpPr>
      <p:sp>
        <p:nvSpPr>
          <p:cNvPr id="3" name="タイトル 1"/>
          <p:cNvSpPr>
            <a:spLocks noGrp="1"/>
          </p:cNvSpPr>
          <p:nvPr>
            <p:ph type="ctrTitle" hasCustomPrompt="1"/>
          </p:nvPr>
        </p:nvSpPr>
        <p:spPr>
          <a:xfrm>
            <a:off x="7198990" y="1831132"/>
            <a:ext cx="10441160" cy="3600400"/>
          </a:xfrm>
          <a:prstGeom prst="rect">
            <a:avLst/>
          </a:prstGeom>
        </p:spPr>
        <p:txBody>
          <a:bodyPr anchor="b"/>
          <a:lstStyle>
            <a:lvl1pPr algn="l">
              <a:lnSpc>
                <a:spcPts val="11000"/>
              </a:lnSpc>
              <a:defRPr sz="12000" baseline="0">
                <a:solidFill>
                  <a:schemeClr val="bg1"/>
                </a:solidFill>
                <a:latin typeface="+mj-lt"/>
              </a:defRPr>
            </a:lvl1pPr>
          </a:lstStyle>
          <a:p>
            <a:r>
              <a:rPr lang="en-US" altLang="ja-JP" dirty="0" smtClean="0"/>
              <a:t>TEXT HERE</a:t>
            </a:r>
            <a:endParaRPr lang="en-US" dirty="0"/>
          </a:p>
        </p:txBody>
      </p:sp>
      <p:sp>
        <p:nvSpPr>
          <p:cNvPr id="4" name="サブタイトル 2"/>
          <p:cNvSpPr>
            <a:spLocks noGrp="1"/>
          </p:cNvSpPr>
          <p:nvPr>
            <p:ph type="subTitle" idx="1" hasCustomPrompt="1"/>
          </p:nvPr>
        </p:nvSpPr>
        <p:spPr>
          <a:xfrm>
            <a:off x="7198990" y="5431532"/>
            <a:ext cx="10441160" cy="3456384"/>
          </a:xfrm>
          <a:prstGeom prst="rect">
            <a:avLst/>
          </a:prstGeom>
        </p:spPr>
        <p:txBody>
          <a:bodyPr anchor="t">
            <a:normAutofit/>
          </a:bodyPr>
          <a:lstStyle>
            <a:lvl1pPr marL="0" indent="0" algn="l">
              <a:buNone/>
              <a:defRPr sz="2400" baseline="0">
                <a:solidFill>
                  <a:schemeClr val="bg1"/>
                </a:solidFill>
                <a:latin typeface="+mn-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smtClean="0"/>
              <a:t>Text Here</a:t>
            </a:r>
            <a:endParaRPr lang="en-US" dirty="0"/>
          </a:p>
        </p:txBody>
      </p:sp>
      <p:sp>
        <p:nvSpPr>
          <p:cNvPr id="6" name="図プレースホルダー 5"/>
          <p:cNvSpPr>
            <a:spLocks noGrp="1"/>
          </p:cNvSpPr>
          <p:nvPr>
            <p:ph type="pic" sz="quarter" idx="10" hasCustomPrompt="1"/>
          </p:nvPr>
        </p:nvSpPr>
        <p:spPr>
          <a:xfrm>
            <a:off x="0" y="0"/>
            <a:ext cx="6838950" cy="10287000"/>
          </a:xfrm>
        </p:spPr>
        <p:txBody>
          <a:bodyPr/>
          <a:lstStyle>
            <a:lvl1pPr>
              <a:defRPr/>
            </a:lvl1pPr>
          </a:lstStyle>
          <a:p>
            <a:r>
              <a:rPr lang="en-US" dirty="0" smtClean="0"/>
              <a:t>Add Image Here</a:t>
            </a:r>
            <a:endParaRPr lang="en-US" dirty="0"/>
          </a:p>
        </p:txBody>
      </p:sp>
    </p:spTree>
    <p:extLst>
      <p:ext uri="{BB962C8B-B14F-4D97-AF65-F5344CB8AC3E}">
        <p14:creationId xmlns:p14="http://schemas.microsoft.com/office/powerpoint/2010/main" val="202633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50"/>
                            </p:stCondLst>
                            <p:childTnLst>
                              <p:par>
                                <p:cTn id="10" presetID="2" presetClass="entr" presetSubtype="2" decel="10000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5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allAtOnce"/>
      <p:bldP spid="6"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図プレースホルダー 2"/>
          <p:cNvSpPr>
            <a:spLocks noGrp="1"/>
          </p:cNvSpPr>
          <p:nvPr>
            <p:ph type="pic" sz="quarter" idx="10" hasCustomPrompt="1"/>
          </p:nvPr>
        </p:nvSpPr>
        <p:spPr>
          <a:xfrm>
            <a:off x="0" y="0"/>
            <a:ext cx="18286413" cy="10287000"/>
          </a:xfrm>
        </p:spPr>
        <p:txBody>
          <a:bodyPr/>
          <a:lstStyle>
            <a:lvl1pPr>
              <a:defRPr/>
            </a:lvl1pPr>
          </a:lstStyle>
          <a:p>
            <a:r>
              <a:rPr lang="en-US" dirty="0" smtClean="0"/>
              <a:t>Add Image</a:t>
            </a:r>
            <a:endParaRPr lang="en-US" dirty="0"/>
          </a:p>
        </p:txBody>
      </p:sp>
    </p:spTree>
    <p:extLst>
      <p:ext uri="{BB962C8B-B14F-4D97-AF65-F5344CB8AC3E}">
        <p14:creationId xmlns:p14="http://schemas.microsoft.com/office/powerpoint/2010/main" val="282009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Screen Image - Circle">
    <p:spTree>
      <p:nvGrpSpPr>
        <p:cNvPr id="1" name=""/>
        <p:cNvGrpSpPr/>
        <p:nvPr/>
      </p:nvGrpSpPr>
      <p:grpSpPr>
        <a:xfrm>
          <a:off x="0" y="0"/>
          <a:ext cx="0" cy="0"/>
          <a:chOff x="0" y="0"/>
          <a:chExt cx="0" cy="0"/>
        </a:xfrm>
      </p:grpSpPr>
      <p:sp>
        <p:nvSpPr>
          <p:cNvPr id="3" name="図プレースホルダー 2"/>
          <p:cNvSpPr>
            <a:spLocks noGrp="1"/>
          </p:cNvSpPr>
          <p:nvPr>
            <p:ph type="pic" sz="quarter" idx="10" hasCustomPrompt="1"/>
          </p:nvPr>
        </p:nvSpPr>
        <p:spPr>
          <a:xfrm>
            <a:off x="0" y="0"/>
            <a:ext cx="18286413" cy="10287000"/>
          </a:xfrm>
        </p:spPr>
        <p:txBody>
          <a:bodyPr/>
          <a:lstStyle>
            <a:lvl1pPr>
              <a:defRPr/>
            </a:lvl1pPr>
          </a:lstStyle>
          <a:p>
            <a:r>
              <a:rPr lang="en-US" dirty="0" smtClean="0"/>
              <a:t>Add Image</a:t>
            </a:r>
            <a:endParaRPr lang="en-US" dirty="0"/>
          </a:p>
        </p:txBody>
      </p:sp>
      <p:sp>
        <p:nvSpPr>
          <p:cNvPr id="4" name="テキスト プレースホルダー 3"/>
          <p:cNvSpPr>
            <a:spLocks noGrp="1"/>
          </p:cNvSpPr>
          <p:nvPr>
            <p:ph type="body" sz="quarter" idx="11" hasCustomPrompt="1"/>
          </p:nvPr>
        </p:nvSpPr>
        <p:spPr>
          <a:xfrm>
            <a:off x="790278" y="4207396"/>
            <a:ext cx="5400600" cy="5400600"/>
          </a:xfrm>
          <a:prstGeom prst="ellipse">
            <a:avLst/>
          </a:prstGeom>
          <a:blipFill dpi="0" rotWithShape="1">
            <a:blip r:embed="rId2"/>
            <a:srcRect/>
            <a:tile tx="0" ty="0" sx="100000" sy="100000" flip="none" algn="tl"/>
          </a:blipFill>
          <a:effectLst>
            <a:innerShdw blurRad="114300">
              <a:prstClr val="black"/>
            </a:innerShdw>
          </a:effectLst>
        </p:spPr>
        <p:txBody>
          <a:bodyPr wrap="none" anchor="ctr">
            <a:normAutofit/>
          </a:bodyPr>
          <a:lstStyle>
            <a:lvl1pPr algn="ctr">
              <a:defRPr sz="7200" baseline="0">
                <a:solidFill>
                  <a:schemeClr val="tx1">
                    <a:alpha val="80000"/>
                  </a:schemeClr>
                </a:solidFill>
                <a:latin typeface="Bebas Neue Regular" pitchFamily="50" charset="0"/>
              </a:defRPr>
            </a:lvl1pPr>
          </a:lstStyle>
          <a:p>
            <a:pPr lvl="0"/>
            <a:r>
              <a:rPr lang="en-US" altLang="ja-JP" dirty="0" smtClean="0"/>
              <a:t>Text Here</a:t>
            </a:r>
            <a:endParaRPr lang="ja-JP" altLang="en-US" dirty="0" smtClean="0"/>
          </a:p>
        </p:txBody>
      </p:sp>
      <p:sp>
        <p:nvSpPr>
          <p:cNvPr id="6" name="図プレースホルダー 5"/>
          <p:cNvSpPr>
            <a:spLocks noGrp="1"/>
          </p:cNvSpPr>
          <p:nvPr>
            <p:ph type="pic" sz="quarter" idx="12" hasCustomPrompt="1"/>
          </p:nvPr>
        </p:nvSpPr>
        <p:spPr>
          <a:xfrm>
            <a:off x="2806800" y="4927476"/>
            <a:ext cx="1439862" cy="1439862"/>
          </a:xfrm>
        </p:spPr>
        <p:txBody>
          <a:bodyPr/>
          <a:lstStyle>
            <a:lvl1pPr>
              <a:defRPr/>
            </a:lvl1pPr>
          </a:lstStyle>
          <a:p>
            <a:r>
              <a:rPr lang="en-US" dirty="0" smtClean="0"/>
              <a:t>Icon</a:t>
            </a:r>
            <a:endParaRPr lang="en-US" dirty="0"/>
          </a:p>
        </p:txBody>
      </p:sp>
      <p:sp>
        <p:nvSpPr>
          <p:cNvPr id="8" name="テキスト プレースホルダー 7"/>
          <p:cNvSpPr>
            <a:spLocks noGrp="1"/>
          </p:cNvSpPr>
          <p:nvPr>
            <p:ph type="body" sz="quarter" idx="13" hasCustomPrompt="1"/>
          </p:nvPr>
        </p:nvSpPr>
        <p:spPr>
          <a:xfrm>
            <a:off x="1006303" y="7447756"/>
            <a:ext cx="4896544" cy="576263"/>
          </a:xfrm>
        </p:spPr>
        <p:txBody>
          <a:bodyPr>
            <a:noAutofit/>
          </a:bodyPr>
          <a:lstStyle>
            <a:lvl1pPr algn="ctr">
              <a:defRPr sz="3200" baseline="0">
                <a:solidFill>
                  <a:schemeClr val="accent1"/>
                </a:solidFill>
                <a:latin typeface="Bebas Neue Regular" pitchFamily="50" charset="0"/>
              </a:defRPr>
            </a:lvl1pPr>
          </a:lstStyle>
          <a:p>
            <a:pPr lvl="0"/>
            <a:r>
              <a:rPr lang="en-US" dirty="0" smtClean="0"/>
              <a:t>TEXT HERE</a:t>
            </a:r>
            <a:endParaRPr lang="en-US" dirty="0"/>
          </a:p>
        </p:txBody>
      </p:sp>
    </p:spTree>
    <p:extLst>
      <p:ext uri="{BB962C8B-B14F-4D97-AF65-F5344CB8AC3E}">
        <p14:creationId xmlns:p14="http://schemas.microsoft.com/office/powerpoint/2010/main" val="1543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bg/>
                                          </p:spTgt>
                                        </p:tgtEl>
                                        <p:attrNameLst>
                                          <p:attrName>style.visibility</p:attrName>
                                        </p:attrNameLst>
                                      </p:cBhvr>
                                      <p:to>
                                        <p:strVal val="visible"/>
                                      </p:to>
                                    </p:set>
                                    <p:anim calcmode="lin" valueType="num">
                                      <p:cBhvr>
                                        <p:cTn id="11" dur="500" fill="hold"/>
                                        <p:tgtEl>
                                          <p:spTgt spid="4">
                                            <p:bg/>
                                          </p:spTgt>
                                        </p:tgtEl>
                                        <p:attrNameLst>
                                          <p:attrName>ppt_w</p:attrName>
                                        </p:attrNameLst>
                                      </p:cBhvr>
                                      <p:tavLst>
                                        <p:tav tm="0">
                                          <p:val>
                                            <p:fltVal val="0"/>
                                          </p:val>
                                        </p:tav>
                                        <p:tav tm="100000">
                                          <p:val>
                                            <p:strVal val="#ppt_w"/>
                                          </p:val>
                                        </p:tav>
                                      </p:tavLst>
                                    </p:anim>
                                    <p:anim calcmode="lin" valueType="num">
                                      <p:cBhvr>
                                        <p:cTn id="12" dur="500" fill="hold"/>
                                        <p:tgtEl>
                                          <p:spTgt spid="4">
                                            <p:bg/>
                                          </p:spTgt>
                                        </p:tgtEl>
                                        <p:attrNameLst>
                                          <p:attrName>ppt_h</p:attrName>
                                        </p:attrNameLst>
                                      </p:cBhvr>
                                      <p:tavLst>
                                        <p:tav tm="0">
                                          <p:val>
                                            <p:fltVal val="0"/>
                                          </p:val>
                                        </p:tav>
                                        <p:tav tm="100000">
                                          <p:val>
                                            <p:strVal val="#ppt_h"/>
                                          </p:val>
                                        </p:tav>
                                      </p:tavLst>
                                    </p:anim>
                                    <p:animEffect transition="in" filter="fade">
                                      <p:cBhvr>
                                        <p:cTn id="13" dur="500"/>
                                        <p:tgtEl>
                                          <p:spTgt spid="4">
                                            <p:bg/>
                                          </p:spTgt>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p:cTn id="16"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4">
                                            <p:txEl>
                                              <p:pRg st="0" end="0"/>
                                            </p:txEl>
                                          </p:spTgt>
                                        </p:tgtEl>
                                      </p:cBhvr>
                                    </p:animEffect>
                                  </p:childTnLst>
                                </p:cTn>
                              </p:par>
                            </p:childTnLst>
                          </p:cTn>
                        </p:par>
                        <p:par>
                          <p:cTn id="19" fill="hold">
                            <p:stCondLst>
                              <p:cond delay="1000"/>
                            </p:stCondLst>
                            <p:childTnLst>
                              <p:par>
                                <p:cTn id="20" presetID="10" presetClass="entr" presetSubtype="0" fill="hold" grpId="0" nodeType="afterEffect">
                                  <p:stCondLst>
                                    <p:cond delay="2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allAtOnce" animBg="1">
        <p:tmplLst>
          <p:tmpl>
            <p:tnLst>
              <p:par>
                <p:cTn presetID="53" presetClass="entr" presetSubtype="16"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ppt_w</p:attrName>
                        </p:attrNameLst>
                      </p:cBhvr>
                      <p:tavLst>
                        <p:tav tm="0">
                          <p:val>
                            <p:fltVal val="0"/>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animEffect transition="in" filter="fade">
                      <p:cBhvr>
                        <p:cTn dur="500"/>
                        <p:tgtEl>
                          <p:spTgt spid="4"/>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ppt_w</p:attrName>
                        </p:attrNameLst>
                      </p:cBhvr>
                      <p:tavLst>
                        <p:tav tm="0">
                          <p:val>
                            <p:fltVal val="0"/>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animEffect transition="in" filter="fade">
                      <p:cBhvr>
                        <p:cTn dur="500"/>
                        <p:tgtEl>
                          <p:spTgt spid="4"/>
                        </p:tgtEl>
                      </p:cBhvr>
                    </p:animEffect>
                  </p:childTnLst>
                </p:cTn>
              </p:par>
            </p:tnLst>
          </p:tmpl>
        </p:tmplLst>
      </p:bldP>
      <p:bldP spid="6" grpId="0"/>
      <p:bldP spid="8" grpId="0" build="p">
        <p:tmplLst>
          <p:tmpl lvl="1">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Screen Image - Simple Text">
    <p:spTree>
      <p:nvGrpSpPr>
        <p:cNvPr id="1" name=""/>
        <p:cNvGrpSpPr/>
        <p:nvPr/>
      </p:nvGrpSpPr>
      <p:grpSpPr>
        <a:xfrm>
          <a:off x="0" y="0"/>
          <a:ext cx="0" cy="0"/>
          <a:chOff x="0" y="0"/>
          <a:chExt cx="0" cy="0"/>
        </a:xfrm>
      </p:grpSpPr>
      <p:sp>
        <p:nvSpPr>
          <p:cNvPr id="3" name="図プレースホルダー 2"/>
          <p:cNvSpPr>
            <a:spLocks noGrp="1"/>
          </p:cNvSpPr>
          <p:nvPr>
            <p:ph type="pic" sz="quarter" idx="10" hasCustomPrompt="1"/>
          </p:nvPr>
        </p:nvSpPr>
        <p:spPr>
          <a:xfrm>
            <a:off x="0" y="0"/>
            <a:ext cx="18286413" cy="10287000"/>
          </a:xfrm>
        </p:spPr>
        <p:txBody>
          <a:bodyPr/>
          <a:lstStyle>
            <a:lvl1pPr>
              <a:defRPr/>
            </a:lvl1pPr>
          </a:lstStyle>
          <a:p>
            <a:r>
              <a:rPr lang="en-US" dirty="0" smtClean="0"/>
              <a:t>Add Image</a:t>
            </a:r>
            <a:endParaRPr lang="en-US" dirty="0"/>
          </a:p>
        </p:txBody>
      </p:sp>
      <p:sp>
        <p:nvSpPr>
          <p:cNvPr id="8" name="テキスト プレースホルダー 7"/>
          <p:cNvSpPr>
            <a:spLocks noGrp="1"/>
          </p:cNvSpPr>
          <p:nvPr>
            <p:ph type="body" sz="quarter" idx="13" hasCustomPrompt="1"/>
          </p:nvPr>
        </p:nvSpPr>
        <p:spPr>
          <a:xfrm>
            <a:off x="502245" y="7951812"/>
            <a:ext cx="8640167" cy="2016224"/>
          </a:xfrm>
        </p:spPr>
        <p:txBody>
          <a:bodyPr anchor="b">
            <a:noAutofit/>
          </a:bodyPr>
          <a:lstStyle>
            <a:lvl1pPr algn="l">
              <a:lnSpc>
                <a:spcPts val="8000"/>
              </a:lnSpc>
              <a:defRPr sz="8000" baseline="0">
                <a:solidFill>
                  <a:schemeClr val="bg1"/>
                </a:solidFill>
                <a:latin typeface="Bebas Neue Regular" pitchFamily="50" charset="0"/>
              </a:defRPr>
            </a:lvl1pPr>
          </a:lstStyle>
          <a:p>
            <a:pPr lvl="0"/>
            <a:r>
              <a:rPr lang="en-US" dirty="0" smtClean="0"/>
              <a:t>TEXT HERE</a:t>
            </a:r>
            <a:br>
              <a:rPr lang="en-US" dirty="0" smtClean="0"/>
            </a:br>
            <a:r>
              <a:rPr lang="en-US" dirty="0" smtClean="0"/>
              <a:t>TEXT HERE</a:t>
            </a:r>
          </a:p>
        </p:txBody>
      </p:sp>
    </p:spTree>
    <p:extLst>
      <p:ext uri="{BB962C8B-B14F-4D97-AF65-F5344CB8AC3E}">
        <p14:creationId xmlns:p14="http://schemas.microsoft.com/office/powerpoint/2010/main" val="96427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9" decel="100000" fill="hold" grpId="0" nodeType="afterEffect">
                                  <p:stCondLst>
                                    <p:cond delay="250"/>
                                  </p:stCondLst>
                                  <p:iterate type="wd">
                                    <p:tmPct val="1000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tmplLst>
          <p:tmpl lvl="1">
            <p:tnLst>
              <p:par>
                <p:cTn presetID="2" presetClass="entr" presetSubtype="9" decel="100000" fill="hold" nodeType="afterEffect">
                  <p:stCondLst>
                    <p:cond delay="25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Screen Image - Text">
    <p:spTree>
      <p:nvGrpSpPr>
        <p:cNvPr id="1" name=""/>
        <p:cNvGrpSpPr/>
        <p:nvPr/>
      </p:nvGrpSpPr>
      <p:grpSpPr>
        <a:xfrm>
          <a:off x="0" y="0"/>
          <a:ext cx="0" cy="0"/>
          <a:chOff x="0" y="0"/>
          <a:chExt cx="0" cy="0"/>
        </a:xfrm>
      </p:grpSpPr>
      <p:sp>
        <p:nvSpPr>
          <p:cNvPr id="3" name="図プレースホルダー 2"/>
          <p:cNvSpPr>
            <a:spLocks noGrp="1"/>
          </p:cNvSpPr>
          <p:nvPr>
            <p:ph type="pic" sz="quarter" idx="10" hasCustomPrompt="1"/>
          </p:nvPr>
        </p:nvSpPr>
        <p:spPr>
          <a:xfrm>
            <a:off x="0" y="0"/>
            <a:ext cx="18286413" cy="10287000"/>
          </a:xfrm>
        </p:spPr>
        <p:txBody>
          <a:bodyPr/>
          <a:lstStyle>
            <a:lvl1pPr>
              <a:defRPr/>
            </a:lvl1pPr>
          </a:lstStyle>
          <a:p>
            <a:r>
              <a:rPr lang="en-US" dirty="0" smtClean="0"/>
              <a:t>Add Image</a:t>
            </a:r>
            <a:endParaRPr lang="en-US" dirty="0"/>
          </a:p>
        </p:txBody>
      </p:sp>
      <p:sp>
        <p:nvSpPr>
          <p:cNvPr id="4" name="テキスト プレースホルダー 3"/>
          <p:cNvSpPr>
            <a:spLocks noGrp="1"/>
          </p:cNvSpPr>
          <p:nvPr>
            <p:ph type="body" sz="quarter" idx="14" hasCustomPrompt="1"/>
          </p:nvPr>
        </p:nvSpPr>
        <p:spPr>
          <a:xfrm>
            <a:off x="862286" y="4207396"/>
            <a:ext cx="16561840" cy="1728192"/>
          </a:xfrm>
        </p:spPr>
        <p:txBody>
          <a:bodyPr anchor="ctr">
            <a:noAutofit/>
          </a:bodyPr>
          <a:lstStyle>
            <a:lvl1pPr algn="ctr">
              <a:defRPr sz="9600">
                <a:latin typeface="Bebas Neue Regular" pitchFamily="50" charset="0"/>
              </a:defRPr>
            </a:lvl1pPr>
          </a:lstStyle>
          <a:p>
            <a:pPr lvl="0"/>
            <a:r>
              <a:rPr lang="en-US" altLang="ja-JP" dirty="0" smtClean="0"/>
              <a:t>TEXT HERE</a:t>
            </a:r>
            <a:endParaRPr lang="en-US" dirty="0"/>
          </a:p>
        </p:txBody>
      </p:sp>
    </p:spTree>
    <p:extLst>
      <p:ext uri="{BB962C8B-B14F-4D97-AF65-F5344CB8AC3E}">
        <p14:creationId xmlns:p14="http://schemas.microsoft.com/office/powerpoint/2010/main" val="205701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3" decel="100000" fill="hold" grpId="0" nodeType="withEffect">
                                  <p:stCondLst>
                                    <p:cond delay="250"/>
                                  </p:stCondLst>
                                  <p:iterate type="lt">
                                    <p:tmPct val="10000"/>
                                  </p:iterate>
                                  <p:childTnLst>
                                    <p:set>
                                      <p:cBhvr>
                                        <p:cTn id="9" dur="1" fill="hold">
                                          <p:stCondLst>
                                            <p:cond delay="0"/>
                                          </p:stCondLst>
                                        </p:cTn>
                                        <p:tgtEl>
                                          <p:spTgt spid="4">
                                            <p:txEl>
                                              <p:pRg st="0" end="0"/>
                                            </p:txEl>
                                          </p:spTgt>
                                        </p:tgtEl>
                                        <p:attrNameLst>
                                          <p:attrName>style.visibility</p:attrName>
                                        </p:attrNameLst>
                                      </p:cBhvr>
                                      <p:to>
                                        <p:strVal val="visible"/>
                                      </p:to>
                                    </p:set>
                                    <p:anim calcmode="lin" valueType="num">
                                      <p:cBhvr additive="base">
                                        <p:cTn id="10"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1"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2" presetClass="entr" presetSubtype="3" decel="100000" fill="hold" nodeType="withEffect">
                  <p:stCondLst>
                    <p:cond delay="250"/>
                  </p:stCondLst>
                  <p:iterate type="lt">
                    <p:tmPct val="10000"/>
                  </p:iterate>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1+#ppt_w/2"/>
                          </p:val>
                        </p:tav>
                        <p:tav tm="100000">
                          <p:val>
                            <p:strVal val="#ppt_x"/>
                          </p:val>
                        </p:tav>
                      </p:tavLst>
                    </p:anim>
                    <p:anim calcmode="lin" valueType="num">
                      <p:cBhvr additive="base">
                        <p:cTn dur="500" fill="hold"/>
                        <p:tgtEl>
                          <p:spTgt spid="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Image - 2 Column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9" name="図プレースホルダー 8"/>
          <p:cNvSpPr>
            <a:spLocks noGrp="1"/>
          </p:cNvSpPr>
          <p:nvPr>
            <p:ph type="pic" sz="quarter" idx="13" hasCustomPrompt="1"/>
          </p:nvPr>
        </p:nvSpPr>
        <p:spPr>
          <a:xfrm>
            <a:off x="1438350" y="2767236"/>
            <a:ext cx="5976664" cy="597666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smtClean="0"/>
              <a:t>Add Image</a:t>
            </a:r>
            <a:endParaRPr lang="en-US" dirty="0"/>
          </a:p>
        </p:txBody>
      </p:sp>
      <p:sp>
        <p:nvSpPr>
          <p:cNvPr id="12" name="テキスト プレースホルダー 11"/>
          <p:cNvSpPr>
            <a:spLocks noGrp="1"/>
          </p:cNvSpPr>
          <p:nvPr>
            <p:ph type="body" sz="quarter" idx="14" hasCustomPrompt="1"/>
          </p:nvPr>
        </p:nvSpPr>
        <p:spPr>
          <a:xfrm>
            <a:off x="8279110" y="2839244"/>
            <a:ext cx="8999215"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13" name="テキスト プレースホルダー 11"/>
          <p:cNvSpPr>
            <a:spLocks noGrp="1"/>
          </p:cNvSpPr>
          <p:nvPr>
            <p:ph type="body" sz="quarter" idx="15" hasCustomPrompt="1"/>
          </p:nvPr>
        </p:nvSpPr>
        <p:spPr>
          <a:xfrm>
            <a:off x="8279110" y="3487316"/>
            <a:ext cx="8999215" cy="2016224"/>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
        <p:nvSpPr>
          <p:cNvPr id="14" name="テキスト プレースホルダー 11"/>
          <p:cNvSpPr>
            <a:spLocks noGrp="1"/>
          </p:cNvSpPr>
          <p:nvPr>
            <p:ph type="body" sz="quarter" idx="16" hasCustomPrompt="1"/>
          </p:nvPr>
        </p:nvSpPr>
        <p:spPr>
          <a:xfrm>
            <a:off x="8280895" y="6079604"/>
            <a:ext cx="8999215"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15" name="テキスト プレースホルダー 11"/>
          <p:cNvSpPr>
            <a:spLocks noGrp="1"/>
          </p:cNvSpPr>
          <p:nvPr>
            <p:ph type="body" sz="quarter" idx="17" hasCustomPrompt="1"/>
          </p:nvPr>
        </p:nvSpPr>
        <p:spPr>
          <a:xfrm>
            <a:off x="8280895" y="6727676"/>
            <a:ext cx="8999215" cy="2016224"/>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Tree>
    <p:extLst>
      <p:ext uri="{BB962C8B-B14F-4D97-AF65-F5344CB8AC3E}">
        <p14:creationId xmlns:p14="http://schemas.microsoft.com/office/powerpoint/2010/main" val="33796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decel="100000" fill="hold" grpId="0" nodeType="afterEffect">
                                  <p:stCondLst>
                                    <p:cond delay="250"/>
                                  </p:stCondLst>
                                  <p:childTnLst>
                                    <p:set>
                                      <p:cBhvr>
                                        <p:cTn id="26" dur="1" fill="hold">
                                          <p:stCondLst>
                                            <p:cond delay="0"/>
                                          </p:stCondLst>
                                        </p:cTn>
                                        <p:tgtEl>
                                          <p:spTgt spid="14">
                                            <p:txEl>
                                              <p:pRg st="0" end="0"/>
                                            </p:txEl>
                                          </p:spTgt>
                                        </p:tgtEl>
                                        <p:attrNameLst>
                                          <p:attrName>style.visibility</p:attrName>
                                        </p:attrNameLst>
                                      </p:cBhvr>
                                      <p:to>
                                        <p:strVal val="visible"/>
                                      </p:to>
                                    </p:set>
                                    <p:anim calcmode="lin" valueType="num">
                                      <p:cBhvr additive="base">
                                        <p:cTn id="27"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500"/>
                                  </p:stCondLst>
                                  <p:childTnLst>
                                    <p:set>
                                      <p:cBhvr>
                                        <p:cTn id="30" dur="1" fill="hold">
                                          <p:stCondLst>
                                            <p:cond delay="0"/>
                                          </p:stCondLst>
                                        </p:cTn>
                                        <p:tgtEl>
                                          <p:spTgt spid="15">
                                            <p:txEl>
                                              <p:pRg st="0" end="0"/>
                                            </p:txEl>
                                          </p:spTgt>
                                        </p:tgtEl>
                                        <p:attrNameLst>
                                          <p:attrName>style.visibility</p:attrName>
                                        </p:attrNameLst>
                                      </p:cBhvr>
                                      <p:to>
                                        <p:strVal val="visible"/>
                                      </p:to>
                                    </p:set>
                                    <p:anim calcmode="lin" valueType="num">
                                      <p:cBhvr additive="base">
                                        <p:cTn id="31"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Image - 1 Column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9" name="図プレースホルダー 8"/>
          <p:cNvSpPr>
            <a:spLocks noGrp="1"/>
          </p:cNvSpPr>
          <p:nvPr>
            <p:ph type="pic" sz="quarter" idx="13" hasCustomPrompt="1"/>
          </p:nvPr>
        </p:nvSpPr>
        <p:spPr>
          <a:xfrm>
            <a:off x="1438350" y="2767236"/>
            <a:ext cx="5976664" cy="597666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smtClean="0"/>
              <a:t>Add Image</a:t>
            </a:r>
            <a:endParaRPr lang="en-US" dirty="0"/>
          </a:p>
        </p:txBody>
      </p:sp>
      <p:sp>
        <p:nvSpPr>
          <p:cNvPr id="12" name="テキスト プレースホルダー 11"/>
          <p:cNvSpPr>
            <a:spLocks noGrp="1"/>
          </p:cNvSpPr>
          <p:nvPr>
            <p:ph type="body" sz="quarter" idx="14" hasCustomPrompt="1"/>
          </p:nvPr>
        </p:nvSpPr>
        <p:spPr>
          <a:xfrm>
            <a:off x="8279110" y="3991372"/>
            <a:ext cx="8999215"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13" name="テキスト プレースホルダー 11"/>
          <p:cNvSpPr>
            <a:spLocks noGrp="1"/>
          </p:cNvSpPr>
          <p:nvPr>
            <p:ph type="body" sz="quarter" idx="15" hasCustomPrompt="1"/>
          </p:nvPr>
        </p:nvSpPr>
        <p:spPr>
          <a:xfrm>
            <a:off x="8279110" y="4639444"/>
            <a:ext cx="8999215" cy="2952328"/>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Tree>
    <p:extLst>
      <p:ext uri="{BB962C8B-B14F-4D97-AF65-F5344CB8AC3E}">
        <p14:creationId xmlns:p14="http://schemas.microsoft.com/office/powerpoint/2010/main" val="48022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平行四辺形 8"/>
          <p:cNvSpPr/>
          <p:nvPr userDrawn="1"/>
        </p:nvSpPr>
        <p:spPr>
          <a:xfrm>
            <a:off x="2302446" y="3353513"/>
            <a:ext cx="13465496" cy="3302155"/>
          </a:xfrm>
          <a:prstGeom prst="parallelogram">
            <a:avLst>
              <a:gd name="adj" fmla="val 55566"/>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ctrTitle" hasCustomPrompt="1"/>
          </p:nvPr>
        </p:nvSpPr>
        <p:spPr>
          <a:xfrm>
            <a:off x="4427035" y="4207396"/>
            <a:ext cx="10044763" cy="1189757"/>
          </a:xfrm>
          <a:prstGeom prst="rect">
            <a:avLst/>
          </a:prstGeom>
        </p:spPr>
        <p:txBody>
          <a:bodyPr/>
          <a:lstStyle>
            <a:lvl1pPr algn="l">
              <a:lnSpc>
                <a:spcPts val="9000"/>
              </a:lnSpc>
              <a:defRPr sz="9600" baseline="0">
                <a:solidFill>
                  <a:schemeClr val="bg1"/>
                </a:solidFill>
                <a:latin typeface="Bebas Neue Regular" pitchFamily="50" charset="0"/>
              </a:defRPr>
            </a:lvl1pPr>
          </a:lstStyle>
          <a:p>
            <a:r>
              <a:rPr lang="en-US" altLang="ja-JP" dirty="0" smtClean="0"/>
              <a:t>TITLE HERE</a:t>
            </a:r>
            <a:endParaRPr lang="en-US" dirty="0"/>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7133902">
            <a:off x="-1044000" y="5180019"/>
            <a:ext cx="8782393" cy="1360425"/>
          </a:xfrm>
          <a:prstGeom prst="rect">
            <a:avLst/>
          </a:prstGeom>
        </p:spPr>
      </p:pic>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933902">
            <a:off x="10188000" y="3739857"/>
            <a:ext cx="8782393" cy="1360425"/>
          </a:xfrm>
          <a:prstGeom prst="rect">
            <a:avLst/>
          </a:prstGeom>
        </p:spPr>
      </p:pic>
      <p:sp>
        <p:nvSpPr>
          <p:cNvPr id="7" name="サブタイトル 2"/>
          <p:cNvSpPr>
            <a:spLocks noGrp="1"/>
          </p:cNvSpPr>
          <p:nvPr>
            <p:ph type="subTitle" idx="1" hasCustomPrompt="1"/>
          </p:nvPr>
        </p:nvSpPr>
        <p:spPr>
          <a:xfrm>
            <a:off x="4407613" y="5150277"/>
            <a:ext cx="9992177" cy="785311"/>
          </a:xfrm>
          <a:prstGeom prst="rect">
            <a:avLst/>
          </a:prstGeom>
        </p:spPr>
        <p:txBody>
          <a:bodyPr/>
          <a:lstStyle>
            <a:lvl1pPr marL="0" indent="0" algn="l">
              <a:buNone/>
              <a:defRPr sz="5400" baseline="0">
                <a:solidFill>
                  <a:schemeClr val="bg1"/>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smtClean="0"/>
              <a:t>Sub Title Here</a:t>
            </a:r>
            <a:endParaRPr lang="en-US" dirty="0"/>
          </a:p>
        </p:txBody>
      </p:sp>
    </p:spTree>
    <p:extLst>
      <p:ext uri="{BB962C8B-B14F-4D97-AF65-F5344CB8AC3E}">
        <p14:creationId xmlns:p14="http://schemas.microsoft.com/office/powerpoint/2010/main" val="376357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7" grpId="0" build="p">
        <p:tmplLst>
          <p:tmpl lvl="1">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Images - 2 Columns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9" name="図プレースホルダー 8"/>
          <p:cNvSpPr>
            <a:spLocks noGrp="1"/>
          </p:cNvSpPr>
          <p:nvPr>
            <p:ph type="pic" sz="quarter" idx="13" hasCustomPrompt="1"/>
          </p:nvPr>
        </p:nvSpPr>
        <p:spPr>
          <a:xfrm>
            <a:off x="1438350" y="2623220"/>
            <a:ext cx="2808312" cy="28083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smtClean="0"/>
              <a:t>Add Image</a:t>
            </a:r>
            <a:endParaRPr lang="en-US" dirty="0"/>
          </a:p>
        </p:txBody>
      </p:sp>
      <p:sp>
        <p:nvSpPr>
          <p:cNvPr id="12" name="テキスト プレースホルダー 11"/>
          <p:cNvSpPr>
            <a:spLocks noGrp="1"/>
          </p:cNvSpPr>
          <p:nvPr>
            <p:ph type="body" sz="quarter" idx="14" hasCustomPrompt="1"/>
          </p:nvPr>
        </p:nvSpPr>
        <p:spPr>
          <a:xfrm>
            <a:off x="4892948" y="3055268"/>
            <a:ext cx="12385377"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13" name="テキスト プレースホルダー 11"/>
          <p:cNvSpPr>
            <a:spLocks noGrp="1"/>
          </p:cNvSpPr>
          <p:nvPr>
            <p:ph type="body" sz="quarter" idx="15" hasCustomPrompt="1"/>
          </p:nvPr>
        </p:nvSpPr>
        <p:spPr>
          <a:xfrm>
            <a:off x="4892948" y="3703340"/>
            <a:ext cx="12385377" cy="1656184"/>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
        <p:nvSpPr>
          <p:cNvPr id="14" name="テキスト プレースホルダー 11"/>
          <p:cNvSpPr>
            <a:spLocks noGrp="1"/>
          </p:cNvSpPr>
          <p:nvPr>
            <p:ph type="body" sz="quarter" idx="16" hasCustomPrompt="1"/>
          </p:nvPr>
        </p:nvSpPr>
        <p:spPr>
          <a:xfrm>
            <a:off x="4894733" y="6439644"/>
            <a:ext cx="12385377"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15" name="テキスト プレースホルダー 11"/>
          <p:cNvSpPr>
            <a:spLocks noGrp="1"/>
          </p:cNvSpPr>
          <p:nvPr>
            <p:ph type="body" sz="quarter" idx="17" hasCustomPrompt="1"/>
          </p:nvPr>
        </p:nvSpPr>
        <p:spPr>
          <a:xfrm>
            <a:off x="4894733" y="7087716"/>
            <a:ext cx="12385377" cy="1656184"/>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16" name="図プレースホルダー 8"/>
          <p:cNvSpPr>
            <a:spLocks noGrp="1"/>
          </p:cNvSpPr>
          <p:nvPr>
            <p:ph type="pic" sz="quarter" idx="19" hasCustomPrompt="1"/>
          </p:nvPr>
        </p:nvSpPr>
        <p:spPr>
          <a:xfrm>
            <a:off x="1438350" y="6223620"/>
            <a:ext cx="2808312" cy="28083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smtClean="0"/>
              <a:t>Add Image</a:t>
            </a:r>
            <a:endParaRPr lang="en-US" dirty="0"/>
          </a:p>
        </p:txBody>
      </p:sp>
    </p:spTree>
    <p:extLst>
      <p:ext uri="{BB962C8B-B14F-4D97-AF65-F5344CB8AC3E}">
        <p14:creationId xmlns:p14="http://schemas.microsoft.com/office/powerpoint/2010/main" val="409708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49" presetClass="entr" presetSubtype="0" decel="10000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 calcmode="lin" valueType="num">
                                      <p:cBhvr>
                                        <p:cTn id="29" dur="500" fill="hold"/>
                                        <p:tgtEl>
                                          <p:spTgt spid="16"/>
                                        </p:tgtEl>
                                        <p:attrNameLst>
                                          <p:attrName>style.rotation</p:attrName>
                                        </p:attrNameLst>
                                      </p:cBhvr>
                                      <p:tavLst>
                                        <p:tav tm="0">
                                          <p:val>
                                            <p:fltVal val="360"/>
                                          </p:val>
                                        </p:tav>
                                        <p:tav tm="100000">
                                          <p:val>
                                            <p:fltVal val="0"/>
                                          </p:val>
                                        </p:tav>
                                      </p:tavLst>
                                    </p:anim>
                                    <p:animEffect transition="in" filter="fade">
                                      <p:cBhvr>
                                        <p:cTn id="30" dur="500"/>
                                        <p:tgtEl>
                                          <p:spTgt spid="16"/>
                                        </p:tgtEl>
                                      </p:cBhvr>
                                    </p:animEffect>
                                  </p:childTnLst>
                                </p:cTn>
                              </p:par>
                            </p:childTnLst>
                          </p:cTn>
                        </p:par>
                        <p:par>
                          <p:cTn id="31" fill="hold">
                            <p:stCondLst>
                              <p:cond delay="2500"/>
                            </p:stCondLst>
                            <p:childTnLst>
                              <p:par>
                                <p:cTn id="32" presetID="2" presetClass="entr" presetSubtype="2" decel="100000" fill="hold" grpId="0" nodeType="afterEffect">
                                  <p:stCondLst>
                                    <p:cond delay="250"/>
                                  </p:stCondLst>
                                  <p:childTnLst>
                                    <p:set>
                                      <p:cBhvr>
                                        <p:cTn id="33" dur="1" fill="hold">
                                          <p:stCondLst>
                                            <p:cond delay="0"/>
                                          </p:stCondLst>
                                        </p:cTn>
                                        <p:tgtEl>
                                          <p:spTgt spid="14">
                                            <p:txEl>
                                              <p:pRg st="0" end="0"/>
                                            </p:txEl>
                                          </p:spTgt>
                                        </p:tgtEl>
                                        <p:attrNameLst>
                                          <p:attrName>style.visibility</p:attrName>
                                        </p:attrNameLst>
                                      </p:cBhvr>
                                      <p:to>
                                        <p:strVal val="visible"/>
                                      </p:to>
                                    </p:set>
                                    <p:anim calcmode="lin" valueType="num">
                                      <p:cBhvr additive="base">
                                        <p:cTn id="3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2" decel="100000" fill="hold" grpId="0" nodeType="withEffect">
                                  <p:stCondLst>
                                    <p:cond delay="500"/>
                                  </p:stCondLst>
                                  <p:childTnLst>
                                    <p:set>
                                      <p:cBhvr>
                                        <p:cTn id="37" dur="1" fill="hold">
                                          <p:stCondLst>
                                            <p:cond delay="0"/>
                                          </p:stCondLst>
                                        </p:cTn>
                                        <p:tgtEl>
                                          <p:spTgt spid="15">
                                            <p:txEl>
                                              <p:pRg st="0" end="0"/>
                                            </p:txEl>
                                          </p:spTgt>
                                        </p:tgtEl>
                                        <p:attrNameLst>
                                          <p:attrName>style.visibility</p:attrName>
                                        </p:attrNameLst>
                                      </p:cBhvr>
                                      <p:to>
                                        <p:strVal val="visible"/>
                                      </p:to>
                                    </p:set>
                                    <p:anim calcmode="lin" valueType="num">
                                      <p:cBhvr additive="base">
                                        <p:cTn id="3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6" grpId="0" animBg="1"/>
    </p:bldLst>
  </p:timing>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Images - 4 Column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9" name="図プレースホルダー 8"/>
          <p:cNvSpPr>
            <a:spLocks noGrp="1"/>
          </p:cNvSpPr>
          <p:nvPr>
            <p:ph type="pic" sz="quarter" idx="13" hasCustomPrompt="1"/>
          </p:nvPr>
        </p:nvSpPr>
        <p:spPr>
          <a:xfrm>
            <a:off x="1438350" y="2623220"/>
            <a:ext cx="2808312" cy="28083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smtClean="0"/>
              <a:t>Add Image</a:t>
            </a:r>
            <a:endParaRPr lang="en-US" dirty="0"/>
          </a:p>
        </p:txBody>
      </p:sp>
      <p:sp>
        <p:nvSpPr>
          <p:cNvPr id="12" name="テキスト プレースホルダー 11"/>
          <p:cNvSpPr>
            <a:spLocks noGrp="1"/>
          </p:cNvSpPr>
          <p:nvPr>
            <p:ph type="body" sz="quarter" idx="14" hasCustomPrompt="1"/>
          </p:nvPr>
        </p:nvSpPr>
        <p:spPr>
          <a:xfrm>
            <a:off x="4678709" y="3055268"/>
            <a:ext cx="44637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13" name="テキスト プレースホルダー 11"/>
          <p:cNvSpPr>
            <a:spLocks noGrp="1"/>
          </p:cNvSpPr>
          <p:nvPr>
            <p:ph type="body" sz="quarter" idx="15" hasCustomPrompt="1"/>
          </p:nvPr>
        </p:nvSpPr>
        <p:spPr>
          <a:xfrm>
            <a:off x="4678709" y="3703340"/>
            <a:ext cx="4463703" cy="1728192"/>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
        <p:nvSpPr>
          <p:cNvPr id="14" name="テキスト プレースホルダー 11"/>
          <p:cNvSpPr>
            <a:spLocks noGrp="1"/>
          </p:cNvSpPr>
          <p:nvPr>
            <p:ph type="body" sz="quarter" idx="16" hasCustomPrompt="1"/>
          </p:nvPr>
        </p:nvSpPr>
        <p:spPr>
          <a:xfrm>
            <a:off x="4680494" y="6439644"/>
            <a:ext cx="44637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15" name="テキスト プレースホルダー 11"/>
          <p:cNvSpPr>
            <a:spLocks noGrp="1"/>
          </p:cNvSpPr>
          <p:nvPr>
            <p:ph type="body" sz="quarter" idx="17" hasCustomPrompt="1"/>
          </p:nvPr>
        </p:nvSpPr>
        <p:spPr>
          <a:xfrm>
            <a:off x="4680494" y="7087716"/>
            <a:ext cx="4463703" cy="1728192"/>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16" name="図プレースホルダー 8"/>
          <p:cNvSpPr>
            <a:spLocks noGrp="1"/>
          </p:cNvSpPr>
          <p:nvPr>
            <p:ph type="pic" sz="quarter" idx="19" hasCustomPrompt="1"/>
          </p:nvPr>
        </p:nvSpPr>
        <p:spPr>
          <a:xfrm>
            <a:off x="1438350" y="6223620"/>
            <a:ext cx="2808312" cy="28083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smtClean="0"/>
              <a:t>Add Image</a:t>
            </a:r>
            <a:endParaRPr lang="en-US" dirty="0"/>
          </a:p>
        </p:txBody>
      </p:sp>
      <p:sp>
        <p:nvSpPr>
          <p:cNvPr id="18" name="図プレースホルダー 8"/>
          <p:cNvSpPr>
            <a:spLocks noGrp="1"/>
          </p:cNvSpPr>
          <p:nvPr>
            <p:ph type="pic" sz="quarter" idx="20" hasCustomPrompt="1"/>
          </p:nvPr>
        </p:nvSpPr>
        <p:spPr>
          <a:xfrm>
            <a:off x="9647262" y="2623219"/>
            <a:ext cx="2808312" cy="28083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smtClean="0"/>
              <a:t>Add Image</a:t>
            </a:r>
            <a:endParaRPr lang="en-US" dirty="0"/>
          </a:p>
        </p:txBody>
      </p:sp>
      <p:sp>
        <p:nvSpPr>
          <p:cNvPr id="20" name="テキスト プレースホルダー 11"/>
          <p:cNvSpPr>
            <a:spLocks noGrp="1"/>
          </p:cNvSpPr>
          <p:nvPr>
            <p:ph type="body" sz="quarter" idx="21" hasCustomPrompt="1"/>
          </p:nvPr>
        </p:nvSpPr>
        <p:spPr>
          <a:xfrm>
            <a:off x="12885041" y="3055267"/>
            <a:ext cx="44637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21" name="テキスト プレースホルダー 11"/>
          <p:cNvSpPr>
            <a:spLocks noGrp="1"/>
          </p:cNvSpPr>
          <p:nvPr>
            <p:ph type="body" sz="quarter" idx="22" hasCustomPrompt="1"/>
          </p:nvPr>
        </p:nvSpPr>
        <p:spPr>
          <a:xfrm>
            <a:off x="12885041" y="3703339"/>
            <a:ext cx="4463703" cy="1728192"/>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
        <p:nvSpPr>
          <p:cNvPr id="22" name="テキスト プレースホルダー 11"/>
          <p:cNvSpPr>
            <a:spLocks noGrp="1"/>
          </p:cNvSpPr>
          <p:nvPr>
            <p:ph type="body" sz="quarter" idx="23" hasCustomPrompt="1"/>
          </p:nvPr>
        </p:nvSpPr>
        <p:spPr>
          <a:xfrm>
            <a:off x="12886826" y="6439643"/>
            <a:ext cx="44637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23" name="テキスト プレースホルダー 11"/>
          <p:cNvSpPr>
            <a:spLocks noGrp="1"/>
          </p:cNvSpPr>
          <p:nvPr>
            <p:ph type="body" sz="quarter" idx="24" hasCustomPrompt="1"/>
          </p:nvPr>
        </p:nvSpPr>
        <p:spPr>
          <a:xfrm>
            <a:off x="12886826" y="7087715"/>
            <a:ext cx="4463703" cy="1728192"/>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
        <p:nvSpPr>
          <p:cNvPr id="24" name="図プレースホルダー 8"/>
          <p:cNvSpPr>
            <a:spLocks noGrp="1"/>
          </p:cNvSpPr>
          <p:nvPr>
            <p:ph type="pic" sz="quarter" idx="25" hasCustomPrompt="1"/>
          </p:nvPr>
        </p:nvSpPr>
        <p:spPr>
          <a:xfrm>
            <a:off x="9647262" y="6223619"/>
            <a:ext cx="2808312" cy="28083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smtClean="0"/>
              <a:t>Add Image</a:t>
            </a:r>
            <a:endParaRPr lang="en-US" dirty="0"/>
          </a:p>
        </p:txBody>
      </p:sp>
    </p:spTree>
    <p:extLst>
      <p:ext uri="{BB962C8B-B14F-4D97-AF65-F5344CB8AC3E}">
        <p14:creationId xmlns:p14="http://schemas.microsoft.com/office/powerpoint/2010/main" val="78820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49" presetClass="entr" presetSubtype="0" decel="10000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 calcmode="lin" valueType="num">
                                      <p:cBhvr>
                                        <p:cTn id="29" dur="500" fill="hold"/>
                                        <p:tgtEl>
                                          <p:spTgt spid="16"/>
                                        </p:tgtEl>
                                        <p:attrNameLst>
                                          <p:attrName>style.rotation</p:attrName>
                                        </p:attrNameLst>
                                      </p:cBhvr>
                                      <p:tavLst>
                                        <p:tav tm="0">
                                          <p:val>
                                            <p:fltVal val="360"/>
                                          </p:val>
                                        </p:tav>
                                        <p:tav tm="100000">
                                          <p:val>
                                            <p:fltVal val="0"/>
                                          </p:val>
                                        </p:tav>
                                      </p:tavLst>
                                    </p:anim>
                                    <p:animEffect transition="in" filter="fade">
                                      <p:cBhvr>
                                        <p:cTn id="30" dur="500"/>
                                        <p:tgtEl>
                                          <p:spTgt spid="16"/>
                                        </p:tgtEl>
                                      </p:cBhvr>
                                    </p:animEffect>
                                  </p:childTnLst>
                                </p:cTn>
                              </p:par>
                            </p:childTnLst>
                          </p:cTn>
                        </p:par>
                        <p:par>
                          <p:cTn id="31" fill="hold">
                            <p:stCondLst>
                              <p:cond delay="2500"/>
                            </p:stCondLst>
                            <p:childTnLst>
                              <p:par>
                                <p:cTn id="32" presetID="2" presetClass="entr" presetSubtype="2" decel="100000" fill="hold" grpId="0" nodeType="afterEffect">
                                  <p:stCondLst>
                                    <p:cond delay="250"/>
                                  </p:stCondLst>
                                  <p:childTnLst>
                                    <p:set>
                                      <p:cBhvr>
                                        <p:cTn id="33" dur="1" fill="hold">
                                          <p:stCondLst>
                                            <p:cond delay="0"/>
                                          </p:stCondLst>
                                        </p:cTn>
                                        <p:tgtEl>
                                          <p:spTgt spid="14">
                                            <p:txEl>
                                              <p:pRg st="0" end="0"/>
                                            </p:txEl>
                                          </p:spTgt>
                                        </p:tgtEl>
                                        <p:attrNameLst>
                                          <p:attrName>style.visibility</p:attrName>
                                        </p:attrNameLst>
                                      </p:cBhvr>
                                      <p:to>
                                        <p:strVal val="visible"/>
                                      </p:to>
                                    </p:set>
                                    <p:anim calcmode="lin" valueType="num">
                                      <p:cBhvr additive="base">
                                        <p:cTn id="3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2" decel="100000" fill="hold" grpId="0" nodeType="withEffect">
                                  <p:stCondLst>
                                    <p:cond delay="500"/>
                                  </p:stCondLst>
                                  <p:childTnLst>
                                    <p:set>
                                      <p:cBhvr>
                                        <p:cTn id="37" dur="1" fill="hold">
                                          <p:stCondLst>
                                            <p:cond delay="0"/>
                                          </p:stCondLst>
                                        </p:cTn>
                                        <p:tgtEl>
                                          <p:spTgt spid="15">
                                            <p:txEl>
                                              <p:pRg st="0" end="0"/>
                                            </p:txEl>
                                          </p:spTgt>
                                        </p:tgtEl>
                                        <p:attrNameLst>
                                          <p:attrName>style.visibility</p:attrName>
                                        </p:attrNameLst>
                                      </p:cBhvr>
                                      <p:to>
                                        <p:strVal val="visible"/>
                                      </p:to>
                                    </p:set>
                                    <p:anim calcmode="lin" valueType="num">
                                      <p:cBhvr additive="base">
                                        <p:cTn id="3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49" presetClass="entr" presetSubtype="0" decel="10000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 calcmode="lin" valueType="num">
                                      <p:cBhvr>
                                        <p:cTn id="45" dur="500" fill="hold"/>
                                        <p:tgtEl>
                                          <p:spTgt spid="18"/>
                                        </p:tgtEl>
                                        <p:attrNameLst>
                                          <p:attrName>style.rotation</p:attrName>
                                        </p:attrNameLst>
                                      </p:cBhvr>
                                      <p:tavLst>
                                        <p:tav tm="0">
                                          <p:val>
                                            <p:fltVal val="360"/>
                                          </p:val>
                                        </p:tav>
                                        <p:tav tm="100000">
                                          <p:val>
                                            <p:fltVal val="0"/>
                                          </p:val>
                                        </p:tav>
                                      </p:tavLst>
                                    </p:anim>
                                    <p:animEffect transition="in" filter="fade">
                                      <p:cBhvr>
                                        <p:cTn id="46" dur="500"/>
                                        <p:tgtEl>
                                          <p:spTgt spid="18"/>
                                        </p:tgtEl>
                                      </p:cBhvr>
                                    </p:animEffect>
                                  </p:childTnLst>
                                </p:cTn>
                              </p:par>
                            </p:childTnLst>
                          </p:cTn>
                        </p:par>
                        <p:par>
                          <p:cTn id="47" fill="hold">
                            <p:stCondLst>
                              <p:cond delay="4000"/>
                            </p:stCondLst>
                            <p:childTnLst>
                              <p:par>
                                <p:cTn id="48" presetID="2" presetClass="entr" presetSubtype="2" decel="100000" fill="hold" grpId="0" nodeType="afterEffect">
                                  <p:stCondLst>
                                    <p:cond delay="250"/>
                                  </p:stCondLst>
                                  <p:childTnLst>
                                    <p:set>
                                      <p:cBhvr>
                                        <p:cTn id="49" dur="1" fill="hold">
                                          <p:stCondLst>
                                            <p:cond delay="0"/>
                                          </p:stCondLst>
                                        </p:cTn>
                                        <p:tgtEl>
                                          <p:spTgt spid="20">
                                            <p:txEl>
                                              <p:pRg st="0" end="0"/>
                                            </p:txEl>
                                          </p:spTgt>
                                        </p:tgtEl>
                                        <p:attrNameLst>
                                          <p:attrName>style.visibility</p:attrName>
                                        </p:attrNameLst>
                                      </p:cBhvr>
                                      <p:to>
                                        <p:strVal val="visible"/>
                                      </p:to>
                                    </p:set>
                                    <p:anim calcmode="lin" valueType="num">
                                      <p:cBhvr additive="base">
                                        <p:cTn id="50"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20">
                                            <p:txEl>
                                              <p:pRg st="0" end="0"/>
                                            </p:txEl>
                                          </p:spTgt>
                                        </p:tgtEl>
                                        <p:attrNameLst>
                                          <p:attrName>ppt_y</p:attrName>
                                        </p:attrNameLst>
                                      </p:cBhvr>
                                      <p:tavLst>
                                        <p:tav tm="0">
                                          <p:val>
                                            <p:strVal val="#ppt_y"/>
                                          </p:val>
                                        </p:tav>
                                        <p:tav tm="100000">
                                          <p:val>
                                            <p:strVal val="#ppt_y"/>
                                          </p:val>
                                        </p:tav>
                                      </p:tavLst>
                                    </p:anim>
                                  </p:childTnLst>
                                </p:cTn>
                              </p:par>
                              <p:par>
                                <p:cTn id="52" presetID="2" presetClass="entr" presetSubtype="2" decel="100000" fill="hold" grpId="0" nodeType="withEffect">
                                  <p:stCondLst>
                                    <p:cond delay="500"/>
                                  </p:stCondLst>
                                  <p:childTnLst>
                                    <p:set>
                                      <p:cBhvr>
                                        <p:cTn id="53" dur="1" fill="hold">
                                          <p:stCondLst>
                                            <p:cond delay="0"/>
                                          </p:stCondLst>
                                        </p:cTn>
                                        <p:tgtEl>
                                          <p:spTgt spid="21">
                                            <p:txEl>
                                              <p:pRg st="0" end="0"/>
                                            </p:txEl>
                                          </p:spTgt>
                                        </p:tgtEl>
                                        <p:attrNameLst>
                                          <p:attrName>style.visibility</p:attrName>
                                        </p:attrNameLst>
                                      </p:cBhvr>
                                      <p:to>
                                        <p:strVal val="visible"/>
                                      </p:to>
                                    </p:set>
                                    <p:anim calcmode="lin" valueType="num">
                                      <p:cBhvr additive="base">
                                        <p:cTn id="54"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56" fill="hold">
                            <p:stCondLst>
                              <p:cond delay="5000"/>
                            </p:stCondLst>
                            <p:childTnLst>
                              <p:par>
                                <p:cTn id="57" presetID="49" presetClass="entr" presetSubtype="0" decel="10000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fltVal val="0"/>
                                          </p:val>
                                        </p:tav>
                                        <p:tav tm="100000">
                                          <p:val>
                                            <p:strVal val="#ppt_h"/>
                                          </p:val>
                                        </p:tav>
                                      </p:tavLst>
                                    </p:anim>
                                    <p:anim calcmode="lin" valueType="num">
                                      <p:cBhvr>
                                        <p:cTn id="61" dur="500" fill="hold"/>
                                        <p:tgtEl>
                                          <p:spTgt spid="24"/>
                                        </p:tgtEl>
                                        <p:attrNameLst>
                                          <p:attrName>style.rotation</p:attrName>
                                        </p:attrNameLst>
                                      </p:cBhvr>
                                      <p:tavLst>
                                        <p:tav tm="0">
                                          <p:val>
                                            <p:fltVal val="360"/>
                                          </p:val>
                                        </p:tav>
                                        <p:tav tm="100000">
                                          <p:val>
                                            <p:fltVal val="0"/>
                                          </p:val>
                                        </p:tav>
                                      </p:tavLst>
                                    </p:anim>
                                    <p:animEffect transition="in" filter="fade">
                                      <p:cBhvr>
                                        <p:cTn id="62" dur="500"/>
                                        <p:tgtEl>
                                          <p:spTgt spid="24"/>
                                        </p:tgtEl>
                                      </p:cBhvr>
                                    </p:animEffect>
                                  </p:childTnLst>
                                </p:cTn>
                              </p:par>
                            </p:childTnLst>
                          </p:cTn>
                        </p:par>
                        <p:par>
                          <p:cTn id="63" fill="hold">
                            <p:stCondLst>
                              <p:cond delay="5500"/>
                            </p:stCondLst>
                            <p:childTnLst>
                              <p:par>
                                <p:cTn id="64" presetID="2" presetClass="entr" presetSubtype="2" decel="100000" fill="hold" grpId="0" nodeType="afterEffect">
                                  <p:stCondLst>
                                    <p:cond delay="250"/>
                                  </p:stCondLst>
                                  <p:childTnLst>
                                    <p:set>
                                      <p:cBhvr>
                                        <p:cTn id="65" dur="1" fill="hold">
                                          <p:stCondLst>
                                            <p:cond delay="0"/>
                                          </p:stCondLst>
                                        </p:cTn>
                                        <p:tgtEl>
                                          <p:spTgt spid="22">
                                            <p:txEl>
                                              <p:pRg st="0" end="0"/>
                                            </p:txEl>
                                          </p:spTgt>
                                        </p:tgtEl>
                                        <p:attrNameLst>
                                          <p:attrName>style.visibility</p:attrName>
                                        </p:attrNameLst>
                                      </p:cBhvr>
                                      <p:to>
                                        <p:strVal val="visible"/>
                                      </p:to>
                                    </p:set>
                                    <p:anim calcmode="lin" valueType="num">
                                      <p:cBhvr additive="base">
                                        <p:cTn id="66"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22">
                                            <p:txEl>
                                              <p:pRg st="0" end="0"/>
                                            </p:txEl>
                                          </p:spTgt>
                                        </p:tgtEl>
                                        <p:attrNameLst>
                                          <p:attrName>ppt_y</p:attrName>
                                        </p:attrNameLst>
                                      </p:cBhvr>
                                      <p:tavLst>
                                        <p:tav tm="0">
                                          <p:val>
                                            <p:strVal val="#ppt_y"/>
                                          </p:val>
                                        </p:tav>
                                        <p:tav tm="100000">
                                          <p:val>
                                            <p:strVal val="#ppt_y"/>
                                          </p:val>
                                        </p:tav>
                                      </p:tavLst>
                                    </p:anim>
                                  </p:childTnLst>
                                </p:cTn>
                              </p:par>
                              <p:par>
                                <p:cTn id="68" presetID="2" presetClass="entr" presetSubtype="2" decel="100000" fill="hold" grpId="0" nodeType="withEffect">
                                  <p:stCondLst>
                                    <p:cond delay="500"/>
                                  </p:stCondLst>
                                  <p:childTnLst>
                                    <p:set>
                                      <p:cBhvr>
                                        <p:cTn id="69" dur="1" fill="hold">
                                          <p:stCondLst>
                                            <p:cond delay="0"/>
                                          </p:stCondLst>
                                        </p:cTn>
                                        <p:tgtEl>
                                          <p:spTgt spid="23">
                                            <p:txEl>
                                              <p:pRg st="0" end="0"/>
                                            </p:txEl>
                                          </p:spTgt>
                                        </p:tgtEl>
                                        <p:attrNameLst>
                                          <p:attrName>style.visibility</p:attrName>
                                        </p:attrNameLst>
                                      </p:cBhvr>
                                      <p:to>
                                        <p:strVal val="visible"/>
                                      </p:to>
                                    </p:set>
                                    <p:anim calcmode="lin" valueType="num">
                                      <p:cBhvr additive="base">
                                        <p:cTn id="70"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71"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6" grpId="0" animBg="1"/>
      <p:bldP spid="18" grpId="0" animBg="1"/>
      <p:bldP spid="20" grpId="0" build="p">
        <p:tmplLst>
          <p:tmpl lvl="1">
            <p:tnLst>
              <p:par>
                <p:cTn presetID="2" presetClass="entr" presetSubtype="2" decel="100000" fill="hold" nodeType="after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animBg="1"/>
    </p:bldLst>
  </p:timing>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Images - 4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9" name="図プレースホルダー 8"/>
          <p:cNvSpPr>
            <a:spLocks noGrp="1"/>
          </p:cNvSpPr>
          <p:nvPr>
            <p:ph type="pic" sz="quarter" idx="13" hasCustomPrompt="1"/>
          </p:nvPr>
        </p:nvSpPr>
        <p:spPr>
          <a:xfrm>
            <a:off x="1150318" y="2767235"/>
            <a:ext cx="34563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smtClean="0"/>
              <a:t>Add Image</a:t>
            </a:r>
            <a:endParaRPr lang="en-US" dirty="0"/>
          </a:p>
        </p:txBody>
      </p:sp>
      <p:sp>
        <p:nvSpPr>
          <p:cNvPr id="12" name="テキスト プレースホルダー 11"/>
          <p:cNvSpPr>
            <a:spLocks noGrp="1"/>
          </p:cNvSpPr>
          <p:nvPr>
            <p:ph type="body" sz="quarter" idx="14" hasCustomPrompt="1"/>
          </p:nvPr>
        </p:nvSpPr>
        <p:spPr>
          <a:xfrm>
            <a:off x="934294" y="6727676"/>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13" name="テキスト プレースホルダー 11"/>
          <p:cNvSpPr>
            <a:spLocks noGrp="1"/>
          </p:cNvSpPr>
          <p:nvPr>
            <p:ph type="body" sz="quarter" idx="15" hasCustomPrompt="1"/>
          </p:nvPr>
        </p:nvSpPr>
        <p:spPr>
          <a:xfrm>
            <a:off x="934294" y="7375748"/>
            <a:ext cx="3960440" cy="2088232"/>
          </a:xfrm>
        </p:spPr>
        <p:txBody>
          <a:bodyPr anchor="t">
            <a:noAutofit/>
          </a:bodyPr>
          <a:lstStyle>
            <a:lvl1pPr algn="ctr">
              <a:defRPr sz="2400">
                <a:solidFill>
                  <a:schemeClr val="bg1"/>
                </a:solidFill>
                <a:latin typeface="+mn-lt"/>
              </a:defRPr>
            </a:lvl1pPr>
          </a:lstStyle>
          <a:p>
            <a:pPr lvl="0"/>
            <a:r>
              <a:rPr lang="en-US" altLang="ja-JP" dirty="0" smtClean="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25" name="図プレースホルダー 8"/>
          <p:cNvSpPr>
            <a:spLocks noGrp="1"/>
          </p:cNvSpPr>
          <p:nvPr>
            <p:ph type="pic" sz="quarter" idx="19" hasCustomPrompt="1"/>
          </p:nvPr>
        </p:nvSpPr>
        <p:spPr>
          <a:xfrm>
            <a:off x="5326782" y="2767235"/>
            <a:ext cx="34563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smtClean="0"/>
              <a:t>Add Image</a:t>
            </a:r>
            <a:endParaRPr lang="en-US" dirty="0"/>
          </a:p>
        </p:txBody>
      </p:sp>
      <p:sp>
        <p:nvSpPr>
          <p:cNvPr id="26" name="テキスト プレースホルダー 11"/>
          <p:cNvSpPr>
            <a:spLocks noGrp="1"/>
          </p:cNvSpPr>
          <p:nvPr>
            <p:ph type="body" sz="quarter" idx="20" hasCustomPrompt="1"/>
          </p:nvPr>
        </p:nvSpPr>
        <p:spPr>
          <a:xfrm>
            <a:off x="5110758" y="6727676"/>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27" name="テキスト プレースホルダー 11"/>
          <p:cNvSpPr>
            <a:spLocks noGrp="1"/>
          </p:cNvSpPr>
          <p:nvPr>
            <p:ph type="body" sz="quarter" idx="21" hasCustomPrompt="1"/>
          </p:nvPr>
        </p:nvSpPr>
        <p:spPr>
          <a:xfrm>
            <a:off x="5110758" y="7375748"/>
            <a:ext cx="3960440" cy="2088232"/>
          </a:xfrm>
        </p:spPr>
        <p:txBody>
          <a:bodyPr anchor="t">
            <a:noAutofit/>
          </a:bodyPr>
          <a:lstStyle>
            <a:lvl1pPr algn="ctr">
              <a:defRPr sz="2400">
                <a:solidFill>
                  <a:schemeClr val="bg1"/>
                </a:solidFill>
                <a:latin typeface="+mn-lt"/>
              </a:defRPr>
            </a:lvl1pPr>
          </a:lstStyle>
          <a:p>
            <a:pPr lvl="0"/>
            <a:r>
              <a:rPr lang="en-US" altLang="ja-JP" dirty="0" smtClean="0"/>
              <a:t>Text Here</a:t>
            </a:r>
            <a:endParaRPr lang="en-US" dirty="0"/>
          </a:p>
        </p:txBody>
      </p:sp>
      <p:sp>
        <p:nvSpPr>
          <p:cNvPr id="28" name="図プレースホルダー 8"/>
          <p:cNvSpPr>
            <a:spLocks noGrp="1"/>
          </p:cNvSpPr>
          <p:nvPr>
            <p:ph type="pic" sz="quarter" idx="22" hasCustomPrompt="1"/>
          </p:nvPr>
        </p:nvSpPr>
        <p:spPr>
          <a:xfrm>
            <a:off x="9503246" y="2767235"/>
            <a:ext cx="34563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smtClean="0"/>
              <a:t>Add Image</a:t>
            </a:r>
            <a:endParaRPr lang="en-US" dirty="0"/>
          </a:p>
        </p:txBody>
      </p:sp>
      <p:sp>
        <p:nvSpPr>
          <p:cNvPr id="29" name="テキスト プレースホルダー 11"/>
          <p:cNvSpPr>
            <a:spLocks noGrp="1"/>
          </p:cNvSpPr>
          <p:nvPr>
            <p:ph type="body" sz="quarter" idx="23" hasCustomPrompt="1"/>
          </p:nvPr>
        </p:nvSpPr>
        <p:spPr>
          <a:xfrm>
            <a:off x="9287222" y="6727676"/>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30" name="テキスト プレースホルダー 11"/>
          <p:cNvSpPr>
            <a:spLocks noGrp="1"/>
          </p:cNvSpPr>
          <p:nvPr>
            <p:ph type="body" sz="quarter" idx="24" hasCustomPrompt="1"/>
          </p:nvPr>
        </p:nvSpPr>
        <p:spPr>
          <a:xfrm>
            <a:off x="9287222" y="7375748"/>
            <a:ext cx="3960440" cy="2088232"/>
          </a:xfrm>
        </p:spPr>
        <p:txBody>
          <a:bodyPr anchor="t">
            <a:noAutofit/>
          </a:bodyPr>
          <a:lstStyle>
            <a:lvl1pPr algn="ctr">
              <a:defRPr sz="2400">
                <a:solidFill>
                  <a:schemeClr val="bg1"/>
                </a:solidFill>
                <a:latin typeface="+mn-lt"/>
              </a:defRPr>
            </a:lvl1pPr>
          </a:lstStyle>
          <a:p>
            <a:pPr lvl="0"/>
            <a:r>
              <a:rPr lang="en-US" altLang="ja-JP" dirty="0" smtClean="0"/>
              <a:t>Text Here</a:t>
            </a:r>
            <a:endParaRPr lang="en-US" dirty="0"/>
          </a:p>
        </p:txBody>
      </p:sp>
      <p:sp>
        <p:nvSpPr>
          <p:cNvPr id="31" name="図プレースホルダー 8"/>
          <p:cNvSpPr>
            <a:spLocks noGrp="1"/>
          </p:cNvSpPr>
          <p:nvPr>
            <p:ph type="pic" sz="quarter" idx="25" hasCustomPrompt="1"/>
          </p:nvPr>
        </p:nvSpPr>
        <p:spPr>
          <a:xfrm>
            <a:off x="13679710" y="2767235"/>
            <a:ext cx="34563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smtClean="0"/>
              <a:t>Add Image</a:t>
            </a:r>
            <a:endParaRPr lang="en-US" dirty="0"/>
          </a:p>
        </p:txBody>
      </p:sp>
      <p:sp>
        <p:nvSpPr>
          <p:cNvPr id="32" name="テキスト プレースホルダー 11"/>
          <p:cNvSpPr>
            <a:spLocks noGrp="1"/>
          </p:cNvSpPr>
          <p:nvPr>
            <p:ph type="body" sz="quarter" idx="26" hasCustomPrompt="1"/>
          </p:nvPr>
        </p:nvSpPr>
        <p:spPr>
          <a:xfrm>
            <a:off x="13463686" y="6727676"/>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33" name="テキスト プレースホルダー 11"/>
          <p:cNvSpPr>
            <a:spLocks noGrp="1"/>
          </p:cNvSpPr>
          <p:nvPr>
            <p:ph type="body" sz="quarter" idx="27" hasCustomPrompt="1"/>
          </p:nvPr>
        </p:nvSpPr>
        <p:spPr>
          <a:xfrm>
            <a:off x="13463686" y="7375748"/>
            <a:ext cx="3960440" cy="2088232"/>
          </a:xfrm>
        </p:spPr>
        <p:txBody>
          <a:bodyPr anchor="t">
            <a:noAutofit/>
          </a:bodyPr>
          <a:lstStyle>
            <a:lvl1pPr algn="ctr">
              <a:defRPr sz="2400">
                <a:solidFill>
                  <a:schemeClr val="bg1"/>
                </a:solidFill>
                <a:latin typeface="+mn-lt"/>
              </a:defRPr>
            </a:lvl1pPr>
          </a:lstStyle>
          <a:p>
            <a:pPr lvl="0"/>
            <a:r>
              <a:rPr lang="en-US" altLang="ja-JP" dirty="0" smtClean="0"/>
              <a:t>Text Here</a:t>
            </a:r>
            <a:endParaRPr lang="en-US" dirty="0"/>
          </a:p>
        </p:txBody>
      </p:sp>
    </p:spTree>
    <p:extLst>
      <p:ext uri="{BB962C8B-B14F-4D97-AF65-F5344CB8AC3E}">
        <p14:creationId xmlns:p14="http://schemas.microsoft.com/office/powerpoint/2010/main" val="167739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4"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49" presetClass="entr" presetSubtype="0" decel="10000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 calcmode="lin" valueType="num">
                                      <p:cBhvr>
                                        <p:cTn id="29" dur="500" fill="hold"/>
                                        <p:tgtEl>
                                          <p:spTgt spid="25"/>
                                        </p:tgtEl>
                                        <p:attrNameLst>
                                          <p:attrName>style.rotation</p:attrName>
                                        </p:attrNameLst>
                                      </p:cBhvr>
                                      <p:tavLst>
                                        <p:tav tm="0">
                                          <p:val>
                                            <p:fltVal val="360"/>
                                          </p:val>
                                        </p:tav>
                                        <p:tav tm="100000">
                                          <p:val>
                                            <p:fltVal val="0"/>
                                          </p:val>
                                        </p:tav>
                                      </p:tavLst>
                                    </p:anim>
                                    <p:animEffect transition="in" filter="fade">
                                      <p:cBhvr>
                                        <p:cTn id="30" dur="500"/>
                                        <p:tgtEl>
                                          <p:spTgt spid="25"/>
                                        </p:tgtEl>
                                      </p:cBhvr>
                                    </p:animEffect>
                                  </p:childTnLst>
                                </p:cTn>
                              </p:par>
                            </p:childTnLst>
                          </p:cTn>
                        </p:par>
                        <p:par>
                          <p:cTn id="31" fill="hold">
                            <p:stCondLst>
                              <p:cond delay="2500"/>
                            </p:stCondLst>
                            <p:childTnLst>
                              <p:par>
                                <p:cTn id="32" presetID="2" presetClass="entr" presetSubtype="4" decel="100000" fill="hold" grpId="0" nodeType="afterEffect">
                                  <p:stCondLst>
                                    <p:cond delay="25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additive="base">
                                        <p:cTn id="3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6">
                                            <p:txEl>
                                              <p:pRg st="0" end="0"/>
                                            </p:txEl>
                                          </p:spTgt>
                                        </p:tgtEl>
                                        <p:attrNameLst>
                                          <p:attrName>ppt_y</p:attrName>
                                        </p:attrNameLst>
                                      </p:cBhvr>
                                      <p:tavLst>
                                        <p:tav tm="0">
                                          <p:val>
                                            <p:strVal val="1+#ppt_h/2"/>
                                          </p:val>
                                        </p:tav>
                                        <p:tav tm="100000">
                                          <p:val>
                                            <p:strVal val="#ppt_y"/>
                                          </p:val>
                                        </p:tav>
                                      </p:tavLst>
                                    </p:anim>
                                  </p:childTnLst>
                                </p:cTn>
                              </p:par>
                              <p:par>
                                <p:cTn id="36" presetID="2" presetClass="entr" presetSubtype="4" decel="100000" fill="hold" grpId="0" nodeType="withEffect">
                                  <p:stCondLst>
                                    <p:cond delay="500"/>
                                  </p:stCondLst>
                                  <p:childTnLst>
                                    <p:set>
                                      <p:cBhvr>
                                        <p:cTn id="37" dur="1" fill="hold">
                                          <p:stCondLst>
                                            <p:cond delay="0"/>
                                          </p:stCondLst>
                                        </p:cTn>
                                        <p:tgtEl>
                                          <p:spTgt spid="27">
                                            <p:txEl>
                                              <p:pRg st="0" end="0"/>
                                            </p:txEl>
                                          </p:spTgt>
                                        </p:tgtEl>
                                        <p:attrNameLst>
                                          <p:attrName>style.visibility</p:attrName>
                                        </p:attrNameLst>
                                      </p:cBhvr>
                                      <p:to>
                                        <p:strVal val="visible"/>
                                      </p:to>
                                    </p:set>
                                    <p:anim calcmode="lin" valueType="num">
                                      <p:cBhvr additive="base">
                                        <p:cTn id="38"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par>
                          <p:cTn id="40" fill="hold">
                            <p:stCondLst>
                              <p:cond delay="3500"/>
                            </p:stCondLst>
                            <p:childTnLst>
                              <p:par>
                                <p:cTn id="41" presetID="49" presetClass="entr" presetSubtype="0" decel="10000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 calcmode="lin" valueType="num">
                                      <p:cBhvr>
                                        <p:cTn id="45" dur="500" fill="hold"/>
                                        <p:tgtEl>
                                          <p:spTgt spid="28"/>
                                        </p:tgtEl>
                                        <p:attrNameLst>
                                          <p:attrName>style.rotation</p:attrName>
                                        </p:attrNameLst>
                                      </p:cBhvr>
                                      <p:tavLst>
                                        <p:tav tm="0">
                                          <p:val>
                                            <p:fltVal val="360"/>
                                          </p:val>
                                        </p:tav>
                                        <p:tav tm="100000">
                                          <p:val>
                                            <p:fltVal val="0"/>
                                          </p:val>
                                        </p:tav>
                                      </p:tavLst>
                                    </p:anim>
                                    <p:animEffect transition="in" filter="fade">
                                      <p:cBhvr>
                                        <p:cTn id="46" dur="500"/>
                                        <p:tgtEl>
                                          <p:spTgt spid="28"/>
                                        </p:tgtEl>
                                      </p:cBhvr>
                                    </p:animEffect>
                                  </p:childTnLst>
                                </p:cTn>
                              </p:par>
                            </p:childTnLst>
                          </p:cTn>
                        </p:par>
                        <p:par>
                          <p:cTn id="47" fill="hold">
                            <p:stCondLst>
                              <p:cond delay="4000"/>
                            </p:stCondLst>
                            <p:childTnLst>
                              <p:par>
                                <p:cTn id="48" presetID="2" presetClass="entr" presetSubtype="4" decel="100000" fill="hold" grpId="0" nodeType="afterEffect">
                                  <p:stCondLst>
                                    <p:cond delay="250"/>
                                  </p:stCondLst>
                                  <p:childTnLst>
                                    <p:set>
                                      <p:cBhvr>
                                        <p:cTn id="49" dur="1" fill="hold">
                                          <p:stCondLst>
                                            <p:cond delay="0"/>
                                          </p:stCondLst>
                                        </p:cTn>
                                        <p:tgtEl>
                                          <p:spTgt spid="29">
                                            <p:txEl>
                                              <p:pRg st="0" end="0"/>
                                            </p:txEl>
                                          </p:spTgt>
                                        </p:tgtEl>
                                        <p:attrNameLst>
                                          <p:attrName>style.visibility</p:attrName>
                                        </p:attrNameLst>
                                      </p:cBhvr>
                                      <p:to>
                                        <p:strVal val="visible"/>
                                      </p:to>
                                    </p:set>
                                    <p:anim calcmode="lin" valueType="num">
                                      <p:cBhvr additive="base">
                                        <p:cTn id="50"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52" presetID="2" presetClass="entr" presetSubtype="4" decel="100000" fill="hold" grpId="0" nodeType="withEffect">
                                  <p:stCondLst>
                                    <p:cond delay="500"/>
                                  </p:stCondLst>
                                  <p:childTnLst>
                                    <p:set>
                                      <p:cBhvr>
                                        <p:cTn id="53" dur="1" fill="hold">
                                          <p:stCondLst>
                                            <p:cond delay="0"/>
                                          </p:stCondLst>
                                        </p:cTn>
                                        <p:tgtEl>
                                          <p:spTgt spid="30">
                                            <p:txEl>
                                              <p:pRg st="0" end="0"/>
                                            </p:txEl>
                                          </p:spTgt>
                                        </p:tgtEl>
                                        <p:attrNameLst>
                                          <p:attrName>style.visibility</p:attrName>
                                        </p:attrNameLst>
                                      </p:cBhvr>
                                      <p:to>
                                        <p:strVal val="visible"/>
                                      </p:to>
                                    </p:set>
                                    <p:anim calcmode="lin" valueType="num">
                                      <p:cBhvr additive="base">
                                        <p:cTn id="54"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par>
                          <p:cTn id="56" fill="hold">
                            <p:stCondLst>
                              <p:cond delay="5000"/>
                            </p:stCondLst>
                            <p:childTnLst>
                              <p:par>
                                <p:cTn id="57" presetID="49" presetClass="entr" presetSubtype="0" decel="100000"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 calcmode="lin" valueType="num">
                                      <p:cBhvr>
                                        <p:cTn id="61" dur="500" fill="hold"/>
                                        <p:tgtEl>
                                          <p:spTgt spid="31"/>
                                        </p:tgtEl>
                                        <p:attrNameLst>
                                          <p:attrName>style.rotation</p:attrName>
                                        </p:attrNameLst>
                                      </p:cBhvr>
                                      <p:tavLst>
                                        <p:tav tm="0">
                                          <p:val>
                                            <p:fltVal val="360"/>
                                          </p:val>
                                        </p:tav>
                                        <p:tav tm="100000">
                                          <p:val>
                                            <p:fltVal val="0"/>
                                          </p:val>
                                        </p:tav>
                                      </p:tavLst>
                                    </p:anim>
                                    <p:animEffect transition="in" filter="fade">
                                      <p:cBhvr>
                                        <p:cTn id="62" dur="500"/>
                                        <p:tgtEl>
                                          <p:spTgt spid="31"/>
                                        </p:tgtEl>
                                      </p:cBhvr>
                                    </p:animEffect>
                                  </p:childTnLst>
                                </p:cTn>
                              </p:par>
                            </p:childTnLst>
                          </p:cTn>
                        </p:par>
                        <p:par>
                          <p:cTn id="63" fill="hold">
                            <p:stCondLst>
                              <p:cond delay="5500"/>
                            </p:stCondLst>
                            <p:childTnLst>
                              <p:par>
                                <p:cTn id="64" presetID="2" presetClass="entr" presetSubtype="4" decel="100000" fill="hold" grpId="0" nodeType="afterEffect">
                                  <p:stCondLst>
                                    <p:cond delay="250"/>
                                  </p:stCondLst>
                                  <p:childTnLst>
                                    <p:set>
                                      <p:cBhvr>
                                        <p:cTn id="65" dur="1" fill="hold">
                                          <p:stCondLst>
                                            <p:cond delay="0"/>
                                          </p:stCondLst>
                                        </p:cTn>
                                        <p:tgtEl>
                                          <p:spTgt spid="32">
                                            <p:txEl>
                                              <p:pRg st="0" end="0"/>
                                            </p:txEl>
                                          </p:spTgt>
                                        </p:tgtEl>
                                        <p:attrNameLst>
                                          <p:attrName>style.visibility</p:attrName>
                                        </p:attrNameLst>
                                      </p:cBhvr>
                                      <p:to>
                                        <p:strVal val="visible"/>
                                      </p:to>
                                    </p:set>
                                    <p:anim calcmode="lin" valueType="num">
                                      <p:cBhvr additive="base">
                                        <p:cTn id="66"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68" presetID="2" presetClass="entr" presetSubtype="4" decel="100000" fill="hold" grpId="0" nodeType="withEffect">
                                  <p:stCondLst>
                                    <p:cond delay="500"/>
                                  </p:stCondLst>
                                  <p:childTnLst>
                                    <p:set>
                                      <p:cBhvr>
                                        <p:cTn id="69" dur="1" fill="hold">
                                          <p:stCondLst>
                                            <p:cond delay="0"/>
                                          </p:stCondLst>
                                        </p:cTn>
                                        <p:tgtEl>
                                          <p:spTgt spid="33">
                                            <p:txEl>
                                              <p:pRg st="0" end="0"/>
                                            </p:txEl>
                                          </p:spTgt>
                                        </p:tgtEl>
                                        <p:attrNameLst>
                                          <p:attrName>style.visibility</p:attrName>
                                        </p:attrNameLst>
                                      </p:cBhvr>
                                      <p:to>
                                        <p:strVal val="visible"/>
                                      </p:to>
                                    </p:set>
                                    <p:anim calcmode="lin" valueType="num">
                                      <p:cBhvr additive="base">
                                        <p:cTn id="70"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4"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5" grpId="0" animBg="1"/>
      <p:bldP spid="26" grpId="0" build="p">
        <p:tmplLst>
          <p:tmpl lvl="1">
            <p:tnLst>
              <p:par>
                <p:cTn presetID="2" presetClass="entr" presetSubtype="4" decel="100000"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1+#ppt_h/2"/>
                          </p:val>
                        </p:tav>
                        <p:tav tm="100000">
                          <p:val>
                            <p:strVal val="#ppt_y"/>
                          </p:val>
                        </p:tav>
                      </p:tavLst>
                    </p:anim>
                  </p:childTnLst>
                </p:cTn>
              </p:par>
            </p:tnLst>
          </p:tmpl>
        </p:tmplLst>
      </p:bldP>
      <p:bldP spid="27" grpId="0" build="p">
        <p:tmplLst>
          <p:tmpl lvl="1">
            <p:tnLst>
              <p:par>
                <p:cTn presetID="2" presetClass="entr" presetSubtype="4" decel="10000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animBg="1"/>
      <p:bldP spid="29" grpId="0" build="p">
        <p:tmplLst>
          <p:tmpl lvl="1">
            <p:tnLst>
              <p:par>
                <p:cTn presetID="2" presetClass="entr" presetSubtype="4" decel="100000" fill="hold" nodeType="after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0" grpId="0" build="p">
        <p:tmplLst>
          <p:tmpl lvl="1">
            <p:tnLst>
              <p:par>
                <p:cTn presetID="2" presetClass="entr" presetSubtype="4" decel="10000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animBg="1"/>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Lst>
  </p:timing>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Images - 4 Columns - Tag">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9" name="図プレースホルダー 8"/>
          <p:cNvSpPr>
            <a:spLocks noGrp="1"/>
          </p:cNvSpPr>
          <p:nvPr>
            <p:ph type="pic" sz="quarter" idx="13" hasCustomPrompt="1"/>
          </p:nvPr>
        </p:nvSpPr>
        <p:spPr>
          <a:xfrm>
            <a:off x="1150318" y="2767235"/>
            <a:ext cx="34563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smtClean="0"/>
              <a:t>Add Image</a:t>
            </a:r>
            <a:endParaRPr lang="en-US" dirty="0"/>
          </a:p>
        </p:txBody>
      </p:sp>
      <p:sp>
        <p:nvSpPr>
          <p:cNvPr id="12" name="テキスト プレースホルダー 11"/>
          <p:cNvSpPr>
            <a:spLocks noGrp="1"/>
          </p:cNvSpPr>
          <p:nvPr>
            <p:ph type="body" sz="quarter" idx="14" hasCustomPrompt="1"/>
          </p:nvPr>
        </p:nvSpPr>
        <p:spPr>
          <a:xfrm>
            <a:off x="934294" y="6727676"/>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13" name="テキスト プレースホルダー 11"/>
          <p:cNvSpPr>
            <a:spLocks noGrp="1"/>
          </p:cNvSpPr>
          <p:nvPr>
            <p:ph type="body" sz="quarter" idx="15" hasCustomPrompt="1"/>
          </p:nvPr>
        </p:nvSpPr>
        <p:spPr>
          <a:xfrm>
            <a:off x="934294" y="7375747"/>
            <a:ext cx="3960440" cy="2088233"/>
          </a:xfrm>
        </p:spPr>
        <p:txBody>
          <a:bodyPr anchor="t">
            <a:noAutofit/>
          </a:bodyPr>
          <a:lstStyle>
            <a:lvl1pPr algn="ctr">
              <a:defRPr sz="2400">
                <a:solidFill>
                  <a:schemeClr val="bg1"/>
                </a:solidFill>
                <a:latin typeface="+mn-lt"/>
              </a:defRPr>
            </a:lvl1pPr>
          </a:lstStyle>
          <a:p>
            <a:pPr lvl="0"/>
            <a:r>
              <a:rPr lang="en-US" altLang="ja-JP" dirty="0" smtClean="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8" name="テキスト プレースホルダー 7"/>
          <p:cNvSpPr>
            <a:spLocks noGrp="1"/>
          </p:cNvSpPr>
          <p:nvPr>
            <p:ph type="body" sz="quarter" idx="28" hasCustomPrompt="1"/>
          </p:nvPr>
        </p:nvSpPr>
        <p:spPr>
          <a:xfrm>
            <a:off x="790278" y="2335187"/>
            <a:ext cx="1152128" cy="1152128"/>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smtClean="0"/>
              <a:t>TEXT</a:t>
            </a:r>
            <a:endParaRPr lang="en-US" dirty="0"/>
          </a:p>
        </p:txBody>
      </p:sp>
      <p:sp>
        <p:nvSpPr>
          <p:cNvPr id="36" name="図プレースホルダー 8"/>
          <p:cNvSpPr>
            <a:spLocks noGrp="1"/>
          </p:cNvSpPr>
          <p:nvPr>
            <p:ph type="pic" sz="quarter" idx="29" hasCustomPrompt="1"/>
          </p:nvPr>
        </p:nvSpPr>
        <p:spPr>
          <a:xfrm>
            <a:off x="5326782" y="2767236"/>
            <a:ext cx="34563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smtClean="0"/>
              <a:t>Add Image</a:t>
            </a:r>
            <a:endParaRPr lang="en-US" dirty="0"/>
          </a:p>
        </p:txBody>
      </p:sp>
      <p:sp>
        <p:nvSpPr>
          <p:cNvPr id="37" name="テキスト プレースホルダー 11"/>
          <p:cNvSpPr>
            <a:spLocks noGrp="1"/>
          </p:cNvSpPr>
          <p:nvPr>
            <p:ph type="body" sz="quarter" idx="30" hasCustomPrompt="1"/>
          </p:nvPr>
        </p:nvSpPr>
        <p:spPr>
          <a:xfrm>
            <a:off x="5110758" y="6727677"/>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38" name="テキスト プレースホルダー 11"/>
          <p:cNvSpPr>
            <a:spLocks noGrp="1"/>
          </p:cNvSpPr>
          <p:nvPr>
            <p:ph type="body" sz="quarter" idx="31" hasCustomPrompt="1"/>
          </p:nvPr>
        </p:nvSpPr>
        <p:spPr>
          <a:xfrm>
            <a:off x="5110758" y="7375748"/>
            <a:ext cx="3960440" cy="2088233"/>
          </a:xfrm>
        </p:spPr>
        <p:txBody>
          <a:bodyPr anchor="t">
            <a:noAutofit/>
          </a:bodyPr>
          <a:lstStyle>
            <a:lvl1pPr algn="ctr">
              <a:defRPr sz="2400">
                <a:solidFill>
                  <a:schemeClr val="bg1"/>
                </a:solidFill>
                <a:latin typeface="+mn-lt"/>
              </a:defRPr>
            </a:lvl1pPr>
          </a:lstStyle>
          <a:p>
            <a:pPr lvl="0"/>
            <a:r>
              <a:rPr lang="en-US" altLang="ja-JP" dirty="0" smtClean="0"/>
              <a:t>Text Here</a:t>
            </a:r>
            <a:endParaRPr lang="en-US" dirty="0"/>
          </a:p>
        </p:txBody>
      </p:sp>
      <p:sp>
        <p:nvSpPr>
          <p:cNvPr id="39" name="テキスト プレースホルダー 7"/>
          <p:cNvSpPr>
            <a:spLocks noGrp="1"/>
          </p:cNvSpPr>
          <p:nvPr>
            <p:ph type="body" sz="quarter" idx="32" hasCustomPrompt="1"/>
          </p:nvPr>
        </p:nvSpPr>
        <p:spPr>
          <a:xfrm>
            <a:off x="4966742" y="2335188"/>
            <a:ext cx="1152128" cy="1152128"/>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smtClean="0"/>
              <a:t>TEXT</a:t>
            </a:r>
            <a:endParaRPr lang="en-US" dirty="0"/>
          </a:p>
        </p:txBody>
      </p:sp>
      <p:sp>
        <p:nvSpPr>
          <p:cNvPr id="40" name="図プレースホルダー 8"/>
          <p:cNvSpPr>
            <a:spLocks noGrp="1"/>
          </p:cNvSpPr>
          <p:nvPr>
            <p:ph type="pic" sz="quarter" idx="33" hasCustomPrompt="1"/>
          </p:nvPr>
        </p:nvSpPr>
        <p:spPr>
          <a:xfrm>
            <a:off x="9503246" y="2767234"/>
            <a:ext cx="34563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smtClean="0"/>
              <a:t>Add Image</a:t>
            </a:r>
            <a:endParaRPr lang="en-US" dirty="0"/>
          </a:p>
        </p:txBody>
      </p:sp>
      <p:sp>
        <p:nvSpPr>
          <p:cNvPr id="41" name="テキスト プレースホルダー 11"/>
          <p:cNvSpPr>
            <a:spLocks noGrp="1"/>
          </p:cNvSpPr>
          <p:nvPr>
            <p:ph type="body" sz="quarter" idx="34" hasCustomPrompt="1"/>
          </p:nvPr>
        </p:nvSpPr>
        <p:spPr>
          <a:xfrm>
            <a:off x="9287222" y="6727675"/>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42" name="テキスト プレースホルダー 11"/>
          <p:cNvSpPr>
            <a:spLocks noGrp="1"/>
          </p:cNvSpPr>
          <p:nvPr>
            <p:ph type="body" sz="quarter" idx="35" hasCustomPrompt="1"/>
          </p:nvPr>
        </p:nvSpPr>
        <p:spPr>
          <a:xfrm>
            <a:off x="9287222" y="7375746"/>
            <a:ext cx="3960440" cy="2088233"/>
          </a:xfrm>
        </p:spPr>
        <p:txBody>
          <a:bodyPr anchor="t">
            <a:noAutofit/>
          </a:bodyPr>
          <a:lstStyle>
            <a:lvl1pPr algn="ctr">
              <a:defRPr sz="2400">
                <a:solidFill>
                  <a:schemeClr val="bg1"/>
                </a:solidFill>
                <a:latin typeface="+mn-lt"/>
              </a:defRPr>
            </a:lvl1pPr>
          </a:lstStyle>
          <a:p>
            <a:pPr lvl="0"/>
            <a:r>
              <a:rPr lang="en-US" altLang="ja-JP" dirty="0" smtClean="0"/>
              <a:t>Text Here</a:t>
            </a:r>
            <a:endParaRPr lang="en-US" dirty="0"/>
          </a:p>
        </p:txBody>
      </p:sp>
      <p:sp>
        <p:nvSpPr>
          <p:cNvPr id="43" name="テキスト プレースホルダー 7"/>
          <p:cNvSpPr>
            <a:spLocks noGrp="1"/>
          </p:cNvSpPr>
          <p:nvPr>
            <p:ph type="body" sz="quarter" idx="36" hasCustomPrompt="1"/>
          </p:nvPr>
        </p:nvSpPr>
        <p:spPr>
          <a:xfrm>
            <a:off x="9143206" y="2335186"/>
            <a:ext cx="1152128" cy="1152128"/>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smtClean="0"/>
              <a:t>TEXT</a:t>
            </a:r>
            <a:endParaRPr lang="en-US" dirty="0"/>
          </a:p>
        </p:txBody>
      </p:sp>
      <p:sp>
        <p:nvSpPr>
          <p:cNvPr id="44" name="図プレースホルダー 8"/>
          <p:cNvSpPr>
            <a:spLocks noGrp="1"/>
          </p:cNvSpPr>
          <p:nvPr>
            <p:ph type="pic" sz="quarter" idx="37" hasCustomPrompt="1"/>
          </p:nvPr>
        </p:nvSpPr>
        <p:spPr>
          <a:xfrm>
            <a:off x="13679710" y="2767235"/>
            <a:ext cx="34563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smtClean="0"/>
              <a:t>Add Image</a:t>
            </a:r>
            <a:endParaRPr lang="en-US" dirty="0"/>
          </a:p>
        </p:txBody>
      </p:sp>
      <p:sp>
        <p:nvSpPr>
          <p:cNvPr id="45" name="テキスト プレースホルダー 11"/>
          <p:cNvSpPr>
            <a:spLocks noGrp="1"/>
          </p:cNvSpPr>
          <p:nvPr>
            <p:ph type="body" sz="quarter" idx="38" hasCustomPrompt="1"/>
          </p:nvPr>
        </p:nvSpPr>
        <p:spPr>
          <a:xfrm>
            <a:off x="13463686" y="6727676"/>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46" name="テキスト プレースホルダー 11"/>
          <p:cNvSpPr>
            <a:spLocks noGrp="1"/>
          </p:cNvSpPr>
          <p:nvPr>
            <p:ph type="body" sz="quarter" idx="39" hasCustomPrompt="1"/>
          </p:nvPr>
        </p:nvSpPr>
        <p:spPr>
          <a:xfrm>
            <a:off x="13463686" y="7375747"/>
            <a:ext cx="3960440" cy="2088233"/>
          </a:xfrm>
        </p:spPr>
        <p:txBody>
          <a:bodyPr anchor="t">
            <a:noAutofit/>
          </a:bodyPr>
          <a:lstStyle>
            <a:lvl1pPr algn="ctr">
              <a:defRPr sz="2400">
                <a:solidFill>
                  <a:schemeClr val="bg1"/>
                </a:solidFill>
                <a:latin typeface="+mn-lt"/>
              </a:defRPr>
            </a:lvl1pPr>
          </a:lstStyle>
          <a:p>
            <a:pPr lvl="0"/>
            <a:r>
              <a:rPr lang="en-US" altLang="ja-JP" dirty="0" smtClean="0"/>
              <a:t>Text Here</a:t>
            </a:r>
            <a:endParaRPr lang="en-US" dirty="0"/>
          </a:p>
        </p:txBody>
      </p:sp>
      <p:sp>
        <p:nvSpPr>
          <p:cNvPr id="47" name="テキスト プレースホルダー 7"/>
          <p:cNvSpPr>
            <a:spLocks noGrp="1"/>
          </p:cNvSpPr>
          <p:nvPr>
            <p:ph type="body" sz="quarter" idx="40" hasCustomPrompt="1"/>
          </p:nvPr>
        </p:nvSpPr>
        <p:spPr>
          <a:xfrm>
            <a:off x="13319670" y="2335187"/>
            <a:ext cx="1152128" cy="1152128"/>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smtClean="0"/>
              <a:t>TEXT</a:t>
            </a:r>
            <a:endParaRPr lang="en-US" dirty="0"/>
          </a:p>
        </p:txBody>
      </p:sp>
    </p:spTree>
    <p:extLst>
      <p:ext uri="{BB962C8B-B14F-4D97-AF65-F5344CB8AC3E}">
        <p14:creationId xmlns:p14="http://schemas.microsoft.com/office/powerpoint/2010/main" val="182220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bg/>
                                          </p:spTgt>
                                        </p:tgtEl>
                                        <p:attrNameLst>
                                          <p:attrName>style.visibility</p:attrName>
                                        </p:attrNameLst>
                                      </p:cBhvr>
                                      <p:to>
                                        <p:strVal val="visible"/>
                                      </p:to>
                                    </p:set>
                                    <p:anim calcmode="lin" valueType="num">
                                      <p:cBhvr>
                                        <p:cTn id="11" dur="500" fill="hold"/>
                                        <p:tgtEl>
                                          <p:spTgt spid="9">
                                            <p:bg/>
                                          </p:spTgt>
                                        </p:tgtEl>
                                        <p:attrNameLst>
                                          <p:attrName>ppt_w</p:attrName>
                                        </p:attrNameLst>
                                      </p:cBhvr>
                                      <p:tavLst>
                                        <p:tav tm="0">
                                          <p:val>
                                            <p:fltVal val="0"/>
                                          </p:val>
                                        </p:tav>
                                        <p:tav tm="100000">
                                          <p:val>
                                            <p:strVal val="#ppt_w"/>
                                          </p:val>
                                        </p:tav>
                                      </p:tavLst>
                                    </p:anim>
                                    <p:anim calcmode="lin" valueType="num">
                                      <p:cBhvr>
                                        <p:cTn id="12" dur="500" fill="hold"/>
                                        <p:tgtEl>
                                          <p:spTgt spid="9">
                                            <p:bg/>
                                          </p:spTgt>
                                        </p:tgtEl>
                                        <p:attrNameLst>
                                          <p:attrName>ppt_h</p:attrName>
                                        </p:attrNameLst>
                                      </p:cBhvr>
                                      <p:tavLst>
                                        <p:tav tm="0">
                                          <p:val>
                                            <p:fltVal val="0"/>
                                          </p:val>
                                        </p:tav>
                                        <p:tav tm="100000">
                                          <p:val>
                                            <p:strVal val="#ppt_h"/>
                                          </p:val>
                                        </p:tav>
                                      </p:tavLst>
                                    </p:anim>
                                    <p:anim calcmode="lin" valueType="num">
                                      <p:cBhvr>
                                        <p:cTn id="13" dur="500" fill="hold"/>
                                        <p:tgtEl>
                                          <p:spTgt spid="9">
                                            <p:bg/>
                                          </p:spTgt>
                                        </p:tgtEl>
                                        <p:attrNameLst>
                                          <p:attrName>style.rotation</p:attrName>
                                        </p:attrNameLst>
                                      </p:cBhvr>
                                      <p:tavLst>
                                        <p:tav tm="0">
                                          <p:val>
                                            <p:fltVal val="360"/>
                                          </p:val>
                                        </p:tav>
                                        <p:tav tm="100000">
                                          <p:val>
                                            <p:fltVal val="0"/>
                                          </p:val>
                                        </p:tav>
                                      </p:tavLst>
                                    </p:anim>
                                    <p:animEffect transition="in" filter="fade">
                                      <p:cBhvr>
                                        <p:cTn id="14" dur="500"/>
                                        <p:tgtEl>
                                          <p:spTgt spid="9">
                                            <p:bg/>
                                          </p:spTgt>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9" dur="500" fill="hold"/>
                                        <p:tgtEl>
                                          <p:spTgt spid="9">
                                            <p:txEl>
                                              <p:pRg st="0" end="0"/>
                                            </p:txEl>
                                          </p:spTgt>
                                        </p:tgtEl>
                                        <p:attrNameLst>
                                          <p:attrName>style.rotation</p:attrName>
                                        </p:attrNameLst>
                                      </p:cBhvr>
                                      <p:tavLst>
                                        <p:tav tm="0">
                                          <p:val>
                                            <p:fltVal val="360"/>
                                          </p:val>
                                        </p:tav>
                                        <p:tav tm="100000">
                                          <p:val>
                                            <p:fltVal val="0"/>
                                          </p:val>
                                        </p:tav>
                                      </p:tavLst>
                                    </p:anim>
                                    <p:animEffect transition="in" filter="fade">
                                      <p:cBhvr>
                                        <p:cTn id="20" dur="500"/>
                                        <p:tgtEl>
                                          <p:spTgt spid="9">
                                            <p:txEl>
                                              <p:pRg st="0" end="0"/>
                                            </p:txEl>
                                          </p:spTgt>
                                        </p:tgtEl>
                                      </p:cBhvr>
                                    </p:animEffect>
                                  </p:childTnLst>
                                </p:cTn>
                              </p:par>
                            </p:childTnLst>
                          </p:cTn>
                        </p:par>
                        <p:par>
                          <p:cTn id="21" fill="hold">
                            <p:stCondLst>
                              <p:cond delay="1000"/>
                            </p:stCondLst>
                            <p:childTnLst>
                              <p:par>
                                <p:cTn id="22" presetID="2" presetClass="entr" presetSubtype="4" decel="100000" fill="hold" grpId="0" nodeType="afterEffect">
                                  <p:stCondLst>
                                    <p:cond delay="25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decel="100000" fill="hold" grpId="0" nodeType="withEffect">
                                  <p:stCondLst>
                                    <p:cond delay="500"/>
                                  </p:stCondLst>
                                  <p:childTnLst>
                                    <p:set>
                                      <p:cBhvr>
                                        <p:cTn id="27" dur="1" fill="hold">
                                          <p:stCondLst>
                                            <p:cond delay="0"/>
                                          </p:stCondLst>
                                        </p:cTn>
                                        <p:tgtEl>
                                          <p:spTgt spid="13">
                                            <p:txEl>
                                              <p:pRg st="0" end="0"/>
                                            </p:txEl>
                                          </p:spTgt>
                                        </p:tgtEl>
                                        <p:attrNameLst>
                                          <p:attrName>style.visibility</p:attrName>
                                        </p:attrNameLst>
                                      </p:cBhvr>
                                      <p:to>
                                        <p:strVal val="visible"/>
                                      </p:to>
                                    </p:set>
                                    <p:anim calcmode="lin" valueType="num">
                                      <p:cBhvr additive="base">
                                        <p:cTn id="2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49" presetClass="entr" presetSubtype="0" decel="100000" fill="hold" grpId="0" nodeType="afterEffect">
                                  <p:stCondLst>
                                    <p:cond delay="0"/>
                                  </p:stCondLst>
                                  <p:childTnLst>
                                    <p:set>
                                      <p:cBhvr>
                                        <p:cTn id="32" dur="1" fill="hold">
                                          <p:stCondLst>
                                            <p:cond delay="0"/>
                                          </p:stCondLst>
                                        </p:cTn>
                                        <p:tgtEl>
                                          <p:spTgt spid="8">
                                            <p:bg/>
                                          </p:spTgt>
                                        </p:tgtEl>
                                        <p:attrNameLst>
                                          <p:attrName>style.visibility</p:attrName>
                                        </p:attrNameLst>
                                      </p:cBhvr>
                                      <p:to>
                                        <p:strVal val="visible"/>
                                      </p:to>
                                    </p:set>
                                    <p:anim calcmode="lin" valueType="num">
                                      <p:cBhvr>
                                        <p:cTn id="33" dur="500" fill="hold"/>
                                        <p:tgtEl>
                                          <p:spTgt spid="8">
                                            <p:bg/>
                                          </p:spTgt>
                                        </p:tgtEl>
                                        <p:attrNameLst>
                                          <p:attrName>ppt_w</p:attrName>
                                        </p:attrNameLst>
                                      </p:cBhvr>
                                      <p:tavLst>
                                        <p:tav tm="0">
                                          <p:val>
                                            <p:fltVal val="0"/>
                                          </p:val>
                                        </p:tav>
                                        <p:tav tm="100000">
                                          <p:val>
                                            <p:strVal val="#ppt_w"/>
                                          </p:val>
                                        </p:tav>
                                      </p:tavLst>
                                    </p:anim>
                                    <p:anim calcmode="lin" valueType="num">
                                      <p:cBhvr>
                                        <p:cTn id="34" dur="500" fill="hold"/>
                                        <p:tgtEl>
                                          <p:spTgt spid="8">
                                            <p:bg/>
                                          </p:spTgt>
                                        </p:tgtEl>
                                        <p:attrNameLst>
                                          <p:attrName>ppt_h</p:attrName>
                                        </p:attrNameLst>
                                      </p:cBhvr>
                                      <p:tavLst>
                                        <p:tav tm="0">
                                          <p:val>
                                            <p:fltVal val="0"/>
                                          </p:val>
                                        </p:tav>
                                        <p:tav tm="100000">
                                          <p:val>
                                            <p:strVal val="#ppt_h"/>
                                          </p:val>
                                        </p:tav>
                                      </p:tavLst>
                                    </p:anim>
                                    <p:anim calcmode="lin" valueType="num">
                                      <p:cBhvr>
                                        <p:cTn id="35" dur="500" fill="hold"/>
                                        <p:tgtEl>
                                          <p:spTgt spid="8">
                                            <p:bg/>
                                          </p:spTgt>
                                        </p:tgtEl>
                                        <p:attrNameLst>
                                          <p:attrName>style.rotation</p:attrName>
                                        </p:attrNameLst>
                                      </p:cBhvr>
                                      <p:tavLst>
                                        <p:tav tm="0">
                                          <p:val>
                                            <p:fltVal val="360"/>
                                          </p:val>
                                        </p:tav>
                                        <p:tav tm="100000">
                                          <p:val>
                                            <p:fltVal val="0"/>
                                          </p:val>
                                        </p:tav>
                                      </p:tavLst>
                                    </p:anim>
                                    <p:animEffect transition="in" filter="fade">
                                      <p:cBhvr>
                                        <p:cTn id="36" dur="500"/>
                                        <p:tgtEl>
                                          <p:spTgt spid="8">
                                            <p:bg/>
                                          </p:spTgt>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 calcmode="lin" valueType="num">
                                      <p:cBhvr>
                                        <p:cTn id="39"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41"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42" dur="500"/>
                                        <p:tgtEl>
                                          <p:spTgt spid="8">
                                            <p:txEl>
                                              <p:pRg st="0" end="0"/>
                                            </p:txEl>
                                          </p:spTgt>
                                        </p:tgtEl>
                                      </p:cBhvr>
                                    </p:animEffect>
                                  </p:childTnLst>
                                </p:cTn>
                              </p:par>
                            </p:childTnLst>
                          </p:cTn>
                        </p:par>
                        <p:par>
                          <p:cTn id="43" fill="hold">
                            <p:stCondLst>
                              <p:cond delay="2500"/>
                            </p:stCondLst>
                            <p:childTnLst>
                              <p:par>
                                <p:cTn id="44" presetID="49" presetClass="entr" presetSubtype="0" decel="100000" fill="hold" grpId="0" nodeType="afterEffect">
                                  <p:stCondLst>
                                    <p:cond delay="250"/>
                                  </p:stCondLst>
                                  <p:childTnLst>
                                    <p:set>
                                      <p:cBhvr>
                                        <p:cTn id="45" dur="1" fill="hold">
                                          <p:stCondLst>
                                            <p:cond delay="0"/>
                                          </p:stCondLst>
                                        </p:cTn>
                                        <p:tgtEl>
                                          <p:spTgt spid="36">
                                            <p:bg/>
                                          </p:spTgt>
                                        </p:tgtEl>
                                        <p:attrNameLst>
                                          <p:attrName>style.visibility</p:attrName>
                                        </p:attrNameLst>
                                      </p:cBhvr>
                                      <p:to>
                                        <p:strVal val="visible"/>
                                      </p:to>
                                    </p:set>
                                    <p:anim calcmode="lin" valueType="num">
                                      <p:cBhvr>
                                        <p:cTn id="46" dur="500" fill="hold"/>
                                        <p:tgtEl>
                                          <p:spTgt spid="36">
                                            <p:bg/>
                                          </p:spTgt>
                                        </p:tgtEl>
                                        <p:attrNameLst>
                                          <p:attrName>ppt_w</p:attrName>
                                        </p:attrNameLst>
                                      </p:cBhvr>
                                      <p:tavLst>
                                        <p:tav tm="0">
                                          <p:val>
                                            <p:fltVal val="0"/>
                                          </p:val>
                                        </p:tav>
                                        <p:tav tm="100000">
                                          <p:val>
                                            <p:strVal val="#ppt_w"/>
                                          </p:val>
                                        </p:tav>
                                      </p:tavLst>
                                    </p:anim>
                                    <p:anim calcmode="lin" valueType="num">
                                      <p:cBhvr>
                                        <p:cTn id="47" dur="500" fill="hold"/>
                                        <p:tgtEl>
                                          <p:spTgt spid="36">
                                            <p:bg/>
                                          </p:spTgt>
                                        </p:tgtEl>
                                        <p:attrNameLst>
                                          <p:attrName>ppt_h</p:attrName>
                                        </p:attrNameLst>
                                      </p:cBhvr>
                                      <p:tavLst>
                                        <p:tav tm="0">
                                          <p:val>
                                            <p:fltVal val="0"/>
                                          </p:val>
                                        </p:tav>
                                        <p:tav tm="100000">
                                          <p:val>
                                            <p:strVal val="#ppt_h"/>
                                          </p:val>
                                        </p:tav>
                                      </p:tavLst>
                                    </p:anim>
                                    <p:anim calcmode="lin" valueType="num">
                                      <p:cBhvr>
                                        <p:cTn id="48" dur="500" fill="hold"/>
                                        <p:tgtEl>
                                          <p:spTgt spid="36">
                                            <p:bg/>
                                          </p:spTgt>
                                        </p:tgtEl>
                                        <p:attrNameLst>
                                          <p:attrName>style.rotation</p:attrName>
                                        </p:attrNameLst>
                                      </p:cBhvr>
                                      <p:tavLst>
                                        <p:tav tm="0">
                                          <p:val>
                                            <p:fltVal val="360"/>
                                          </p:val>
                                        </p:tav>
                                        <p:tav tm="100000">
                                          <p:val>
                                            <p:fltVal val="0"/>
                                          </p:val>
                                        </p:tav>
                                      </p:tavLst>
                                    </p:anim>
                                    <p:animEffect transition="in" filter="fade">
                                      <p:cBhvr>
                                        <p:cTn id="49" dur="500"/>
                                        <p:tgtEl>
                                          <p:spTgt spid="36">
                                            <p:bg/>
                                          </p:spTgt>
                                        </p:tgtEl>
                                      </p:cBhvr>
                                    </p:animEffect>
                                  </p:childTnLst>
                                </p:cTn>
                              </p:par>
                              <p:par>
                                <p:cTn id="50" presetID="49" presetClass="entr" presetSubtype="0" decel="100000" fill="hold" grpId="0" nodeType="withEffect">
                                  <p:stCondLst>
                                    <p:cond delay="250"/>
                                  </p:stCondLst>
                                  <p:childTnLst>
                                    <p:set>
                                      <p:cBhvr>
                                        <p:cTn id="51" dur="1" fill="hold">
                                          <p:stCondLst>
                                            <p:cond delay="0"/>
                                          </p:stCondLst>
                                        </p:cTn>
                                        <p:tgtEl>
                                          <p:spTgt spid="36">
                                            <p:txEl>
                                              <p:pRg st="0" end="0"/>
                                            </p:txEl>
                                          </p:spTgt>
                                        </p:tgtEl>
                                        <p:attrNameLst>
                                          <p:attrName>style.visibility</p:attrName>
                                        </p:attrNameLst>
                                      </p:cBhvr>
                                      <p:to>
                                        <p:strVal val="visible"/>
                                      </p:to>
                                    </p:set>
                                    <p:anim calcmode="lin" valueType="num">
                                      <p:cBhvr>
                                        <p:cTn id="52"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36">
                                            <p:txEl>
                                              <p:pRg st="0" end="0"/>
                                            </p:txEl>
                                          </p:spTgt>
                                        </p:tgtEl>
                                        <p:attrNameLst>
                                          <p:attrName>ppt_h</p:attrName>
                                        </p:attrNameLst>
                                      </p:cBhvr>
                                      <p:tavLst>
                                        <p:tav tm="0">
                                          <p:val>
                                            <p:fltVal val="0"/>
                                          </p:val>
                                        </p:tav>
                                        <p:tav tm="100000">
                                          <p:val>
                                            <p:strVal val="#ppt_h"/>
                                          </p:val>
                                        </p:tav>
                                      </p:tavLst>
                                    </p:anim>
                                    <p:anim calcmode="lin" valueType="num">
                                      <p:cBhvr>
                                        <p:cTn id="54" dur="500" fill="hold"/>
                                        <p:tgtEl>
                                          <p:spTgt spid="36">
                                            <p:txEl>
                                              <p:pRg st="0" end="0"/>
                                            </p:txEl>
                                          </p:spTgt>
                                        </p:tgtEl>
                                        <p:attrNameLst>
                                          <p:attrName>style.rotation</p:attrName>
                                        </p:attrNameLst>
                                      </p:cBhvr>
                                      <p:tavLst>
                                        <p:tav tm="0">
                                          <p:val>
                                            <p:fltVal val="360"/>
                                          </p:val>
                                        </p:tav>
                                        <p:tav tm="100000">
                                          <p:val>
                                            <p:fltVal val="0"/>
                                          </p:val>
                                        </p:tav>
                                      </p:tavLst>
                                    </p:anim>
                                    <p:animEffect transition="in" filter="fade">
                                      <p:cBhvr>
                                        <p:cTn id="55" dur="500"/>
                                        <p:tgtEl>
                                          <p:spTgt spid="36">
                                            <p:txEl>
                                              <p:pRg st="0" end="0"/>
                                            </p:txEl>
                                          </p:spTgt>
                                        </p:tgtEl>
                                      </p:cBhvr>
                                    </p:animEffect>
                                  </p:childTnLst>
                                </p:cTn>
                              </p:par>
                            </p:childTnLst>
                          </p:cTn>
                        </p:par>
                        <p:par>
                          <p:cTn id="56" fill="hold">
                            <p:stCondLst>
                              <p:cond delay="3250"/>
                            </p:stCondLst>
                            <p:childTnLst>
                              <p:par>
                                <p:cTn id="57" presetID="2" presetClass="entr" presetSubtype="4" decel="100000" fill="hold" grpId="0" nodeType="afterEffect">
                                  <p:stCondLst>
                                    <p:cond delay="250"/>
                                  </p:stCondLst>
                                  <p:childTnLst>
                                    <p:set>
                                      <p:cBhvr>
                                        <p:cTn id="58" dur="1" fill="hold">
                                          <p:stCondLst>
                                            <p:cond delay="0"/>
                                          </p:stCondLst>
                                        </p:cTn>
                                        <p:tgtEl>
                                          <p:spTgt spid="37">
                                            <p:txEl>
                                              <p:pRg st="0" end="0"/>
                                            </p:txEl>
                                          </p:spTgt>
                                        </p:tgtEl>
                                        <p:attrNameLst>
                                          <p:attrName>style.visibility</p:attrName>
                                        </p:attrNameLst>
                                      </p:cBhvr>
                                      <p:to>
                                        <p:strVal val="visible"/>
                                      </p:to>
                                    </p:set>
                                    <p:anim calcmode="lin" valueType="num">
                                      <p:cBhvr additive="base">
                                        <p:cTn id="59"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7">
                                            <p:txEl>
                                              <p:pRg st="0" end="0"/>
                                            </p:txEl>
                                          </p:spTgt>
                                        </p:tgtEl>
                                        <p:attrNameLst>
                                          <p:attrName>ppt_y</p:attrName>
                                        </p:attrNameLst>
                                      </p:cBhvr>
                                      <p:tavLst>
                                        <p:tav tm="0">
                                          <p:val>
                                            <p:strVal val="1+#ppt_h/2"/>
                                          </p:val>
                                        </p:tav>
                                        <p:tav tm="100000">
                                          <p:val>
                                            <p:strVal val="#ppt_y"/>
                                          </p:val>
                                        </p:tav>
                                      </p:tavLst>
                                    </p:anim>
                                  </p:childTnLst>
                                </p:cTn>
                              </p:par>
                              <p:par>
                                <p:cTn id="61" presetID="2" presetClass="entr" presetSubtype="4" decel="100000" fill="hold" grpId="0" nodeType="withEffect">
                                  <p:stCondLst>
                                    <p:cond delay="500"/>
                                  </p:stCondLst>
                                  <p:childTnLst>
                                    <p:set>
                                      <p:cBhvr>
                                        <p:cTn id="62" dur="1" fill="hold">
                                          <p:stCondLst>
                                            <p:cond delay="0"/>
                                          </p:stCondLst>
                                        </p:cTn>
                                        <p:tgtEl>
                                          <p:spTgt spid="38">
                                            <p:txEl>
                                              <p:pRg st="0" end="0"/>
                                            </p:txEl>
                                          </p:spTgt>
                                        </p:tgtEl>
                                        <p:attrNameLst>
                                          <p:attrName>style.visibility</p:attrName>
                                        </p:attrNameLst>
                                      </p:cBhvr>
                                      <p:to>
                                        <p:strVal val="visible"/>
                                      </p:to>
                                    </p:set>
                                    <p:anim calcmode="lin" valueType="num">
                                      <p:cBhvr additive="base">
                                        <p:cTn id="63"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par>
                          <p:cTn id="65" fill="hold">
                            <p:stCondLst>
                              <p:cond delay="4250"/>
                            </p:stCondLst>
                            <p:childTnLst>
                              <p:par>
                                <p:cTn id="66" presetID="49" presetClass="entr" presetSubtype="0" decel="100000" fill="hold" grpId="0" nodeType="afterEffect">
                                  <p:stCondLst>
                                    <p:cond delay="0"/>
                                  </p:stCondLst>
                                  <p:childTnLst>
                                    <p:set>
                                      <p:cBhvr>
                                        <p:cTn id="67" dur="1" fill="hold">
                                          <p:stCondLst>
                                            <p:cond delay="0"/>
                                          </p:stCondLst>
                                        </p:cTn>
                                        <p:tgtEl>
                                          <p:spTgt spid="39">
                                            <p:bg/>
                                          </p:spTgt>
                                        </p:tgtEl>
                                        <p:attrNameLst>
                                          <p:attrName>style.visibility</p:attrName>
                                        </p:attrNameLst>
                                      </p:cBhvr>
                                      <p:to>
                                        <p:strVal val="visible"/>
                                      </p:to>
                                    </p:set>
                                    <p:anim calcmode="lin" valueType="num">
                                      <p:cBhvr>
                                        <p:cTn id="68" dur="500" fill="hold"/>
                                        <p:tgtEl>
                                          <p:spTgt spid="39">
                                            <p:bg/>
                                          </p:spTgt>
                                        </p:tgtEl>
                                        <p:attrNameLst>
                                          <p:attrName>ppt_w</p:attrName>
                                        </p:attrNameLst>
                                      </p:cBhvr>
                                      <p:tavLst>
                                        <p:tav tm="0">
                                          <p:val>
                                            <p:fltVal val="0"/>
                                          </p:val>
                                        </p:tav>
                                        <p:tav tm="100000">
                                          <p:val>
                                            <p:strVal val="#ppt_w"/>
                                          </p:val>
                                        </p:tav>
                                      </p:tavLst>
                                    </p:anim>
                                    <p:anim calcmode="lin" valueType="num">
                                      <p:cBhvr>
                                        <p:cTn id="69" dur="500" fill="hold"/>
                                        <p:tgtEl>
                                          <p:spTgt spid="39">
                                            <p:bg/>
                                          </p:spTgt>
                                        </p:tgtEl>
                                        <p:attrNameLst>
                                          <p:attrName>ppt_h</p:attrName>
                                        </p:attrNameLst>
                                      </p:cBhvr>
                                      <p:tavLst>
                                        <p:tav tm="0">
                                          <p:val>
                                            <p:fltVal val="0"/>
                                          </p:val>
                                        </p:tav>
                                        <p:tav tm="100000">
                                          <p:val>
                                            <p:strVal val="#ppt_h"/>
                                          </p:val>
                                        </p:tav>
                                      </p:tavLst>
                                    </p:anim>
                                    <p:anim calcmode="lin" valueType="num">
                                      <p:cBhvr>
                                        <p:cTn id="70" dur="500" fill="hold"/>
                                        <p:tgtEl>
                                          <p:spTgt spid="39">
                                            <p:bg/>
                                          </p:spTgt>
                                        </p:tgtEl>
                                        <p:attrNameLst>
                                          <p:attrName>style.rotation</p:attrName>
                                        </p:attrNameLst>
                                      </p:cBhvr>
                                      <p:tavLst>
                                        <p:tav tm="0">
                                          <p:val>
                                            <p:fltVal val="360"/>
                                          </p:val>
                                        </p:tav>
                                        <p:tav tm="100000">
                                          <p:val>
                                            <p:fltVal val="0"/>
                                          </p:val>
                                        </p:tav>
                                      </p:tavLst>
                                    </p:anim>
                                    <p:animEffect transition="in" filter="fade">
                                      <p:cBhvr>
                                        <p:cTn id="71" dur="500"/>
                                        <p:tgtEl>
                                          <p:spTgt spid="39">
                                            <p:bg/>
                                          </p:spTgt>
                                        </p:tgtEl>
                                      </p:cBhvr>
                                    </p:animEffect>
                                  </p:childTnLst>
                                </p:cTn>
                              </p:par>
                              <p:par>
                                <p:cTn id="72" presetID="49" presetClass="entr" presetSubtype="0" decel="100000" fill="hold" grpId="0" nodeType="withEffect">
                                  <p:stCondLst>
                                    <p:cond delay="0"/>
                                  </p:stCondLst>
                                  <p:childTnLst>
                                    <p:set>
                                      <p:cBhvr>
                                        <p:cTn id="73" dur="1" fill="hold">
                                          <p:stCondLst>
                                            <p:cond delay="0"/>
                                          </p:stCondLst>
                                        </p:cTn>
                                        <p:tgtEl>
                                          <p:spTgt spid="39">
                                            <p:txEl>
                                              <p:pRg st="0" end="0"/>
                                            </p:txEl>
                                          </p:spTgt>
                                        </p:tgtEl>
                                        <p:attrNameLst>
                                          <p:attrName>style.visibility</p:attrName>
                                        </p:attrNameLst>
                                      </p:cBhvr>
                                      <p:to>
                                        <p:strVal val="visible"/>
                                      </p:to>
                                    </p:set>
                                    <p:anim calcmode="lin" valueType="num">
                                      <p:cBhvr>
                                        <p:cTn id="74"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75" dur="500" fill="hold"/>
                                        <p:tgtEl>
                                          <p:spTgt spid="39">
                                            <p:txEl>
                                              <p:pRg st="0" end="0"/>
                                            </p:txEl>
                                          </p:spTgt>
                                        </p:tgtEl>
                                        <p:attrNameLst>
                                          <p:attrName>ppt_h</p:attrName>
                                        </p:attrNameLst>
                                      </p:cBhvr>
                                      <p:tavLst>
                                        <p:tav tm="0">
                                          <p:val>
                                            <p:fltVal val="0"/>
                                          </p:val>
                                        </p:tav>
                                        <p:tav tm="100000">
                                          <p:val>
                                            <p:strVal val="#ppt_h"/>
                                          </p:val>
                                        </p:tav>
                                      </p:tavLst>
                                    </p:anim>
                                    <p:anim calcmode="lin" valueType="num">
                                      <p:cBhvr>
                                        <p:cTn id="76" dur="500" fill="hold"/>
                                        <p:tgtEl>
                                          <p:spTgt spid="39">
                                            <p:txEl>
                                              <p:pRg st="0" end="0"/>
                                            </p:txEl>
                                          </p:spTgt>
                                        </p:tgtEl>
                                        <p:attrNameLst>
                                          <p:attrName>style.rotation</p:attrName>
                                        </p:attrNameLst>
                                      </p:cBhvr>
                                      <p:tavLst>
                                        <p:tav tm="0">
                                          <p:val>
                                            <p:fltVal val="360"/>
                                          </p:val>
                                        </p:tav>
                                        <p:tav tm="100000">
                                          <p:val>
                                            <p:fltVal val="0"/>
                                          </p:val>
                                        </p:tav>
                                      </p:tavLst>
                                    </p:anim>
                                    <p:animEffect transition="in" filter="fade">
                                      <p:cBhvr>
                                        <p:cTn id="77" dur="500"/>
                                        <p:tgtEl>
                                          <p:spTgt spid="39">
                                            <p:txEl>
                                              <p:pRg st="0" end="0"/>
                                            </p:txEl>
                                          </p:spTgt>
                                        </p:tgtEl>
                                      </p:cBhvr>
                                    </p:animEffect>
                                  </p:childTnLst>
                                </p:cTn>
                              </p:par>
                            </p:childTnLst>
                          </p:cTn>
                        </p:par>
                        <p:par>
                          <p:cTn id="78" fill="hold">
                            <p:stCondLst>
                              <p:cond delay="4750"/>
                            </p:stCondLst>
                            <p:childTnLst>
                              <p:par>
                                <p:cTn id="79" presetID="49" presetClass="entr" presetSubtype="0" decel="100000" fill="hold" grpId="0" nodeType="afterEffect">
                                  <p:stCondLst>
                                    <p:cond delay="250"/>
                                  </p:stCondLst>
                                  <p:childTnLst>
                                    <p:set>
                                      <p:cBhvr>
                                        <p:cTn id="80" dur="1" fill="hold">
                                          <p:stCondLst>
                                            <p:cond delay="0"/>
                                          </p:stCondLst>
                                        </p:cTn>
                                        <p:tgtEl>
                                          <p:spTgt spid="40">
                                            <p:bg/>
                                          </p:spTgt>
                                        </p:tgtEl>
                                        <p:attrNameLst>
                                          <p:attrName>style.visibility</p:attrName>
                                        </p:attrNameLst>
                                      </p:cBhvr>
                                      <p:to>
                                        <p:strVal val="visible"/>
                                      </p:to>
                                    </p:set>
                                    <p:anim calcmode="lin" valueType="num">
                                      <p:cBhvr>
                                        <p:cTn id="81" dur="500" fill="hold"/>
                                        <p:tgtEl>
                                          <p:spTgt spid="40">
                                            <p:bg/>
                                          </p:spTgt>
                                        </p:tgtEl>
                                        <p:attrNameLst>
                                          <p:attrName>ppt_w</p:attrName>
                                        </p:attrNameLst>
                                      </p:cBhvr>
                                      <p:tavLst>
                                        <p:tav tm="0">
                                          <p:val>
                                            <p:fltVal val="0"/>
                                          </p:val>
                                        </p:tav>
                                        <p:tav tm="100000">
                                          <p:val>
                                            <p:strVal val="#ppt_w"/>
                                          </p:val>
                                        </p:tav>
                                      </p:tavLst>
                                    </p:anim>
                                    <p:anim calcmode="lin" valueType="num">
                                      <p:cBhvr>
                                        <p:cTn id="82" dur="500" fill="hold"/>
                                        <p:tgtEl>
                                          <p:spTgt spid="40">
                                            <p:bg/>
                                          </p:spTgt>
                                        </p:tgtEl>
                                        <p:attrNameLst>
                                          <p:attrName>ppt_h</p:attrName>
                                        </p:attrNameLst>
                                      </p:cBhvr>
                                      <p:tavLst>
                                        <p:tav tm="0">
                                          <p:val>
                                            <p:fltVal val="0"/>
                                          </p:val>
                                        </p:tav>
                                        <p:tav tm="100000">
                                          <p:val>
                                            <p:strVal val="#ppt_h"/>
                                          </p:val>
                                        </p:tav>
                                      </p:tavLst>
                                    </p:anim>
                                    <p:anim calcmode="lin" valueType="num">
                                      <p:cBhvr>
                                        <p:cTn id="83" dur="500" fill="hold"/>
                                        <p:tgtEl>
                                          <p:spTgt spid="40">
                                            <p:bg/>
                                          </p:spTgt>
                                        </p:tgtEl>
                                        <p:attrNameLst>
                                          <p:attrName>style.rotation</p:attrName>
                                        </p:attrNameLst>
                                      </p:cBhvr>
                                      <p:tavLst>
                                        <p:tav tm="0">
                                          <p:val>
                                            <p:fltVal val="360"/>
                                          </p:val>
                                        </p:tav>
                                        <p:tav tm="100000">
                                          <p:val>
                                            <p:fltVal val="0"/>
                                          </p:val>
                                        </p:tav>
                                      </p:tavLst>
                                    </p:anim>
                                    <p:animEffect transition="in" filter="fade">
                                      <p:cBhvr>
                                        <p:cTn id="84" dur="500"/>
                                        <p:tgtEl>
                                          <p:spTgt spid="40">
                                            <p:bg/>
                                          </p:spTgt>
                                        </p:tgtEl>
                                      </p:cBhvr>
                                    </p:animEffect>
                                  </p:childTnLst>
                                </p:cTn>
                              </p:par>
                              <p:par>
                                <p:cTn id="85" presetID="49" presetClass="entr" presetSubtype="0" decel="100000" fill="hold" grpId="0" nodeType="withEffect">
                                  <p:stCondLst>
                                    <p:cond delay="250"/>
                                  </p:stCondLst>
                                  <p:childTnLst>
                                    <p:set>
                                      <p:cBhvr>
                                        <p:cTn id="86" dur="1" fill="hold">
                                          <p:stCondLst>
                                            <p:cond delay="0"/>
                                          </p:stCondLst>
                                        </p:cTn>
                                        <p:tgtEl>
                                          <p:spTgt spid="40">
                                            <p:txEl>
                                              <p:pRg st="0" end="0"/>
                                            </p:txEl>
                                          </p:spTgt>
                                        </p:tgtEl>
                                        <p:attrNameLst>
                                          <p:attrName>style.visibility</p:attrName>
                                        </p:attrNameLst>
                                      </p:cBhvr>
                                      <p:to>
                                        <p:strVal val="visible"/>
                                      </p:to>
                                    </p:set>
                                    <p:anim calcmode="lin" valueType="num">
                                      <p:cBhvr>
                                        <p:cTn id="87"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40">
                                            <p:txEl>
                                              <p:pRg st="0" end="0"/>
                                            </p:txEl>
                                          </p:spTgt>
                                        </p:tgtEl>
                                        <p:attrNameLst>
                                          <p:attrName>ppt_h</p:attrName>
                                        </p:attrNameLst>
                                      </p:cBhvr>
                                      <p:tavLst>
                                        <p:tav tm="0">
                                          <p:val>
                                            <p:fltVal val="0"/>
                                          </p:val>
                                        </p:tav>
                                        <p:tav tm="100000">
                                          <p:val>
                                            <p:strVal val="#ppt_h"/>
                                          </p:val>
                                        </p:tav>
                                      </p:tavLst>
                                    </p:anim>
                                    <p:anim calcmode="lin" valueType="num">
                                      <p:cBhvr>
                                        <p:cTn id="89" dur="500" fill="hold"/>
                                        <p:tgtEl>
                                          <p:spTgt spid="40">
                                            <p:txEl>
                                              <p:pRg st="0" end="0"/>
                                            </p:txEl>
                                          </p:spTgt>
                                        </p:tgtEl>
                                        <p:attrNameLst>
                                          <p:attrName>style.rotation</p:attrName>
                                        </p:attrNameLst>
                                      </p:cBhvr>
                                      <p:tavLst>
                                        <p:tav tm="0">
                                          <p:val>
                                            <p:fltVal val="360"/>
                                          </p:val>
                                        </p:tav>
                                        <p:tav tm="100000">
                                          <p:val>
                                            <p:fltVal val="0"/>
                                          </p:val>
                                        </p:tav>
                                      </p:tavLst>
                                    </p:anim>
                                    <p:animEffect transition="in" filter="fade">
                                      <p:cBhvr>
                                        <p:cTn id="90" dur="500"/>
                                        <p:tgtEl>
                                          <p:spTgt spid="40">
                                            <p:txEl>
                                              <p:pRg st="0" end="0"/>
                                            </p:txEl>
                                          </p:spTgt>
                                        </p:tgtEl>
                                      </p:cBhvr>
                                    </p:animEffect>
                                  </p:childTnLst>
                                </p:cTn>
                              </p:par>
                            </p:childTnLst>
                          </p:cTn>
                        </p:par>
                        <p:par>
                          <p:cTn id="91" fill="hold">
                            <p:stCondLst>
                              <p:cond delay="5500"/>
                            </p:stCondLst>
                            <p:childTnLst>
                              <p:par>
                                <p:cTn id="92" presetID="2" presetClass="entr" presetSubtype="4" decel="100000" fill="hold" grpId="0" nodeType="afterEffect">
                                  <p:stCondLst>
                                    <p:cond delay="250"/>
                                  </p:stCondLst>
                                  <p:childTnLst>
                                    <p:set>
                                      <p:cBhvr>
                                        <p:cTn id="93" dur="1" fill="hold">
                                          <p:stCondLst>
                                            <p:cond delay="0"/>
                                          </p:stCondLst>
                                        </p:cTn>
                                        <p:tgtEl>
                                          <p:spTgt spid="41">
                                            <p:txEl>
                                              <p:pRg st="0" end="0"/>
                                            </p:txEl>
                                          </p:spTgt>
                                        </p:tgtEl>
                                        <p:attrNameLst>
                                          <p:attrName>style.visibility</p:attrName>
                                        </p:attrNameLst>
                                      </p:cBhvr>
                                      <p:to>
                                        <p:strVal val="visible"/>
                                      </p:to>
                                    </p:set>
                                    <p:anim calcmode="lin" valueType="num">
                                      <p:cBhvr additive="base">
                                        <p:cTn id="94"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41">
                                            <p:txEl>
                                              <p:pRg st="0" end="0"/>
                                            </p:txEl>
                                          </p:spTgt>
                                        </p:tgtEl>
                                        <p:attrNameLst>
                                          <p:attrName>ppt_y</p:attrName>
                                        </p:attrNameLst>
                                      </p:cBhvr>
                                      <p:tavLst>
                                        <p:tav tm="0">
                                          <p:val>
                                            <p:strVal val="1+#ppt_h/2"/>
                                          </p:val>
                                        </p:tav>
                                        <p:tav tm="100000">
                                          <p:val>
                                            <p:strVal val="#ppt_y"/>
                                          </p:val>
                                        </p:tav>
                                      </p:tavLst>
                                    </p:anim>
                                  </p:childTnLst>
                                </p:cTn>
                              </p:par>
                              <p:par>
                                <p:cTn id="96" presetID="2" presetClass="entr" presetSubtype="4" decel="100000" fill="hold" grpId="0" nodeType="withEffect">
                                  <p:stCondLst>
                                    <p:cond delay="500"/>
                                  </p:stCondLst>
                                  <p:childTnLst>
                                    <p:set>
                                      <p:cBhvr>
                                        <p:cTn id="97" dur="1" fill="hold">
                                          <p:stCondLst>
                                            <p:cond delay="0"/>
                                          </p:stCondLst>
                                        </p:cTn>
                                        <p:tgtEl>
                                          <p:spTgt spid="42">
                                            <p:txEl>
                                              <p:pRg st="0" end="0"/>
                                            </p:txEl>
                                          </p:spTgt>
                                        </p:tgtEl>
                                        <p:attrNameLst>
                                          <p:attrName>style.visibility</p:attrName>
                                        </p:attrNameLst>
                                      </p:cBhvr>
                                      <p:to>
                                        <p:strVal val="visible"/>
                                      </p:to>
                                    </p:set>
                                    <p:anim calcmode="lin" valueType="num">
                                      <p:cBhvr additive="base">
                                        <p:cTn id="98"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99"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par>
                          <p:cTn id="100" fill="hold">
                            <p:stCondLst>
                              <p:cond delay="6500"/>
                            </p:stCondLst>
                            <p:childTnLst>
                              <p:par>
                                <p:cTn id="101" presetID="49" presetClass="entr" presetSubtype="0" decel="100000" fill="hold" grpId="0" nodeType="afterEffect">
                                  <p:stCondLst>
                                    <p:cond delay="0"/>
                                  </p:stCondLst>
                                  <p:childTnLst>
                                    <p:set>
                                      <p:cBhvr>
                                        <p:cTn id="102" dur="1" fill="hold">
                                          <p:stCondLst>
                                            <p:cond delay="0"/>
                                          </p:stCondLst>
                                        </p:cTn>
                                        <p:tgtEl>
                                          <p:spTgt spid="43">
                                            <p:bg/>
                                          </p:spTgt>
                                        </p:tgtEl>
                                        <p:attrNameLst>
                                          <p:attrName>style.visibility</p:attrName>
                                        </p:attrNameLst>
                                      </p:cBhvr>
                                      <p:to>
                                        <p:strVal val="visible"/>
                                      </p:to>
                                    </p:set>
                                    <p:anim calcmode="lin" valueType="num">
                                      <p:cBhvr>
                                        <p:cTn id="103" dur="500" fill="hold"/>
                                        <p:tgtEl>
                                          <p:spTgt spid="43">
                                            <p:bg/>
                                          </p:spTgt>
                                        </p:tgtEl>
                                        <p:attrNameLst>
                                          <p:attrName>ppt_w</p:attrName>
                                        </p:attrNameLst>
                                      </p:cBhvr>
                                      <p:tavLst>
                                        <p:tav tm="0">
                                          <p:val>
                                            <p:fltVal val="0"/>
                                          </p:val>
                                        </p:tav>
                                        <p:tav tm="100000">
                                          <p:val>
                                            <p:strVal val="#ppt_w"/>
                                          </p:val>
                                        </p:tav>
                                      </p:tavLst>
                                    </p:anim>
                                    <p:anim calcmode="lin" valueType="num">
                                      <p:cBhvr>
                                        <p:cTn id="104" dur="500" fill="hold"/>
                                        <p:tgtEl>
                                          <p:spTgt spid="43">
                                            <p:bg/>
                                          </p:spTgt>
                                        </p:tgtEl>
                                        <p:attrNameLst>
                                          <p:attrName>ppt_h</p:attrName>
                                        </p:attrNameLst>
                                      </p:cBhvr>
                                      <p:tavLst>
                                        <p:tav tm="0">
                                          <p:val>
                                            <p:fltVal val="0"/>
                                          </p:val>
                                        </p:tav>
                                        <p:tav tm="100000">
                                          <p:val>
                                            <p:strVal val="#ppt_h"/>
                                          </p:val>
                                        </p:tav>
                                      </p:tavLst>
                                    </p:anim>
                                    <p:anim calcmode="lin" valueType="num">
                                      <p:cBhvr>
                                        <p:cTn id="105" dur="500" fill="hold"/>
                                        <p:tgtEl>
                                          <p:spTgt spid="43">
                                            <p:bg/>
                                          </p:spTgt>
                                        </p:tgtEl>
                                        <p:attrNameLst>
                                          <p:attrName>style.rotation</p:attrName>
                                        </p:attrNameLst>
                                      </p:cBhvr>
                                      <p:tavLst>
                                        <p:tav tm="0">
                                          <p:val>
                                            <p:fltVal val="360"/>
                                          </p:val>
                                        </p:tav>
                                        <p:tav tm="100000">
                                          <p:val>
                                            <p:fltVal val="0"/>
                                          </p:val>
                                        </p:tav>
                                      </p:tavLst>
                                    </p:anim>
                                    <p:animEffect transition="in" filter="fade">
                                      <p:cBhvr>
                                        <p:cTn id="106" dur="500"/>
                                        <p:tgtEl>
                                          <p:spTgt spid="43">
                                            <p:bg/>
                                          </p:spTgt>
                                        </p:tgtEl>
                                      </p:cBhvr>
                                    </p:animEffect>
                                  </p:childTnLst>
                                </p:cTn>
                              </p:par>
                              <p:par>
                                <p:cTn id="107" presetID="49" presetClass="entr" presetSubtype="0" decel="100000" fill="hold" grpId="0" nodeType="withEffect">
                                  <p:stCondLst>
                                    <p:cond delay="0"/>
                                  </p:stCondLst>
                                  <p:childTnLst>
                                    <p:set>
                                      <p:cBhvr>
                                        <p:cTn id="108" dur="1" fill="hold">
                                          <p:stCondLst>
                                            <p:cond delay="0"/>
                                          </p:stCondLst>
                                        </p:cTn>
                                        <p:tgtEl>
                                          <p:spTgt spid="43">
                                            <p:txEl>
                                              <p:pRg st="0" end="0"/>
                                            </p:txEl>
                                          </p:spTgt>
                                        </p:tgtEl>
                                        <p:attrNameLst>
                                          <p:attrName>style.visibility</p:attrName>
                                        </p:attrNameLst>
                                      </p:cBhvr>
                                      <p:to>
                                        <p:strVal val="visible"/>
                                      </p:to>
                                    </p:set>
                                    <p:anim calcmode="lin" valueType="num">
                                      <p:cBhvr>
                                        <p:cTn id="109"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110"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111"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112" dur="500"/>
                                        <p:tgtEl>
                                          <p:spTgt spid="43">
                                            <p:txEl>
                                              <p:pRg st="0" end="0"/>
                                            </p:txEl>
                                          </p:spTgt>
                                        </p:tgtEl>
                                      </p:cBhvr>
                                    </p:animEffect>
                                  </p:childTnLst>
                                </p:cTn>
                              </p:par>
                            </p:childTnLst>
                          </p:cTn>
                        </p:par>
                        <p:par>
                          <p:cTn id="113" fill="hold">
                            <p:stCondLst>
                              <p:cond delay="7000"/>
                            </p:stCondLst>
                            <p:childTnLst>
                              <p:par>
                                <p:cTn id="114" presetID="49" presetClass="entr" presetSubtype="0" decel="100000" fill="hold" grpId="0" nodeType="afterEffect">
                                  <p:stCondLst>
                                    <p:cond delay="250"/>
                                  </p:stCondLst>
                                  <p:childTnLst>
                                    <p:set>
                                      <p:cBhvr>
                                        <p:cTn id="115" dur="1" fill="hold">
                                          <p:stCondLst>
                                            <p:cond delay="0"/>
                                          </p:stCondLst>
                                        </p:cTn>
                                        <p:tgtEl>
                                          <p:spTgt spid="44">
                                            <p:bg/>
                                          </p:spTgt>
                                        </p:tgtEl>
                                        <p:attrNameLst>
                                          <p:attrName>style.visibility</p:attrName>
                                        </p:attrNameLst>
                                      </p:cBhvr>
                                      <p:to>
                                        <p:strVal val="visible"/>
                                      </p:to>
                                    </p:set>
                                    <p:anim calcmode="lin" valueType="num">
                                      <p:cBhvr>
                                        <p:cTn id="116" dur="500" fill="hold"/>
                                        <p:tgtEl>
                                          <p:spTgt spid="44">
                                            <p:bg/>
                                          </p:spTgt>
                                        </p:tgtEl>
                                        <p:attrNameLst>
                                          <p:attrName>ppt_w</p:attrName>
                                        </p:attrNameLst>
                                      </p:cBhvr>
                                      <p:tavLst>
                                        <p:tav tm="0">
                                          <p:val>
                                            <p:fltVal val="0"/>
                                          </p:val>
                                        </p:tav>
                                        <p:tav tm="100000">
                                          <p:val>
                                            <p:strVal val="#ppt_w"/>
                                          </p:val>
                                        </p:tav>
                                      </p:tavLst>
                                    </p:anim>
                                    <p:anim calcmode="lin" valueType="num">
                                      <p:cBhvr>
                                        <p:cTn id="117" dur="500" fill="hold"/>
                                        <p:tgtEl>
                                          <p:spTgt spid="44">
                                            <p:bg/>
                                          </p:spTgt>
                                        </p:tgtEl>
                                        <p:attrNameLst>
                                          <p:attrName>ppt_h</p:attrName>
                                        </p:attrNameLst>
                                      </p:cBhvr>
                                      <p:tavLst>
                                        <p:tav tm="0">
                                          <p:val>
                                            <p:fltVal val="0"/>
                                          </p:val>
                                        </p:tav>
                                        <p:tav tm="100000">
                                          <p:val>
                                            <p:strVal val="#ppt_h"/>
                                          </p:val>
                                        </p:tav>
                                      </p:tavLst>
                                    </p:anim>
                                    <p:anim calcmode="lin" valueType="num">
                                      <p:cBhvr>
                                        <p:cTn id="118" dur="500" fill="hold"/>
                                        <p:tgtEl>
                                          <p:spTgt spid="44">
                                            <p:bg/>
                                          </p:spTgt>
                                        </p:tgtEl>
                                        <p:attrNameLst>
                                          <p:attrName>style.rotation</p:attrName>
                                        </p:attrNameLst>
                                      </p:cBhvr>
                                      <p:tavLst>
                                        <p:tav tm="0">
                                          <p:val>
                                            <p:fltVal val="360"/>
                                          </p:val>
                                        </p:tav>
                                        <p:tav tm="100000">
                                          <p:val>
                                            <p:fltVal val="0"/>
                                          </p:val>
                                        </p:tav>
                                      </p:tavLst>
                                    </p:anim>
                                    <p:animEffect transition="in" filter="fade">
                                      <p:cBhvr>
                                        <p:cTn id="119" dur="500"/>
                                        <p:tgtEl>
                                          <p:spTgt spid="44">
                                            <p:bg/>
                                          </p:spTgt>
                                        </p:tgtEl>
                                      </p:cBhvr>
                                    </p:animEffect>
                                  </p:childTnLst>
                                </p:cTn>
                              </p:par>
                              <p:par>
                                <p:cTn id="120" presetID="49" presetClass="entr" presetSubtype="0" decel="100000" fill="hold" grpId="0" nodeType="withEffect">
                                  <p:stCondLst>
                                    <p:cond delay="250"/>
                                  </p:stCondLst>
                                  <p:childTnLst>
                                    <p:set>
                                      <p:cBhvr>
                                        <p:cTn id="121" dur="1" fill="hold">
                                          <p:stCondLst>
                                            <p:cond delay="0"/>
                                          </p:stCondLst>
                                        </p:cTn>
                                        <p:tgtEl>
                                          <p:spTgt spid="44">
                                            <p:txEl>
                                              <p:pRg st="0" end="0"/>
                                            </p:txEl>
                                          </p:spTgt>
                                        </p:tgtEl>
                                        <p:attrNameLst>
                                          <p:attrName>style.visibility</p:attrName>
                                        </p:attrNameLst>
                                      </p:cBhvr>
                                      <p:to>
                                        <p:strVal val="visible"/>
                                      </p:to>
                                    </p:set>
                                    <p:anim calcmode="lin" valueType="num">
                                      <p:cBhvr>
                                        <p:cTn id="122" dur="5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123" dur="500" fill="hold"/>
                                        <p:tgtEl>
                                          <p:spTgt spid="44">
                                            <p:txEl>
                                              <p:pRg st="0" end="0"/>
                                            </p:txEl>
                                          </p:spTgt>
                                        </p:tgtEl>
                                        <p:attrNameLst>
                                          <p:attrName>ppt_h</p:attrName>
                                        </p:attrNameLst>
                                      </p:cBhvr>
                                      <p:tavLst>
                                        <p:tav tm="0">
                                          <p:val>
                                            <p:fltVal val="0"/>
                                          </p:val>
                                        </p:tav>
                                        <p:tav tm="100000">
                                          <p:val>
                                            <p:strVal val="#ppt_h"/>
                                          </p:val>
                                        </p:tav>
                                      </p:tavLst>
                                    </p:anim>
                                    <p:anim calcmode="lin" valueType="num">
                                      <p:cBhvr>
                                        <p:cTn id="124" dur="500" fill="hold"/>
                                        <p:tgtEl>
                                          <p:spTgt spid="44">
                                            <p:txEl>
                                              <p:pRg st="0" end="0"/>
                                            </p:txEl>
                                          </p:spTgt>
                                        </p:tgtEl>
                                        <p:attrNameLst>
                                          <p:attrName>style.rotation</p:attrName>
                                        </p:attrNameLst>
                                      </p:cBhvr>
                                      <p:tavLst>
                                        <p:tav tm="0">
                                          <p:val>
                                            <p:fltVal val="360"/>
                                          </p:val>
                                        </p:tav>
                                        <p:tav tm="100000">
                                          <p:val>
                                            <p:fltVal val="0"/>
                                          </p:val>
                                        </p:tav>
                                      </p:tavLst>
                                    </p:anim>
                                    <p:animEffect transition="in" filter="fade">
                                      <p:cBhvr>
                                        <p:cTn id="125" dur="500"/>
                                        <p:tgtEl>
                                          <p:spTgt spid="44">
                                            <p:txEl>
                                              <p:pRg st="0" end="0"/>
                                            </p:txEl>
                                          </p:spTgt>
                                        </p:tgtEl>
                                      </p:cBhvr>
                                    </p:animEffect>
                                  </p:childTnLst>
                                </p:cTn>
                              </p:par>
                            </p:childTnLst>
                          </p:cTn>
                        </p:par>
                        <p:par>
                          <p:cTn id="126" fill="hold">
                            <p:stCondLst>
                              <p:cond delay="7750"/>
                            </p:stCondLst>
                            <p:childTnLst>
                              <p:par>
                                <p:cTn id="127" presetID="2" presetClass="entr" presetSubtype="4" decel="100000" fill="hold" grpId="0" nodeType="afterEffect">
                                  <p:stCondLst>
                                    <p:cond delay="250"/>
                                  </p:stCondLst>
                                  <p:childTnLst>
                                    <p:set>
                                      <p:cBhvr>
                                        <p:cTn id="128" dur="1" fill="hold">
                                          <p:stCondLst>
                                            <p:cond delay="0"/>
                                          </p:stCondLst>
                                        </p:cTn>
                                        <p:tgtEl>
                                          <p:spTgt spid="45">
                                            <p:txEl>
                                              <p:pRg st="0" end="0"/>
                                            </p:txEl>
                                          </p:spTgt>
                                        </p:tgtEl>
                                        <p:attrNameLst>
                                          <p:attrName>style.visibility</p:attrName>
                                        </p:attrNameLst>
                                      </p:cBhvr>
                                      <p:to>
                                        <p:strVal val="visible"/>
                                      </p:to>
                                    </p:set>
                                    <p:anim calcmode="lin" valueType="num">
                                      <p:cBhvr additive="base">
                                        <p:cTn id="129"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30" dur="500" fill="hold"/>
                                        <p:tgtEl>
                                          <p:spTgt spid="45">
                                            <p:txEl>
                                              <p:pRg st="0" end="0"/>
                                            </p:txEl>
                                          </p:spTgt>
                                        </p:tgtEl>
                                        <p:attrNameLst>
                                          <p:attrName>ppt_y</p:attrName>
                                        </p:attrNameLst>
                                      </p:cBhvr>
                                      <p:tavLst>
                                        <p:tav tm="0">
                                          <p:val>
                                            <p:strVal val="1+#ppt_h/2"/>
                                          </p:val>
                                        </p:tav>
                                        <p:tav tm="100000">
                                          <p:val>
                                            <p:strVal val="#ppt_y"/>
                                          </p:val>
                                        </p:tav>
                                      </p:tavLst>
                                    </p:anim>
                                  </p:childTnLst>
                                </p:cTn>
                              </p:par>
                              <p:par>
                                <p:cTn id="131" presetID="2" presetClass="entr" presetSubtype="4" decel="100000" fill="hold" grpId="0" nodeType="withEffect">
                                  <p:stCondLst>
                                    <p:cond delay="500"/>
                                  </p:stCondLst>
                                  <p:childTnLst>
                                    <p:set>
                                      <p:cBhvr>
                                        <p:cTn id="132" dur="1" fill="hold">
                                          <p:stCondLst>
                                            <p:cond delay="0"/>
                                          </p:stCondLst>
                                        </p:cTn>
                                        <p:tgtEl>
                                          <p:spTgt spid="46">
                                            <p:txEl>
                                              <p:pRg st="0" end="0"/>
                                            </p:txEl>
                                          </p:spTgt>
                                        </p:tgtEl>
                                        <p:attrNameLst>
                                          <p:attrName>style.visibility</p:attrName>
                                        </p:attrNameLst>
                                      </p:cBhvr>
                                      <p:to>
                                        <p:strVal val="visible"/>
                                      </p:to>
                                    </p:set>
                                    <p:anim calcmode="lin" valueType="num">
                                      <p:cBhvr additive="base">
                                        <p:cTn id="133"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46">
                                            <p:txEl>
                                              <p:pRg st="0" end="0"/>
                                            </p:txEl>
                                          </p:spTgt>
                                        </p:tgtEl>
                                        <p:attrNameLst>
                                          <p:attrName>ppt_y</p:attrName>
                                        </p:attrNameLst>
                                      </p:cBhvr>
                                      <p:tavLst>
                                        <p:tav tm="0">
                                          <p:val>
                                            <p:strVal val="1+#ppt_h/2"/>
                                          </p:val>
                                        </p:tav>
                                        <p:tav tm="100000">
                                          <p:val>
                                            <p:strVal val="#ppt_y"/>
                                          </p:val>
                                        </p:tav>
                                      </p:tavLst>
                                    </p:anim>
                                  </p:childTnLst>
                                </p:cTn>
                              </p:par>
                            </p:childTnLst>
                          </p:cTn>
                        </p:par>
                        <p:par>
                          <p:cTn id="135" fill="hold">
                            <p:stCondLst>
                              <p:cond delay="8750"/>
                            </p:stCondLst>
                            <p:childTnLst>
                              <p:par>
                                <p:cTn id="136" presetID="49" presetClass="entr" presetSubtype="0" decel="100000" fill="hold" grpId="0" nodeType="afterEffect">
                                  <p:stCondLst>
                                    <p:cond delay="0"/>
                                  </p:stCondLst>
                                  <p:childTnLst>
                                    <p:set>
                                      <p:cBhvr>
                                        <p:cTn id="137" dur="1" fill="hold">
                                          <p:stCondLst>
                                            <p:cond delay="0"/>
                                          </p:stCondLst>
                                        </p:cTn>
                                        <p:tgtEl>
                                          <p:spTgt spid="47">
                                            <p:bg/>
                                          </p:spTgt>
                                        </p:tgtEl>
                                        <p:attrNameLst>
                                          <p:attrName>style.visibility</p:attrName>
                                        </p:attrNameLst>
                                      </p:cBhvr>
                                      <p:to>
                                        <p:strVal val="visible"/>
                                      </p:to>
                                    </p:set>
                                    <p:anim calcmode="lin" valueType="num">
                                      <p:cBhvr>
                                        <p:cTn id="138" dur="500" fill="hold"/>
                                        <p:tgtEl>
                                          <p:spTgt spid="47">
                                            <p:bg/>
                                          </p:spTgt>
                                        </p:tgtEl>
                                        <p:attrNameLst>
                                          <p:attrName>ppt_w</p:attrName>
                                        </p:attrNameLst>
                                      </p:cBhvr>
                                      <p:tavLst>
                                        <p:tav tm="0">
                                          <p:val>
                                            <p:fltVal val="0"/>
                                          </p:val>
                                        </p:tav>
                                        <p:tav tm="100000">
                                          <p:val>
                                            <p:strVal val="#ppt_w"/>
                                          </p:val>
                                        </p:tav>
                                      </p:tavLst>
                                    </p:anim>
                                    <p:anim calcmode="lin" valueType="num">
                                      <p:cBhvr>
                                        <p:cTn id="139" dur="500" fill="hold"/>
                                        <p:tgtEl>
                                          <p:spTgt spid="47">
                                            <p:bg/>
                                          </p:spTgt>
                                        </p:tgtEl>
                                        <p:attrNameLst>
                                          <p:attrName>ppt_h</p:attrName>
                                        </p:attrNameLst>
                                      </p:cBhvr>
                                      <p:tavLst>
                                        <p:tav tm="0">
                                          <p:val>
                                            <p:fltVal val="0"/>
                                          </p:val>
                                        </p:tav>
                                        <p:tav tm="100000">
                                          <p:val>
                                            <p:strVal val="#ppt_h"/>
                                          </p:val>
                                        </p:tav>
                                      </p:tavLst>
                                    </p:anim>
                                    <p:anim calcmode="lin" valueType="num">
                                      <p:cBhvr>
                                        <p:cTn id="140" dur="500" fill="hold"/>
                                        <p:tgtEl>
                                          <p:spTgt spid="47">
                                            <p:bg/>
                                          </p:spTgt>
                                        </p:tgtEl>
                                        <p:attrNameLst>
                                          <p:attrName>style.rotation</p:attrName>
                                        </p:attrNameLst>
                                      </p:cBhvr>
                                      <p:tavLst>
                                        <p:tav tm="0">
                                          <p:val>
                                            <p:fltVal val="360"/>
                                          </p:val>
                                        </p:tav>
                                        <p:tav tm="100000">
                                          <p:val>
                                            <p:fltVal val="0"/>
                                          </p:val>
                                        </p:tav>
                                      </p:tavLst>
                                    </p:anim>
                                    <p:animEffect transition="in" filter="fade">
                                      <p:cBhvr>
                                        <p:cTn id="141" dur="500"/>
                                        <p:tgtEl>
                                          <p:spTgt spid="47">
                                            <p:bg/>
                                          </p:spTgt>
                                        </p:tgtEl>
                                      </p:cBhvr>
                                    </p:animEffect>
                                  </p:childTnLst>
                                </p:cTn>
                              </p:par>
                              <p:par>
                                <p:cTn id="142" presetID="49" presetClass="entr" presetSubtype="0" decel="100000" fill="hold" grpId="0" nodeType="withEffect">
                                  <p:stCondLst>
                                    <p:cond delay="0"/>
                                  </p:stCondLst>
                                  <p:childTnLst>
                                    <p:set>
                                      <p:cBhvr>
                                        <p:cTn id="143" dur="1" fill="hold">
                                          <p:stCondLst>
                                            <p:cond delay="0"/>
                                          </p:stCondLst>
                                        </p:cTn>
                                        <p:tgtEl>
                                          <p:spTgt spid="47">
                                            <p:txEl>
                                              <p:pRg st="0" end="0"/>
                                            </p:txEl>
                                          </p:spTgt>
                                        </p:tgtEl>
                                        <p:attrNameLst>
                                          <p:attrName>style.visibility</p:attrName>
                                        </p:attrNameLst>
                                      </p:cBhvr>
                                      <p:to>
                                        <p:strVal val="visible"/>
                                      </p:to>
                                    </p:set>
                                    <p:anim calcmode="lin" valueType="num">
                                      <p:cBhvr>
                                        <p:cTn id="144"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45"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46"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47" dur="500"/>
                                        <p:tgtEl>
                                          <p:spTgt spid="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12" grpId="0" build="p">
        <p:tmplLst>
          <p:tmpl lvl="1">
            <p:tnLst>
              <p:par>
                <p:cTn presetID="2" presetClass="entr" presetSubtype="4"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8"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 calcmode="lin" valueType="num">
                      <p:cBhvr>
                        <p:cTn dur="500" fill="hold"/>
                        <p:tgtEl>
                          <p:spTgt spid="8"/>
                        </p:tgtEl>
                        <p:attrNameLst>
                          <p:attrName>style.rotation</p:attrName>
                        </p:attrNameLst>
                      </p:cBhvr>
                      <p:tavLst>
                        <p:tav tm="0">
                          <p:val>
                            <p:fltVal val="360"/>
                          </p:val>
                        </p:tav>
                        <p:tav tm="100000">
                          <p:val>
                            <p:fltVal val="0"/>
                          </p:val>
                        </p:tav>
                      </p:tavLst>
                    </p:anim>
                    <p:animEffect transition="in" filter="fade">
                      <p:cBhvr>
                        <p:cTn dur="500"/>
                        <p:tgtEl>
                          <p:spTgt spid="8"/>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 calcmode="lin" valueType="num">
                      <p:cBhvr>
                        <p:cTn dur="500" fill="hold"/>
                        <p:tgtEl>
                          <p:spTgt spid="8"/>
                        </p:tgtEl>
                        <p:attrNameLst>
                          <p:attrName>style.rotation</p:attrName>
                        </p:attrNameLst>
                      </p:cBhvr>
                      <p:tavLst>
                        <p:tav tm="0">
                          <p:val>
                            <p:fltVal val="360"/>
                          </p:val>
                        </p:tav>
                        <p:tav tm="100000">
                          <p:val>
                            <p:fltVal val="0"/>
                          </p:val>
                        </p:tav>
                      </p:tavLst>
                    </p:anim>
                    <p:animEffect transition="in" filter="fade">
                      <p:cBhvr>
                        <p:cTn dur="500"/>
                        <p:tgtEl>
                          <p:spTgt spid="8"/>
                        </p:tgtEl>
                      </p:cBhvr>
                    </p:animEffect>
                  </p:childTnLst>
                </p:cTn>
              </p:par>
            </p:tnLst>
          </p:tmpl>
        </p:tmplLst>
      </p:bldP>
      <p:bldP spid="36" grpId="0" build="allAtOnce" animBg="1"/>
      <p:bldP spid="37" grpId="0" build="p">
        <p:tmplLst>
          <p:tmpl lvl="1">
            <p:tnLst>
              <p:par>
                <p:cTn presetID="2" presetClass="entr" presetSubtype="4" decel="100000" fill="hold" nodeType="after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p:cTn dur="500" fill="hold"/>
                        <p:tgtEl>
                          <p:spTgt spid="39"/>
                        </p:tgtEl>
                        <p:attrNameLst>
                          <p:attrName>ppt_w</p:attrName>
                        </p:attrNameLst>
                      </p:cBhvr>
                      <p:tavLst>
                        <p:tav tm="0">
                          <p:val>
                            <p:fltVal val="0"/>
                          </p:val>
                        </p:tav>
                        <p:tav tm="100000">
                          <p:val>
                            <p:strVal val="#ppt_w"/>
                          </p:val>
                        </p:tav>
                      </p:tavLst>
                    </p:anim>
                    <p:anim calcmode="lin" valueType="num">
                      <p:cBhvr>
                        <p:cTn dur="500" fill="hold"/>
                        <p:tgtEl>
                          <p:spTgt spid="39"/>
                        </p:tgtEl>
                        <p:attrNameLst>
                          <p:attrName>ppt_h</p:attrName>
                        </p:attrNameLst>
                      </p:cBhvr>
                      <p:tavLst>
                        <p:tav tm="0">
                          <p:val>
                            <p:fltVal val="0"/>
                          </p:val>
                        </p:tav>
                        <p:tav tm="100000">
                          <p:val>
                            <p:strVal val="#ppt_h"/>
                          </p:val>
                        </p:tav>
                      </p:tavLst>
                    </p:anim>
                    <p:anim calcmode="lin" valueType="num">
                      <p:cBhvr>
                        <p:cTn dur="500" fill="hold"/>
                        <p:tgtEl>
                          <p:spTgt spid="39"/>
                        </p:tgtEl>
                        <p:attrNameLst>
                          <p:attrName>style.rotation</p:attrName>
                        </p:attrNameLst>
                      </p:cBhvr>
                      <p:tavLst>
                        <p:tav tm="0">
                          <p:val>
                            <p:fltVal val="360"/>
                          </p:val>
                        </p:tav>
                        <p:tav tm="100000">
                          <p:val>
                            <p:fltVal val="0"/>
                          </p:val>
                        </p:tav>
                      </p:tavLst>
                    </p:anim>
                    <p:animEffect transition="in" filter="fade">
                      <p:cBhvr>
                        <p:cTn dur="500"/>
                        <p:tgtEl>
                          <p:spTgt spid="39"/>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p:cTn dur="500" fill="hold"/>
                        <p:tgtEl>
                          <p:spTgt spid="39"/>
                        </p:tgtEl>
                        <p:attrNameLst>
                          <p:attrName>ppt_w</p:attrName>
                        </p:attrNameLst>
                      </p:cBhvr>
                      <p:tavLst>
                        <p:tav tm="0">
                          <p:val>
                            <p:fltVal val="0"/>
                          </p:val>
                        </p:tav>
                        <p:tav tm="100000">
                          <p:val>
                            <p:strVal val="#ppt_w"/>
                          </p:val>
                        </p:tav>
                      </p:tavLst>
                    </p:anim>
                    <p:anim calcmode="lin" valueType="num">
                      <p:cBhvr>
                        <p:cTn dur="500" fill="hold"/>
                        <p:tgtEl>
                          <p:spTgt spid="39"/>
                        </p:tgtEl>
                        <p:attrNameLst>
                          <p:attrName>ppt_h</p:attrName>
                        </p:attrNameLst>
                      </p:cBhvr>
                      <p:tavLst>
                        <p:tav tm="0">
                          <p:val>
                            <p:fltVal val="0"/>
                          </p:val>
                        </p:tav>
                        <p:tav tm="100000">
                          <p:val>
                            <p:strVal val="#ppt_h"/>
                          </p:val>
                        </p:tav>
                      </p:tavLst>
                    </p:anim>
                    <p:anim calcmode="lin" valueType="num">
                      <p:cBhvr>
                        <p:cTn dur="500" fill="hold"/>
                        <p:tgtEl>
                          <p:spTgt spid="39"/>
                        </p:tgtEl>
                        <p:attrNameLst>
                          <p:attrName>style.rotation</p:attrName>
                        </p:attrNameLst>
                      </p:cBhvr>
                      <p:tavLst>
                        <p:tav tm="0">
                          <p:val>
                            <p:fltVal val="360"/>
                          </p:val>
                        </p:tav>
                        <p:tav tm="100000">
                          <p:val>
                            <p:fltVal val="0"/>
                          </p:val>
                        </p:tav>
                      </p:tavLst>
                    </p:anim>
                    <p:animEffect transition="in" filter="fade">
                      <p:cBhvr>
                        <p:cTn dur="500"/>
                        <p:tgtEl>
                          <p:spTgt spid="39"/>
                        </p:tgtEl>
                      </p:cBhvr>
                    </p:animEffect>
                  </p:childTnLst>
                </p:cTn>
              </p:par>
            </p:tnLst>
          </p:tmpl>
        </p:tmplLst>
      </p:bldP>
      <p:bldP spid="40" grpId="0" build="allAtOnce" animBg="1"/>
      <p:bldP spid="41" grpId="0" build="p">
        <p:tmplLst>
          <p:tmpl lvl="1">
            <p:tnLst>
              <p:par>
                <p:cTn presetID="2" presetClass="entr" presetSubtype="4" decel="100000" fill="hold" nodeType="after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ppt_x"/>
                          </p:val>
                        </p:tav>
                        <p:tav tm="100000">
                          <p:val>
                            <p:strVal val="#ppt_x"/>
                          </p:val>
                        </p:tav>
                      </p:tavLst>
                    </p:anim>
                    <p:anim calcmode="lin" valueType="num">
                      <p:cBhvr additive="base">
                        <p:cTn dur="500" fill="hold"/>
                        <p:tgtEl>
                          <p:spTgt spid="41"/>
                        </p:tgtEl>
                        <p:attrNameLst>
                          <p:attrName>ppt_y</p:attrName>
                        </p:attrNameLst>
                      </p:cBhvr>
                      <p:tavLst>
                        <p:tav tm="0">
                          <p:val>
                            <p:strVal val="1+#ppt_h/2"/>
                          </p:val>
                        </p:tav>
                        <p:tav tm="100000">
                          <p:val>
                            <p:strVal val="#ppt_y"/>
                          </p:val>
                        </p:tav>
                      </p:tavLst>
                    </p:anim>
                  </p:childTnLst>
                </p:cTn>
              </p:par>
            </p:tnLst>
          </p:tmpl>
        </p:tmplLst>
      </p:bldP>
      <p:bldP spid="42" grpId="0" build="p">
        <p:tmplLst>
          <p:tmpl lvl="1">
            <p:tnLst>
              <p:par>
                <p:cTn presetID="2" presetClass="entr" presetSubtype="4" decel="100000" fill="hold" nodeType="withEffect">
                  <p:stCondLst>
                    <p:cond delay="5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P spid="43"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build="allAtOnce" animBg="1"/>
      <p:bldP spid="45" grpId="0" build="p">
        <p:tmplLst>
          <p:tmpl lvl="1">
            <p:tnLst>
              <p:par>
                <p:cTn presetID="2" presetClass="entr" presetSubtype="4" decel="100000" fill="hold" nodeType="afterEffect">
                  <p:stCondLst>
                    <p:cond delay="25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build="p">
        <p:tmplLst>
          <p:tmpl lvl="1">
            <p:tnLst>
              <p:par>
                <p:cTn presetID="2" presetClass="entr" presetSubtype="4" decel="100000" fill="hold" nodeType="withEffect">
                  <p:stCondLst>
                    <p:cond delay="50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ppt_x"/>
                          </p:val>
                        </p:tav>
                        <p:tav tm="100000">
                          <p:val>
                            <p:strVal val="#ppt_x"/>
                          </p:val>
                        </p:tav>
                      </p:tavLst>
                    </p:anim>
                    <p:anim calcmode="lin" valueType="num">
                      <p:cBhvr additive="base">
                        <p:cTn dur="500" fill="hold"/>
                        <p:tgtEl>
                          <p:spTgt spid="46"/>
                        </p:tgtEl>
                        <p:attrNameLst>
                          <p:attrName>ppt_y</p:attrName>
                        </p:attrNameLst>
                      </p:cBhvr>
                      <p:tavLst>
                        <p:tav tm="0">
                          <p:val>
                            <p:strVal val="1+#ppt_h/2"/>
                          </p:val>
                        </p:tav>
                        <p:tav tm="100000">
                          <p:val>
                            <p:strVal val="#ppt_y"/>
                          </p:val>
                        </p:tav>
                      </p:tavLst>
                    </p:anim>
                  </p:childTnLst>
                </p:cTn>
              </p:par>
            </p:tnLst>
          </p:tmpl>
        </p:tmplLst>
      </p:bldP>
      <p:bldP spid="47"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Lst>
  </p:timing>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 Image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9" name="図プレースホルダー 8"/>
          <p:cNvSpPr>
            <a:spLocks noGrp="1"/>
          </p:cNvSpPr>
          <p:nvPr>
            <p:ph type="pic" sz="quarter" idx="13" hasCustomPrompt="1"/>
          </p:nvPr>
        </p:nvSpPr>
        <p:spPr>
          <a:xfrm>
            <a:off x="1582366" y="2479205"/>
            <a:ext cx="2448271"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smtClean="0"/>
              <a:t>Add Image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36" name="図プレースホルダー 8"/>
          <p:cNvSpPr>
            <a:spLocks noGrp="1"/>
          </p:cNvSpPr>
          <p:nvPr>
            <p:ph type="pic" sz="quarter" idx="29" hasCustomPrompt="1"/>
          </p:nvPr>
        </p:nvSpPr>
        <p:spPr>
          <a:xfrm>
            <a:off x="5758830" y="2479206"/>
            <a:ext cx="2448271"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smtClean="0"/>
              <a:t>Add Image</a:t>
            </a:r>
            <a:endParaRPr lang="en-US" dirty="0"/>
          </a:p>
        </p:txBody>
      </p:sp>
      <p:sp>
        <p:nvSpPr>
          <p:cNvPr id="40" name="図プレースホルダー 8"/>
          <p:cNvSpPr>
            <a:spLocks noGrp="1"/>
          </p:cNvSpPr>
          <p:nvPr>
            <p:ph type="pic" sz="quarter" idx="33" hasCustomPrompt="1"/>
          </p:nvPr>
        </p:nvSpPr>
        <p:spPr>
          <a:xfrm>
            <a:off x="9935294" y="2479204"/>
            <a:ext cx="2448271"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smtClean="0"/>
              <a:t>Add Image</a:t>
            </a:r>
            <a:endParaRPr lang="en-US" dirty="0"/>
          </a:p>
        </p:txBody>
      </p:sp>
      <p:sp>
        <p:nvSpPr>
          <p:cNvPr id="44" name="図プレースホルダー 8"/>
          <p:cNvSpPr>
            <a:spLocks noGrp="1"/>
          </p:cNvSpPr>
          <p:nvPr>
            <p:ph type="pic" sz="quarter" idx="37" hasCustomPrompt="1"/>
          </p:nvPr>
        </p:nvSpPr>
        <p:spPr>
          <a:xfrm>
            <a:off x="14111758" y="2479205"/>
            <a:ext cx="2448271"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smtClean="0"/>
              <a:t>Add Image</a:t>
            </a:r>
            <a:endParaRPr lang="en-US" dirty="0"/>
          </a:p>
        </p:txBody>
      </p:sp>
      <p:sp>
        <p:nvSpPr>
          <p:cNvPr id="23" name="図プレースホルダー 8"/>
          <p:cNvSpPr>
            <a:spLocks noGrp="1"/>
          </p:cNvSpPr>
          <p:nvPr>
            <p:ph type="pic" sz="quarter" idx="38" hasCustomPrompt="1"/>
          </p:nvPr>
        </p:nvSpPr>
        <p:spPr>
          <a:xfrm>
            <a:off x="1582366" y="6223622"/>
            <a:ext cx="2448271"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smtClean="0"/>
              <a:t>Add Image</a:t>
            </a:r>
            <a:endParaRPr lang="en-US" dirty="0"/>
          </a:p>
        </p:txBody>
      </p:sp>
      <p:sp>
        <p:nvSpPr>
          <p:cNvPr id="24" name="図プレースホルダー 8"/>
          <p:cNvSpPr>
            <a:spLocks noGrp="1"/>
          </p:cNvSpPr>
          <p:nvPr>
            <p:ph type="pic" sz="quarter" idx="39" hasCustomPrompt="1"/>
          </p:nvPr>
        </p:nvSpPr>
        <p:spPr>
          <a:xfrm>
            <a:off x="5758830" y="6223623"/>
            <a:ext cx="2448271"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smtClean="0"/>
              <a:t>Add Image</a:t>
            </a:r>
            <a:endParaRPr lang="en-US" dirty="0"/>
          </a:p>
        </p:txBody>
      </p:sp>
      <p:sp>
        <p:nvSpPr>
          <p:cNvPr id="25" name="図プレースホルダー 8"/>
          <p:cNvSpPr>
            <a:spLocks noGrp="1"/>
          </p:cNvSpPr>
          <p:nvPr>
            <p:ph type="pic" sz="quarter" idx="40" hasCustomPrompt="1"/>
          </p:nvPr>
        </p:nvSpPr>
        <p:spPr>
          <a:xfrm>
            <a:off x="9935294" y="6223621"/>
            <a:ext cx="2448271"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smtClean="0"/>
              <a:t>Add Image</a:t>
            </a:r>
            <a:endParaRPr lang="en-US" dirty="0"/>
          </a:p>
        </p:txBody>
      </p:sp>
      <p:sp>
        <p:nvSpPr>
          <p:cNvPr id="26" name="図プレースホルダー 8"/>
          <p:cNvSpPr>
            <a:spLocks noGrp="1"/>
          </p:cNvSpPr>
          <p:nvPr>
            <p:ph type="pic" sz="quarter" idx="41" hasCustomPrompt="1"/>
          </p:nvPr>
        </p:nvSpPr>
        <p:spPr>
          <a:xfrm>
            <a:off x="14111758" y="6223622"/>
            <a:ext cx="2448271"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smtClean="0"/>
              <a:t>Add Image</a:t>
            </a:r>
            <a:endParaRPr lang="en-US" dirty="0"/>
          </a:p>
        </p:txBody>
      </p:sp>
      <p:sp>
        <p:nvSpPr>
          <p:cNvPr id="27" name="テキスト プレースホルダー 11"/>
          <p:cNvSpPr>
            <a:spLocks noGrp="1"/>
          </p:cNvSpPr>
          <p:nvPr>
            <p:ph type="body" sz="quarter" idx="14" hasCustomPrompt="1"/>
          </p:nvPr>
        </p:nvSpPr>
        <p:spPr>
          <a:xfrm>
            <a:off x="1222326" y="5143500"/>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28" name="テキスト プレースホルダー 11"/>
          <p:cNvSpPr>
            <a:spLocks noGrp="1"/>
          </p:cNvSpPr>
          <p:nvPr>
            <p:ph type="body" sz="quarter" idx="42" hasCustomPrompt="1"/>
          </p:nvPr>
        </p:nvSpPr>
        <p:spPr>
          <a:xfrm>
            <a:off x="5372765" y="5143500"/>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29" name="テキスト プレースホルダー 11"/>
          <p:cNvSpPr>
            <a:spLocks noGrp="1"/>
          </p:cNvSpPr>
          <p:nvPr>
            <p:ph type="body" sz="quarter" idx="43" hasCustomPrompt="1"/>
          </p:nvPr>
        </p:nvSpPr>
        <p:spPr>
          <a:xfrm>
            <a:off x="9647262" y="5143500"/>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30" name="テキスト プレースホルダー 11"/>
          <p:cNvSpPr>
            <a:spLocks noGrp="1"/>
          </p:cNvSpPr>
          <p:nvPr>
            <p:ph type="body" sz="quarter" idx="44" hasCustomPrompt="1"/>
          </p:nvPr>
        </p:nvSpPr>
        <p:spPr>
          <a:xfrm>
            <a:off x="13797701" y="5143500"/>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31" name="テキスト プレースホルダー 11"/>
          <p:cNvSpPr>
            <a:spLocks noGrp="1"/>
          </p:cNvSpPr>
          <p:nvPr>
            <p:ph type="body" sz="quarter" idx="45" hasCustomPrompt="1"/>
          </p:nvPr>
        </p:nvSpPr>
        <p:spPr>
          <a:xfrm>
            <a:off x="1222326" y="8815908"/>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32" name="テキスト プレースホルダー 11"/>
          <p:cNvSpPr>
            <a:spLocks noGrp="1"/>
          </p:cNvSpPr>
          <p:nvPr>
            <p:ph type="body" sz="quarter" idx="46" hasCustomPrompt="1"/>
          </p:nvPr>
        </p:nvSpPr>
        <p:spPr>
          <a:xfrm>
            <a:off x="5372765" y="8815908"/>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33" name="テキスト プレースホルダー 11"/>
          <p:cNvSpPr>
            <a:spLocks noGrp="1"/>
          </p:cNvSpPr>
          <p:nvPr>
            <p:ph type="body" sz="quarter" idx="47" hasCustomPrompt="1"/>
          </p:nvPr>
        </p:nvSpPr>
        <p:spPr>
          <a:xfrm>
            <a:off x="9647262" y="8815908"/>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34" name="テキスト プレースホルダー 11"/>
          <p:cNvSpPr>
            <a:spLocks noGrp="1"/>
          </p:cNvSpPr>
          <p:nvPr>
            <p:ph type="body" sz="quarter" idx="48" hasCustomPrompt="1"/>
          </p:nvPr>
        </p:nvSpPr>
        <p:spPr>
          <a:xfrm>
            <a:off x="13797701" y="8815908"/>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smtClean="0"/>
              <a:t>Text Here</a:t>
            </a:r>
            <a:endParaRPr lang="en-US" dirty="0"/>
          </a:p>
        </p:txBody>
      </p:sp>
    </p:spTree>
    <p:extLst>
      <p:ext uri="{BB962C8B-B14F-4D97-AF65-F5344CB8AC3E}">
        <p14:creationId xmlns:p14="http://schemas.microsoft.com/office/powerpoint/2010/main" val="239258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fade">
                                      <p:cBhvr>
                                        <p:cTn id="17" dur="500"/>
                                        <p:tgtEl>
                                          <p:spTgt spid="27">
                                            <p:txEl>
                                              <p:pRg st="0" end="0"/>
                                            </p:txEl>
                                          </p:spTgt>
                                        </p:tgtEl>
                                      </p:cBhvr>
                                    </p:animEffect>
                                  </p:childTnLst>
                                </p:cTn>
                              </p:par>
                            </p:childTnLst>
                          </p:cTn>
                        </p:par>
                        <p:par>
                          <p:cTn id="18" fill="hold">
                            <p:stCondLst>
                              <p:cond delay="1250"/>
                            </p:stCondLst>
                            <p:childTnLst>
                              <p:par>
                                <p:cTn id="19" presetID="49" presetClass="entr" presetSubtype="0" decel="10000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ppt_w</p:attrName>
                                        </p:attrNameLst>
                                      </p:cBhvr>
                                      <p:tavLst>
                                        <p:tav tm="0">
                                          <p:val>
                                            <p:fltVal val="0"/>
                                          </p:val>
                                        </p:tav>
                                        <p:tav tm="100000">
                                          <p:val>
                                            <p:strVal val="#ppt_w"/>
                                          </p:val>
                                        </p:tav>
                                      </p:tavLst>
                                    </p:anim>
                                    <p:anim calcmode="lin" valueType="num">
                                      <p:cBhvr>
                                        <p:cTn id="22" dur="500" fill="hold"/>
                                        <p:tgtEl>
                                          <p:spTgt spid="36"/>
                                        </p:tgtEl>
                                        <p:attrNameLst>
                                          <p:attrName>ppt_h</p:attrName>
                                        </p:attrNameLst>
                                      </p:cBhvr>
                                      <p:tavLst>
                                        <p:tav tm="0">
                                          <p:val>
                                            <p:fltVal val="0"/>
                                          </p:val>
                                        </p:tav>
                                        <p:tav tm="100000">
                                          <p:val>
                                            <p:strVal val="#ppt_h"/>
                                          </p:val>
                                        </p:tav>
                                      </p:tavLst>
                                    </p:anim>
                                    <p:anim calcmode="lin" valueType="num">
                                      <p:cBhvr>
                                        <p:cTn id="23" dur="500" fill="hold"/>
                                        <p:tgtEl>
                                          <p:spTgt spid="36"/>
                                        </p:tgtEl>
                                        <p:attrNameLst>
                                          <p:attrName>style.rotation</p:attrName>
                                        </p:attrNameLst>
                                      </p:cBhvr>
                                      <p:tavLst>
                                        <p:tav tm="0">
                                          <p:val>
                                            <p:fltVal val="360"/>
                                          </p:val>
                                        </p:tav>
                                        <p:tav tm="100000">
                                          <p:val>
                                            <p:fltVal val="0"/>
                                          </p:val>
                                        </p:tav>
                                      </p:tavLst>
                                    </p:anim>
                                    <p:animEffect transition="in" filter="fade">
                                      <p:cBhvr>
                                        <p:cTn id="24" dur="500"/>
                                        <p:tgtEl>
                                          <p:spTgt spid="36"/>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28">
                                            <p:txEl>
                                              <p:pRg st="0" end="0"/>
                                            </p:txEl>
                                          </p:spTgt>
                                        </p:tgtEl>
                                        <p:attrNameLst>
                                          <p:attrName>style.visibility</p:attrName>
                                        </p:attrNameLst>
                                      </p:cBhvr>
                                      <p:to>
                                        <p:strVal val="visible"/>
                                      </p:to>
                                    </p:set>
                                    <p:animEffect transition="in" filter="fade">
                                      <p:cBhvr>
                                        <p:cTn id="27" dur="500"/>
                                        <p:tgtEl>
                                          <p:spTgt spid="28">
                                            <p:txEl>
                                              <p:pRg st="0" end="0"/>
                                            </p:txEl>
                                          </p:spTgt>
                                        </p:tgtEl>
                                      </p:cBhvr>
                                    </p:animEffect>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500" fill="hold"/>
                                        <p:tgtEl>
                                          <p:spTgt spid="40"/>
                                        </p:tgtEl>
                                        <p:attrNameLst>
                                          <p:attrName>ppt_w</p:attrName>
                                        </p:attrNameLst>
                                      </p:cBhvr>
                                      <p:tavLst>
                                        <p:tav tm="0">
                                          <p:val>
                                            <p:fltVal val="0"/>
                                          </p:val>
                                        </p:tav>
                                        <p:tav tm="100000">
                                          <p:val>
                                            <p:strVal val="#ppt_w"/>
                                          </p:val>
                                        </p:tav>
                                      </p:tavLst>
                                    </p:anim>
                                    <p:anim calcmode="lin" valueType="num">
                                      <p:cBhvr>
                                        <p:cTn id="32" dur="500" fill="hold"/>
                                        <p:tgtEl>
                                          <p:spTgt spid="40"/>
                                        </p:tgtEl>
                                        <p:attrNameLst>
                                          <p:attrName>ppt_h</p:attrName>
                                        </p:attrNameLst>
                                      </p:cBhvr>
                                      <p:tavLst>
                                        <p:tav tm="0">
                                          <p:val>
                                            <p:fltVal val="0"/>
                                          </p:val>
                                        </p:tav>
                                        <p:tav tm="100000">
                                          <p:val>
                                            <p:strVal val="#ppt_h"/>
                                          </p:val>
                                        </p:tav>
                                      </p:tavLst>
                                    </p:anim>
                                    <p:anim calcmode="lin" valueType="num">
                                      <p:cBhvr>
                                        <p:cTn id="33" dur="500" fill="hold"/>
                                        <p:tgtEl>
                                          <p:spTgt spid="40"/>
                                        </p:tgtEl>
                                        <p:attrNameLst>
                                          <p:attrName>style.rotation</p:attrName>
                                        </p:attrNameLst>
                                      </p:cBhvr>
                                      <p:tavLst>
                                        <p:tav tm="0">
                                          <p:val>
                                            <p:fltVal val="360"/>
                                          </p:val>
                                        </p:tav>
                                        <p:tav tm="100000">
                                          <p:val>
                                            <p:fltVal val="0"/>
                                          </p:val>
                                        </p:tav>
                                      </p:tavLst>
                                    </p:anim>
                                    <p:animEffect transition="in" filter="fade">
                                      <p:cBhvr>
                                        <p:cTn id="34" dur="500"/>
                                        <p:tgtEl>
                                          <p:spTgt spid="40"/>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fade">
                                      <p:cBhvr>
                                        <p:cTn id="37" dur="500"/>
                                        <p:tgtEl>
                                          <p:spTgt spid="29">
                                            <p:txEl>
                                              <p:pRg st="0" end="0"/>
                                            </p:txEl>
                                          </p:spTgt>
                                        </p:tgtEl>
                                      </p:cBhvr>
                                    </p:animEffect>
                                  </p:childTnLst>
                                </p:cTn>
                              </p:par>
                            </p:childTnLst>
                          </p:cTn>
                        </p:par>
                        <p:par>
                          <p:cTn id="38" fill="hold">
                            <p:stCondLst>
                              <p:cond delay="2750"/>
                            </p:stCondLst>
                            <p:childTnLst>
                              <p:par>
                                <p:cTn id="39" presetID="49" presetClass="entr" presetSubtype="0" decel="100000"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 calcmode="lin" valueType="num">
                                      <p:cBhvr>
                                        <p:cTn id="43" dur="500" fill="hold"/>
                                        <p:tgtEl>
                                          <p:spTgt spid="44"/>
                                        </p:tgtEl>
                                        <p:attrNameLst>
                                          <p:attrName>style.rotation</p:attrName>
                                        </p:attrNameLst>
                                      </p:cBhvr>
                                      <p:tavLst>
                                        <p:tav tm="0">
                                          <p:val>
                                            <p:fltVal val="360"/>
                                          </p:val>
                                        </p:tav>
                                        <p:tav tm="100000">
                                          <p:val>
                                            <p:fltVal val="0"/>
                                          </p:val>
                                        </p:tav>
                                      </p:tavLst>
                                    </p:anim>
                                    <p:animEffect transition="in" filter="fade">
                                      <p:cBhvr>
                                        <p:cTn id="44" dur="500"/>
                                        <p:tgtEl>
                                          <p:spTgt spid="44"/>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30">
                                            <p:txEl>
                                              <p:pRg st="0" end="0"/>
                                            </p:txEl>
                                          </p:spTgt>
                                        </p:tgtEl>
                                        <p:attrNameLst>
                                          <p:attrName>style.visibility</p:attrName>
                                        </p:attrNameLst>
                                      </p:cBhvr>
                                      <p:to>
                                        <p:strVal val="visible"/>
                                      </p:to>
                                    </p:set>
                                    <p:animEffect transition="in" filter="fade">
                                      <p:cBhvr>
                                        <p:cTn id="47" dur="500"/>
                                        <p:tgtEl>
                                          <p:spTgt spid="30">
                                            <p:txEl>
                                              <p:pRg st="0" end="0"/>
                                            </p:txEl>
                                          </p:spTgt>
                                        </p:tgtEl>
                                      </p:cBhvr>
                                    </p:animEffect>
                                  </p:childTnLst>
                                </p:cTn>
                              </p:par>
                            </p:childTnLst>
                          </p:cTn>
                        </p:par>
                        <p:par>
                          <p:cTn id="48" fill="hold">
                            <p:stCondLst>
                              <p:cond delay="3500"/>
                            </p:stCondLst>
                            <p:childTnLst>
                              <p:par>
                                <p:cTn id="49" presetID="49" presetClass="entr" presetSubtype="0" decel="10000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 calcmode="lin" valueType="num">
                                      <p:cBhvr>
                                        <p:cTn id="53" dur="500" fill="hold"/>
                                        <p:tgtEl>
                                          <p:spTgt spid="23"/>
                                        </p:tgtEl>
                                        <p:attrNameLst>
                                          <p:attrName>style.rotation</p:attrName>
                                        </p:attrNameLst>
                                      </p:cBhvr>
                                      <p:tavLst>
                                        <p:tav tm="0">
                                          <p:val>
                                            <p:fltVal val="360"/>
                                          </p:val>
                                        </p:tav>
                                        <p:tav tm="100000">
                                          <p:val>
                                            <p:fltVal val="0"/>
                                          </p:val>
                                        </p:tav>
                                      </p:tavLst>
                                    </p:anim>
                                    <p:animEffect transition="in" filter="fade">
                                      <p:cBhvr>
                                        <p:cTn id="54" dur="500"/>
                                        <p:tgtEl>
                                          <p:spTgt spid="23"/>
                                        </p:tgtEl>
                                      </p:cBhvr>
                                    </p:animEffect>
                                  </p:childTnLst>
                                </p:cTn>
                              </p:par>
                              <p:par>
                                <p:cTn id="55" presetID="10" presetClass="entr" presetSubtype="0" fill="hold" grpId="0" nodeType="withEffect">
                                  <p:stCondLst>
                                    <p:cond delay="250"/>
                                  </p:stCondLst>
                                  <p:childTnLst>
                                    <p:set>
                                      <p:cBhvr>
                                        <p:cTn id="56" dur="1" fill="hold">
                                          <p:stCondLst>
                                            <p:cond delay="0"/>
                                          </p:stCondLst>
                                        </p:cTn>
                                        <p:tgtEl>
                                          <p:spTgt spid="31">
                                            <p:txEl>
                                              <p:pRg st="0" end="0"/>
                                            </p:txEl>
                                          </p:spTgt>
                                        </p:tgtEl>
                                        <p:attrNameLst>
                                          <p:attrName>style.visibility</p:attrName>
                                        </p:attrNameLst>
                                      </p:cBhvr>
                                      <p:to>
                                        <p:strVal val="visible"/>
                                      </p:to>
                                    </p:set>
                                    <p:animEffect transition="in" filter="fade">
                                      <p:cBhvr>
                                        <p:cTn id="57" dur="500"/>
                                        <p:tgtEl>
                                          <p:spTgt spid="31">
                                            <p:txEl>
                                              <p:pRg st="0" end="0"/>
                                            </p:txEl>
                                          </p:spTgt>
                                        </p:tgtEl>
                                      </p:cBhvr>
                                    </p:animEffect>
                                  </p:childTnLst>
                                </p:cTn>
                              </p:par>
                            </p:childTnLst>
                          </p:cTn>
                        </p:par>
                        <p:par>
                          <p:cTn id="58" fill="hold">
                            <p:stCondLst>
                              <p:cond delay="4250"/>
                            </p:stCondLst>
                            <p:childTnLst>
                              <p:par>
                                <p:cTn id="59" presetID="49" presetClass="entr" presetSubtype="0" decel="100000"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fltVal val="0"/>
                                          </p:val>
                                        </p:tav>
                                        <p:tav tm="100000">
                                          <p:val>
                                            <p:strVal val="#ppt_w"/>
                                          </p:val>
                                        </p:tav>
                                      </p:tavLst>
                                    </p:anim>
                                    <p:anim calcmode="lin" valueType="num">
                                      <p:cBhvr>
                                        <p:cTn id="62" dur="500" fill="hold"/>
                                        <p:tgtEl>
                                          <p:spTgt spid="24"/>
                                        </p:tgtEl>
                                        <p:attrNameLst>
                                          <p:attrName>ppt_h</p:attrName>
                                        </p:attrNameLst>
                                      </p:cBhvr>
                                      <p:tavLst>
                                        <p:tav tm="0">
                                          <p:val>
                                            <p:fltVal val="0"/>
                                          </p:val>
                                        </p:tav>
                                        <p:tav tm="100000">
                                          <p:val>
                                            <p:strVal val="#ppt_h"/>
                                          </p:val>
                                        </p:tav>
                                      </p:tavLst>
                                    </p:anim>
                                    <p:anim calcmode="lin" valueType="num">
                                      <p:cBhvr>
                                        <p:cTn id="63" dur="500" fill="hold"/>
                                        <p:tgtEl>
                                          <p:spTgt spid="24"/>
                                        </p:tgtEl>
                                        <p:attrNameLst>
                                          <p:attrName>style.rotation</p:attrName>
                                        </p:attrNameLst>
                                      </p:cBhvr>
                                      <p:tavLst>
                                        <p:tav tm="0">
                                          <p:val>
                                            <p:fltVal val="360"/>
                                          </p:val>
                                        </p:tav>
                                        <p:tav tm="100000">
                                          <p:val>
                                            <p:fltVal val="0"/>
                                          </p:val>
                                        </p:tav>
                                      </p:tavLst>
                                    </p:anim>
                                    <p:animEffect transition="in" filter="fade">
                                      <p:cBhvr>
                                        <p:cTn id="64" dur="500"/>
                                        <p:tgtEl>
                                          <p:spTgt spid="24"/>
                                        </p:tgtEl>
                                      </p:cBhvr>
                                    </p:animEffect>
                                  </p:childTnLst>
                                </p:cTn>
                              </p:par>
                              <p:par>
                                <p:cTn id="65" presetID="10" presetClass="entr" presetSubtype="0" fill="hold" grpId="0" nodeType="withEffect">
                                  <p:stCondLst>
                                    <p:cond delay="250"/>
                                  </p:stCondLst>
                                  <p:childTnLst>
                                    <p:set>
                                      <p:cBhvr>
                                        <p:cTn id="66" dur="1" fill="hold">
                                          <p:stCondLst>
                                            <p:cond delay="0"/>
                                          </p:stCondLst>
                                        </p:cTn>
                                        <p:tgtEl>
                                          <p:spTgt spid="32">
                                            <p:txEl>
                                              <p:pRg st="0" end="0"/>
                                            </p:txEl>
                                          </p:spTgt>
                                        </p:tgtEl>
                                        <p:attrNameLst>
                                          <p:attrName>style.visibility</p:attrName>
                                        </p:attrNameLst>
                                      </p:cBhvr>
                                      <p:to>
                                        <p:strVal val="visible"/>
                                      </p:to>
                                    </p:set>
                                    <p:animEffect transition="in" filter="fade">
                                      <p:cBhvr>
                                        <p:cTn id="67" dur="500"/>
                                        <p:tgtEl>
                                          <p:spTgt spid="32">
                                            <p:txEl>
                                              <p:pRg st="0" end="0"/>
                                            </p:txEl>
                                          </p:spTgt>
                                        </p:tgtEl>
                                      </p:cBhvr>
                                    </p:animEffect>
                                  </p:childTnLst>
                                </p:cTn>
                              </p:par>
                            </p:childTnLst>
                          </p:cTn>
                        </p:par>
                        <p:par>
                          <p:cTn id="68" fill="hold">
                            <p:stCondLst>
                              <p:cond delay="5000"/>
                            </p:stCondLst>
                            <p:childTnLst>
                              <p:par>
                                <p:cTn id="69" presetID="49" presetClass="entr" presetSubtype="0" decel="100000"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 calcmode="lin" valueType="num">
                                      <p:cBhvr>
                                        <p:cTn id="73" dur="500" fill="hold"/>
                                        <p:tgtEl>
                                          <p:spTgt spid="25"/>
                                        </p:tgtEl>
                                        <p:attrNameLst>
                                          <p:attrName>style.rotation</p:attrName>
                                        </p:attrNameLst>
                                      </p:cBhvr>
                                      <p:tavLst>
                                        <p:tav tm="0">
                                          <p:val>
                                            <p:fltVal val="360"/>
                                          </p:val>
                                        </p:tav>
                                        <p:tav tm="100000">
                                          <p:val>
                                            <p:fltVal val="0"/>
                                          </p:val>
                                        </p:tav>
                                      </p:tavLst>
                                    </p:anim>
                                    <p:animEffect transition="in" filter="fade">
                                      <p:cBhvr>
                                        <p:cTn id="74" dur="500"/>
                                        <p:tgtEl>
                                          <p:spTgt spid="25"/>
                                        </p:tgtEl>
                                      </p:cBhvr>
                                    </p:animEffect>
                                  </p:childTnLst>
                                </p:cTn>
                              </p:par>
                              <p:par>
                                <p:cTn id="75" presetID="10" presetClass="entr" presetSubtype="0" fill="hold" grpId="0" nodeType="withEffect">
                                  <p:stCondLst>
                                    <p:cond delay="250"/>
                                  </p:stCondLst>
                                  <p:childTnLst>
                                    <p:set>
                                      <p:cBhvr>
                                        <p:cTn id="76" dur="1" fill="hold">
                                          <p:stCondLst>
                                            <p:cond delay="0"/>
                                          </p:stCondLst>
                                        </p:cTn>
                                        <p:tgtEl>
                                          <p:spTgt spid="33">
                                            <p:txEl>
                                              <p:pRg st="0" end="0"/>
                                            </p:txEl>
                                          </p:spTgt>
                                        </p:tgtEl>
                                        <p:attrNameLst>
                                          <p:attrName>style.visibility</p:attrName>
                                        </p:attrNameLst>
                                      </p:cBhvr>
                                      <p:to>
                                        <p:strVal val="visible"/>
                                      </p:to>
                                    </p:set>
                                    <p:animEffect transition="in" filter="fade">
                                      <p:cBhvr>
                                        <p:cTn id="77" dur="500"/>
                                        <p:tgtEl>
                                          <p:spTgt spid="33">
                                            <p:txEl>
                                              <p:pRg st="0" end="0"/>
                                            </p:txEl>
                                          </p:spTgt>
                                        </p:tgtEl>
                                      </p:cBhvr>
                                    </p:animEffect>
                                  </p:childTnLst>
                                </p:cTn>
                              </p:par>
                            </p:childTnLst>
                          </p:cTn>
                        </p:par>
                        <p:par>
                          <p:cTn id="78" fill="hold">
                            <p:stCondLst>
                              <p:cond delay="5750"/>
                            </p:stCondLst>
                            <p:childTnLst>
                              <p:par>
                                <p:cTn id="79" presetID="49" presetClass="entr" presetSubtype="0" decel="100000" fill="hold" grpId="0" nodeType="after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 calcmode="lin" valueType="num">
                                      <p:cBhvr>
                                        <p:cTn id="83" dur="500" fill="hold"/>
                                        <p:tgtEl>
                                          <p:spTgt spid="26"/>
                                        </p:tgtEl>
                                        <p:attrNameLst>
                                          <p:attrName>style.rotation</p:attrName>
                                        </p:attrNameLst>
                                      </p:cBhvr>
                                      <p:tavLst>
                                        <p:tav tm="0">
                                          <p:val>
                                            <p:fltVal val="360"/>
                                          </p:val>
                                        </p:tav>
                                        <p:tav tm="100000">
                                          <p:val>
                                            <p:fltVal val="0"/>
                                          </p:val>
                                        </p:tav>
                                      </p:tavLst>
                                    </p:anim>
                                    <p:animEffect transition="in" filter="fade">
                                      <p:cBhvr>
                                        <p:cTn id="84" dur="500"/>
                                        <p:tgtEl>
                                          <p:spTgt spid="26"/>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34">
                                            <p:txEl>
                                              <p:pRg st="0" end="0"/>
                                            </p:txEl>
                                          </p:spTgt>
                                        </p:tgtEl>
                                        <p:attrNameLst>
                                          <p:attrName>style.visibility</p:attrName>
                                        </p:attrNameLst>
                                      </p:cBhvr>
                                      <p:to>
                                        <p:strVal val="visible"/>
                                      </p:to>
                                    </p:set>
                                    <p:animEffect transition="in" filter="fade">
                                      <p:cBhvr>
                                        <p:cTn id="8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36" grpId="0" animBg="1"/>
      <p:bldP spid="40" grpId="0" animBg="1"/>
      <p:bldP spid="44" grpId="0" animBg="1"/>
      <p:bldP spid="23" grpId="0" animBg="1"/>
      <p:bldP spid="24" grpId="0" animBg="1"/>
      <p:bldP spid="25" grpId="0" animBg="1"/>
      <p:bldP spid="26" grpId="0" animBg="1"/>
      <p:bldP spid="27" grpId="0" build="p">
        <p:tmplLst>
          <p:tmpl lvl="1">
            <p:tnLst>
              <p:par>
                <p:cTn presetID="10" presetClass="entr" presetSubtype="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25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Lst>
  </p:timing>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Icons - 4 Column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2" name="テキスト プレースホルダー 11"/>
          <p:cNvSpPr>
            <a:spLocks noGrp="1"/>
          </p:cNvSpPr>
          <p:nvPr>
            <p:ph type="body" sz="quarter" idx="14" hasCustomPrompt="1"/>
          </p:nvPr>
        </p:nvSpPr>
        <p:spPr>
          <a:xfrm>
            <a:off x="4678709" y="3055268"/>
            <a:ext cx="44637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13" name="テキスト プレースホルダー 11"/>
          <p:cNvSpPr>
            <a:spLocks noGrp="1"/>
          </p:cNvSpPr>
          <p:nvPr>
            <p:ph type="body" sz="quarter" idx="15" hasCustomPrompt="1"/>
          </p:nvPr>
        </p:nvSpPr>
        <p:spPr>
          <a:xfrm>
            <a:off x="4678709" y="3703340"/>
            <a:ext cx="4463703" cy="1728192"/>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
        <p:nvSpPr>
          <p:cNvPr id="14" name="テキスト プレースホルダー 11"/>
          <p:cNvSpPr>
            <a:spLocks noGrp="1"/>
          </p:cNvSpPr>
          <p:nvPr>
            <p:ph type="body" sz="quarter" idx="16" hasCustomPrompt="1"/>
          </p:nvPr>
        </p:nvSpPr>
        <p:spPr>
          <a:xfrm>
            <a:off x="4680494" y="6439644"/>
            <a:ext cx="44637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15" name="テキスト プレースホルダー 11"/>
          <p:cNvSpPr>
            <a:spLocks noGrp="1"/>
          </p:cNvSpPr>
          <p:nvPr>
            <p:ph type="body" sz="quarter" idx="17" hasCustomPrompt="1"/>
          </p:nvPr>
        </p:nvSpPr>
        <p:spPr>
          <a:xfrm>
            <a:off x="4680494" y="7087716"/>
            <a:ext cx="4463703" cy="1728192"/>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20" name="テキスト プレースホルダー 11"/>
          <p:cNvSpPr>
            <a:spLocks noGrp="1"/>
          </p:cNvSpPr>
          <p:nvPr>
            <p:ph type="body" sz="quarter" idx="21" hasCustomPrompt="1"/>
          </p:nvPr>
        </p:nvSpPr>
        <p:spPr>
          <a:xfrm>
            <a:off x="12885041" y="3055267"/>
            <a:ext cx="44637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21" name="テキスト プレースホルダー 11"/>
          <p:cNvSpPr>
            <a:spLocks noGrp="1"/>
          </p:cNvSpPr>
          <p:nvPr>
            <p:ph type="body" sz="quarter" idx="22" hasCustomPrompt="1"/>
          </p:nvPr>
        </p:nvSpPr>
        <p:spPr>
          <a:xfrm>
            <a:off x="12885041" y="3703339"/>
            <a:ext cx="4463703" cy="1728192"/>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
        <p:nvSpPr>
          <p:cNvPr id="22" name="テキスト プレースホルダー 11"/>
          <p:cNvSpPr>
            <a:spLocks noGrp="1"/>
          </p:cNvSpPr>
          <p:nvPr>
            <p:ph type="body" sz="quarter" idx="23" hasCustomPrompt="1"/>
          </p:nvPr>
        </p:nvSpPr>
        <p:spPr>
          <a:xfrm>
            <a:off x="12886826" y="6439643"/>
            <a:ext cx="44637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23" name="テキスト プレースホルダー 11"/>
          <p:cNvSpPr>
            <a:spLocks noGrp="1"/>
          </p:cNvSpPr>
          <p:nvPr>
            <p:ph type="body" sz="quarter" idx="24" hasCustomPrompt="1"/>
          </p:nvPr>
        </p:nvSpPr>
        <p:spPr>
          <a:xfrm>
            <a:off x="12886826" y="7087715"/>
            <a:ext cx="4463703" cy="1728192"/>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
        <p:nvSpPr>
          <p:cNvPr id="4" name="円/楕円 3"/>
          <p:cNvSpPr/>
          <p:nvPr userDrawn="1"/>
        </p:nvSpPr>
        <p:spPr>
          <a:xfrm>
            <a:off x="1438350" y="2623220"/>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図プレースホルダー 5"/>
          <p:cNvSpPr>
            <a:spLocks noGrp="1"/>
          </p:cNvSpPr>
          <p:nvPr>
            <p:ph type="pic" sz="quarter" idx="38" hasCustomPrompt="1"/>
          </p:nvPr>
        </p:nvSpPr>
        <p:spPr>
          <a:xfrm>
            <a:off x="2338450" y="3523320"/>
            <a:ext cx="1008112" cy="1008112"/>
          </a:xfrm>
        </p:spPr>
        <p:txBody>
          <a:bodyPr>
            <a:normAutofit/>
          </a:bodyPr>
          <a:lstStyle>
            <a:lvl1pPr>
              <a:defRPr sz="1100"/>
            </a:lvl1pPr>
          </a:lstStyle>
          <a:p>
            <a:r>
              <a:rPr lang="en-US" dirty="0" smtClean="0"/>
              <a:t>ICON</a:t>
            </a:r>
          </a:p>
        </p:txBody>
      </p:sp>
      <p:sp>
        <p:nvSpPr>
          <p:cNvPr id="26" name="円/楕円 25"/>
          <p:cNvSpPr/>
          <p:nvPr userDrawn="1"/>
        </p:nvSpPr>
        <p:spPr>
          <a:xfrm>
            <a:off x="1438350" y="6223620"/>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図プレースホルダー 5"/>
          <p:cNvSpPr>
            <a:spLocks noGrp="1"/>
          </p:cNvSpPr>
          <p:nvPr>
            <p:ph type="pic" sz="quarter" idx="39" hasCustomPrompt="1"/>
          </p:nvPr>
        </p:nvSpPr>
        <p:spPr>
          <a:xfrm>
            <a:off x="2338450" y="7123720"/>
            <a:ext cx="1008112" cy="1008112"/>
          </a:xfrm>
        </p:spPr>
        <p:txBody>
          <a:bodyPr>
            <a:normAutofit/>
          </a:bodyPr>
          <a:lstStyle>
            <a:lvl1pPr>
              <a:defRPr sz="1100"/>
            </a:lvl1pPr>
          </a:lstStyle>
          <a:p>
            <a:r>
              <a:rPr lang="en-US" dirty="0" smtClean="0"/>
              <a:t>ICON</a:t>
            </a:r>
          </a:p>
        </p:txBody>
      </p:sp>
      <p:sp>
        <p:nvSpPr>
          <p:cNvPr id="28" name="円/楕円 27"/>
          <p:cNvSpPr/>
          <p:nvPr userDrawn="1"/>
        </p:nvSpPr>
        <p:spPr>
          <a:xfrm>
            <a:off x="9647262" y="2623220"/>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図プレースホルダー 5"/>
          <p:cNvSpPr>
            <a:spLocks noGrp="1"/>
          </p:cNvSpPr>
          <p:nvPr>
            <p:ph type="pic" sz="quarter" idx="40" hasCustomPrompt="1"/>
          </p:nvPr>
        </p:nvSpPr>
        <p:spPr>
          <a:xfrm>
            <a:off x="10547362" y="3523320"/>
            <a:ext cx="1008112" cy="1008112"/>
          </a:xfrm>
        </p:spPr>
        <p:txBody>
          <a:bodyPr>
            <a:normAutofit/>
          </a:bodyPr>
          <a:lstStyle>
            <a:lvl1pPr>
              <a:defRPr sz="1100"/>
            </a:lvl1pPr>
          </a:lstStyle>
          <a:p>
            <a:r>
              <a:rPr lang="en-US" dirty="0" smtClean="0"/>
              <a:t>ICON</a:t>
            </a:r>
          </a:p>
        </p:txBody>
      </p:sp>
      <p:sp>
        <p:nvSpPr>
          <p:cNvPr id="30" name="円/楕円 29"/>
          <p:cNvSpPr/>
          <p:nvPr userDrawn="1"/>
        </p:nvSpPr>
        <p:spPr>
          <a:xfrm>
            <a:off x="9647262" y="6201369"/>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図プレースホルダー 5"/>
          <p:cNvSpPr>
            <a:spLocks noGrp="1"/>
          </p:cNvSpPr>
          <p:nvPr>
            <p:ph type="pic" sz="quarter" idx="41" hasCustomPrompt="1"/>
          </p:nvPr>
        </p:nvSpPr>
        <p:spPr>
          <a:xfrm>
            <a:off x="10547362" y="7101469"/>
            <a:ext cx="1008112" cy="1008112"/>
          </a:xfrm>
        </p:spPr>
        <p:txBody>
          <a:bodyPr>
            <a:normAutofit/>
          </a:bodyPr>
          <a:lstStyle>
            <a:lvl1pPr>
              <a:defRPr sz="1100"/>
            </a:lvl1pPr>
          </a:lstStyle>
          <a:p>
            <a:r>
              <a:rPr lang="en-US" dirty="0" smtClean="0"/>
              <a:t>ICON</a:t>
            </a:r>
          </a:p>
        </p:txBody>
      </p:sp>
    </p:spTree>
    <p:extLst>
      <p:ext uri="{BB962C8B-B14F-4D97-AF65-F5344CB8AC3E}">
        <p14:creationId xmlns:p14="http://schemas.microsoft.com/office/powerpoint/2010/main" val="390061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360"/>
                                          </p:val>
                                        </p:tav>
                                        <p:tav tm="100000">
                                          <p:val>
                                            <p:fltVal val="0"/>
                                          </p:val>
                                        </p:tav>
                                      </p:tavLst>
                                    </p:anim>
                                    <p:animEffect transition="in" filter="fade">
                                      <p:cBhvr>
                                        <p:cTn id="14" dur="500"/>
                                        <p:tgtEl>
                                          <p:spTgt spid="4"/>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 calcmode="lin" valueType="num">
                                      <p:cBhvr>
                                        <p:cTn id="19" dur="500" fill="hold"/>
                                        <p:tgtEl>
                                          <p:spTgt spid="25"/>
                                        </p:tgtEl>
                                        <p:attrNameLst>
                                          <p:attrName>style.rotation</p:attrName>
                                        </p:attrNameLst>
                                      </p:cBhvr>
                                      <p:tavLst>
                                        <p:tav tm="0">
                                          <p:val>
                                            <p:fltVal val="360"/>
                                          </p:val>
                                        </p:tav>
                                        <p:tav tm="100000">
                                          <p:val>
                                            <p:fltVal val="0"/>
                                          </p:val>
                                        </p:tav>
                                      </p:tavLst>
                                    </p:anim>
                                    <p:animEffect transition="in" filter="fade">
                                      <p:cBhvr>
                                        <p:cTn id="20" dur="500"/>
                                        <p:tgtEl>
                                          <p:spTgt spid="25"/>
                                        </p:tgtEl>
                                      </p:cBhvr>
                                    </p:animEffect>
                                  </p:childTnLst>
                                </p:cTn>
                              </p:par>
                            </p:childTnLst>
                          </p:cTn>
                        </p:par>
                        <p:par>
                          <p:cTn id="21" fill="hold">
                            <p:stCondLst>
                              <p:cond delay="1000"/>
                            </p:stCondLst>
                            <p:childTnLst>
                              <p:par>
                                <p:cTn id="22" presetID="2" presetClass="entr" presetSubtype="2" decel="100000" fill="hold" grpId="0" nodeType="afterEffect">
                                  <p:stCondLst>
                                    <p:cond delay="25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500"/>
                                  </p:stCondLst>
                                  <p:childTnLst>
                                    <p:set>
                                      <p:cBhvr>
                                        <p:cTn id="27" dur="1" fill="hold">
                                          <p:stCondLst>
                                            <p:cond delay="0"/>
                                          </p:stCondLst>
                                        </p:cTn>
                                        <p:tgtEl>
                                          <p:spTgt spid="13">
                                            <p:txEl>
                                              <p:pRg st="0" end="0"/>
                                            </p:txEl>
                                          </p:spTgt>
                                        </p:tgtEl>
                                        <p:attrNameLst>
                                          <p:attrName>style.visibility</p:attrName>
                                        </p:attrNameLst>
                                      </p:cBhvr>
                                      <p:to>
                                        <p:strVal val="visible"/>
                                      </p:to>
                                    </p:set>
                                    <p:anim calcmode="lin" valueType="num">
                                      <p:cBhvr additive="base">
                                        <p:cTn id="28"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49" presetClass="entr" presetSubtype="0" decel="10000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 calcmode="lin" valueType="num">
                                      <p:cBhvr>
                                        <p:cTn id="35" dur="500" fill="hold"/>
                                        <p:tgtEl>
                                          <p:spTgt spid="26"/>
                                        </p:tgtEl>
                                        <p:attrNameLst>
                                          <p:attrName>style.rotation</p:attrName>
                                        </p:attrNameLst>
                                      </p:cBhvr>
                                      <p:tavLst>
                                        <p:tav tm="0">
                                          <p:val>
                                            <p:fltVal val="360"/>
                                          </p:val>
                                        </p:tav>
                                        <p:tav tm="100000">
                                          <p:val>
                                            <p:fltVal val="0"/>
                                          </p:val>
                                        </p:tav>
                                      </p:tavLst>
                                    </p:anim>
                                    <p:animEffect transition="in" filter="fade">
                                      <p:cBhvr>
                                        <p:cTn id="36" dur="500"/>
                                        <p:tgtEl>
                                          <p:spTgt spid="26"/>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 calcmode="lin" valueType="num">
                                      <p:cBhvr>
                                        <p:cTn id="41" dur="500" fill="hold"/>
                                        <p:tgtEl>
                                          <p:spTgt spid="27"/>
                                        </p:tgtEl>
                                        <p:attrNameLst>
                                          <p:attrName>style.rotation</p:attrName>
                                        </p:attrNameLst>
                                      </p:cBhvr>
                                      <p:tavLst>
                                        <p:tav tm="0">
                                          <p:val>
                                            <p:fltVal val="360"/>
                                          </p:val>
                                        </p:tav>
                                        <p:tav tm="100000">
                                          <p:val>
                                            <p:fltVal val="0"/>
                                          </p:val>
                                        </p:tav>
                                      </p:tavLst>
                                    </p:anim>
                                    <p:animEffect transition="in" filter="fade">
                                      <p:cBhvr>
                                        <p:cTn id="42" dur="500"/>
                                        <p:tgtEl>
                                          <p:spTgt spid="27"/>
                                        </p:tgtEl>
                                      </p:cBhvr>
                                    </p:animEffect>
                                  </p:childTnLst>
                                </p:cTn>
                              </p:par>
                            </p:childTnLst>
                          </p:cTn>
                        </p:par>
                        <p:par>
                          <p:cTn id="43" fill="hold">
                            <p:stCondLst>
                              <p:cond delay="2500"/>
                            </p:stCondLst>
                            <p:childTnLst>
                              <p:par>
                                <p:cTn id="44" presetID="2" presetClass="entr" presetSubtype="2" decel="100000" fill="hold" grpId="0" nodeType="afterEffect">
                                  <p:stCondLst>
                                    <p:cond delay="250"/>
                                  </p:stCondLst>
                                  <p:childTnLst>
                                    <p:set>
                                      <p:cBhvr>
                                        <p:cTn id="45" dur="1" fill="hold">
                                          <p:stCondLst>
                                            <p:cond delay="0"/>
                                          </p:stCondLst>
                                        </p:cTn>
                                        <p:tgtEl>
                                          <p:spTgt spid="14">
                                            <p:txEl>
                                              <p:pRg st="0" end="0"/>
                                            </p:txEl>
                                          </p:spTgt>
                                        </p:tgtEl>
                                        <p:attrNameLst>
                                          <p:attrName>style.visibility</p:attrName>
                                        </p:attrNameLst>
                                      </p:cBhvr>
                                      <p:to>
                                        <p:strVal val="visible"/>
                                      </p:to>
                                    </p:set>
                                    <p:anim calcmode="lin" valueType="num">
                                      <p:cBhvr additive="base">
                                        <p:cTn id="46"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14">
                                            <p:txEl>
                                              <p:pRg st="0" end="0"/>
                                            </p:txEl>
                                          </p:spTgt>
                                        </p:tgtEl>
                                        <p:attrNameLst>
                                          <p:attrName>ppt_y</p:attrName>
                                        </p:attrNameLst>
                                      </p:cBhvr>
                                      <p:tavLst>
                                        <p:tav tm="0">
                                          <p:val>
                                            <p:strVal val="#ppt_y"/>
                                          </p:val>
                                        </p:tav>
                                        <p:tav tm="100000">
                                          <p:val>
                                            <p:strVal val="#ppt_y"/>
                                          </p:val>
                                        </p:tav>
                                      </p:tavLst>
                                    </p:anim>
                                  </p:childTnLst>
                                </p:cTn>
                              </p:par>
                              <p:par>
                                <p:cTn id="48" presetID="2" presetClass="entr" presetSubtype="2" decel="100000" fill="hold" grpId="0" nodeType="withEffect">
                                  <p:stCondLst>
                                    <p:cond delay="500"/>
                                  </p:stCondLst>
                                  <p:childTnLst>
                                    <p:set>
                                      <p:cBhvr>
                                        <p:cTn id="49" dur="1" fill="hold">
                                          <p:stCondLst>
                                            <p:cond delay="0"/>
                                          </p:stCondLst>
                                        </p:cTn>
                                        <p:tgtEl>
                                          <p:spTgt spid="15">
                                            <p:txEl>
                                              <p:pRg st="0" end="0"/>
                                            </p:txEl>
                                          </p:spTgt>
                                        </p:tgtEl>
                                        <p:attrNameLst>
                                          <p:attrName>style.visibility</p:attrName>
                                        </p:attrNameLst>
                                      </p:cBhvr>
                                      <p:to>
                                        <p:strVal val="visible"/>
                                      </p:to>
                                    </p:set>
                                    <p:anim calcmode="lin" valueType="num">
                                      <p:cBhvr additive="base">
                                        <p:cTn id="50"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49" presetClass="entr" presetSubtype="0" decel="100000"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anim calcmode="lin" valueType="num">
                                      <p:cBhvr>
                                        <p:cTn id="57" dur="500" fill="hold"/>
                                        <p:tgtEl>
                                          <p:spTgt spid="28"/>
                                        </p:tgtEl>
                                        <p:attrNameLst>
                                          <p:attrName>style.rotation</p:attrName>
                                        </p:attrNameLst>
                                      </p:cBhvr>
                                      <p:tavLst>
                                        <p:tav tm="0">
                                          <p:val>
                                            <p:fltVal val="360"/>
                                          </p:val>
                                        </p:tav>
                                        <p:tav tm="100000">
                                          <p:val>
                                            <p:fltVal val="0"/>
                                          </p:val>
                                        </p:tav>
                                      </p:tavLst>
                                    </p:anim>
                                    <p:animEffect transition="in" filter="fade">
                                      <p:cBhvr>
                                        <p:cTn id="58" dur="500"/>
                                        <p:tgtEl>
                                          <p:spTgt spid="28"/>
                                        </p:tgtEl>
                                      </p:cBhvr>
                                    </p:animEffect>
                                  </p:childTnLst>
                                </p:cTn>
                              </p:par>
                              <p:par>
                                <p:cTn id="59" presetID="49" presetClass="entr" presetSubtype="0" decel="10000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 calcmode="lin" valueType="num">
                                      <p:cBhvr>
                                        <p:cTn id="63" dur="500" fill="hold"/>
                                        <p:tgtEl>
                                          <p:spTgt spid="29"/>
                                        </p:tgtEl>
                                        <p:attrNameLst>
                                          <p:attrName>style.rotation</p:attrName>
                                        </p:attrNameLst>
                                      </p:cBhvr>
                                      <p:tavLst>
                                        <p:tav tm="0">
                                          <p:val>
                                            <p:fltVal val="360"/>
                                          </p:val>
                                        </p:tav>
                                        <p:tav tm="100000">
                                          <p:val>
                                            <p:fltVal val="0"/>
                                          </p:val>
                                        </p:tav>
                                      </p:tavLst>
                                    </p:anim>
                                    <p:animEffect transition="in" filter="fade">
                                      <p:cBhvr>
                                        <p:cTn id="64" dur="500"/>
                                        <p:tgtEl>
                                          <p:spTgt spid="29"/>
                                        </p:tgtEl>
                                      </p:cBhvr>
                                    </p:animEffect>
                                  </p:childTnLst>
                                </p:cTn>
                              </p:par>
                            </p:childTnLst>
                          </p:cTn>
                        </p:par>
                        <p:par>
                          <p:cTn id="65" fill="hold">
                            <p:stCondLst>
                              <p:cond delay="4000"/>
                            </p:stCondLst>
                            <p:childTnLst>
                              <p:par>
                                <p:cTn id="66" presetID="2" presetClass="entr" presetSubtype="2" decel="100000" fill="hold" grpId="0" nodeType="afterEffect">
                                  <p:stCondLst>
                                    <p:cond delay="250"/>
                                  </p:stCondLst>
                                  <p:childTnLst>
                                    <p:set>
                                      <p:cBhvr>
                                        <p:cTn id="67" dur="1" fill="hold">
                                          <p:stCondLst>
                                            <p:cond delay="0"/>
                                          </p:stCondLst>
                                        </p:cTn>
                                        <p:tgtEl>
                                          <p:spTgt spid="20">
                                            <p:txEl>
                                              <p:pRg st="0" end="0"/>
                                            </p:txEl>
                                          </p:spTgt>
                                        </p:tgtEl>
                                        <p:attrNameLst>
                                          <p:attrName>style.visibility</p:attrName>
                                        </p:attrNameLst>
                                      </p:cBhvr>
                                      <p:to>
                                        <p:strVal val="visible"/>
                                      </p:to>
                                    </p:set>
                                    <p:anim calcmode="lin" valueType="num">
                                      <p:cBhvr additive="base">
                                        <p:cTn id="68"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69" dur="500" fill="hold"/>
                                        <p:tgtEl>
                                          <p:spTgt spid="20">
                                            <p:txEl>
                                              <p:pRg st="0" end="0"/>
                                            </p:txEl>
                                          </p:spTgt>
                                        </p:tgtEl>
                                        <p:attrNameLst>
                                          <p:attrName>ppt_y</p:attrName>
                                        </p:attrNameLst>
                                      </p:cBhvr>
                                      <p:tavLst>
                                        <p:tav tm="0">
                                          <p:val>
                                            <p:strVal val="#ppt_y"/>
                                          </p:val>
                                        </p:tav>
                                        <p:tav tm="100000">
                                          <p:val>
                                            <p:strVal val="#ppt_y"/>
                                          </p:val>
                                        </p:tav>
                                      </p:tavLst>
                                    </p:anim>
                                  </p:childTnLst>
                                </p:cTn>
                              </p:par>
                              <p:par>
                                <p:cTn id="70" presetID="2" presetClass="entr" presetSubtype="2" decel="100000" fill="hold" grpId="0" nodeType="withEffect">
                                  <p:stCondLst>
                                    <p:cond delay="500"/>
                                  </p:stCondLst>
                                  <p:childTnLst>
                                    <p:set>
                                      <p:cBhvr>
                                        <p:cTn id="71" dur="1" fill="hold">
                                          <p:stCondLst>
                                            <p:cond delay="0"/>
                                          </p:stCondLst>
                                        </p:cTn>
                                        <p:tgtEl>
                                          <p:spTgt spid="21">
                                            <p:txEl>
                                              <p:pRg st="0" end="0"/>
                                            </p:txEl>
                                          </p:spTgt>
                                        </p:tgtEl>
                                        <p:attrNameLst>
                                          <p:attrName>style.visibility</p:attrName>
                                        </p:attrNameLst>
                                      </p:cBhvr>
                                      <p:to>
                                        <p:strVal val="visible"/>
                                      </p:to>
                                    </p:set>
                                    <p:anim calcmode="lin" valueType="num">
                                      <p:cBhvr additive="base">
                                        <p:cTn id="72"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73"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74" fill="hold">
                            <p:stCondLst>
                              <p:cond delay="5000"/>
                            </p:stCondLst>
                            <p:childTnLst>
                              <p:par>
                                <p:cTn id="75" presetID="49" presetClass="entr" presetSubtype="0" decel="100000" fill="hold" grpId="0" nodeType="after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500" fill="hold"/>
                                        <p:tgtEl>
                                          <p:spTgt spid="30"/>
                                        </p:tgtEl>
                                        <p:attrNameLst>
                                          <p:attrName>ppt_w</p:attrName>
                                        </p:attrNameLst>
                                      </p:cBhvr>
                                      <p:tavLst>
                                        <p:tav tm="0">
                                          <p:val>
                                            <p:fltVal val="0"/>
                                          </p:val>
                                        </p:tav>
                                        <p:tav tm="100000">
                                          <p:val>
                                            <p:strVal val="#ppt_w"/>
                                          </p:val>
                                        </p:tav>
                                      </p:tavLst>
                                    </p:anim>
                                    <p:anim calcmode="lin" valueType="num">
                                      <p:cBhvr>
                                        <p:cTn id="78" dur="500" fill="hold"/>
                                        <p:tgtEl>
                                          <p:spTgt spid="30"/>
                                        </p:tgtEl>
                                        <p:attrNameLst>
                                          <p:attrName>ppt_h</p:attrName>
                                        </p:attrNameLst>
                                      </p:cBhvr>
                                      <p:tavLst>
                                        <p:tav tm="0">
                                          <p:val>
                                            <p:fltVal val="0"/>
                                          </p:val>
                                        </p:tav>
                                        <p:tav tm="100000">
                                          <p:val>
                                            <p:strVal val="#ppt_h"/>
                                          </p:val>
                                        </p:tav>
                                      </p:tavLst>
                                    </p:anim>
                                    <p:anim calcmode="lin" valueType="num">
                                      <p:cBhvr>
                                        <p:cTn id="79" dur="500" fill="hold"/>
                                        <p:tgtEl>
                                          <p:spTgt spid="30"/>
                                        </p:tgtEl>
                                        <p:attrNameLst>
                                          <p:attrName>style.rotation</p:attrName>
                                        </p:attrNameLst>
                                      </p:cBhvr>
                                      <p:tavLst>
                                        <p:tav tm="0">
                                          <p:val>
                                            <p:fltVal val="360"/>
                                          </p:val>
                                        </p:tav>
                                        <p:tav tm="100000">
                                          <p:val>
                                            <p:fltVal val="0"/>
                                          </p:val>
                                        </p:tav>
                                      </p:tavLst>
                                    </p:anim>
                                    <p:animEffect transition="in" filter="fade">
                                      <p:cBhvr>
                                        <p:cTn id="80" dur="500"/>
                                        <p:tgtEl>
                                          <p:spTgt spid="30"/>
                                        </p:tgtEl>
                                      </p:cBhvr>
                                    </p:animEffect>
                                  </p:childTnLst>
                                </p:cTn>
                              </p:par>
                              <p:par>
                                <p:cTn id="81" presetID="49" presetClass="entr" presetSubtype="0" decel="10000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p:cTn id="83" dur="500" fill="hold"/>
                                        <p:tgtEl>
                                          <p:spTgt spid="31"/>
                                        </p:tgtEl>
                                        <p:attrNameLst>
                                          <p:attrName>ppt_w</p:attrName>
                                        </p:attrNameLst>
                                      </p:cBhvr>
                                      <p:tavLst>
                                        <p:tav tm="0">
                                          <p:val>
                                            <p:fltVal val="0"/>
                                          </p:val>
                                        </p:tav>
                                        <p:tav tm="100000">
                                          <p:val>
                                            <p:strVal val="#ppt_w"/>
                                          </p:val>
                                        </p:tav>
                                      </p:tavLst>
                                    </p:anim>
                                    <p:anim calcmode="lin" valueType="num">
                                      <p:cBhvr>
                                        <p:cTn id="84" dur="500" fill="hold"/>
                                        <p:tgtEl>
                                          <p:spTgt spid="31"/>
                                        </p:tgtEl>
                                        <p:attrNameLst>
                                          <p:attrName>ppt_h</p:attrName>
                                        </p:attrNameLst>
                                      </p:cBhvr>
                                      <p:tavLst>
                                        <p:tav tm="0">
                                          <p:val>
                                            <p:fltVal val="0"/>
                                          </p:val>
                                        </p:tav>
                                        <p:tav tm="100000">
                                          <p:val>
                                            <p:strVal val="#ppt_h"/>
                                          </p:val>
                                        </p:tav>
                                      </p:tavLst>
                                    </p:anim>
                                    <p:anim calcmode="lin" valueType="num">
                                      <p:cBhvr>
                                        <p:cTn id="85" dur="500" fill="hold"/>
                                        <p:tgtEl>
                                          <p:spTgt spid="31"/>
                                        </p:tgtEl>
                                        <p:attrNameLst>
                                          <p:attrName>style.rotation</p:attrName>
                                        </p:attrNameLst>
                                      </p:cBhvr>
                                      <p:tavLst>
                                        <p:tav tm="0">
                                          <p:val>
                                            <p:fltVal val="360"/>
                                          </p:val>
                                        </p:tav>
                                        <p:tav tm="100000">
                                          <p:val>
                                            <p:fltVal val="0"/>
                                          </p:val>
                                        </p:tav>
                                      </p:tavLst>
                                    </p:anim>
                                    <p:animEffect transition="in" filter="fade">
                                      <p:cBhvr>
                                        <p:cTn id="86" dur="500"/>
                                        <p:tgtEl>
                                          <p:spTgt spid="31"/>
                                        </p:tgtEl>
                                      </p:cBhvr>
                                    </p:animEffect>
                                  </p:childTnLst>
                                </p:cTn>
                              </p:par>
                            </p:childTnLst>
                          </p:cTn>
                        </p:par>
                        <p:par>
                          <p:cTn id="87" fill="hold">
                            <p:stCondLst>
                              <p:cond delay="5500"/>
                            </p:stCondLst>
                            <p:childTnLst>
                              <p:par>
                                <p:cTn id="88" presetID="2" presetClass="entr" presetSubtype="2" decel="100000" fill="hold" grpId="0" nodeType="afterEffect">
                                  <p:stCondLst>
                                    <p:cond delay="250"/>
                                  </p:stCondLst>
                                  <p:childTnLst>
                                    <p:set>
                                      <p:cBhvr>
                                        <p:cTn id="89" dur="1" fill="hold">
                                          <p:stCondLst>
                                            <p:cond delay="0"/>
                                          </p:stCondLst>
                                        </p:cTn>
                                        <p:tgtEl>
                                          <p:spTgt spid="22">
                                            <p:txEl>
                                              <p:pRg st="0" end="0"/>
                                            </p:txEl>
                                          </p:spTgt>
                                        </p:tgtEl>
                                        <p:attrNameLst>
                                          <p:attrName>style.visibility</p:attrName>
                                        </p:attrNameLst>
                                      </p:cBhvr>
                                      <p:to>
                                        <p:strVal val="visible"/>
                                      </p:to>
                                    </p:set>
                                    <p:anim calcmode="lin" valueType="num">
                                      <p:cBhvr additive="base">
                                        <p:cTn id="90"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91" dur="500" fill="hold"/>
                                        <p:tgtEl>
                                          <p:spTgt spid="22">
                                            <p:txEl>
                                              <p:pRg st="0" end="0"/>
                                            </p:txEl>
                                          </p:spTgt>
                                        </p:tgtEl>
                                        <p:attrNameLst>
                                          <p:attrName>ppt_y</p:attrName>
                                        </p:attrNameLst>
                                      </p:cBhvr>
                                      <p:tavLst>
                                        <p:tav tm="0">
                                          <p:val>
                                            <p:strVal val="#ppt_y"/>
                                          </p:val>
                                        </p:tav>
                                        <p:tav tm="100000">
                                          <p:val>
                                            <p:strVal val="#ppt_y"/>
                                          </p:val>
                                        </p:tav>
                                      </p:tavLst>
                                    </p:anim>
                                  </p:childTnLst>
                                </p:cTn>
                              </p:par>
                              <p:par>
                                <p:cTn id="92" presetID="2" presetClass="entr" presetSubtype="2" decel="100000" fill="hold" grpId="0" nodeType="withEffect">
                                  <p:stCondLst>
                                    <p:cond delay="500"/>
                                  </p:stCondLst>
                                  <p:childTnLst>
                                    <p:set>
                                      <p:cBhvr>
                                        <p:cTn id="93" dur="1" fill="hold">
                                          <p:stCondLst>
                                            <p:cond delay="0"/>
                                          </p:stCondLst>
                                        </p:cTn>
                                        <p:tgtEl>
                                          <p:spTgt spid="23">
                                            <p:txEl>
                                              <p:pRg st="0" end="0"/>
                                            </p:txEl>
                                          </p:spTgt>
                                        </p:tgtEl>
                                        <p:attrNameLst>
                                          <p:attrName>style.visibility</p:attrName>
                                        </p:attrNameLst>
                                      </p:cBhvr>
                                      <p:to>
                                        <p:strVal val="visible"/>
                                      </p:to>
                                    </p:set>
                                    <p:anim calcmode="lin" valueType="num">
                                      <p:cBhvr additive="base">
                                        <p:cTn id="94"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95"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2" presetClass="entr" presetSubtype="2" decel="100000" fill="hold" nodeType="after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 grpId="0" animBg="1"/>
      <p:bldP spid="25" grpId="0"/>
      <p:bldP spid="26" grpId="0" animBg="1"/>
      <p:bldP spid="27" grpId="0"/>
      <p:bldP spid="28" grpId="0" animBg="1"/>
      <p:bldP spid="29" grpId="0"/>
      <p:bldP spid="30" grpId="0" animBg="1"/>
      <p:bldP spid="31" grpId="0"/>
    </p:bldLst>
  </p:timing>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Icons - Vertic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2" name="テキスト プレースホルダー 11"/>
          <p:cNvSpPr>
            <a:spLocks noGrp="1"/>
          </p:cNvSpPr>
          <p:nvPr>
            <p:ph type="body" sz="quarter" idx="14" hasCustomPrompt="1"/>
          </p:nvPr>
        </p:nvSpPr>
        <p:spPr>
          <a:xfrm>
            <a:off x="934294" y="6439644"/>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13" name="テキスト プレースホルダー 11"/>
          <p:cNvSpPr>
            <a:spLocks noGrp="1"/>
          </p:cNvSpPr>
          <p:nvPr>
            <p:ph type="body" sz="quarter" idx="15" hasCustomPrompt="1"/>
          </p:nvPr>
        </p:nvSpPr>
        <p:spPr>
          <a:xfrm>
            <a:off x="934294" y="7087716"/>
            <a:ext cx="3960440" cy="2088232"/>
          </a:xfrm>
        </p:spPr>
        <p:txBody>
          <a:bodyPr anchor="t">
            <a:noAutofit/>
          </a:bodyPr>
          <a:lstStyle>
            <a:lvl1pPr algn="ctr">
              <a:defRPr sz="2400">
                <a:solidFill>
                  <a:schemeClr val="bg1"/>
                </a:solidFill>
                <a:latin typeface="+mn-lt"/>
              </a:defRPr>
            </a:lvl1pPr>
          </a:lstStyle>
          <a:p>
            <a:pPr lvl="0"/>
            <a:r>
              <a:rPr lang="en-US" altLang="ja-JP" dirty="0" smtClean="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20" name="円/楕円 19"/>
          <p:cNvSpPr/>
          <p:nvPr userDrawn="1"/>
        </p:nvSpPr>
        <p:spPr>
          <a:xfrm>
            <a:off x="1582366" y="3055268"/>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図プレースホルダー 5"/>
          <p:cNvSpPr>
            <a:spLocks noGrp="1"/>
          </p:cNvSpPr>
          <p:nvPr>
            <p:ph type="pic" sz="quarter" idx="38" hasCustomPrompt="1"/>
          </p:nvPr>
        </p:nvSpPr>
        <p:spPr>
          <a:xfrm>
            <a:off x="2482466" y="3955368"/>
            <a:ext cx="1008112" cy="1008112"/>
          </a:xfrm>
        </p:spPr>
        <p:txBody>
          <a:bodyPr>
            <a:normAutofit/>
          </a:bodyPr>
          <a:lstStyle>
            <a:lvl1pPr>
              <a:defRPr sz="1100"/>
            </a:lvl1pPr>
          </a:lstStyle>
          <a:p>
            <a:r>
              <a:rPr lang="en-US" dirty="0" smtClean="0"/>
              <a:t>ICON</a:t>
            </a:r>
          </a:p>
        </p:txBody>
      </p:sp>
      <p:cxnSp>
        <p:nvCxnSpPr>
          <p:cNvPr id="6" name="直線コネクタ 5"/>
          <p:cNvCxnSpPr/>
          <p:nvPr userDrawn="1"/>
        </p:nvCxnSpPr>
        <p:spPr>
          <a:xfrm>
            <a:off x="1294334" y="6223620"/>
            <a:ext cx="3312368"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4" name="テキスト プレースホルダー 11"/>
          <p:cNvSpPr>
            <a:spLocks noGrp="1"/>
          </p:cNvSpPr>
          <p:nvPr>
            <p:ph type="body" sz="quarter" idx="39" hasCustomPrompt="1"/>
          </p:nvPr>
        </p:nvSpPr>
        <p:spPr>
          <a:xfrm>
            <a:off x="5038750" y="6439644"/>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35" name="テキスト プレースホルダー 11"/>
          <p:cNvSpPr>
            <a:spLocks noGrp="1"/>
          </p:cNvSpPr>
          <p:nvPr>
            <p:ph type="body" sz="quarter" idx="40" hasCustomPrompt="1"/>
          </p:nvPr>
        </p:nvSpPr>
        <p:spPr>
          <a:xfrm>
            <a:off x="5038750" y="7087716"/>
            <a:ext cx="3960440" cy="2088232"/>
          </a:xfrm>
        </p:spPr>
        <p:txBody>
          <a:bodyPr anchor="t">
            <a:noAutofit/>
          </a:bodyPr>
          <a:lstStyle>
            <a:lvl1pPr algn="ctr">
              <a:defRPr sz="2400">
                <a:solidFill>
                  <a:schemeClr val="bg1"/>
                </a:solidFill>
                <a:latin typeface="+mn-lt"/>
              </a:defRPr>
            </a:lvl1pPr>
          </a:lstStyle>
          <a:p>
            <a:pPr lvl="0"/>
            <a:r>
              <a:rPr lang="en-US" altLang="ja-JP" dirty="0" smtClean="0"/>
              <a:t>Text Here</a:t>
            </a:r>
            <a:endParaRPr lang="en-US" dirty="0"/>
          </a:p>
        </p:txBody>
      </p:sp>
      <p:sp>
        <p:nvSpPr>
          <p:cNvPr id="36" name="円/楕円 35"/>
          <p:cNvSpPr/>
          <p:nvPr userDrawn="1"/>
        </p:nvSpPr>
        <p:spPr>
          <a:xfrm>
            <a:off x="5686822" y="3055268"/>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図プレースホルダー 5"/>
          <p:cNvSpPr>
            <a:spLocks noGrp="1"/>
          </p:cNvSpPr>
          <p:nvPr>
            <p:ph type="pic" sz="quarter" idx="41" hasCustomPrompt="1"/>
          </p:nvPr>
        </p:nvSpPr>
        <p:spPr>
          <a:xfrm>
            <a:off x="6586922" y="3955368"/>
            <a:ext cx="1008112" cy="1008112"/>
          </a:xfrm>
        </p:spPr>
        <p:txBody>
          <a:bodyPr>
            <a:normAutofit/>
          </a:bodyPr>
          <a:lstStyle>
            <a:lvl1pPr>
              <a:defRPr sz="1100"/>
            </a:lvl1pPr>
          </a:lstStyle>
          <a:p>
            <a:r>
              <a:rPr lang="en-US" dirty="0" smtClean="0"/>
              <a:t>ICON</a:t>
            </a:r>
          </a:p>
        </p:txBody>
      </p:sp>
      <p:cxnSp>
        <p:nvCxnSpPr>
          <p:cNvPr id="38" name="直線コネクタ 37"/>
          <p:cNvCxnSpPr/>
          <p:nvPr userDrawn="1"/>
        </p:nvCxnSpPr>
        <p:spPr>
          <a:xfrm>
            <a:off x="5398790" y="6223620"/>
            <a:ext cx="3312368"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9" name="テキスト プレースホルダー 11"/>
          <p:cNvSpPr>
            <a:spLocks noGrp="1"/>
          </p:cNvSpPr>
          <p:nvPr>
            <p:ph type="body" sz="quarter" idx="42" hasCustomPrompt="1"/>
          </p:nvPr>
        </p:nvSpPr>
        <p:spPr>
          <a:xfrm>
            <a:off x="9143206" y="6439644"/>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40" name="テキスト プレースホルダー 11"/>
          <p:cNvSpPr>
            <a:spLocks noGrp="1"/>
          </p:cNvSpPr>
          <p:nvPr>
            <p:ph type="body" sz="quarter" idx="43" hasCustomPrompt="1"/>
          </p:nvPr>
        </p:nvSpPr>
        <p:spPr>
          <a:xfrm>
            <a:off x="9143206" y="7087716"/>
            <a:ext cx="3960440" cy="2088232"/>
          </a:xfrm>
        </p:spPr>
        <p:txBody>
          <a:bodyPr anchor="t">
            <a:noAutofit/>
          </a:bodyPr>
          <a:lstStyle>
            <a:lvl1pPr algn="ctr">
              <a:defRPr sz="2400">
                <a:solidFill>
                  <a:schemeClr val="bg1"/>
                </a:solidFill>
                <a:latin typeface="+mn-lt"/>
              </a:defRPr>
            </a:lvl1pPr>
          </a:lstStyle>
          <a:p>
            <a:pPr lvl="0"/>
            <a:r>
              <a:rPr lang="en-US" altLang="ja-JP" dirty="0" smtClean="0"/>
              <a:t>Text Here</a:t>
            </a:r>
            <a:endParaRPr lang="en-US" dirty="0"/>
          </a:p>
        </p:txBody>
      </p:sp>
      <p:sp>
        <p:nvSpPr>
          <p:cNvPr id="41" name="円/楕円 40"/>
          <p:cNvSpPr/>
          <p:nvPr userDrawn="1"/>
        </p:nvSpPr>
        <p:spPr>
          <a:xfrm>
            <a:off x="9791278" y="3055268"/>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図プレースホルダー 5"/>
          <p:cNvSpPr>
            <a:spLocks noGrp="1"/>
          </p:cNvSpPr>
          <p:nvPr>
            <p:ph type="pic" sz="quarter" idx="44" hasCustomPrompt="1"/>
          </p:nvPr>
        </p:nvSpPr>
        <p:spPr>
          <a:xfrm>
            <a:off x="10691378" y="3955368"/>
            <a:ext cx="1008112" cy="1008112"/>
          </a:xfrm>
        </p:spPr>
        <p:txBody>
          <a:bodyPr>
            <a:normAutofit/>
          </a:bodyPr>
          <a:lstStyle>
            <a:lvl1pPr>
              <a:defRPr sz="1100"/>
            </a:lvl1pPr>
          </a:lstStyle>
          <a:p>
            <a:r>
              <a:rPr lang="en-US" dirty="0" smtClean="0"/>
              <a:t>ICON</a:t>
            </a:r>
          </a:p>
        </p:txBody>
      </p:sp>
      <p:cxnSp>
        <p:nvCxnSpPr>
          <p:cNvPr id="43" name="直線コネクタ 42"/>
          <p:cNvCxnSpPr/>
          <p:nvPr userDrawn="1"/>
        </p:nvCxnSpPr>
        <p:spPr>
          <a:xfrm>
            <a:off x="9503246" y="6223620"/>
            <a:ext cx="3312368"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4" name="テキスト プレースホルダー 11"/>
          <p:cNvSpPr>
            <a:spLocks noGrp="1"/>
          </p:cNvSpPr>
          <p:nvPr>
            <p:ph type="body" sz="quarter" idx="45" hasCustomPrompt="1"/>
          </p:nvPr>
        </p:nvSpPr>
        <p:spPr>
          <a:xfrm>
            <a:off x="13247662" y="6439644"/>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45" name="テキスト プレースホルダー 11"/>
          <p:cNvSpPr>
            <a:spLocks noGrp="1"/>
          </p:cNvSpPr>
          <p:nvPr>
            <p:ph type="body" sz="quarter" idx="46" hasCustomPrompt="1"/>
          </p:nvPr>
        </p:nvSpPr>
        <p:spPr>
          <a:xfrm>
            <a:off x="13247662" y="7087716"/>
            <a:ext cx="3960440" cy="2088232"/>
          </a:xfrm>
        </p:spPr>
        <p:txBody>
          <a:bodyPr anchor="t">
            <a:noAutofit/>
          </a:bodyPr>
          <a:lstStyle>
            <a:lvl1pPr algn="ctr">
              <a:defRPr sz="2400">
                <a:solidFill>
                  <a:schemeClr val="bg1"/>
                </a:solidFill>
                <a:latin typeface="+mn-lt"/>
              </a:defRPr>
            </a:lvl1pPr>
          </a:lstStyle>
          <a:p>
            <a:pPr lvl="0"/>
            <a:r>
              <a:rPr lang="en-US" altLang="ja-JP" dirty="0" smtClean="0"/>
              <a:t>Text Here</a:t>
            </a:r>
            <a:endParaRPr lang="en-US" dirty="0"/>
          </a:p>
        </p:txBody>
      </p:sp>
      <p:sp>
        <p:nvSpPr>
          <p:cNvPr id="46" name="円/楕円 45"/>
          <p:cNvSpPr/>
          <p:nvPr userDrawn="1"/>
        </p:nvSpPr>
        <p:spPr>
          <a:xfrm>
            <a:off x="13895734" y="3055268"/>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図プレースホルダー 5"/>
          <p:cNvSpPr>
            <a:spLocks noGrp="1"/>
          </p:cNvSpPr>
          <p:nvPr>
            <p:ph type="pic" sz="quarter" idx="47" hasCustomPrompt="1"/>
          </p:nvPr>
        </p:nvSpPr>
        <p:spPr>
          <a:xfrm>
            <a:off x="14795834" y="3955368"/>
            <a:ext cx="1008112" cy="1008112"/>
          </a:xfrm>
        </p:spPr>
        <p:txBody>
          <a:bodyPr>
            <a:normAutofit/>
          </a:bodyPr>
          <a:lstStyle>
            <a:lvl1pPr>
              <a:defRPr sz="1100"/>
            </a:lvl1pPr>
          </a:lstStyle>
          <a:p>
            <a:r>
              <a:rPr lang="en-US" dirty="0" smtClean="0"/>
              <a:t>ICON</a:t>
            </a:r>
          </a:p>
        </p:txBody>
      </p:sp>
      <p:cxnSp>
        <p:nvCxnSpPr>
          <p:cNvPr id="48" name="直線コネクタ 47"/>
          <p:cNvCxnSpPr/>
          <p:nvPr userDrawn="1"/>
        </p:nvCxnSpPr>
        <p:spPr>
          <a:xfrm>
            <a:off x="13607702" y="6223620"/>
            <a:ext cx="3312368"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56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 calcmode="lin" valueType="num">
                                      <p:cBhvr>
                                        <p:cTn id="13" dur="500" fill="hold"/>
                                        <p:tgtEl>
                                          <p:spTgt spid="20"/>
                                        </p:tgtEl>
                                        <p:attrNameLst>
                                          <p:attrName>style.rotation</p:attrName>
                                        </p:attrNameLst>
                                      </p:cBhvr>
                                      <p:tavLst>
                                        <p:tav tm="0">
                                          <p:val>
                                            <p:fltVal val="360"/>
                                          </p:val>
                                        </p:tav>
                                        <p:tav tm="100000">
                                          <p:val>
                                            <p:fltVal val="0"/>
                                          </p:val>
                                        </p:tav>
                                      </p:tavLst>
                                    </p:anim>
                                    <p:animEffect transition="in" filter="fade">
                                      <p:cBhvr>
                                        <p:cTn id="14" dur="500"/>
                                        <p:tgtEl>
                                          <p:spTgt spid="20"/>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 calcmode="lin" valueType="num">
                                      <p:cBhvr>
                                        <p:cTn id="19" dur="500" fill="hold"/>
                                        <p:tgtEl>
                                          <p:spTgt spid="21"/>
                                        </p:tgtEl>
                                        <p:attrNameLst>
                                          <p:attrName>style.rotation</p:attrName>
                                        </p:attrNameLst>
                                      </p:cBhvr>
                                      <p:tavLst>
                                        <p:tav tm="0">
                                          <p:val>
                                            <p:fltVal val="360"/>
                                          </p:val>
                                        </p:tav>
                                        <p:tav tm="100000">
                                          <p:val>
                                            <p:fltVal val="0"/>
                                          </p:val>
                                        </p:tav>
                                      </p:tavLst>
                                    </p:anim>
                                    <p:animEffect transition="in" filter="fade">
                                      <p:cBhvr>
                                        <p:cTn id="20" dur="500"/>
                                        <p:tgtEl>
                                          <p:spTgt spid="21"/>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1500"/>
                            </p:stCondLst>
                            <p:childTnLst>
                              <p:par>
                                <p:cTn id="26" presetID="2" presetClass="entr" presetSubtype="4" decel="100000" fill="hold" grpId="0" nodeType="after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 calcmode="lin" valueType="num">
                                      <p:cBhvr additive="base">
                                        <p:cTn id="2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13">
                                            <p:txEl>
                                              <p:pRg st="0" end="0"/>
                                            </p:txEl>
                                          </p:spTgt>
                                        </p:tgtEl>
                                        <p:attrNameLst>
                                          <p:attrName>style.visibility</p:attrName>
                                        </p:attrNameLst>
                                      </p:cBhvr>
                                      <p:to>
                                        <p:strVal val="visible"/>
                                      </p:to>
                                    </p:set>
                                    <p:anim calcmode="lin" valueType="num">
                                      <p:cBhvr additive="base">
                                        <p:cTn id="3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49" presetClass="entr" presetSubtype="0" decel="100000"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 calcmode="lin" valueType="num">
                                      <p:cBhvr>
                                        <p:cTn id="39" dur="500" fill="hold"/>
                                        <p:tgtEl>
                                          <p:spTgt spid="36"/>
                                        </p:tgtEl>
                                        <p:attrNameLst>
                                          <p:attrName>style.rotation</p:attrName>
                                        </p:attrNameLst>
                                      </p:cBhvr>
                                      <p:tavLst>
                                        <p:tav tm="0">
                                          <p:val>
                                            <p:fltVal val="360"/>
                                          </p:val>
                                        </p:tav>
                                        <p:tav tm="100000">
                                          <p:val>
                                            <p:fltVal val="0"/>
                                          </p:val>
                                        </p:tav>
                                      </p:tavLst>
                                    </p:anim>
                                    <p:animEffect transition="in" filter="fade">
                                      <p:cBhvr>
                                        <p:cTn id="40" dur="500"/>
                                        <p:tgtEl>
                                          <p:spTgt spid="36"/>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fltVal val="0"/>
                                          </p:val>
                                        </p:tav>
                                        <p:tav tm="100000">
                                          <p:val>
                                            <p:strVal val="#ppt_w"/>
                                          </p:val>
                                        </p:tav>
                                      </p:tavLst>
                                    </p:anim>
                                    <p:anim calcmode="lin" valueType="num">
                                      <p:cBhvr>
                                        <p:cTn id="44" dur="500" fill="hold"/>
                                        <p:tgtEl>
                                          <p:spTgt spid="37"/>
                                        </p:tgtEl>
                                        <p:attrNameLst>
                                          <p:attrName>ppt_h</p:attrName>
                                        </p:attrNameLst>
                                      </p:cBhvr>
                                      <p:tavLst>
                                        <p:tav tm="0">
                                          <p:val>
                                            <p:fltVal val="0"/>
                                          </p:val>
                                        </p:tav>
                                        <p:tav tm="100000">
                                          <p:val>
                                            <p:strVal val="#ppt_h"/>
                                          </p:val>
                                        </p:tav>
                                      </p:tavLst>
                                    </p:anim>
                                    <p:anim calcmode="lin" valueType="num">
                                      <p:cBhvr>
                                        <p:cTn id="45" dur="500" fill="hold"/>
                                        <p:tgtEl>
                                          <p:spTgt spid="37"/>
                                        </p:tgtEl>
                                        <p:attrNameLst>
                                          <p:attrName>style.rotation</p:attrName>
                                        </p:attrNameLst>
                                      </p:cBhvr>
                                      <p:tavLst>
                                        <p:tav tm="0">
                                          <p:val>
                                            <p:fltVal val="360"/>
                                          </p:val>
                                        </p:tav>
                                        <p:tav tm="100000">
                                          <p:val>
                                            <p:fltVal val="0"/>
                                          </p:val>
                                        </p:tav>
                                      </p:tavLst>
                                    </p:anim>
                                    <p:animEffect transition="in" filter="fade">
                                      <p:cBhvr>
                                        <p:cTn id="46" dur="500"/>
                                        <p:tgtEl>
                                          <p:spTgt spid="37"/>
                                        </p:tgtEl>
                                      </p:cBhvr>
                                    </p:animEffect>
                                  </p:childTnLst>
                                </p:cTn>
                              </p:par>
                            </p:childTnLst>
                          </p:cTn>
                        </p:par>
                        <p:par>
                          <p:cTn id="47" fill="hold">
                            <p:stCondLst>
                              <p:cond delay="3000"/>
                            </p:stCondLst>
                            <p:childTnLst>
                              <p:par>
                                <p:cTn id="48" presetID="22" presetClass="entr" presetSubtype="8"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left)">
                                      <p:cBhvr>
                                        <p:cTn id="50" dur="500"/>
                                        <p:tgtEl>
                                          <p:spTgt spid="38"/>
                                        </p:tgtEl>
                                      </p:cBhvr>
                                    </p:animEffect>
                                  </p:childTnLst>
                                </p:cTn>
                              </p:par>
                            </p:childTnLst>
                          </p:cTn>
                        </p:par>
                        <p:par>
                          <p:cTn id="51" fill="hold">
                            <p:stCondLst>
                              <p:cond delay="3500"/>
                            </p:stCondLst>
                            <p:childTnLst>
                              <p:par>
                                <p:cTn id="52" presetID="2" presetClass="entr" presetSubtype="4" decel="100000" fill="hold" grpId="0" nodeType="afterEffect">
                                  <p:stCondLst>
                                    <p:cond delay="0"/>
                                  </p:stCondLst>
                                  <p:childTnLst>
                                    <p:set>
                                      <p:cBhvr>
                                        <p:cTn id="53" dur="1" fill="hold">
                                          <p:stCondLst>
                                            <p:cond delay="0"/>
                                          </p:stCondLst>
                                        </p:cTn>
                                        <p:tgtEl>
                                          <p:spTgt spid="34">
                                            <p:txEl>
                                              <p:pRg st="0" end="0"/>
                                            </p:txEl>
                                          </p:spTgt>
                                        </p:tgtEl>
                                        <p:attrNameLst>
                                          <p:attrName>style.visibility</p:attrName>
                                        </p:attrNameLst>
                                      </p:cBhvr>
                                      <p:to>
                                        <p:strVal val="visible"/>
                                      </p:to>
                                    </p:set>
                                    <p:anim calcmode="lin" valueType="num">
                                      <p:cBhvr additive="base">
                                        <p:cTn id="54"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56" presetID="2" presetClass="entr" presetSubtype="4" decel="100000" fill="hold" grpId="0" nodeType="withEffect">
                                  <p:stCondLst>
                                    <p:cond delay="500"/>
                                  </p:stCondLst>
                                  <p:childTnLst>
                                    <p:set>
                                      <p:cBhvr>
                                        <p:cTn id="57" dur="1" fill="hold">
                                          <p:stCondLst>
                                            <p:cond delay="0"/>
                                          </p:stCondLst>
                                        </p:cTn>
                                        <p:tgtEl>
                                          <p:spTgt spid="35">
                                            <p:txEl>
                                              <p:pRg st="0" end="0"/>
                                            </p:txEl>
                                          </p:spTgt>
                                        </p:tgtEl>
                                        <p:attrNameLst>
                                          <p:attrName>style.visibility</p:attrName>
                                        </p:attrNameLst>
                                      </p:cBhvr>
                                      <p:to>
                                        <p:strVal val="visible"/>
                                      </p:to>
                                    </p:set>
                                    <p:anim calcmode="lin" valueType="num">
                                      <p:cBhvr additive="base">
                                        <p:cTn id="58"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4500"/>
                            </p:stCondLst>
                            <p:childTnLst>
                              <p:par>
                                <p:cTn id="61" presetID="49" presetClass="entr" presetSubtype="0" decel="100000" fill="hold" grpId="0" nodeType="after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p:cTn id="63" dur="500" fill="hold"/>
                                        <p:tgtEl>
                                          <p:spTgt spid="41"/>
                                        </p:tgtEl>
                                        <p:attrNameLst>
                                          <p:attrName>ppt_w</p:attrName>
                                        </p:attrNameLst>
                                      </p:cBhvr>
                                      <p:tavLst>
                                        <p:tav tm="0">
                                          <p:val>
                                            <p:fltVal val="0"/>
                                          </p:val>
                                        </p:tav>
                                        <p:tav tm="100000">
                                          <p:val>
                                            <p:strVal val="#ppt_w"/>
                                          </p:val>
                                        </p:tav>
                                      </p:tavLst>
                                    </p:anim>
                                    <p:anim calcmode="lin" valueType="num">
                                      <p:cBhvr>
                                        <p:cTn id="64" dur="500" fill="hold"/>
                                        <p:tgtEl>
                                          <p:spTgt spid="41"/>
                                        </p:tgtEl>
                                        <p:attrNameLst>
                                          <p:attrName>ppt_h</p:attrName>
                                        </p:attrNameLst>
                                      </p:cBhvr>
                                      <p:tavLst>
                                        <p:tav tm="0">
                                          <p:val>
                                            <p:fltVal val="0"/>
                                          </p:val>
                                        </p:tav>
                                        <p:tav tm="100000">
                                          <p:val>
                                            <p:strVal val="#ppt_h"/>
                                          </p:val>
                                        </p:tav>
                                      </p:tavLst>
                                    </p:anim>
                                    <p:anim calcmode="lin" valueType="num">
                                      <p:cBhvr>
                                        <p:cTn id="65" dur="500" fill="hold"/>
                                        <p:tgtEl>
                                          <p:spTgt spid="41"/>
                                        </p:tgtEl>
                                        <p:attrNameLst>
                                          <p:attrName>style.rotation</p:attrName>
                                        </p:attrNameLst>
                                      </p:cBhvr>
                                      <p:tavLst>
                                        <p:tav tm="0">
                                          <p:val>
                                            <p:fltVal val="360"/>
                                          </p:val>
                                        </p:tav>
                                        <p:tav tm="100000">
                                          <p:val>
                                            <p:fltVal val="0"/>
                                          </p:val>
                                        </p:tav>
                                      </p:tavLst>
                                    </p:anim>
                                    <p:animEffect transition="in" filter="fade">
                                      <p:cBhvr>
                                        <p:cTn id="66" dur="500"/>
                                        <p:tgtEl>
                                          <p:spTgt spid="41"/>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cBhvr>
                                        <p:cTn id="69" dur="500" fill="hold"/>
                                        <p:tgtEl>
                                          <p:spTgt spid="42"/>
                                        </p:tgtEl>
                                        <p:attrNameLst>
                                          <p:attrName>ppt_w</p:attrName>
                                        </p:attrNameLst>
                                      </p:cBhvr>
                                      <p:tavLst>
                                        <p:tav tm="0">
                                          <p:val>
                                            <p:fltVal val="0"/>
                                          </p:val>
                                        </p:tav>
                                        <p:tav tm="100000">
                                          <p:val>
                                            <p:strVal val="#ppt_w"/>
                                          </p:val>
                                        </p:tav>
                                      </p:tavLst>
                                    </p:anim>
                                    <p:anim calcmode="lin" valueType="num">
                                      <p:cBhvr>
                                        <p:cTn id="70" dur="500" fill="hold"/>
                                        <p:tgtEl>
                                          <p:spTgt spid="42"/>
                                        </p:tgtEl>
                                        <p:attrNameLst>
                                          <p:attrName>ppt_h</p:attrName>
                                        </p:attrNameLst>
                                      </p:cBhvr>
                                      <p:tavLst>
                                        <p:tav tm="0">
                                          <p:val>
                                            <p:fltVal val="0"/>
                                          </p:val>
                                        </p:tav>
                                        <p:tav tm="100000">
                                          <p:val>
                                            <p:strVal val="#ppt_h"/>
                                          </p:val>
                                        </p:tav>
                                      </p:tavLst>
                                    </p:anim>
                                    <p:anim calcmode="lin" valueType="num">
                                      <p:cBhvr>
                                        <p:cTn id="71" dur="500" fill="hold"/>
                                        <p:tgtEl>
                                          <p:spTgt spid="42"/>
                                        </p:tgtEl>
                                        <p:attrNameLst>
                                          <p:attrName>style.rotation</p:attrName>
                                        </p:attrNameLst>
                                      </p:cBhvr>
                                      <p:tavLst>
                                        <p:tav tm="0">
                                          <p:val>
                                            <p:fltVal val="360"/>
                                          </p:val>
                                        </p:tav>
                                        <p:tav tm="100000">
                                          <p:val>
                                            <p:fltVal val="0"/>
                                          </p:val>
                                        </p:tav>
                                      </p:tavLst>
                                    </p:anim>
                                    <p:animEffect transition="in" filter="fade">
                                      <p:cBhvr>
                                        <p:cTn id="72" dur="500"/>
                                        <p:tgtEl>
                                          <p:spTgt spid="42"/>
                                        </p:tgtEl>
                                      </p:cBhvr>
                                    </p:animEffect>
                                  </p:childTnLst>
                                </p:cTn>
                              </p:par>
                            </p:childTnLst>
                          </p:cTn>
                        </p:par>
                        <p:par>
                          <p:cTn id="73" fill="hold">
                            <p:stCondLst>
                              <p:cond delay="5000"/>
                            </p:stCondLst>
                            <p:childTnLst>
                              <p:par>
                                <p:cTn id="74" presetID="22" presetClass="entr" presetSubtype="8" fill="hold" nodeType="after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cTn>
                              </p:par>
                            </p:childTnLst>
                          </p:cTn>
                        </p:par>
                        <p:par>
                          <p:cTn id="77" fill="hold">
                            <p:stCondLst>
                              <p:cond delay="5500"/>
                            </p:stCondLst>
                            <p:childTnLst>
                              <p:par>
                                <p:cTn id="78" presetID="2" presetClass="entr" presetSubtype="4" decel="100000" fill="hold" grpId="0" nodeType="afterEffect">
                                  <p:stCondLst>
                                    <p:cond delay="0"/>
                                  </p:stCondLst>
                                  <p:childTnLst>
                                    <p:set>
                                      <p:cBhvr>
                                        <p:cTn id="79" dur="1" fill="hold">
                                          <p:stCondLst>
                                            <p:cond delay="0"/>
                                          </p:stCondLst>
                                        </p:cTn>
                                        <p:tgtEl>
                                          <p:spTgt spid="39">
                                            <p:txEl>
                                              <p:pRg st="0" end="0"/>
                                            </p:txEl>
                                          </p:spTgt>
                                        </p:tgtEl>
                                        <p:attrNameLst>
                                          <p:attrName>style.visibility</p:attrName>
                                        </p:attrNameLst>
                                      </p:cBhvr>
                                      <p:to>
                                        <p:strVal val="visible"/>
                                      </p:to>
                                    </p:set>
                                    <p:anim calcmode="lin" valueType="num">
                                      <p:cBhvr additive="base">
                                        <p:cTn id="80"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9">
                                            <p:txEl>
                                              <p:pRg st="0" end="0"/>
                                            </p:txEl>
                                          </p:spTgt>
                                        </p:tgtEl>
                                        <p:attrNameLst>
                                          <p:attrName>ppt_y</p:attrName>
                                        </p:attrNameLst>
                                      </p:cBhvr>
                                      <p:tavLst>
                                        <p:tav tm="0">
                                          <p:val>
                                            <p:strVal val="1+#ppt_h/2"/>
                                          </p:val>
                                        </p:tav>
                                        <p:tav tm="100000">
                                          <p:val>
                                            <p:strVal val="#ppt_y"/>
                                          </p:val>
                                        </p:tav>
                                      </p:tavLst>
                                    </p:anim>
                                  </p:childTnLst>
                                </p:cTn>
                              </p:par>
                              <p:par>
                                <p:cTn id="82" presetID="2" presetClass="entr" presetSubtype="4" decel="100000" fill="hold" grpId="0" nodeType="withEffect">
                                  <p:stCondLst>
                                    <p:cond delay="500"/>
                                  </p:stCondLst>
                                  <p:childTnLst>
                                    <p:set>
                                      <p:cBhvr>
                                        <p:cTn id="83" dur="1" fill="hold">
                                          <p:stCondLst>
                                            <p:cond delay="0"/>
                                          </p:stCondLst>
                                        </p:cTn>
                                        <p:tgtEl>
                                          <p:spTgt spid="40">
                                            <p:txEl>
                                              <p:pRg st="0" end="0"/>
                                            </p:txEl>
                                          </p:spTgt>
                                        </p:tgtEl>
                                        <p:attrNameLst>
                                          <p:attrName>style.visibility</p:attrName>
                                        </p:attrNameLst>
                                      </p:cBhvr>
                                      <p:to>
                                        <p:strVal val="visible"/>
                                      </p:to>
                                    </p:set>
                                    <p:anim calcmode="lin" valueType="num">
                                      <p:cBhvr additive="base">
                                        <p:cTn id="84"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86" fill="hold">
                            <p:stCondLst>
                              <p:cond delay="6500"/>
                            </p:stCondLst>
                            <p:childTnLst>
                              <p:par>
                                <p:cTn id="87" presetID="49" presetClass="entr" presetSubtype="0" decel="100000"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 calcmode="lin" valueType="num">
                                      <p:cBhvr>
                                        <p:cTn id="89" dur="500" fill="hold"/>
                                        <p:tgtEl>
                                          <p:spTgt spid="46"/>
                                        </p:tgtEl>
                                        <p:attrNameLst>
                                          <p:attrName>ppt_w</p:attrName>
                                        </p:attrNameLst>
                                      </p:cBhvr>
                                      <p:tavLst>
                                        <p:tav tm="0">
                                          <p:val>
                                            <p:fltVal val="0"/>
                                          </p:val>
                                        </p:tav>
                                        <p:tav tm="100000">
                                          <p:val>
                                            <p:strVal val="#ppt_w"/>
                                          </p:val>
                                        </p:tav>
                                      </p:tavLst>
                                    </p:anim>
                                    <p:anim calcmode="lin" valueType="num">
                                      <p:cBhvr>
                                        <p:cTn id="90" dur="500" fill="hold"/>
                                        <p:tgtEl>
                                          <p:spTgt spid="46"/>
                                        </p:tgtEl>
                                        <p:attrNameLst>
                                          <p:attrName>ppt_h</p:attrName>
                                        </p:attrNameLst>
                                      </p:cBhvr>
                                      <p:tavLst>
                                        <p:tav tm="0">
                                          <p:val>
                                            <p:fltVal val="0"/>
                                          </p:val>
                                        </p:tav>
                                        <p:tav tm="100000">
                                          <p:val>
                                            <p:strVal val="#ppt_h"/>
                                          </p:val>
                                        </p:tav>
                                      </p:tavLst>
                                    </p:anim>
                                    <p:anim calcmode="lin" valueType="num">
                                      <p:cBhvr>
                                        <p:cTn id="91" dur="500" fill="hold"/>
                                        <p:tgtEl>
                                          <p:spTgt spid="46"/>
                                        </p:tgtEl>
                                        <p:attrNameLst>
                                          <p:attrName>style.rotation</p:attrName>
                                        </p:attrNameLst>
                                      </p:cBhvr>
                                      <p:tavLst>
                                        <p:tav tm="0">
                                          <p:val>
                                            <p:fltVal val="360"/>
                                          </p:val>
                                        </p:tav>
                                        <p:tav tm="100000">
                                          <p:val>
                                            <p:fltVal val="0"/>
                                          </p:val>
                                        </p:tav>
                                      </p:tavLst>
                                    </p:anim>
                                    <p:animEffect transition="in" filter="fade">
                                      <p:cBhvr>
                                        <p:cTn id="92" dur="500"/>
                                        <p:tgtEl>
                                          <p:spTgt spid="46"/>
                                        </p:tgtEl>
                                      </p:cBhvr>
                                    </p:animEffect>
                                  </p:childTnLst>
                                </p:cTn>
                              </p:par>
                              <p:par>
                                <p:cTn id="93" presetID="49" presetClass="entr" presetSubtype="0" decel="100000"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p:cTn id="95" dur="500" fill="hold"/>
                                        <p:tgtEl>
                                          <p:spTgt spid="47"/>
                                        </p:tgtEl>
                                        <p:attrNameLst>
                                          <p:attrName>ppt_w</p:attrName>
                                        </p:attrNameLst>
                                      </p:cBhvr>
                                      <p:tavLst>
                                        <p:tav tm="0">
                                          <p:val>
                                            <p:fltVal val="0"/>
                                          </p:val>
                                        </p:tav>
                                        <p:tav tm="100000">
                                          <p:val>
                                            <p:strVal val="#ppt_w"/>
                                          </p:val>
                                        </p:tav>
                                      </p:tavLst>
                                    </p:anim>
                                    <p:anim calcmode="lin" valueType="num">
                                      <p:cBhvr>
                                        <p:cTn id="96" dur="500" fill="hold"/>
                                        <p:tgtEl>
                                          <p:spTgt spid="47"/>
                                        </p:tgtEl>
                                        <p:attrNameLst>
                                          <p:attrName>ppt_h</p:attrName>
                                        </p:attrNameLst>
                                      </p:cBhvr>
                                      <p:tavLst>
                                        <p:tav tm="0">
                                          <p:val>
                                            <p:fltVal val="0"/>
                                          </p:val>
                                        </p:tav>
                                        <p:tav tm="100000">
                                          <p:val>
                                            <p:strVal val="#ppt_h"/>
                                          </p:val>
                                        </p:tav>
                                      </p:tavLst>
                                    </p:anim>
                                    <p:anim calcmode="lin" valueType="num">
                                      <p:cBhvr>
                                        <p:cTn id="97" dur="500" fill="hold"/>
                                        <p:tgtEl>
                                          <p:spTgt spid="47"/>
                                        </p:tgtEl>
                                        <p:attrNameLst>
                                          <p:attrName>style.rotation</p:attrName>
                                        </p:attrNameLst>
                                      </p:cBhvr>
                                      <p:tavLst>
                                        <p:tav tm="0">
                                          <p:val>
                                            <p:fltVal val="360"/>
                                          </p:val>
                                        </p:tav>
                                        <p:tav tm="100000">
                                          <p:val>
                                            <p:fltVal val="0"/>
                                          </p:val>
                                        </p:tav>
                                      </p:tavLst>
                                    </p:anim>
                                    <p:animEffect transition="in" filter="fade">
                                      <p:cBhvr>
                                        <p:cTn id="98" dur="500"/>
                                        <p:tgtEl>
                                          <p:spTgt spid="47"/>
                                        </p:tgtEl>
                                      </p:cBhvr>
                                    </p:animEffect>
                                  </p:childTnLst>
                                </p:cTn>
                              </p:par>
                            </p:childTnLst>
                          </p:cTn>
                        </p:par>
                        <p:par>
                          <p:cTn id="99" fill="hold">
                            <p:stCondLst>
                              <p:cond delay="7000"/>
                            </p:stCondLst>
                            <p:childTnLst>
                              <p:par>
                                <p:cTn id="100" presetID="22" presetClass="entr" presetSubtype="8" fill="hold" nodeType="after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wipe(left)">
                                      <p:cBhvr>
                                        <p:cTn id="102" dur="500"/>
                                        <p:tgtEl>
                                          <p:spTgt spid="48"/>
                                        </p:tgtEl>
                                      </p:cBhvr>
                                    </p:animEffect>
                                  </p:childTnLst>
                                </p:cTn>
                              </p:par>
                            </p:childTnLst>
                          </p:cTn>
                        </p:par>
                        <p:par>
                          <p:cTn id="103" fill="hold">
                            <p:stCondLst>
                              <p:cond delay="7500"/>
                            </p:stCondLst>
                            <p:childTnLst>
                              <p:par>
                                <p:cTn id="104" presetID="2" presetClass="entr" presetSubtype="4" decel="100000" fill="hold" grpId="0" nodeType="afterEffect">
                                  <p:stCondLst>
                                    <p:cond delay="0"/>
                                  </p:stCondLst>
                                  <p:childTnLst>
                                    <p:set>
                                      <p:cBhvr>
                                        <p:cTn id="105" dur="1" fill="hold">
                                          <p:stCondLst>
                                            <p:cond delay="0"/>
                                          </p:stCondLst>
                                        </p:cTn>
                                        <p:tgtEl>
                                          <p:spTgt spid="44">
                                            <p:txEl>
                                              <p:pRg st="0" end="0"/>
                                            </p:txEl>
                                          </p:spTgt>
                                        </p:tgtEl>
                                        <p:attrNameLst>
                                          <p:attrName>style.visibility</p:attrName>
                                        </p:attrNameLst>
                                      </p:cBhvr>
                                      <p:to>
                                        <p:strVal val="visible"/>
                                      </p:to>
                                    </p:set>
                                    <p:anim calcmode="lin" valueType="num">
                                      <p:cBhvr additive="base">
                                        <p:cTn id="106"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44">
                                            <p:txEl>
                                              <p:pRg st="0" end="0"/>
                                            </p:txEl>
                                          </p:spTgt>
                                        </p:tgtEl>
                                        <p:attrNameLst>
                                          <p:attrName>ppt_y</p:attrName>
                                        </p:attrNameLst>
                                      </p:cBhvr>
                                      <p:tavLst>
                                        <p:tav tm="0">
                                          <p:val>
                                            <p:strVal val="1+#ppt_h/2"/>
                                          </p:val>
                                        </p:tav>
                                        <p:tav tm="100000">
                                          <p:val>
                                            <p:strVal val="#ppt_y"/>
                                          </p:val>
                                        </p:tav>
                                      </p:tavLst>
                                    </p:anim>
                                  </p:childTnLst>
                                </p:cTn>
                              </p:par>
                              <p:par>
                                <p:cTn id="108" presetID="2" presetClass="entr" presetSubtype="4" decel="100000" fill="hold" grpId="0" nodeType="withEffect">
                                  <p:stCondLst>
                                    <p:cond delay="500"/>
                                  </p:stCondLst>
                                  <p:childTnLst>
                                    <p:set>
                                      <p:cBhvr>
                                        <p:cTn id="109" dur="1" fill="hold">
                                          <p:stCondLst>
                                            <p:cond delay="0"/>
                                          </p:stCondLst>
                                        </p:cTn>
                                        <p:tgtEl>
                                          <p:spTgt spid="45">
                                            <p:txEl>
                                              <p:pRg st="0" end="0"/>
                                            </p:txEl>
                                          </p:spTgt>
                                        </p:tgtEl>
                                        <p:attrNameLst>
                                          <p:attrName>style.visibility</p:attrName>
                                        </p:attrNameLst>
                                      </p:cBhvr>
                                      <p:to>
                                        <p:strVal val="visible"/>
                                      </p:to>
                                    </p:set>
                                    <p:anim calcmode="lin" valueType="num">
                                      <p:cBhvr additive="base">
                                        <p:cTn id="110"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2" presetClass="entr" presetSubtype="4"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animBg="1"/>
      <p:bldP spid="21" grpId="0"/>
      <p:bldP spid="34" grpId="0" build="p">
        <p:tmplLst>
          <p:tmpl lvl="1">
            <p:tnLst>
              <p:par>
                <p:cTn presetID="2" presetClass="entr" presetSubtype="4" decel="10000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animBg="1"/>
      <p:bldP spid="37" grpId="0"/>
      <p:bldP spid="39" grpId="0" build="p">
        <p:tmplLst>
          <p:tmpl lvl="1">
            <p:tnLst>
              <p:par>
                <p:cTn presetID="2" presetClass="entr" presetSubtype="4"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5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1" grpId="0" animBg="1"/>
      <p:bldP spid="42" grpId="0"/>
      <p:bldP spid="44" grpId="0" build="p">
        <p:tmplLst>
          <p:tmpl lvl="1">
            <p:tnLst>
              <p:par>
                <p:cTn presetID="2" presetClass="entr" presetSubtype="4" decel="10000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ppt_x"/>
                          </p:val>
                        </p:tav>
                        <p:tav tm="100000">
                          <p:val>
                            <p:strVal val="#ppt_x"/>
                          </p:val>
                        </p:tav>
                      </p:tavLst>
                    </p:anim>
                    <p:anim calcmode="lin" valueType="num">
                      <p:cBhvr additive="base">
                        <p:cTn dur="500" fill="hold"/>
                        <p:tgtEl>
                          <p:spTgt spid="44"/>
                        </p:tgtEl>
                        <p:attrNameLst>
                          <p:attrName>ppt_y</p:attrName>
                        </p:attrNameLst>
                      </p:cBhvr>
                      <p:tavLst>
                        <p:tav tm="0">
                          <p:val>
                            <p:strVal val="1+#ppt_h/2"/>
                          </p:val>
                        </p:tav>
                        <p:tav tm="100000">
                          <p:val>
                            <p:strVal val="#ppt_y"/>
                          </p:val>
                        </p:tav>
                      </p:tavLst>
                    </p:anim>
                  </p:childTnLst>
                </p:cTn>
              </p:par>
            </p:tnLst>
          </p:tmpl>
        </p:tmplLst>
      </p:bldP>
      <p:bldP spid="45" grpId="0" build="p">
        <p:tmplLst>
          <p:tmpl lvl="1">
            <p:tnLst>
              <p:par>
                <p:cTn presetID="2" presetClass="entr" presetSubtype="4" decel="100000" fill="hold" nodeType="withEffect">
                  <p:stCondLst>
                    <p:cond delay="50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animBg="1"/>
      <p:bldP spid="47" grpId="0"/>
    </p:bldLst>
  </p:timing>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正方形/長方形 8"/>
          <p:cNvSpPr/>
          <p:nvPr userDrawn="1"/>
        </p:nvSpPr>
        <p:spPr>
          <a:xfrm>
            <a:off x="159" y="5035488"/>
            <a:ext cx="2590319"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正方形/長方形 23"/>
          <p:cNvSpPr/>
          <p:nvPr userDrawn="1"/>
        </p:nvSpPr>
        <p:spPr>
          <a:xfrm>
            <a:off x="2590478" y="5033066"/>
            <a:ext cx="3240360" cy="21844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正方形/長方形 24"/>
          <p:cNvSpPr/>
          <p:nvPr userDrawn="1"/>
        </p:nvSpPr>
        <p:spPr>
          <a:xfrm>
            <a:off x="5830838" y="5023026"/>
            <a:ext cx="3312368"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正方形/長方形 25"/>
          <p:cNvSpPr/>
          <p:nvPr userDrawn="1"/>
        </p:nvSpPr>
        <p:spPr>
          <a:xfrm>
            <a:off x="9143206" y="5023026"/>
            <a:ext cx="3240360" cy="22848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正方形/長方形 26"/>
          <p:cNvSpPr/>
          <p:nvPr userDrawn="1"/>
        </p:nvSpPr>
        <p:spPr>
          <a:xfrm>
            <a:off x="12383566" y="5023026"/>
            <a:ext cx="3240359"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正方形/長方形 28"/>
          <p:cNvSpPr/>
          <p:nvPr userDrawn="1"/>
        </p:nvSpPr>
        <p:spPr>
          <a:xfrm>
            <a:off x="15623926" y="5035488"/>
            <a:ext cx="2662488"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30" name="テキスト プレースホルダー 11"/>
          <p:cNvSpPr>
            <a:spLocks noGrp="1"/>
          </p:cNvSpPr>
          <p:nvPr>
            <p:ph type="body" sz="quarter" idx="14" hasCustomPrompt="1"/>
          </p:nvPr>
        </p:nvSpPr>
        <p:spPr>
          <a:xfrm>
            <a:off x="1006302" y="6439644"/>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31" name="テキスト プレースホルダー 11"/>
          <p:cNvSpPr>
            <a:spLocks noGrp="1"/>
          </p:cNvSpPr>
          <p:nvPr>
            <p:ph type="body" sz="quarter" idx="15" hasCustomPrompt="1"/>
          </p:nvPr>
        </p:nvSpPr>
        <p:spPr>
          <a:xfrm>
            <a:off x="1006302" y="7015708"/>
            <a:ext cx="3122369" cy="2088233"/>
          </a:xfrm>
        </p:spPr>
        <p:txBody>
          <a:bodyPr anchor="t">
            <a:noAutofit/>
          </a:bodyPr>
          <a:lstStyle>
            <a:lvl1pPr algn="ctr">
              <a:defRPr sz="1800">
                <a:solidFill>
                  <a:schemeClr val="bg1"/>
                </a:solidFill>
                <a:latin typeface="+mn-lt"/>
              </a:defRPr>
            </a:lvl1pPr>
          </a:lstStyle>
          <a:p>
            <a:pPr lvl="0"/>
            <a:r>
              <a:rPr lang="en-US" altLang="ja-JP" dirty="0" smtClean="0"/>
              <a:t>Text Here</a:t>
            </a:r>
            <a:endParaRPr lang="en-US" dirty="0"/>
          </a:p>
        </p:txBody>
      </p:sp>
      <p:sp>
        <p:nvSpPr>
          <p:cNvPr id="32" name="テキスト プレースホルダー 11"/>
          <p:cNvSpPr>
            <a:spLocks noGrp="1"/>
          </p:cNvSpPr>
          <p:nvPr>
            <p:ph type="body" sz="quarter" idx="25" hasCustomPrompt="1"/>
          </p:nvPr>
        </p:nvSpPr>
        <p:spPr>
          <a:xfrm>
            <a:off x="4292645" y="6439644"/>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33" name="テキスト プレースホルダー 11"/>
          <p:cNvSpPr>
            <a:spLocks noGrp="1"/>
          </p:cNvSpPr>
          <p:nvPr>
            <p:ph type="body" sz="quarter" idx="26" hasCustomPrompt="1"/>
          </p:nvPr>
        </p:nvSpPr>
        <p:spPr>
          <a:xfrm>
            <a:off x="4292645" y="7015708"/>
            <a:ext cx="3122369" cy="2088233"/>
          </a:xfrm>
        </p:spPr>
        <p:txBody>
          <a:bodyPr anchor="t">
            <a:noAutofit/>
          </a:bodyPr>
          <a:lstStyle>
            <a:lvl1pPr algn="ctr">
              <a:defRPr sz="1800">
                <a:solidFill>
                  <a:schemeClr val="bg1"/>
                </a:solidFill>
                <a:latin typeface="+mn-lt"/>
              </a:defRPr>
            </a:lvl1pPr>
          </a:lstStyle>
          <a:p>
            <a:pPr lvl="0"/>
            <a:r>
              <a:rPr lang="en-US" altLang="ja-JP" dirty="0" smtClean="0"/>
              <a:t>Text Here</a:t>
            </a:r>
            <a:endParaRPr lang="en-US" dirty="0"/>
          </a:p>
        </p:txBody>
      </p:sp>
      <p:sp>
        <p:nvSpPr>
          <p:cNvPr id="34" name="テキスト プレースホルダー 11"/>
          <p:cNvSpPr>
            <a:spLocks noGrp="1"/>
          </p:cNvSpPr>
          <p:nvPr>
            <p:ph type="body" sz="quarter" idx="27" hasCustomPrompt="1"/>
          </p:nvPr>
        </p:nvSpPr>
        <p:spPr>
          <a:xfrm>
            <a:off x="7580956" y="6439644"/>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35" name="テキスト プレースホルダー 11"/>
          <p:cNvSpPr>
            <a:spLocks noGrp="1"/>
          </p:cNvSpPr>
          <p:nvPr>
            <p:ph type="body" sz="quarter" idx="28" hasCustomPrompt="1"/>
          </p:nvPr>
        </p:nvSpPr>
        <p:spPr>
          <a:xfrm>
            <a:off x="7580956" y="7015708"/>
            <a:ext cx="3122369" cy="2088233"/>
          </a:xfrm>
        </p:spPr>
        <p:txBody>
          <a:bodyPr anchor="t">
            <a:noAutofit/>
          </a:bodyPr>
          <a:lstStyle>
            <a:lvl1pPr algn="ctr">
              <a:defRPr sz="1800">
                <a:solidFill>
                  <a:schemeClr val="bg1"/>
                </a:solidFill>
                <a:latin typeface="+mn-lt"/>
              </a:defRPr>
            </a:lvl1pPr>
          </a:lstStyle>
          <a:p>
            <a:pPr lvl="0"/>
            <a:r>
              <a:rPr lang="en-US" altLang="ja-JP" dirty="0" smtClean="0"/>
              <a:t>Text Here</a:t>
            </a:r>
            <a:endParaRPr lang="en-US" dirty="0"/>
          </a:p>
        </p:txBody>
      </p:sp>
      <p:sp>
        <p:nvSpPr>
          <p:cNvPr id="36" name="テキスト プレースホルダー 11"/>
          <p:cNvSpPr>
            <a:spLocks noGrp="1"/>
          </p:cNvSpPr>
          <p:nvPr>
            <p:ph type="body" sz="quarter" idx="29" hasCustomPrompt="1"/>
          </p:nvPr>
        </p:nvSpPr>
        <p:spPr>
          <a:xfrm>
            <a:off x="10847341" y="6439644"/>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37" name="テキスト プレースホルダー 11"/>
          <p:cNvSpPr>
            <a:spLocks noGrp="1"/>
          </p:cNvSpPr>
          <p:nvPr>
            <p:ph type="body" sz="quarter" idx="30" hasCustomPrompt="1"/>
          </p:nvPr>
        </p:nvSpPr>
        <p:spPr>
          <a:xfrm>
            <a:off x="10847341" y="7015708"/>
            <a:ext cx="3122369" cy="2088233"/>
          </a:xfrm>
        </p:spPr>
        <p:txBody>
          <a:bodyPr anchor="t">
            <a:noAutofit/>
          </a:bodyPr>
          <a:lstStyle>
            <a:lvl1pPr algn="ctr">
              <a:defRPr sz="1800">
                <a:solidFill>
                  <a:schemeClr val="bg1"/>
                </a:solidFill>
                <a:latin typeface="+mn-lt"/>
              </a:defRPr>
            </a:lvl1pPr>
          </a:lstStyle>
          <a:p>
            <a:pPr lvl="0"/>
            <a:r>
              <a:rPr lang="en-US" altLang="ja-JP" dirty="0" smtClean="0"/>
              <a:t>Text Here</a:t>
            </a:r>
            <a:endParaRPr lang="en-US" dirty="0"/>
          </a:p>
        </p:txBody>
      </p:sp>
      <p:sp>
        <p:nvSpPr>
          <p:cNvPr id="38" name="テキスト プレースホルダー 11"/>
          <p:cNvSpPr>
            <a:spLocks noGrp="1"/>
          </p:cNvSpPr>
          <p:nvPr>
            <p:ph type="body" sz="quarter" idx="31" hasCustomPrompt="1"/>
          </p:nvPr>
        </p:nvSpPr>
        <p:spPr>
          <a:xfrm>
            <a:off x="14111758" y="6439645"/>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39" name="テキスト プレースホルダー 11"/>
          <p:cNvSpPr>
            <a:spLocks noGrp="1"/>
          </p:cNvSpPr>
          <p:nvPr>
            <p:ph type="body" sz="quarter" idx="32" hasCustomPrompt="1"/>
          </p:nvPr>
        </p:nvSpPr>
        <p:spPr>
          <a:xfrm>
            <a:off x="14111758" y="7015709"/>
            <a:ext cx="3122369" cy="2088233"/>
          </a:xfrm>
        </p:spPr>
        <p:txBody>
          <a:bodyPr anchor="t">
            <a:noAutofit/>
          </a:bodyPr>
          <a:lstStyle>
            <a:lvl1pPr algn="ctr">
              <a:defRPr sz="1800">
                <a:solidFill>
                  <a:schemeClr val="bg1"/>
                </a:solidFill>
                <a:latin typeface="+mn-lt"/>
              </a:defRPr>
            </a:lvl1pPr>
          </a:lstStyle>
          <a:p>
            <a:pPr lvl="0"/>
            <a:r>
              <a:rPr lang="en-US" altLang="ja-JP" dirty="0" smtClean="0"/>
              <a:t>Text Here</a:t>
            </a:r>
            <a:endParaRPr lang="en-US" dirty="0"/>
          </a:p>
        </p:txBody>
      </p:sp>
      <p:sp>
        <p:nvSpPr>
          <p:cNvPr id="40" name="円/楕円 39"/>
          <p:cNvSpPr/>
          <p:nvPr userDrawn="1"/>
        </p:nvSpPr>
        <p:spPr>
          <a:xfrm>
            <a:off x="1438350" y="3991372"/>
            <a:ext cx="2304256" cy="2304256"/>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テキスト プレースホルダー 11"/>
          <p:cNvSpPr>
            <a:spLocks noGrp="1"/>
          </p:cNvSpPr>
          <p:nvPr>
            <p:ph type="body" sz="quarter" idx="33" hasCustomPrompt="1"/>
          </p:nvPr>
        </p:nvSpPr>
        <p:spPr>
          <a:xfrm>
            <a:off x="1448427" y="4819675"/>
            <a:ext cx="2269879" cy="647650"/>
          </a:xfrm>
        </p:spPr>
        <p:txBody>
          <a:bodyPr anchor="ctr">
            <a:noAutofit/>
          </a:bodyPr>
          <a:lstStyle>
            <a:lvl1pPr algn="ctr">
              <a:defRPr sz="4800">
                <a:solidFill>
                  <a:schemeClr val="bg2"/>
                </a:solidFill>
                <a:latin typeface="+mj-lt"/>
              </a:defRPr>
            </a:lvl1pPr>
          </a:lstStyle>
          <a:p>
            <a:pPr lvl="0"/>
            <a:r>
              <a:rPr lang="en-US" altLang="ja-JP" dirty="0" smtClean="0"/>
              <a:t>00:00</a:t>
            </a:r>
            <a:endParaRPr lang="en-US" dirty="0"/>
          </a:p>
        </p:txBody>
      </p:sp>
      <p:sp>
        <p:nvSpPr>
          <p:cNvPr id="42" name="円/楕円 41"/>
          <p:cNvSpPr/>
          <p:nvPr userDrawn="1"/>
        </p:nvSpPr>
        <p:spPr>
          <a:xfrm>
            <a:off x="4678710" y="4000520"/>
            <a:ext cx="2304256" cy="2304256"/>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テキスト プレースホルダー 11"/>
          <p:cNvSpPr>
            <a:spLocks noGrp="1"/>
          </p:cNvSpPr>
          <p:nvPr>
            <p:ph type="body" sz="quarter" idx="34" hasCustomPrompt="1"/>
          </p:nvPr>
        </p:nvSpPr>
        <p:spPr>
          <a:xfrm>
            <a:off x="4688787" y="4828823"/>
            <a:ext cx="2269879" cy="647650"/>
          </a:xfrm>
        </p:spPr>
        <p:txBody>
          <a:bodyPr anchor="ctr">
            <a:noAutofit/>
          </a:bodyPr>
          <a:lstStyle>
            <a:lvl1pPr algn="ctr">
              <a:defRPr sz="4800">
                <a:solidFill>
                  <a:schemeClr val="bg2"/>
                </a:solidFill>
                <a:latin typeface="+mj-lt"/>
              </a:defRPr>
            </a:lvl1pPr>
          </a:lstStyle>
          <a:p>
            <a:pPr lvl="0"/>
            <a:r>
              <a:rPr lang="en-US" altLang="ja-JP" dirty="0" smtClean="0"/>
              <a:t>00:00</a:t>
            </a:r>
            <a:endParaRPr lang="en-US" dirty="0"/>
          </a:p>
        </p:txBody>
      </p:sp>
      <p:sp>
        <p:nvSpPr>
          <p:cNvPr id="44" name="円/楕円 43"/>
          <p:cNvSpPr/>
          <p:nvPr userDrawn="1"/>
        </p:nvSpPr>
        <p:spPr>
          <a:xfrm>
            <a:off x="7991078" y="3991372"/>
            <a:ext cx="2304256" cy="2304256"/>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テキスト プレースホルダー 11"/>
          <p:cNvSpPr>
            <a:spLocks noGrp="1"/>
          </p:cNvSpPr>
          <p:nvPr>
            <p:ph type="body" sz="quarter" idx="35" hasCustomPrompt="1"/>
          </p:nvPr>
        </p:nvSpPr>
        <p:spPr>
          <a:xfrm>
            <a:off x="8001155" y="4819675"/>
            <a:ext cx="2269879" cy="647650"/>
          </a:xfrm>
        </p:spPr>
        <p:txBody>
          <a:bodyPr anchor="ctr">
            <a:noAutofit/>
          </a:bodyPr>
          <a:lstStyle>
            <a:lvl1pPr algn="ctr">
              <a:defRPr sz="4800">
                <a:solidFill>
                  <a:schemeClr val="bg2"/>
                </a:solidFill>
                <a:latin typeface="+mj-lt"/>
              </a:defRPr>
            </a:lvl1pPr>
          </a:lstStyle>
          <a:p>
            <a:pPr lvl="0"/>
            <a:r>
              <a:rPr lang="en-US" altLang="ja-JP" dirty="0" smtClean="0"/>
              <a:t>00:00</a:t>
            </a:r>
            <a:endParaRPr lang="en-US" dirty="0"/>
          </a:p>
        </p:txBody>
      </p:sp>
      <p:sp>
        <p:nvSpPr>
          <p:cNvPr id="46" name="円/楕円 45"/>
          <p:cNvSpPr/>
          <p:nvPr userDrawn="1"/>
        </p:nvSpPr>
        <p:spPr>
          <a:xfrm>
            <a:off x="11231438" y="3964253"/>
            <a:ext cx="2304256" cy="2304256"/>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テキスト プレースホルダー 11"/>
          <p:cNvSpPr>
            <a:spLocks noGrp="1"/>
          </p:cNvSpPr>
          <p:nvPr>
            <p:ph type="body" sz="quarter" idx="36" hasCustomPrompt="1"/>
          </p:nvPr>
        </p:nvSpPr>
        <p:spPr>
          <a:xfrm>
            <a:off x="11241515" y="4792556"/>
            <a:ext cx="2269879" cy="647650"/>
          </a:xfrm>
        </p:spPr>
        <p:txBody>
          <a:bodyPr anchor="ctr">
            <a:noAutofit/>
          </a:bodyPr>
          <a:lstStyle>
            <a:lvl1pPr algn="ctr">
              <a:defRPr sz="4800">
                <a:solidFill>
                  <a:schemeClr val="bg2"/>
                </a:solidFill>
                <a:latin typeface="+mj-lt"/>
              </a:defRPr>
            </a:lvl1pPr>
          </a:lstStyle>
          <a:p>
            <a:pPr lvl="0"/>
            <a:r>
              <a:rPr lang="en-US" altLang="ja-JP" dirty="0" smtClean="0"/>
              <a:t>00:00</a:t>
            </a:r>
            <a:endParaRPr lang="en-US" dirty="0"/>
          </a:p>
        </p:txBody>
      </p:sp>
      <p:sp>
        <p:nvSpPr>
          <p:cNvPr id="48" name="円/楕円 47"/>
          <p:cNvSpPr/>
          <p:nvPr userDrawn="1"/>
        </p:nvSpPr>
        <p:spPr>
          <a:xfrm>
            <a:off x="14471798" y="3991372"/>
            <a:ext cx="2304256" cy="2304256"/>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テキスト プレースホルダー 11"/>
          <p:cNvSpPr>
            <a:spLocks noGrp="1"/>
          </p:cNvSpPr>
          <p:nvPr>
            <p:ph type="body" sz="quarter" idx="37" hasCustomPrompt="1"/>
          </p:nvPr>
        </p:nvSpPr>
        <p:spPr>
          <a:xfrm>
            <a:off x="14481875" y="4819675"/>
            <a:ext cx="2269879" cy="647650"/>
          </a:xfrm>
        </p:spPr>
        <p:txBody>
          <a:bodyPr anchor="ctr">
            <a:noAutofit/>
          </a:bodyPr>
          <a:lstStyle>
            <a:lvl1pPr algn="ctr">
              <a:defRPr sz="4800">
                <a:solidFill>
                  <a:schemeClr val="bg2"/>
                </a:solidFill>
                <a:latin typeface="+mj-lt"/>
              </a:defRPr>
            </a:lvl1pPr>
          </a:lstStyle>
          <a:p>
            <a:pPr lvl="0"/>
            <a:r>
              <a:rPr lang="en-US" altLang="ja-JP" dirty="0" smtClean="0"/>
              <a:t>00:00</a:t>
            </a:r>
            <a:endParaRPr lang="en-US" dirty="0"/>
          </a:p>
        </p:txBody>
      </p:sp>
    </p:spTree>
    <p:extLst>
      <p:ext uri="{BB962C8B-B14F-4D97-AF65-F5344CB8AC3E}">
        <p14:creationId xmlns:p14="http://schemas.microsoft.com/office/powerpoint/2010/main" val="151045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 calcmode="lin" valueType="num">
                                      <p:cBhvr>
                                        <p:cTn id="17" dur="500" fill="hold"/>
                                        <p:tgtEl>
                                          <p:spTgt spid="40"/>
                                        </p:tgtEl>
                                        <p:attrNameLst>
                                          <p:attrName>style.rotation</p:attrName>
                                        </p:attrNameLst>
                                      </p:cBhvr>
                                      <p:tavLst>
                                        <p:tav tm="0">
                                          <p:val>
                                            <p:fltVal val="360"/>
                                          </p:val>
                                        </p:tav>
                                        <p:tav tm="100000">
                                          <p:val>
                                            <p:fltVal val="0"/>
                                          </p:val>
                                        </p:tav>
                                      </p:tavLst>
                                    </p:anim>
                                    <p:animEffect transition="in" filter="fade">
                                      <p:cBhvr>
                                        <p:cTn id="18" dur="500"/>
                                        <p:tgtEl>
                                          <p:spTgt spid="40"/>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41">
                                            <p:txEl>
                                              <p:pRg st="0" end="0"/>
                                            </p:txEl>
                                          </p:spTgt>
                                        </p:tgtEl>
                                        <p:attrNameLst>
                                          <p:attrName>style.visibility</p:attrName>
                                        </p:attrNameLst>
                                      </p:cBhvr>
                                      <p:to>
                                        <p:strVal val="visible"/>
                                      </p:to>
                                    </p:set>
                                    <p:anim calcmode="lin" valueType="num">
                                      <p:cBhvr>
                                        <p:cTn id="21"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41">
                                            <p:txEl>
                                              <p:pRg st="0" end="0"/>
                                            </p:txEl>
                                          </p:spTgt>
                                        </p:tgtEl>
                                        <p:attrNameLst>
                                          <p:attrName>ppt_h</p:attrName>
                                        </p:attrNameLst>
                                      </p:cBhvr>
                                      <p:tavLst>
                                        <p:tav tm="0">
                                          <p:val>
                                            <p:fltVal val="0"/>
                                          </p:val>
                                        </p:tav>
                                        <p:tav tm="100000">
                                          <p:val>
                                            <p:strVal val="#ppt_h"/>
                                          </p:val>
                                        </p:tav>
                                      </p:tavLst>
                                    </p:anim>
                                    <p:anim calcmode="lin" valueType="num">
                                      <p:cBhvr>
                                        <p:cTn id="23" dur="500" fill="hold"/>
                                        <p:tgtEl>
                                          <p:spTgt spid="41">
                                            <p:txEl>
                                              <p:pRg st="0" end="0"/>
                                            </p:txEl>
                                          </p:spTgt>
                                        </p:tgtEl>
                                        <p:attrNameLst>
                                          <p:attrName>style.rotation</p:attrName>
                                        </p:attrNameLst>
                                      </p:cBhvr>
                                      <p:tavLst>
                                        <p:tav tm="0">
                                          <p:val>
                                            <p:fltVal val="360"/>
                                          </p:val>
                                        </p:tav>
                                        <p:tav tm="100000">
                                          <p:val>
                                            <p:fltVal val="0"/>
                                          </p:val>
                                        </p:tav>
                                      </p:tavLst>
                                    </p:anim>
                                    <p:animEffect transition="in" filter="fade">
                                      <p:cBhvr>
                                        <p:cTn id="24" dur="500"/>
                                        <p:tgtEl>
                                          <p:spTgt spid="41">
                                            <p:txEl>
                                              <p:pRg st="0" end="0"/>
                                            </p:txEl>
                                          </p:spTgt>
                                        </p:tgtEl>
                                      </p:cBhvr>
                                    </p:animEffect>
                                  </p:childTnLst>
                                </p:cTn>
                              </p:par>
                            </p:childTnLst>
                          </p:cTn>
                        </p:par>
                        <p:par>
                          <p:cTn id="25" fill="hold">
                            <p:stCondLst>
                              <p:cond delay="1500"/>
                            </p:stCondLst>
                            <p:childTnLst>
                              <p:par>
                                <p:cTn id="26" presetID="2" presetClass="entr" presetSubtype="4" decel="100000" fill="hold" grpId="0" nodeType="afterEffect">
                                  <p:stCondLst>
                                    <p:cond delay="250"/>
                                  </p:stCondLst>
                                  <p:childTnLst>
                                    <p:set>
                                      <p:cBhvr>
                                        <p:cTn id="27" dur="1" fill="hold">
                                          <p:stCondLst>
                                            <p:cond delay="0"/>
                                          </p:stCondLst>
                                        </p:cTn>
                                        <p:tgtEl>
                                          <p:spTgt spid="30">
                                            <p:txEl>
                                              <p:pRg st="0" end="0"/>
                                            </p:txEl>
                                          </p:spTgt>
                                        </p:tgtEl>
                                        <p:attrNameLst>
                                          <p:attrName>style.visibility</p:attrName>
                                        </p:attrNameLst>
                                      </p:cBhvr>
                                      <p:to>
                                        <p:strVal val="visible"/>
                                      </p:to>
                                    </p:set>
                                    <p:anim calcmode="lin" valueType="num">
                                      <p:cBhvr additive="base">
                                        <p:cTn id="2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31">
                                            <p:txEl>
                                              <p:pRg st="0" end="0"/>
                                            </p:txEl>
                                          </p:spTgt>
                                        </p:tgtEl>
                                        <p:attrNameLst>
                                          <p:attrName>style.visibility</p:attrName>
                                        </p:attrNameLst>
                                      </p:cBhvr>
                                      <p:to>
                                        <p:strVal val="visible"/>
                                      </p:to>
                                    </p:set>
                                    <p:anim calcmode="lin" valueType="num">
                                      <p:cBhvr additive="base">
                                        <p:cTn id="32"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par>
                          <p:cTn id="38" fill="hold">
                            <p:stCondLst>
                              <p:cond delay="3000"/>
                            </p:stCondLst>
                            <p:childTnLst>
                              <p:par>
                                <p:cTn id="39" presetID="49" presetClass="entr" presetSubtype="0" decel="100000" fill="hold" grpId="0" nodeType="after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 calcmode="lin" valueType="num">
                                      <p:cBhvr>
                                        <p:cTn id="43" dur="500" fill="hold"/>
                                        <p:tgtEl>
                                          <p:spTgt spid="42"/>
                                        </p:tgtEl>
                                        <p:attrNameLst>
                                          <p:attrName>style.rotation</p:attrName>
                                        </p:attrNameLst>
                                      </p:cBhvr>
                                      <p:tavLst>
                                        <p:tav tm="0">
                                          <p:val>
                                            <p:fltVal val="360"/>
                                          </p:val>
                                        </p:tav>
                                        <p:tav tm="100000">
                                          <p:val>
                                            <p:fltVal val="0"/>
                                          </p:val>
                                        </p:tav>
                                      </p:tavLst>
                                    </p:anim>
                                    <p:animEffect transition="in" filter="fade">
                                      <p:cBhvr>
                                        <p:cTn id="44" dur="500"/>
                                        <p:tgtEl>
                                          <p:spTgt spid="42"/>
                                        </p:tgtEl>
                                      </p:cBhvr>
                                    </p:animEffect>
                                  </p:childTnLst>
                                </p:cTn>
                              </p:par>
                              <p:par>
                                <p:cTn id="45" presetID="49" presetClass="entr" presetSubtype="0" decel="100000" fill="hold" grpId="0" nodeType="withEffect">
                                  <p:stCondLst>
                                    <p:cond delay="0"/>
                                  </p:stCondLst>
                                  <p:childTnLst>
                                    <p:set>
                                      <p:cBhvr>
                                        <p:cTn id="46" dur="1" fill="hold">
                                          <p:stCondLst>
                                            <p:cond delay="0"/>
                                          </p:stCondLst>
                                        </p:cTn>
                                        <p:tgtEl>
                                          <p:spTgt spid="43">
                                            <p:txEl>
                                              <p:pRg st="0" end="0"/>
                                            </p:txEl>
                                          </p:spTgt>
                                        </p:tgtEl>
                                        <p:attrNameLst>
                                          <p:attrName>style.visibility</p:attrName>
                                        </p:attrNameLst>
                                      </p:cBhvr>
                                      <p:to>
                                        <p:strVal val="visible"/>
                                      </p:to>
                                    </p:set>
                                    <p:anim calcmode="lin" valueType="num">
                                      <p:cBhvr>
                                        <p:cTn id="47"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49"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50" dur="500"/>
                                        <p:tgtEl>
                                          <p:spTgt spid="43">
                                            <p:txEl>
                                              <p:pRg st="0" end="0"/>
                                            </p:txEl>
                                          </p:spTgt>
                                        </p:tgtEl>
                                      </p:cBhvr>
                                    </p:animEffect>
                                  </p:childTnLst>
                                </p:cTn>
                              </p:par>
                            </p:childTnLst>
                          </p:cTn>
                        </p:par>
                        <p:par>
                          <p:cTn id="51" fill="hold">
                            <p:stCondLst>
                              <p:cond delay="3500"/>
                            </p:stCondLst>
                            <p:childTnLst>
                              <p:par>
                                <p:cTn id="52" presetID="2" presetClass="entr" presetSubtype="4" decel="100000" fill="hold" grpId="0" nodeType="afterEffect">
                                  <p:stCondLst>
                                    <p:cond delay="250"/>
                                  </p:stCondLst>
                                  <p:childTnLst>
                                    <p:set>
                                      <p:cBhvr>
                                        <p:cTn id="53" dur="1" fill="hold">
                                          <p:stCondLst>
                                            <p:cond delay="0"/>
                                          </p:stCondLst>
                                        </p:cTn>
                                        <p:tgtEl>
                                          <p:spTgt spid="32">
                                            <p:txEl>
                                              <p:pRg st="0" end="0"/>
                                            </p:txEl>
                                          </p:spTgt>
                                        </p:tgtEl>
                                        <p:attrNameLst>
                                          <p:attrName>style.visibility</p:attrName>
                                        </p:attrNameLst>
                                      </p:cBhvr>
                                      <p:to>
                                        <p:strVal val="visible"/>
                                      </p:to>
                                    </p:set>
                                    <p:anim calcmode="lin" valueType="num">
                                      <p:cBhvr additive="base">
                                        <p:cTn id="54"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56" presetID="2" presetClass="entr" presetSubtype="4" decel="100000" fill="hold" grpId="0" nodeType="withEffect">
                                  <p:stCondLst>
                                    <p:cond delay="500"/>
                                  </p:stCondLst>
                                  <p:childTnLst>
                                    <p:set>
                                      <p:cBhvr>
                                        <p:cTn id="57" dur="1" fill="hold">
                                          <p:stCondLst>
                                            <p:cond delay="0"/>
                                          </p:stCondLst>
                                        </p:cTn>
                                        <p:tgtEl>
                                          <p:spTgt spid="33">
                                            <p:txEl>
                                              <p:pRg st="0" end="0"/>
                                            </p:txEl>
                                          </p:spTgt>
                                        </p:tgtEl>
                                        <p:attrNameLst>
                                          <p:attrName>style.visibility</p:attrName>
                                        </p:attrNameLst>
                                      </p:cBhvr>
                                      <p:to>
                                        <p:strVal val="visible"/>
                                      </p:to>
                                    </p:set>
                                    <p:anim calcmode="lin" valueType="num">
                                      <p:cBhvr additive="base">
                                        <p:cTn id="58"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4500"/>
                            </p:stCondLst>
                            <p:childTnLst>
                              <p:par>
                                <p:cTn id="61" presetID="22" presetClass="entr" presetSubtype="8"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par>
                          <p:cTn id="64" fill="hold">
                            <p:stCondLst>
                              <p:cond delay="5000"/>
                            </p:stCondLst>
                            <p:childTnLst>
                              <p:par>
                                <p:cTn id="65" presetID="49" presetClass="entr" presetSubtype="0" decel="100000" fill="hold" grpId="0" nodeType="after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p:cTn id="67" dur="500" fill="hold"/>
                                        <p:tgtEl>
                                          <p:spTgt spid="44"/>
                                        </p:tgtEl>
                                        <p:attrNameLst>
                                          <p:attrName>ppt_w</p:attrName>
                                        </p:attrNameLst>
                                      </p:cBhvr>
                                      <p:tavLst>
                                        <p:tav tm="0">
                                          <p:val>
                                            <p:fltVal val="0"/>
                                          </p:val>
                                        </p:tav>
                                        <p:tav tm="100000">
                                          <p:val>
                                            <p:strVal val="#ppt_w"/>
                                          </p:val>
                                        </p:tav>
                                      </p:tavLst>
                                    </p:anim>
                                    <p:anim calcmode="lin" valueType="num">
                                      <p:cBhvr>
                                        <p:cTn id="68" dur="500" fill="hold"/>
                                        <p:tgtEl>
                                          <p:spTgt spid="44"/>
                                        </p:tgtEl>
                                        <p:attrNameLst>
                                          <p:attrName>ppt_h</p:attrName>
                                        </p:attrNameLst>
                                      </p:cBhvr>
                                      <p:tavLst>
                                        <p:tav tm="0">
                                          <p:val>
                                            <p:fltVal val="0"/>
                                          </p:val>
                                        </p:tav>
                                        <p:tav tm="100000">
                                          <p:val>
                                            <p:strVal val="#ppt_h"/>
                                          </p:val>
                                        </p:tav>
                                      </p:tavLst>
                                    </p:anim>
                                    <p:anim calcmode="lin" valueType="num">
                                      <p:cBhvr>
                                        <p:cTn id="69" dur="500" fill="hold"/>
                                        <p:tgtEl>
                                          <p:spTgt spid="44"/>
                                        </p:tgtEl>
                                        <p:attrNameLst>
                                          <p:attrName>style.rotation</p:attrName>
                                        </p:attrNameLst>
                                      </p:cBhvr>
                                      <p:tavLst>
                                        <p:tav tm="0">
                                          <p:val>
                                            <p:fltVal val="360"/>
                                          </p:val>
                                        </p:tav>
                                        <p:tav tm="100000">
                                          <p:val>
                                            <p:fltVal val="0"/>
                                          </p:val>
                                        </p:tav>
                                      </p:tavLst>
                                    </p:anim>
                                    <p:animEffect transition="in" filter="fade">
                                      <p:cBhvr>
                                        <p:cTn id="70" dur="500"/>
                                        <p:tgtEl>
                                          <p:spTgt spid="44"/>
                                        </p:tgtEl>
                                      </p:cBhvr>
                                    </p:animEffect>
                                  </p:childTnLst>
                                </p:cTn>
                              </p:par>
                              <p:par>
                                <p:cTn id="71" presetID="49" presetClass="entr" presetSubtype="0" decel="100000" fill="hold" grpId="0" nodeType="withEffect">
                                  <p:stCondLst>
                                    <p:cond delay="0"/>
                                  </p:stCondLst>
                                  <p:childTnLst>
                                    <p:set>
                                      <p:cBhvr>
                                        <p:cTn id="72" dur="1" fill="hold">
                                          <p:stCondLst>
                                            <p:cond delay="0"/>
                                          </p:stCondLst>
                                        </p:cTn>
                                        <p:tgtEl>
                                          <p:spTgt spid="45">
                                            <p:txEl>
                                              <p:pRg st="0" end="0"/>
                                            </p:txEl>
                                          </p:spTgt>
                                        </p:tgtEl>
                                        <p:attrNameLst>
                                          <p:attrName>style.visibility</p:attrName>
                                        </p:attrNameLst>
                                      </p:cBhvr>
                                      <p:to>
                                        <p:strVal val="visible"/>
                                      </p:to>
                                    </p:set>
                                    <p:anim calcmode="lin" valueType="num">
                                      <p:cBhvr>
                                        <p:cTn id="73" dur="5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45">
                                            <p:txEl>
                                              <p:pRg st="0" end="0"/>
                                            </p:txEl>
                                          </p:spTgt>
                                        </p:tgtEl>
                                        <p:attrNameLst>
                                          <p:attrName>ppt_h</p:attrName>
                                        </p:attrNameLst>
                                      </p:cBhvr>
                                      <p:tavLst>
                                        <p:tav tm="0">
                                          <p:val>
                                            <p:fltVal val="0"/>
                                          </p:val>
                                        </p:tav>
                                        <p:tav tm="100000">
                                          <p:val>
                                            <p:strVal val="#ppt_h"/>
                                          </p:val>
                                        </p:tav>
                                      </p:tavLst>
                                    </p:anim>
                                    <p:anim calcmode="lin" valueType="num">
                                      <p:cBhvr>
                                        <p:cTn id="75" dur="500" fill="hold"/>
                                        <p:tgtEl>
                                          <p:spTgt spid="45">
                                            <p:txEl>
                                              <p:pRg st="0" end="0"/>
                                            </p:txEl>
                                          </p:spTgt>
                                        </p:tgtEl>
                                        <p:attrNameLst>
                                          <p:attrName>style.rotation</p:attrName>
                                        </p:attrNameLst>
                                      </p:cBhvr>
                                      <p:tavLst>
                                        <p:tav tm="0">
                                          <p:val>
                                            <p:fltVal val="360"/>
                                          </p:val>
                                        </p:tav>
                                        <p:tav tm="100000">
                                          <p:val>
                                            <p:fltVal val="0"/>
                                          </p:val>
                                        </p:tav>
                                      </p:tavLst>
                                    </p:anim>
                                    <p:animEffect transition="in" filter="fade">
                                      <p:cBhvr>
                                        <p:cTn id="76" dur="500"/>
                                        <p:tgtEl>
                                          <p:spTgt spid="45">
                                            <p:txEl>
                                              <p:pRg st="0" end="0"/>
                                            </p:txEl>
                                          </p:spTgt>
                                        </p:tgtEl>
                                      </p:cBhvr>
                                    </p:animEffect>
                                  </p:childTnLst>
                                </p:cTn>
                              </p:par>
                            </p:childTnLst>
                          </p:cTn>
                        </p:par>
                        <p:par>
                          <p:cTn id="77" fill="hold">
                            <p:stCondLst>
                              <p:cond delay="5500"/>
                            </p:stCondLst>
                            <p:childTnLst>
                              <p:par>
                                <p:cTn id="78" presetID="2" presetClass="entr" presetSubtype="4" decel="100000" fill="hold" grpId="0" nodeType="afterEffect">
                                  <p:stCondLst>
                                    <p:cond delay="250"/>
                                  </p:stCondLst>
                                  <p:childTnLst>
                                    <p:set>
                                      <p:cBhvr>
                                        <p:cTn id="79" dur="1" fill="hold">
                                          <p:stCondLst>
                                            <p:cond delay="0"/>
                                          </p:stCondLst>
                                        </p:cTn>
                                        <p:tgtEl>
                                          <p:spTgt spid="34">
                                            <p:txEl>
                                              <p:pRg st="0" end="0"/>
                                            </p:txEl>
                                          </p:spTgt>
                                        </p:tgtEl>
                                        <p:attrNameLst>
                                          <p:attrName>style.visibility</p:attrName>
                                        </p:attrNameLst>
                                      </p:cBhvr>
                                      <p:to>
                                        <p:strVal val="visible"/>
                                      </p:to>
                                    </p:set>
                                    <p:anim calcmode="lin" valueType="num">
                                      <p:cBhvr additive="base">
                                        <p:cTn id="80"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82" presetID="2" presetClass="entr" presetSubtype="4" decel="100000" fill="hold" grpId="0" nodeType="withEffect">
                                  <p:stCondLst>
                                    <p:cond delay="500"/>
                                  </p:stCondLst>
                                  <p:childTnLst>
                                    <p:set>
                                      <p:cBhvr>
                                        <p:cTn id="83" dur="1" fill="hold">
                                          <p:stCondLst>
                                            <p:cond delay="0"/>
                                          </p:stCondLst>
                                        </p:cTn>
                                        <p:tgtEl>
                                          <p:spTgt spid="35">
                                            <p:txEl>
                                              <p:pRg st="0" end="0"/>
                                            </p:txEl>
                                          </p:spTgt>
                                        </p:tgtEl>
                                        <p:attrNameLst>
                                          <p:attrName>style.visibility</p:attrName>
                                        </p:attrNameLst>
                                      </p:cBhvr>
                                      <p:to>
                                        <p:strVal val="visible"/>
                                      </p:to>
                                    </p:set>
                                    <p:anim calcmode="lin" valueType="num">
                                      <p:cBhvr additive="base">
                                        <p:cTn id="84"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86" fill="hold">
                            <p:stCondLst>
                              <p:cond delay="6500"/>
                            </p:stCondLst>
                            <p:childTnLst>
                              <p:par>
                                <p:cTn id="87" presetID="22" presetClass="entr" presetSubtype="8" fill="hold" grpId="0" nodeType="after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left)">
                                      <p:cBhvr>
                                        <p:cTn id="89" dur="500"/>
                                        <p:tgtEl>
                                          <p:spTgt spid="26"/>
                                        </p:tgtEl>
                                      </p:cBhvr>
                                    </p:animEffect>
                                  </p:childTnLst>
                                </p:cTn>
                              </p:par>
                            </p:childTnLst>
                          </p:cTn>
                        </p:par>
                        <p:par>
                          <p:cTn id="90" fill="hold">
                            <p:stCondLst>
                              <p:cond delay="7000"/>
                            </p:stCondLst>
                            <p:childTnLst>
                              <p:par>
                                <p:cTn id="91" presetID="49" presetClass="entr" presetSubtype="0" decel="10000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 calcmode="lin" valueType="num">
                                      <p:cBhvr>
                                        <p:cTn id="93" dur="500" fill="hold"/>
                                        <p:tgtEl>
                                          <p:spTgt spid="46"/>
                                        </p:tgtEl>
                                        <p:attrNameLst>
                                          <p:attrName>ppt_w</p:attrName>
                                        </p:attrNameLst>
                                      </p:cBhvr>
                                      <p:tavLst>
                                        <p:tav tm="0">
                                          <p:val>
                                            <p:fltVal val="0"/>
                                          </p:val>
                                        </p:tav>
                                        <p:tav tm="100000">
                                          <p:val>
                                            <p:strVal val="#ppt_w"/>
                                          </p:val>
                                        </p:tav>
                                      </p:tavLst>
                                    </p:anim>
                                    <p:anim calcmode="lin" valueType="num">
                                      <p:cBhvr>
                                        <p:cTn id="94" dur="500" fill="hold"/>
                                        <p:tgtEl>
                                          <p:spTgt spid="46"/>
                                        </p:tgtEl>
                                        <p:attrNameLst>
                                          <p:attrName>ppt_h</p:attrName>
                                        </p:attrNameLst>
                                      </p:cBhvr>
                                      <p:tavLst>
                                        <p:tav tm="0">
                                          <p:val>
                                            <p:fltVal val="0"/>
                                          </p:val>
                                        </p:tav>
                                        <p:tav tm="100000">
                                          <p:val>
                                            <p:strVal val="#ppt_h"/>
                                          </p:val>
                                        </p:tav>
                                      </p:tavLst>
                                    </p:anim>
                                    <p:anim calcmode="lin" valueType="num">
                                      <p:cBhvr>
                                        <p:cTn id="95" dur="500" fill="hold"/>
                                        <p:tgtEl>
                                          <p:spTgt spid="46"/>
                                        </p:tgtEl>
                                        <p:attrNameLst>
                                          <p:attrName>style.rotation</p:attrName>
                                        </p:attrNameLst>
                                      </p:cBhvr>
                                      <p:tavLst>
                                        <p:tav tm="0">
                                          <p:val>
                                            <p:fltVal val="360"/>
                                          </p:val>
                                        </p:tav>
                                        <p:tav tm="100000">
                                          <p:val>
                                            <p:fltVal val="0"/>
                                          </p:val>
                                        </p:tav>
                                      </p:tavLst>
                                    </p:anim>
                                    <p:animEffect transition="in" filter="fade">
                                      <p:cBhvr>
                                        <p:cTn id="96" dur="500"/>
                                        <p:tgtEl>
                                          <p:spTgt spid="46"/>
                                        </p:tgtEl>
                                      </p:cBhvr>
                                    </p:animEffect>
                                  </p:childTnLst>
                                </p:cTn>
                              </p:par>
                              <p:par>
                                <p:cTn id="97" presetID="49" presetClass="entr" presetSubtype="0" decel="100000" fill="hold" grpId="0" nodeType="withEffect">
                                  <p:stCondLst>
                                    <p:cond delay="0"/>
                                  </p:stCondLst>
                                  <p:childTnLst>
                                    <p:set>
                                      <p:cBhvr>
                                        <p:cTn id="98" dur="1" fill="hold">
                                          <p:stCondLst>
                                            <p:cond delay="0"/>
                                          </p:stCondLst>
                                        </p:cTn>
                                        <p:tgtEl>
                                          <p:spTgt spid="47">
                                            <p:txEl>
                                              <p:pRg st="0" end="0"/>
                                            </p:txEl>
                                          </p:spTgt>
                                        </p:tgtEl>
                                        <p:attrNameLst>
                                          <p:attrName>style.visibility</p:attrName>
                                        </p:attrNameLst>
                                      </p:cBhvr>
                                      <p:to>
                                        <p:strVal val="visible"/>
                                      </p:to>
                                    </p:set>
                                    <p:anim calcmode="lin" valueType="num">
                                      <p:cBhvr>
                                        <p:cTn id="99"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00"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01"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02" dur="500"/>
                                        <p:tgtEl>
                                          <p:spTgt spid="47">
                                            <p:txEl>
                                              <p:pRg st="0" end="0"/>
                                            </p:txEl>
                                          </p:spTgt>
                                        </p:tgtEl>
                                      </p:cBhvr>
                                    </p:animEffect>
                                  </p:childTnLst>
                                </p:cTn>
                              </p:par>
                            </p:childTnLst>
                          </p:cTn>
                        </p:par>
                        <p:par>
                          <p:cTn id="103" fill="hold">
                            <p:stCondLst>
                              <p:cond delay="7500"/>
                            </p:stCondLst>
                            <p:childTnLst>
                              <p:par>
                                <p:cTn id="104" presetID="2" presetClass="entr" presetSubtype="4" decel="100000" fill="hold" grpId="0" nodeType="afterEffect">
                                  <p:stCondLst>
                                    <p:cond delay="250"/>
                                  </p:stCondLst>
                                  <p:childTnLst>
                                    <p:set>
                                      <p:cBhvr>
                                        <p:cTn id="105" dur="1" fill="hold">
                                          <p:stCondLst>
                                            <p:cond delay="0"/>
                                          </p:stCondLst>
                                        </p:cTn>
                                        <p:tgtEl>
                                          <p:spTgt spid="36">
                                            <p:txEl>
                                              <p:pRg st="0" end="0"/>
                                            </p:txEl>
                                          </p:spTgt>
                                        </p:tgtEl>
                                        <p:attrNameLst>
                                          <p:attrName>style.visibility</p:attrName>
                                        </p:attrNameLst>
                                      </p:cBhvr>
                                      <p:to>
                                        <p:strVal val="visible"/>
                                      </p:to>
                                    </p:set>
                                    <p:anim calcmode="lin" valueType="num">
                                      <p:cBhvr additive="base">
                                        <p:cTn id="106"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108" presetID="2" presetClass="entr" presetSubtype="4" decel="100000" fill="hold" grpId="0" nodeType="withEffect">
                                  <p:stCondLst>
                                    <p:cond delay="500"/>
                                  </p:stCondLst>
                                  <p:childTnLst>
                                    <p:set>
                                      <p:cBhvr>
                                        <p:cTn id="109" dur="1" fill="hold">
                                          <p:stCondLst>
                                            <p:cond delay="0"/>
                                          </p:stCondLst>
                                        </p:cTn>
                                        <p:tgtEl>
                                          <p:spTgt spid="37">
                                            <p:txEl>
                                              <p:pRg st="0" end="0"/>
                                            </p:txEl>
                                          </p:spTgt>
                                        </p:tgtEl>
                                        <p:attrNameLst>
                                          <p:attrName>style.visibility</p:attrName>
                                        </p:attrNameLst>
                                      </p:cBhvr>
                                      <p:to>
                                        <p:strVal val="visible"/>
                                      </p:to>
                                    </p:set>
                                    <p:anim calcmode="lin" valueType="num">
                                      <p:cBhvr additive="base">
                                        <p:cTn id="110"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par>
                          <p:cTn id="112" fill="hold">
                            <p:stCondLst>
                              <p:cond delay="8500"/>
                            </p:stCondLst>
                            <p:childTnLst>
                              <p:par>
                                <p:cTn id="113" presetID="22" presetClass="entr" presetSubtype="8" fill="hold" grpId="0" nodeType="afterEffect">
                                  <p:stCondLst>
                                    <p:cond delay="0"/>
                                  </p:stCondLst>
                                  <p:childTnLst>
                                    <p:set>
                                      <p:cBhvr>
                                        <p:cTn id="114" dur="1" fill="hold">
                                          <p:stCondLst>
                                            <p:cond delay="0"/>
                                          </p:stCondLst>
                                        </p:cTn>
                                        <p:tgtEl>
                                          <p:spTgt spid="27"/>
                                        </p:tgtEl>
                                        <p:attrNameLst>
                                          <p:attrName>style.visibility</p:attrName>
                                        </p:attrNameLst>
                                      </p:cBhvr>
                                      <p:to>
                                        <p:strVal val="visible"/>
                                      </p:to>
                                    </p:set>
                                    <p:animEffect transition="in" filter="wipe(left)">
                                      <p:cBhvr>
                                        <p:cTn id="115" dur="500"/>
                                        <p:tgtEl>
                                          <p:spTgt spid="27"/>
                                        </p:tgtEl>
                                      </p:cBhvr>
                                    </p:animEffect>
                                  </p:childTnLst>
                                </p:cTn>
                              </p:par>
                            </p:childTnLst>
                          </p:cTn>
                        </p:par>
                        <p:par>
                          <p:cTn id="116" fill="hold">
                            <p:stCondLst>
                              <p:cond delay="9000"/>
                            </p:stCondLst>
                            <p:childTnLst>
                              <p:par>
                                <p:cTn id="117" presetID="49" presetClass="entr" presetSubtype="0" decel="10000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anim calcmode="lin" valueType="num">
                                      <p:cBhvr>
                                        <p:cTn id="119" dur="500" fill="hold"/>
                                        <p:tgtEl>
                                          <p:spTgt spid="48"/>
                                        </p:tgtEl>
                                        <p:attrNameLst>
                                          <p:attrName>ppt_w</p:attrName>
                                        </p:attrNameLst>
                                      </p:cBhvr>
                                      <p:tavLst>
                                        <p:tav tm="0">
                                          <p:val>
                                            <p:fltVal val="0"/>
                                          </p:val>
                                        </p:tav>
                                        <p:tav tm="100000">
                                          <p:val>
                                            <p:strVal val="#ppt_w"/>
                                          </p:val>
                                        </p:tav>
                                      </p:tavLst>
                                    </p:anim>
                                    <p:anim calcmode="lin" valueType="num">
                                      <p:cBhvr>
                                        <p:cTn id="120" dur="500" fill="hold"/>
                                        <p:tgtEl>
                                          <p:spTgt spid="48"/>
                                        </p:tgtEl>
                                        <p:attrNameLst>
                                          <p:attrName>ppt_h</p:attrName>
                                        </p:attrNameLst>
                                      </p:cBhvr>
                                      <p:tavLst>
                                        <p:tav tm="0">
                                          <p:val>
                                            <p:fltVal val="0"/>
                                          </p:val>
                                        </p:tav>
                                        <p:tav tm="100000">
                                          <p:val>
                                            <p:strVal val="#ppt_h"/>
                                          </p:val>
                                        </p:tav>
                                      </p:tavLst>
                                    </p:anim>
                                    <p:anim calcmode="lin" valueType="num">
                                      <p:cBhvr>
                                        <p:cTn id="121" dur="500" fill="hold"/>
                                        <p:tgtEl>
                                          <p:spTgt spid="48"/>
                                        </p:tgtEl>
                                        <p:attrNameLst>
                                          <p:attrName>style.rotation</p:attrName>
                                        </p:attrNameLst>
                                      </p:cBhvr>
                                      <p:tavLst>
                                        <p:tav tm="0">
                                          <p:val>
                                            <p:fltVal val="360"/>
                                          </p:val>
                                        </p:tav>
                                        <p:tav tm="100000">
                                          <p:val>
                                            <p:fltVal val="0"/>
                                          </p:val>
                                        </p:tav>
                                      </p:tavLst>
                                    </p:anim>
                                    <p:animEffect transition="in" filter="fade">
                                      <p:cBhvr>
                                        <p:cTn id="122" dur="500"/>
                                        <p:tgtEl>
                                          <p:spTgt spid="48"/>
                                        </p:tgtEl>
                                      </p:cBhvr>
                                    </p:animEffect>
                                  </p:childTnLst>
                                </p:cTn>
                              </p:par>
                              <p:par>
                                <p:cTn id="123" presetID="49" presetClass="entr" presetSubtype="0" decel="100000" fill="hold" grpId="0" nodeType="withEffect">
                                  <p:stCondLst>
                                    <p:cond delay="0"/>
                                  </p:stCondLst>
                                  <p:childTnLst>
                                    <p:set>
                                      <p:cBhvr>
                                        <p:cTn id="124" dur="1" fill="hold">
                                          <p:stCondLst>
                                            <p:cond delay="0"/>
                                          </p:stCondLst>
                                        </p:cTn>
                                        <p:tgtEl>
                                          <p:spTgt spid="49">
                                            <p:txEl>
                                              <p:pRg st="0" end="0"/>
                                            </p:txEl>
                                          </p:spTgt>
                                        </p:tgtEl>
                                        <p:attrNameLst>
                                          <p:attrName>style.visibility</p:attrName>
                                        </p:attrNameLst>
                                      </p:cBhvr>
                                      <p:to>
                                        <p:strVal val="visible"/>
                                      </p:to>
                                    </p:set>
                                    <p:anim calcmode="lin" valueType="num">
                                      <p:cBhvr>
                                        <p:cTn id="125" dur="500" fill="hold"/>
                                        <p:tgtEl>
                                          <p:spTgt spid="49">
                                            <p:txEl>
                                              <p:pRg st="0" end="0"/>
                                            </p:txEl>
                                          </p:spTgt>
                                        </p:tgtEl>
                                        <p:attrNameLst>
                                          <p:attrName>ppt_w</p:attrName>
                                        </p:attrNameLst>
                                      </p:cBhvr>
                                      <p:tavLst>
                                        <p:tav tm="0">
                                          <p:val>
                                            <p:fltVal val="0"/>
                                          </p:val>
                                        </p:tav>
                                        <p:tav tm="100000">
                                          <p:val>
                                            <p:strVal val="#ppt_w"/>
                                          </p:val>
                                        </p:tav>
                                      </p:tavLst>
                                    </p:anim>
                                    <p:anim calcmode="lin" valueType="num">
                                      <p:cBhvr>
                                        <p:cTn id="126" dur="500" fill="hold"/>
                                        <p:tgtEl>
                                          <p:spTgt spid="49">
                                            <p:txEl>
                                              <p:pRg st="0" end="0"/>
                                            </p:txEl>
                                          </p:spTgt>
                                        </p:tgtEl>
                                        <p:attrNameLst>
                                          <p:attrName>ppt_h</p:attrName>
                                        </p:attrNameLst>
                                      </p:cBhvr>
                                      <p:tavLst>
                                        <p:tav tm="0">
                                          <p:val>
                                            <p:fltVal val="0"/>
                                          </p:val>
                                        </p:tav>
                                        <p:tav tm="100000">
                                          <p:val>
                                            <p:strVal val="#ppt_h"/>
                                          </p:val>
                                        </p:tav>
                                      </p:tavLst>
                                    </p:anim>
                                    <p:anim calcmode="lin" valueType="num">
                                      <p:cBhvr>
                                        <p:cTn id="127" dur="500" fill="hold"/>
                                        <p:tgtEl>
                                          <p:spTgt spid="49">
                                            <p:txEl>
                                              <p:pRg st="0" end="0"/>
                                            </p:txEl>
                                          </p:spTgt>
                                        </p:tgtEl>
                                        <p:attrNameLst>
                                          <p:attrName>style.rotation</p:attrName>
                                        </p:attrNameLst>
                                      </p:cBhvr>
                                      <p:tavLst>
                                        <p:tav tm="0">
                                          <p:val>
                                            <p:fltVal val="360"/>
                                          </p:val>
                                        </p:tav>
                                        <p:tav tm="100000">
                                          <p:val>
                                            <p:fltVal val="0"/>
                                          </p:val>
                                        </p:tav>
                                      </p:tavLst>
                                    </p:anim>
                                    <p:animEffect transition="in" filter="fade">
                                      <p:cBhvr>
                                        <p:cTn id="128" dur="500"/>
                                        <p:tgtEl>
                                          <p:spTgt spid="49">
                                            <p:txEl>
                                              <p:pRg st="0" end="0"/>
                                            </p:txEl>
                                          </p:spTgt>
                                        </p:tgtEl>
                                      </p:cBhvr>
                                    </p:animEffect>
                                  </p:childTnLst>
                                </p:cTn>
                              </p:par>
                            </p:childTnLst>
                          </p:cTn>
                        </p:par>
                        <p:par>
                          <p:cTn id="129" fill="hold">
                            <p:stCondLst>
                              <p:cond delay="9500"/>
                            </p:stCondLst>
                            <p:childTnLst>
                              <p:par>
                                <p:cTn id="130" presetID="2" presetClass="entr" presetSubtype="4" decel="100000" fill="hold" grpId="0" nodeType="afterEffect">
                                  <p:stCondLst>
                                    <p:cond delay="250"/>
                                  </p:stCondLst>
                                  <p:childTnLst>
                                    <p:set>
                                      <p:cBhvr>
                                        <p:cTn id="131" dur="1" fill="hold">
                                          <p:stCondLst>
                                            <p:cond delay="0"/>
                                          </p:stCondLst>
                                        </p:cTn>
                                        <p:tgtEl>
                                          <p:spTgt spid="38">
                                            <p:txEl>
                                              <p:pRg st="0" end="0"/>
                                            </p:txEl>
                                          </p:spTgt>
                                        </p:tgtEl>
                                        <p:attrNameLst>
                                          <p:attrName>style.visibility</p:attrName>
                                        </p:attrNameLst>
                                      </p:cBhvr>
                                      <p:to>
                                        <p:strVal val="visible"/>
                                      </p:to>
                                    </p:set>
                                    <p:anim calcmode="lin" valueType="num">
                                      <p:cBhvr additive="base">
                                        <p:cTn id="132"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33" dur="500" fill="hold"/>
                                        <p:tgtEl>
                                          <p:spTgt spid="38">
                                            <p:txEl>
                                              <p:pRg st="0" end="0"/>
                                            </p:txEl>
                                          </p:spTgt>
                                        </p:tgtEl>
                                        <p:attrNameLst>
                                          <p:attrName>ppt_y</p:attrName>
                                        </p:attrNameLst>
                                      </p:cBhvr>
                                      <p:tavLst>
                                        <p:tav tm="0">
                                          <p:val>
                                            <p:strVal val="1+#ppt_h/2"/>
                                          </p:val>
                                        </p:tav>
                                        <p:tav tm="100000">
                                          <p:val>
                                            <p:strVal val="#ppt_y"/>
                                          </p:val>
                                        </p:tav>
                                      </p:tavLst>
                                    </p:anim>
                                  </p:childTnLst>
                                </p:cTn>
                              </p:par>
                              <p:par>
                                <p:cTn id="134" presetID="2" presetClass="entr" presetSubtype="4" decel="100000" fill="hold" grpId="0" nodeType="withEffect">
                                  <p:stCondLst>
                                    <p:cond delay="500"/>
                                  </p:stCondLst>
                                  <p:childTnLst>
                                    <p:set>
                                      <p:cBhvr>
                                        <p:cTn id="135" dur="1" fill="hold">
                                          <p:stCondLst>
                                            <p:cond delay="0"/>
                                          </p:stCondLst>
                                        </p:cTn>
                                        <p:tgtEl>
                                          <p:spTgt spid="39">
                                            <p:txEl>
                                              <p:pRg st="0" end="0"/>
                                            </p:txEl>
                                          </p:spTgt>
                                        </p:tgtEl>
                                        <p:attrNameLst>
                                          <p:attrName>style.visibility</p:attrName>
                                        </p:attrNameLst>
                                      </p:cBhvr>
                                      <p:to>
                                        <p:strVal val="visible"/>
                                      </p:to>
                                    </p:set>
                                    <p:anim calcmode="lin" valueType="num">
                                      <p:cBhvr additive="base">
                                        <p:cTn id="136"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37"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par>
                          <p:cTn id="138" fill="hold">
                            <p:stCondLst>
                              <p:cond delay="10500"/>
                            </p:stCondLst>
                            <p:childTnLst>
                              <p:par>
                                <p:cTn id="139" presetID="22" presetClass="entr" presetSubtype="8" fill="hold" grpId="0" nodeType="afterEffect">
                                  <p:stCondLst>
                                    <p:cond delay="0"/>
                                  </p:stCondLst>
                                  <p:childTnLst>
                                    <p:set>
                                      <p:cBhvr>
                                        <p:cTn id="140" dur="1" fill="hold">
                                          <p:stCondLst>
                                            <p:cond delay="0"/>
                                          </p:stCondLst>
                                        </p:cTn>
                                        <p:tgtEl>
                                          <p:spTgt spid="29"/>
                                        </p:tgtEl>
                                        <p:attrNameLst>
                                          <p:attrName>style.visibility</p:attrName>
                                        </p:attrNameLst>
                                      </p:cBhvr>
                                      <p:to>
                                        <p:strVal val="visible"/>
                                      </p:to>
                                    </p:set>
                                    <p:animEffect transition="in" filter="wipe(left)">
                                      <p:cBhvr>
                                        <p:cTn id="1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5" grpId="0" animBg="1"/>
      <p:bldP spid="26" grpId="0" animBg="1"/>
      <p:bldP spid="27" grpId="0" animBg="1"/>
      <p:bldP spid="29" grpId="0" animBg="1"/>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build="p">
        <p:tmplLst>
          <p:tmpl lvl="1">
            <p:tnLst>
              <p:par>
                <p:cTn presetID="2" presetClass="entr" presetSubtype="4" decel="10000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after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5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after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P spid="41" grpId="0" build="p">
        <p:tmplLst>
          <p:tmpl lvl="1">
            <p:tnLst>
              <p:par>
                <p:cTn presetID="49" presetClass="entr" presetSubtype="0"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500" fill="hold"/>
                        <p:tgtEl>
                          <p:spTgt spid="41"/>
                        </p:tgtEl>
                        <p:attrNameLst>
                          <p:attrName>ppt_w</p:attrName>
                        </p:attrNameLst>
                      </p:cBhvr>
                      <p:tavLst>
                        <p:tav tm="0">
                          <p:val>
                            <p:fltVal val="0"/>
                          </p:val>
                        </p:tav>
                        <p:tav tm="100000">
                          <p:val>
                            <p:strVal val="#ppt_w"/>
                          </p:val>
                        </p:tav>
                      </p:tavLst>
                    </p:anim>
                    <p:anim calcmode="lin" valueType="num">
                      <p:cBhvr>
                        <p:cTn dur="500" fill="hold"/>
                        <p:tgtEl>
                          <p:spTgt spid="41"/>
                        </p:tgtEl>
                        <p:attrNameLst>
                          <p:attrName>ppt_h</p:attrName>
                        </p:attrNameLst>
                      </p:cBhvr>
                      <p:tavLst>
                        <p:tav tm="0">
                          <p:val>
                            <p:fltVal val="0"/>
                          </p:val>
                        </p:tav>
                        <p:tav tm="100000">
                          <p:val>
                            <p:strVal val="#ppt_h"/>
                          </p:val>
                        </p:tav>
                      </p:tavLst>
                    </p:anim>
                    <p:anim calcmode="lin" valueType="num">
                      <p:cBhvr>
                        <p:cTn dur="500" fill="hold"/>
                        <p:tgtEl>
                          <p:spTgt spid="41"/>
                        </p:tgtEl>
                        <p:attrNameLst>
                          <p:attrName>style.rotation</p:attrName>
                        </p:attrNameLst>
                      </p:cBhvr>
                      <p:tavLst>
                        <p:tav tm="0">
                          <p:val>
                            <p:fltVal val="360"/>
                          </p:val>
                        </p:tav>
                        <p:tav tm="100000">
                          <p:val>
                            <p:fltVal val="0"/>
                          </p:val>
                        </p:tav>
                      </p:tavLst>
                    </p:anim>
                    <p:animEffect transition="in" filter="fade">
                      <p:cBhvr>
                        <p:cTn dur="500"/>
                        <p:tgtEl>
                          <p:spTgt spid="41"/>
                        </p:tgtEl>
                      </p:cBhvr>
                    </p:animEffect>
                  </p:childTnLst>
                </p:cTn>
              </p:par>
            </p:tnLst>
          </p:tmpl>
        </p:tmplLst>
      </p:bldP>
      <p:bldP spid="42" grpId="0" animBg="1"/>
      <p:bldP spid="43" grpId="0" build="p">
        <p:tmplLst>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animBg="1"/>
      <p:bldP spid="45" grpId="0" build="p">
        <p:tmplLst>
          <p:tmpl lvl="1">
            <p:tnLst>
              <p:par>
                <p:cTn presetID="49" presetClass="entr" presetSubtype="0"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500" fill="hold"/>
                        <p:tgtEl>
                          <p:spTgt spid="45"/>
                        </p:tgtEl>
                        <p:attrNameLst>
                          <p:attrName>ppt_w</p:attrName>
                        </p:attrNameLst>
                      </p:cBhvr>
                      <p:tavLst>
                        <p:tav tm="0">
                          <p:val>
                            <p:fltVal val="0"/>
                          </p:val>
                        </p:tav>
                        <p:tav tm="100000">
                          <p:val>
                            <p:strVal val="#ppt_w"/>
                          </p:val>
                        </p:tav>
                      </p:tavLst>
                    </p:anim>
                    <p:anim calcmode="lin" valueType="num">
                      <p:cBhvr>
                        <p:cTn dur="500" fill="hold"/>
                        <p:tgtEl>
                          <p:spTgt spid="45"/>
                        </p:tgtEl>
                        <p:attrNameLst>
                          <p:attrName>ppt_h</p:attrName>
                        </p:attrNameLst>
                      </p:cBhvr>
                      <p:tavLst>
                        <p:tav tm="0">
                          <p:val>
                            <p:fltVal val="0"/>
                          </p:val>
                        </p:tav>
                        <p:tav tm="100000">
                          <p:val>
                            <p:strVal val="#ppt_h"/>
                          </p:val>
                        </p:tav>
                      </p:tavLst>
                    </p:anim>
                    <p:anim calcmode="lin" valueType="num">
                      <p:cBhvr>
                        <p:cTn dur="500" fill="hold"/>
                        <p:tgtEl>
                          <p:spTgt spid="45"/>
                        </p:tgtEl>
                        <p:attrNameLst>
                          <p:attrName>style.rotation</p:attrName>
                        </p:attrNameLst>
                      </p:cBhvr>
                      <p:tavLst>
                        <p:tav tm="0">
                          <p:val>
                            <p:fltVal val="360"/>
                          </p:val>
                        </p:tav>
                        <p:tav tm="100000">
                          <p:val>
                            <p:fltVal val="0"/>
                          </p:val>
                        </p:tav>
                      </p:tavLst>
                    </p:anim>
                    <p:animEffect transition="in" filter="fade">
                      <p:cBhvr>
                        <p:cTn dur="500"/>
                        <p:tgtEl>
                          <p:spTgt spid="45"/>
                        </p:tgtEl>
                      </p:cBhvr>
                    </p:animEffect>
                  </p:childTnLst>
                </p:cTn>
              </p:par>
            </p:tnLst>
          </p:tmpl>
        </p:tmplLst>
      </p:bldP>
      <p:bldP spid="46" grpId="0" animBg="1"/>
      <p:bldP spid="47" grpId="0" build="p">
        <p:tmplLst>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P spid="48" grpId="0" animBg="1"/>
      <p:bldP spid="49" grpId="0" build="p">
        <p:tmplLst>
          <p:tmpl lvl="1">
            <p:tnLst>
              <p:par>
                <p:cTn presetID="49" presetClass="entr" presetSubtype="0" decel="10000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p:cTn dur="500" fill="hold"/>
                        <p:tgtEl>
                          <p:spTgt spid="49"/>
                        </p:tgtEl>
                        <p:attrNameLst>
                          <p:attrName>ppt_w</p:attrName>
                        </p:attrNameLst>
                      </p:cBhvr>
                      <p:tavLst>
                        <p:tav tm="0">
                          <p:val>
                            <p:fltVal val="0"/>
                          </p:val>
                        </p:tav>
                        <p:tav tm="100000">
                          <p:val>
                            <p:strVal val="#ppt_w"/>
                          </p:val>
                        </p:tav>
                      </p:tavLst>
                    </p:anim>
                    <p:anim calcmode="lin" valueType="num">
                      <p:cBhvr>
                        <p:cTn dur="500" fill="hold"/>
                        <p:tgtEl>
                          <p:spTgt spid="49"/>
                        </p:tgtEl>
                        <p:attrNameLst>
                          <p:attrName>ppt_h</p:attrName>
                        </p:attrNameLst>
                      </p:cBhvr>
                      <p:tavLst>
                        <p:tav tm="0">
                          <p:val>
                            <p:fltVal val="0"/>
                          </p:val>
                        </p:tav>
                        <p:tav tm="100000">
                          <p:val>
                            <p:strVal val="#ppt_h"/>
                          </p:val>
                        </p:tav>
                      </p:tavLst>
                    </p:anim>
                    <p:anim calcmode="lin" valueType="num">
                      <p:cBhvr>
                        <p:cTn dur="500" fill="hold"/>
                        <p:tgtEl>
                          <p:spTgt spid="49"/>
                        </p:tgtEl>
                        <p:attrNameLst>
                          <p:attrName>style.rotation</p:attrName>
                        </p:attrNameLst>
                      </p:cBhvr>
                      <p:tavLst>
                        <p:tav tm="0">
                          <p:val>
                            <p:fltVal val="360"/>
                          </p:val>
                        </p:tav>
                        <p:tav tm="100000">
                          <p:val>
                            <p:fltVal val="0"/>
                          </p:val>
                        </p:tav>
                      </p:tavLst>
                    </p:anim>
                    <p:animEffect transition="in" filter="fade">
                      <p:cBhvr>
                        <p:cTn dur="500"/>
                        <p:tgtEl>
                          <p:spTgt spid="49"/>
                        </p:tgtEl>
                      </p:cBhvr>
                    </p:animEffect>
                  </p:childTnLst>
                </p:cTn>
              </p:par>
            </p:tnLst>
          </p:tmpl>
        </p:tmplLst>
      </p:bldP>
    </p:bldLst>
  </p:timing>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with Icon">
    <p:spTree>
      <p:nvGrpSpPr>
        <p:cNvPr id="1" name=""/>
        <p:cNvGrpSpPr/>
        <p:nvPr/>
      </p:nvGrpSpPr>
      <p:grpSpPr>
        <a:xfrm>
          <a:off x="0" y="0"/>
          <a:ext cx="0" cy="0"/>
          <a:chOff x="0" y="0"/>
          <a:chExt cx="0" cy="0"/>
        </a:xfrm>
      </p:grpSpPr>
      <p:sp>
        <p:nvSpPr>
          <p:cNvPr id="9" name="正方形/長方形 8"/>
          <p:cNvSpPr/>
          <p:nvPr userDrawn="1"/>
        </p:nvSpPr>
        <p:spPr>
          <a:xfrm>
            <a:off x="159" y="5035488"/>
            <a:ext cx="2590319"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正方形/長方形 23"/>
          <p:cNvSpPr/>
          <p:nvPr userDrawn="1"/>
        </p:nvSpPr>
        <p:spPr>
          <a:xfrm>
            <a:off x="2590478" y="5033066"/>
            <a:ext cx="3240360" cy="21844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正方形/長方形 24"/>
          <p:cNvSpPr/>
          <p:nvPr userDrawn="1"/>
        </p:nvSpPr>
        <p:spPr>
          <a:xfrm>
            <a:off x="5830838" y="5023026"/>
            <a:ext cx="3312368"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正方形/長方形 25"/>
          <p:cNvSpPr/>
          <p:nvPr userDrawn="1"/>
        </p:nvSpPr>
        <p:spPr>
          <a:xfrm>
            <a:off x="9143206" y="5023026"/>
            <a:ext cx="3240360" cy="22848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正方形/長方形 26"/>
          <p:cNvSpPr/>
          <p:nvPr userDrawn="1"/>
        </p:nvSpPr>
        <p:spPr>
          <a:xfrm>
            <a:off x="12383566" y="5023026"/>
            <a:ext cx="3240359"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正方形/長方形 28"/>
          <p:cNvSpPr/>
          <p:nvPr userDrawn="1"/>
        </p:nvSpPr>
        <p:spPr>
          <a:xfrm>
            <a:off x="15623926" y="5035488"/>
            <a:ext cx="2662488"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30" name="テキスト プレースホルダー 11"/>
          <p:cNvSpPr>
            <a:spLocks noGrp="1"/>
          </p:cNvSpPr>
          <p:nvPr>
            <p:ph type="body" sz="quarter" idx="14" hasCustomPrompt="1"/>
          </p:nvPr>
        </p:nvSpPr>
        <p:spPr>
          <a:xfrm>
            <a:off x="1006302" y="6439644"/>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31" name="テキスト プレースホルダー 11"/>
          <p:cNvSpPr>
            <a:spLocks noGrp="1"/>
          </p:cNvSpPr>
          <p:nvPr>
            <p:ph type="body" sz="quarter" idx="15" hasCustomPrompt="1"/>
          </p:nvPr>
        </p:nvSpPr>
        <p:spPr>
          <a:xfrm>
            <a:off x="1006302" y="7015708"/>
            <a:ext cx="3122369" cy="2088233"/>
          </a:xfrm>
        </p:spPr>
        <p:txBody>
          <a:bodyPr anchor="t">
            <a:noAutofit/>
          </a:bodyPr>
          <a:lstStyle>
            <a:lvl1pPr algn="ctr">
              <a:defRPr sz="1800">
                <a:solidFill>
                  <a:schemeClr val="bg1"/>
                </a:solidFill>
                <a:latin typeface="+mn-lt"/>
              </a:defRPr>
            </a:lvl1pPr>
          </a:lstStyle>
          <a:p>
            <a:pPr lvl="0"/>
            <a:r>
              <a:rPr lang="en-US" altLang="ja-JP" dirty="0" smtClean="0"/>
              <a:t>Text Here</a:t>
            </a:r>
            <a:endParaRPr lang="en-US" dirty="0"/>
          </a:p>
        </p:txBody>
      </p:sp>
      <p:sp>
        <p:nvSpPr>
          <p:cNvPr id="32" name="テキスト プレースホルダー 11"/>
          <p:cNvSpPr>
            <a:spLocks noGrp="1"/>
          </p:cNvSpPr>
          <p:nvPr>
            <p:ph type="body" sz="quarter" idx="25" hasCustomPrompt="1"/>
          </p:nvPr>
        </p:nvSpPr>
        <p:spPr>
          <a:xfrm>
            <a:off x="4292645" y="6439644"/>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33" name="テキスト プレースホルダー 11"/>
          <p:cNvSpPr>
            <a:spLocks noGrp="1"/>
          </p:cNvSpPr>
          <p:nvPr>
            <p:ph type="body" sz="quarter" idx="26" hasCustomPrompt="1"/>
          </p:nvPr>
        </p:nvSpPr>
        <p:spPr>
          <a:xfrm>
            <a:off x="4292645" y="7015708"/>
            <a:ext cx="3122369" cy="2088233"/>
          </a:xfrm>
        </p:spPr>
        <p:txBody>
          <a:bodyPr anchor="t">
            <a:noAutofit/>
          </a:bodyPr>
          <a:lstStyle>
            <a:lvl1pPr algn="ctr">
              <a:defRPr sz="1800">
                <a:solidFill>
                  <a:schemeClr val="bg1"/>
                </a:solidFill>
                <a:latin typeface="+mn-lt"/>
              </a:defRPr>
            </a:lvl1pPr>
          </a:lstStyle>
          <a:p>
            <a:pPr lvl="0"/>
            <a:r>
              <a:rPr lang="en-US" altLang="ja-JP" dirty="0" smtClean="0"/>
              <a:t>Text Here</a:t>
            </a:r>
            <a:endParaRPr lang="en-US" dirty="0"/>
          </a:p>
        </p:txBody>
      </p:sp>
      <p:sp>
        <p:nvSpPr>
          <p:cNvPr id="34" name="テキスト プレースホルダー 11"/>
          <p:cNvSpPr>
            <a:spLocks noGrp="1"/>
          </p:cNvSpPr>
          <p:nvPr>
            <p:ph type="body" sz="quarter" idx="27" hasCustomPrompt="1"/>
          </p:nvPr>
        </p:nvSpPr>
        <p:spPr>
          <a:xfrm>
            <a:off x="7580956" y="6439644"/>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35" name="テキスト プレースホルダー 11"/>
          <p:cNvSpPr>
            <a:spLocks noGrp="1"/>
          </p:cNvSpPr>
          <p:nvPr>
            <p:ph type="body" sz="quarter" idx="28" hasCustomPrompt="1"/>
          </p:nvPr>
        </p:nvSpPr>
        <p:spPr>
          <a:xfrm>
            <a:off x="7580956" y="7015708"/>
            <a:ext cx="3122369" cy="2088233"/>
          </a:xfrm>
        </p:spPr>
        <p:txBody>
          <a:bodyPr anchor="t">
            <a:noAutofit/>
          </a:bodyPr>
          <a:lstStyle>
            <a:lvl1pPr algn="ctr">
              <a:defRPr sz="1800">
                <a:solidFill>
                  <a:schemeClr val="bg1"/>
                </a:solidFill>
                <a:latin typeface="+mn-lt"/>
              </a:defRPr>
            </a:lvl1pPr>
          </a:lstStyle>
          <a:p>
            <a:pPr lvl="0"/>
            <a:r>
              <a:rPr lang="en-US" altLang="ja-JP" dirty="0" smtClean="0"/>
              <a:t>Text Here</a:t>
            </a:r>
            <a:endParaRPr lang="en-US" dirty="0"/>
          </a:p>
        </p:txBody>
      </p:sp>
      <p:sp>
        <p:nvSpPr>
          <p:cNvPr id="36" name="テキスト プレースホルダー 11"/>
          <p:cNvSpPr>
            <a:spLocks noGrp="1"/>
          </p:cNvSpPr>
          <p:nvPr>
            <p:ph type="body" sz="quarter" idx="29" hasCustomPrompt="1"/>
          </p:nvPr>
        </p:nvSpPr>
        <p:spPr>
          <a:xfrm>
            <a:off x="10847341" y="6439644"/>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37" name="テキスト プレースホルダー 11"/>
          <p:cNvSpPr>
            <a:spLocks noGrp="1"/>
          </p:cNvSpPr>
          <p:nvPr>
            <p:ph type="body" sz="quarter" idx="30" hasCustomPrompt="1"/>
          </p:nvPr>
        </p:nvSpPr>
        <p:spPr>
          <a:xfrm>
            <a:off x="10847341" y="7015708"/>
            <a:ext cx="3122369" cy="2088233"/>
          </a:xfrm>
        </p:spPr>
        <p:txBody>
          <a:bodyPr anchor="t">
            <a:noAutofit/>
          </a:bodyPr>
          <a:lstStyle>
            <a:lvl1pPr algn="ctr">
              <a:defRPr sz="1800">
                <a:solidFill>
                  <a:schemeClr val="bg1"/>
                </a:solidFill>
                <a:latin typeface="+mn-lt"/>
              </a:defRPr>
            </a:lvl1pPr>
          </a:lstStyle>
          <a:p>
            <a:pPr lvl="0"/>
            <a:r>
              <a:rPr lang="en-US" altLang="ja-JP" dirty="0" smtClean="0"/>
              <a:t>Text Here</a:t>
            </a:r>
            <a:endParaRPr lang="en-US" dirty="0"/>
          </a:p>
        </p:txBody>
      </p:sp>
      <p:sp>
        <p:nvSpPr>
          <p:cNvPr id="38" name="テキスト プレースホルダー 11"/>
          <p:cNvSpPr>
            <a:spLocks noGrp="1"/>
          </p:cNvSpPr>
          <p:nvPr>
            <p:ph type="body" sz="quarter" idx="31" hasCustomPrompt="1"/>
          </p:nvPr>
        </p:nvSpPr>
        <p:spPr>
          <a:xfrm>
            <a:off x="14111758" y="6439645"/>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39" name="テキスト プレースホルダー 11"/>
          <p:cNvSpPr>
            <a:spLocks noGrp="1"/>
          </p:cNvSpPr>
          <p:nvPr>
            <p:ph type="body" sz="quarter" idx="32" hasCustomPrompt="1"/>
          </p:nvPr>
        </p:nvSpPr>
        <p:spPr>
          <a:xfrm>
            <a:off x="14111758" y="7015709"/>
            <a:ext cx="3122369" cy="2088233"/>
          </a:xfrm>
        </p:spPr>
        <p:txBody>
          <a:bodyPr anchor="t">
            <a:noAutofit/>
          </a:bodyPr>
          <a:lstStyle>
            <a:lvl1pPr algn="ctr">
              <a:defRPr sz="1800">
                <a:solidFill>
                  <a:schemeClr val="bg1"/>
                </a:solidFill>
                <a:latin typeface="+mn-lt"/>
              </a:defRPr>
            </a:lvl1pPr>
          </a:lstStyle>
          <a:p>
            <a:pPr lvl="0"/>
            <a:r>
              <a:rPr lang="en-US" altLang="ja-JP" dirty="0" smtClean="0"/>
              <a:t>Text Here</a:t>
            </a:r>
            <a:endParaRPr lang="en-US" dirty="0"/>
          </a:p>
        </p:txBody>
      </p:sp>
      <p:sp>
        <p:nvSpPr>
          <p:cNvPr id="40" name="円/楕円 39"/>
          <p:cNvSpPr/>
          <p:nvPr userDrawn="1"/>
        </p:nvSpPr>
        <p:spPr>
          <a:xfrm>
            <a:off x="1438350" y="3991372"/>
            <a:ext cx="2304256" cy="2304256"/>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テキスト プレースホルダー 11"/>
          <p:cNvSpPr>
            <a:spLocks noGrp="1"/>
          </p:cNvSpPr>
          <p:nvPr>
            <p:ph type="body" sz="quarter" idx="33" hasCustomPrompt="1"/>
          </p:nvPr>
        </p:nvSpPr>
        <p:spPr>
          <a:xfrm>
            <a:off x="1448427" y="4819675"/>
            <a:ext cx="2269879" cy="647650"/>
          </a:xfrm>
        </p:spPr>
        <p:txBody>
          <a:bodyPr anchor="ctr">
            <a:noAutofit/>
          </a:bodyPr>
          <a:lstStyle>
            <a:lvl1pPr algn="ctr">
              <a:defRPr sz="4800">
                <a:solidFill>
                  <a:schemeClr val="bg2"/>
                </a:solidFill>
                <a:latin typeface="+mj-lt"/>
              </a:defRPr>
            </a:lvl1pPr>
          </a:lstStyle>
          <a:p>
            <a:pPr lvl="0"/>
            <a:r>
              <a:rPr lang="en-US" altLang="ja-JP" dirty="0" smtClean="0"/>
              <a:t>00:00</a:t>
            </a:r>
            <a:endParaRPr lang="en-US" dirty="0"/>
          </a:p>
        </p:txBody>
      </p:sp>
      <p:sp>
        <p:nvSpPr>
          <p:cNvPr id="42" name="円/楕円 41"/>
          <p:cNvSpPr/>
          <p:nvPr userDrawn="1"/>
        </p:nvSpPr>
        <p:spPr>
          <a:xfrm>
            <a:off x="4678710" y="4000520"/>
            <a:ext cx="2304256" cy="2304256"/>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テキスト プレースホルダー 11"/>
          <p:cNvSpPr>
            <a:spLocks noGrp="1"/>
          </p:cNvSpPr>
          <p:nvPr>
            <p:ph type="body" sz="quarter" idx="34" hasCustomPrompt="1"/>
          </p:nvPr>
        </p:nvSpPr>
        <p:spPr>
          <a:xfrm>
            <a:off x="4688787" y="4828823"/>
            <a:ext cx="2269879" cy="647650"/>
          </a:xfrm>
        </p:spPr>
        <p:txBody>
          <a:bodyPr anchor="ctr">
            <a:noAutofit/>
          </a:bodyPr>
          <a:lstStyle>
            <a:lvl1pPr algn="ctr">
              <a:defRPr sz="4800">
                <a:solidFill>
                  <a:schemeClr val="bg2"/>
                </a:solidFill>
                <a:latin typeface="+mj-lt"/>
              </a:defRPr>
            </a:lvl1pPr>
          </a:lstStyle>
          <a:p>
            <a:pPr lvl="0"/>
            <a:r>
              <a:rPr lang="en-US" altLang="ja-JP" dirty="0" smtClean="0"/>
              <a:t>00:00</a:t>
            </a:r>
            <a:endParaRPr lang="en-US" dirty="0"/>
          </a:p>
        </p:txBody>
      </p:sp>
      <p:sp>
        <p:nvSpPr>
          <p:cNvPr id="44" name="円/楕円 43"/>
          <p:cNvSpPr/>
          <p:nvPr userDrawn="1"/>
        </p:nvSpPr>
        <p:spPr>
          <a:xfrm>
            <a:off x="7991078" y="3991372"/>
            <a:ext cx="2304256" cy="2304256"/>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テキスト プレースホルダー 11"/>
          <p:cNvSpPr>
            <a:spLocks noGrp="1"/>
          </p:cNvSpPr>
          <p:nvPr>
            <p:ph type="body" sz="quarter" idx="35" hasCustomPrompt="1"/>
          </p:nvPr>
        </p:nvSpPr>
        <p:spPr>
          <a:xfrm>
            <a:off x="8001155" y="4819675"/>
            <a:ext cx="2269879" cy="647650"/>
          </a:xfrm>
        </p:spPr>
        <p:txBody>
          <a:bodyPr anchor="ctr">
            <a:noAutofit/>
          </a:bodyPr>
          <a:lstStyle>
            <a:lvl1pPr algn="ctr">
              <a:defRPr sz="4800">
                <a:solidFill>
                  <a:schemeClr val="bg2"/>
                </a:solidFill>
                <a:latin typeface="+mj-lt"/>
              </a:defRPr>
            </a:lvl1pPr>
          </a:lstStyle>
          <a:p>
            <a:pPr lvl="0"/>
            <a:r>
              <a:rPr lang="en-US" altLang="ja-JP" dirty="0" smtClean="0"/>
              <a:t>00:00</a:t>
            </a:r>
            <a:endParaRPr lang="en-US" dirty="0"/>
          </a:p>
        </p:txBody>
      </p:sp>
      <p:sp>
        <p:nvSpPr>
          <p:cNvPr id="46" name="円/楕円 45"/>
          <p:cNvSpPr/>
          <p:nvPr userDrawn="1"/>
        </p:nvSpPr>
        <p:spPr>
          <a:xfrm>
            <a:off x="11231438" y="3964253"/>
            <a:ext cx="2304256" cy="2304256"/>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テキスト プレースホルダー 11"/>
          <p:cNvSpPr>
            <a:spLocks noGrp="1"/>
          </p:cNvSpPr>
          <p:nvPr>
            <p:ph type="body" sz="quarter" idx="36" hasCustomPrompt="1"/>
          </p:nvPr>
        </p:nvSpPr>
        <p:spPr>
          <a:xfrm>
            <a:off x="11241515" y="4792556"/>
            <a:ext cx="2269879" cy="647650"/>
          </a:xfrm>
        </p:spPr>
        <p:txBody>
          <a:bodyPr anchor="ctr">
            <a:noAutofit/>
          </a:bodyPr>
          <a:lstStyle>
            <a:lvl1pPr algn="ctr">
              <a:defRPr sz="4800">
                <a:solidFill>
                  <a:schemeClr val="bg2"/>
                </a:solidFill>
                <a:latin typeface="+mj-lt"/>
              </a:defRPr>
            </a:lvl1pPr>
          </a:lstStyle>
          <a:p>
            <a:pPr lvl="0"/>
            <a:r>
              <a:rPr lang="en-US" altLang="ja-JP" dirty="0" smtClean="0"/>
              <a:t>00:00</a:t>
            </a:r>
            <a:endParaRPr lang="en-US" dirty="0"/>
          </a:p>
        </p:txBody>
      </p:sp>
      <p:sp>
        <p:nvSpPr>
          <p:cNvPr id="48" name="円/楕円 47"/>
          <p:cNvSpPr/>
          <p:nvPr userDrawn="1"/>
        </p:nvSpPr>
        <p:spPr>
          <a:xfrm>
            <a:off x="14471798" y="3991372"/>
            <a:ext cx="2304256" cy="2304256"/>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テキスト プレースホルダー 11"/>
          <p:cNvSpPr>
            <a:spLocks noGrp="1"/>
          </p:cNvSpPr>
          <p:nvPr>
            <p:ph type="body" sz="quarter" idx="37" hasCustomPrompt="1"/>
          </p:nvPr>
        </p:nvSpPr>
        <p:spPr>
          <a:xfrm>
            <a:off x="14481875" y="4819675"/>
            <a:ext cx="2269879" cy="647650"/>
          </a:xfrm>
        </p:spPr>
        <p:txBody>
          <a:bodyPr anchor="ctr">
            <a:noAutofit/>
          </a:bodyPr>
          <a:lstStyle>
            <a:lvl1pPr algn="ctr">
              <a:defRPr sz="4800">
                <a:solidFill>
                  <a:schemeClr val="bg2"/>
                </a:solidFill>
                <a:latin typeface="+mj-lt"/>
              </a:defRPr>
            </a:lvl1pPr>
          </a:lstStyle>
          <a:p>
            <a:pPr lvl="0"/>
            <a:r>
              <a:rPr lang="en-US" altLang="ja-JP" dirty="0" smtClean="0"/>
              <a:t>00:00</a:t>
            </a:r>
            <a:endParaRPr lang="en-US" dirty="0"/>
          </a:p>
        </p:txBody>
      </p:sp>
      <p:sp>
        <p:nvSpPr>
          <p:cNvPr id="6" name="図プレースホルダー 5"/>
          <p:cNvSpPr>
            <a:spLocks noGrp="1"/>
          </p:cNvSpPr>
          <p:nvPr>
            <p:ph type="pic" sz="quarter" idx="38" hasCustomPrompt="1"/>
          </p:nvPr>
        </p:nvSpPr>
        <p:spPr>
          <a:xfrm>
            <a:off x="3167062" y="3415308"/>
            <a:ext cx="720675" cy="720675"/>
          </a:xfrm>
        </p:spPr>
        <p:txBody>
          <a:bodyPr>
            <a:normAutofit/>
          </a:bodyPr>
          <a:lstStyle>
            <a:lvl1pPr>
              <a:defRPr sz="1100"/>
            </a:lvl1pPr>
          </a:lstStyle>
          <a:p>
            <a:r>
              <a:rPr lang="en-US" dirty="0" smtClean="0"/>
              <a:t>ICON</a:t>
            </a:r>
          </a:p>
        </p:txBody>
      </p:sp>
      <p:sp>
        <p:nvSpPr>
          <p:cNvPr id="50" name="図プレースホルダー 5"/>
          <p:cNvSpPr>
            <a:spLocks noGrp="1"/>
          </p:cNvSpPr>
          <p:nvPr>
            <p:ph type="pic" sz="quarter" idx="39" hasCustomPrompt="1"/>
          </p:nvPr>
        </p:nvSpPr>
        <p:spPr>
          <a:xfrm>
            <a:off x="6550918" y="3415308"/>
            <a:ext cx="720675" cy="720675"/>
          </a:xfrm>
        </p:spPr>
        <p:txBody>
          <a:bodyPr>
            <a:normAutofit/>
          </a:bodyPr>
          <a:lstStyle>
            <a:lvl1pPr>
              <a:defRPr sz="1100"/>
            </a:lvl1pPr>
          </a:lstStyle>
          <a:p>
            <a:r>
              <a:rPr lang="en-US" dirty="0" smtClean="0"/>
              <a:t>ICON</a:t>
            </a:r>
          </a:p>
        </p:txBody>
      </p:sp>
      <p:sp>
        <p:nvSpPr>
          <p:cNvPr id="51" name="図プレースホルダー 5"/>
          <p:cNvSpPr>
            <a:spLocks noGrp="1"/>
          </p:cNvSpPr>
          <p:nvPr>
            <p:ph type="pic" sz="quarter" idx="40" hasCustomPrompt="1"/>
          </p:nvPr>
        </p:nvSpPr>
        <p:spPr>
          <a:xfrm>
            <a:off x="9791500" y="3415308"/>
            <a:ext cx="720675" cy="720675"/>
          </a:xfrm>
        </p:spPr>
        <p:txBody>
          <a:bodyPr>
            <a:normAutofit/>
          </a:bodyPr>
          <a:lstStyle>
            <a:lvl1pPr>
              <a:defRPr sz="1100"/>
            </a:lvl1pPr>
          </a:lstStyle>
          <a:p>
            <a:r>
              <a:rPr lang="en-US" dirty="0" smtClean="0"/>
              <a:t>ICON</a:t>
            </a:r>
          </a:p>
        </p:txBody>
      </p:sp>
      <p:sp>
        <p:nvSpPr>
          <p:cNvPr id="52" name="図プレースホルダー 5"/>
          <p:cNvSpPr>
            <a:spLocks noGrp="1"/>
          </p:cNvSpPr>
          <p:nvPr>
            <p:ph type="pic" sz="quarter" idx="41" hasCustomPrompt="1"/>
          </p:nvPr>
        </p:nvSpPr>
        <p:spPr>
          <a:xfrm>
            <a:off x="13175356" y="3415308"/>
            <a:ext cx="720675" cy="720675"/>
          </a:xfrm>
        </p:spPr>
        <p:txBody>
          <a:bodyPr>
            <a:normAutofit/>
          </a:bodyPr>
          <a:lstStyle>
            <a:lvl1pPr>
              <a:defRPr sz="1100"/>
            </a:lvl1pPr>
          </a:lstStyle>
          <a:p>
            <a:r>
              <a:rPr lang="en-US" dirty="0" smtClean="0"/>
              <a:t>ICON</a:t>
            </a:r>
          </a:p>
        </p:txBody>
      </p:sp>
      <p:sp>
        <p:nvSpPr>
          <p:cNvPr id="53" name="図プレースホルダー 5"/>
          <p:cNvSpPr>
            <a:spLocks noGrp="1"/>
          </p:cNvSpPr>
          <p:nvPr>
            <p:ph type="pic" sz="quarter" idx="42" hasCustomPrompt="1"/>
          </p:nvPr>
        </p:nvSpPr>
        <p:spPr>
          <a:xfrm>
            <a:off x="16415419" y="3415308"/>
            <a:ext cx="720675" cy="720675"/>
          </a:xfrm>
        </p:spPr>
        <p:txBody>
          <a:bodyPr>
            <a:normAutofit/>
          </a:bodyPr>
          <a:lstStyle>
            <a:lvl1pPr>
              <a:defRPr sz="1100"/>
            </a:lvl1pPr>
          </a:lstStyle>
          <a:p>
            <a:r>
              <a:rPr lang="en-US" dirty="0" smtClean="0"/>
              <a:t>ICON</a:t>
            </a:r>
          </a:p>
        </p:txBody>
      </p:sp>
    </p:spTree>
    <p:extLst>
      <p:ext uri="{BB962C8B-B14F-4D97-AF65-F5344CB8AC3E}">
        <p14:creationId xmlns:p14="http://schemas.microsoft.com/office/powerpoint/2010/main" val="188292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 calcmode="lin" valueType="num">
                                      <p:cBhvr>
                                        <p:cTn id="17" dur="500" fill="hold"/>
                                        <p:tgtEl>
                                          <p:spTgt spid="40"/>
                                        </p:tgtEl>
                                        <p:attrNameLst>
                                          <p:attrName>style.rotation</p:attrName>
                                        </p:attrNameLst>
                                      </p:cBhvr>
                                      <p:tavLst>
                                        <p:tav tm="0">
                                          <p:val>
                                            <p:fltVal val="360"/>
                                          </p:val>
                                        </p:tav>
                                        <p:tav tm="100000">
                                          <p:val>
                                            <p:fltVal val="0"/>
                                          </p:val>
                                        </p:tav>
                                      </p:tavLst>
                                    </p:anim>
                                    <p:animEffect transition="in" filter="fade">
                                      <p:cBhvr>
                                        <p:cTn id="18" dur="500"/>
                                        <p:tgtEl>
                                          <p:spTgt spid="40"/>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49" presetClass="entr" presetSubtype="0" decel="100000" fill="hold" grpId="0" nodeType="withEffect">
                                  <p:stCondLst>
                                    <p:cond delay="0"/>
                                  </p:stCondLst>
                                  <p:childTnLst>
                                    <p:set>
                                      <p:cBhvr>
                                        <p:cTn id="23" dur="1" fill="hold">
                                          <p:stCondLst>
                                            <p:cond delay="0"/>
                                          </p:stCondLst>
                                        </p:cTn>
                                        <p:tgtEl>
                                          <p:spTgt spid="41">
                                            <p:txEl>
                                              <p:pRg st="0" end="0"/>
                                            </p:txEl>
                                          </p:spTgt>
                                        </p:tgtEl>
                                        <p:attrNameLst>
                                          <p:attrName>style.visibility</p:attrName>
                                        </p:attrNameLst>
                                      </p:cBhvr>
                                      <p:to>
                                        <p:strVal val="visible"/>
                                      </p:to>
                                    </p:set>
                                    <p:anim calcmode="lin" valueType="num">
                                      <p:cBhvr>
                                        <p:cTn id="24"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41">
                                            <p:txEl>
                                              <p:pRg st="0" end="0"/>
                                            </p:txEl>
                                          </p:spTgt>
                                        </p:tgtEl>
                                        <p:attrNameLst>
                                          <p:attrName>ppt_h</p:attrName>
                                        </p:attrNameLst>
                                      </p:cBhvr>
                                      <p:tavLst>
                                        <p:tav tm="0">
                                          <p:val>
                                            <p:fltVal val="0"/>
                                          </p:val>
                                        </p:tav>
                                        <p:tav tm="100000">
                                          <p:val>
                                            <p:strVal val="#ppt_h"/>
                                          </p:val>
                                        </p:tav>
                                      </p:tavLst>
                                    </p:anim>
                                    <p:anim calcmode="lin" valueType="num">
                                      <p:cBhvr>
                                        <p:cTn id="26" dur="500" fill="hold"/>
                                        <p:tgtEl>
                                          <p:spTgt spid="41">
                                            <p:txEl>
                                              <p:pRg st="0" end="0"/>
                                            </p:txEl>
                                          </p:spTgt>
                                        </p:tgtEl>
                                        <p:attrNameLst>
                                          <p:attrName>style.rotation</p:attrName>
                                        </p:attrNameLst>
                                      </p:cBhvr>
                                      <p:tavLst>
                                        <p:tav tm="0">
                                          <p:val>
                                            <p:fltVal val="360"/>
                                          </p:val>
                                        </p:tav>
                                        <p:tav tm="100000">
                                          <p:val>
                                            <p:fltVal val="0"/>
                                          </p:val>
                                        </p:tav>
                                      </p:tavLst>
                                    </p:anim>
                                    <p:animEffect transition="in" filter="fade">
                                      <p:cBhvr>
                                        <p:cTn id="27" dur="500"/>
                                        <p:tgtEl>
                                          <p:spTgt spid="41">
                                            <p:txEl>
                                              <p:pRg st="0" end="0"/>
                                            </p:txEl>
                                          </p:spTgt>
                                        </p:tgtEl>
                                      </p:cBhvr>
                                    </p:animEffect>
                                  </p:childTnLst>
                                </p:cTn>
                              </p:par>
                            </p:childTnLst>
                          </p:cTn>
                        </p:par>
                        <p:par>
                          <p:cTn id="28" fill="hold">
                            <p:stCondLst>
                              <p:cond delay="1750"/>
                            </p:stCondLst>
                            <p:childTnLst>
                              <p:par>
                                <p:cTn id="29" presetID="2" presetClass="entr" presetSubtype="4" decel="100000" fill="hold" grpId="0" nodeType="afterEffect">
                                  <p:stCondLst>
                                    <p:cond delay="250"/>
                                  </p:stCondLst>
                                  <p:childTnLst>
                                    <p:set>
                                      <p:cBhvr>
                                        <p:cTn id="30" dur="1" fill="hold">
                                          <p:stCondLst>
                                            <p:cond delay="0"/>
                                          </p:stCondLst>
                                        </p:cTn>
                                        <p:tgtEl>
                                          <p:spTgt spid="30">
                                            <p:txEl>
                                              <p:pRg st="0" end="0"/>
                                            </p:txEl>
                                          </p:spTgt>
                                        </p:tgtEl>
                                        <p:attrNameLst>
                                          <p:attrName>style.visibility</p:attrName>
                                        </p:attrNameLst>
                                      </p:cBhvr>
                                      <p:to>
                                        <p:strVal val="visible"/>
                                      </p:to>
                                    </p:set>
                                    <p:anim calcmode="lin" valueType="num">
                                      <p:cBhvr additive="base">
                                        <p:cTn id="31"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500"/>
                                  </p:stCondLst>
                                  <p:childTnLst>
                                    <p:set>
                                      <p:cBhvr>
                                        <p:cTn id="34" dur="1" fill="hold">
                                          <p:stCondLst>
                                            <p:cond delay="0"/>
                                          </p:stCondLst>
                                        </p:cTn>
                                        <p:tgtEl>
                                          <p:spTgt spid="31">
                                            <p:txEl>
                                              <p:pRg st="0" end="0"/>
                                            </p:txEl>
                                          </p:spTgt>
                                        </p:tgtEl>
                                        <p:attrNameLst>
                                          <p:attrName>style.visibility</p:attrName>
                                        </p:attrNameLst>
                                      </p:cBhvr>
                                      <p:to>
                                        <p:strVal val="visible"/>
                                      </p:to>
                                    </p:set>
                                    <p:anim calcmode="lin" valueType="num">
                                      <p:cBhvr additive="base">
                                        <p:cTn id="35"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37" fill="hold">
                            <p:stCondLst>
                              <p:cond delay="2750"/>
                            </p:stCondLst>
                            <p:childTnLst>
                              <p:par>
                                <p:cTn id="38" presetID="22" presetClass="entr" presetSubtype="8"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par>
                          <p:cTn id="41" fill="hold">
                            <p:stCondLst>
                              <p:cond delay="3250"/>
                            </p:stCondLst>
                            <p:childTnLst>
                              <p:par>
                                <p:cTn id="42" presetID="49" presetClass="entr" presetSubtype="0" decel="100000"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p:cTn id="44" dur="500" fill="hold"/>
                                        <p:tgtEl>
                                          <p:spTgt spid="42"/>
                                        </p:tgtEl>
                                        <p:attrNameLst>
                                          <p:attrName>ppt_w</p:attrName>
                                        </p:attrNameLst>
                                      </p:cBhvr>
                                      <p:tavLst>
                                        <p:tav tm="0">
                                          <p:val>
                                            <p:fltVal val="0"/>
                                          </p:val>
                                        </p:tav>
                                        <p:tav tm="100000">
                                          <p:val>
                                            <p:strVal val="#ppt_w"/>
                                          </p:val>
                                        </p:tav>
                                      </p:tavLst>
                                    </p:anim>
                                    <p:anim calcmode="lin" valueType="num">
                                      <p:cBhvr>
                                        <p:cTn id="45" dur="500" fill="hold"/>
                                        <p:tgtEl>
                                          <p:spTgt spid="42"/>
                                        </p:tgtEl>
                                        <p:attrNameLst>
                                          <p:attrName>ppt_h</p:attrName>
                                        </p:attrNameLst>
                                      </p:cBhvr>
                                      <p:tavLst>
                                        <p:tav tm="0">
                                          <p:val>
                                            <p:fltVal val="0"/>
                                          </p:val>
                                        </p:tav>
                                        <p:tav tm="100000">
                                          <p:val>
                                            <p:strVal val="#ppt_h"/>
                                          </p:val>
                                        </p:tav>
                                      </p:tavLst>
                                    </p:anim>
                                    <p:anim calcmode="lin" valueType="num">
                                      <p:cBhvr>
                                        <p:cTn id="46" dur="500" fill="hold"/>
                                        <p:tgtEl>
                                          <p:spTgt spid="42"/>
                                        </p:tgtEl>
                                        <p:attrNameLst>
                                          <p:attrName>style.rotation</p:attrName>
                                        </p:attrNameLst>
                                      </p:cBhvr>
                                      <p:tavLst>
                                        <p:tav tm="0">
                                          <p:val>
                                            <p:fltVal val="360"/>
                                          </p:val>
                                        </p:tav>
                                        <p:tav tm="100000">
                                          <p:val>
                                            <p:fltVal val="0"/>
                                          </p:val>
                                        </p:tav>
                                      </p:tavLst>
                                    </p:anim>
                                    <p:animEffect transition="in" filter="fade">
                                      <p:cBhvr>
                                        <p:cTn id="47" dur="500"/>
                                        <p:tgtEl>
                                          <p:spTgt spid="42"/>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500"/>
                                        <p:tgtEl>
                                          <p:spTgt spid="50"/>
                                        </p:tgtEl>
                                      </p:cBhvr>
                                    </p:animEffect>
                                  </p:childTnLst>
                                </p:cTn>
                              </p:par>
                              <p:par>
                                <p:cTn id="51" presetID="49" presetClass="entr" presetSubtype="0" decel="100000" fill="hold" grpId="0" nodeType="withEffect">
                                  <p:stCondLst>
                                    <p:cond delay="0"/>
                                  </p:stCondLst>
                                  <p:childTnLst>
                                    <p:set>
                                      <p:cBhvr>
                                        <p:cTn id="52" dur="1" fill="hold">
                                          <p:stCondLst>
                                            <p:cond delay="0"/>
                                          </p:stCondLst>
                                        </p:cTn>
                                        <p:tgtEl>
                                          <p:spTgt spid="43">
                                            <p:txEl>
                                              <p:pRg st="0" end="0"/>
                                            </p:txEl>
                                          </p:spTgt>
                                        </p:tgtEl>
                                        <p:attrNameLst>
                                          <p:attrName>style.visibility</p:attrName>
                                        </p:attrNameLst>
                                      </p:cBhvr>
                                      <p:to>
                                        <p:strVal val="visible"/>
                                      </p:to>
                                    </p:set>
                                    <p:anim calcmode="lin" valueType="num">
                                      <p:cBhvr>
                                        <p:cTn id="53"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55"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56" dur="500"/>
                                        <p:tgtEl>
                                          <p:spTgt spid="43">
                                            <p:txEl>
                                              <p:pRg st="0" end="0"/>
                                            </p:txEl>
                                          </p:spTgt>
                                        </p:tgtEl>
                                      </p:cBhvr>
                                    </p:animEffect>
                                  </p:childTnLst>
                                </p:cTn>
                              </p:par>
                            </p:childTnLst>
                          </p:cTn>
                        </p:par>
                        <p:par>
                          <p:cTn id="57" fill="hold">
                            <p:stCondLst>
                              <p:cond delay="4000"/>
                            </p:stCondLst>
                            <p:childTnLst>
                              <p:par>
                                <p:cTn id="58" presetID="2" presetClass="entr" presetSubtype="4" decel="100000" fill="hold" grpId="0" nodeType="afterEffect">
                                  <p:stCondLst>
                                    <p:cond delay="250"/>
                                  </p:stCondLst>
                                  <p:childTnLst>
                                    <p:set>
                                      <p:cBhvr>
                                        <p:cTn id="59" dur="1" fill="hold">
                                          <p:stCondLst>
                                            <p:cond delay="0"/>
                                          </p:stCondLst>
                                        </p:cTn>
                                        <p:tgtEl>
                                          <p:spTgt spid="32">
                                            <p:txEl>
                                              <p:pRg st="0" end="0"/>
                                            </p:txEl>
                                          </p:spTgt>
                                        </p:tgtEl>
                                        <p:attrNameLst>
                                          <p:attrName>style.visibility</p:attrName>
                                        </p:attrNameLst>
                                      </p:cBhvr>
                                      <p:to>
                                        <p:strVal val="visible"/>
                                      </p:to>
                                    </p:set>
                                    <p:anim calcmode="lin" valueType="num">
                                      <p:cBhvr additive="base">
                                        <p:cTn id="60"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62" presetID="2" presetClass="entr" presetSubtype="4" decel="100000" fill="hold" grpId="0" nodeType="withEffect">
                                  <p:stCondLst>
                                    <p:cond delay="500"/>
                                  </p:stCondLst>
                                  <p:childTnLst>
                                    <p:set>
                                      <p:cBhvr>
                                        <p:cTn id="63" dur="1" fill="hold">
                                          <p:stCondLst>
                                            <p:cond delay="0"/>
                                          </p:stCondLst>
                                        </p:cTn>
                                        <p:tgtEl>
                                          <p:spTgt spid="33">
                                            <p:txEl>
                                              <p:pRg st="0" end="0"/>
                                            </p:txEl>
                                          </p:spTgt>
                                        </p:tgtEl>
                                        <p:attrNameLst>
                                          <p:attrName>style.visibility</p:attrName>
                                        </p:attrNameLst>
                                      </p:cBhvr>
                                      <p:to>
                                        <p:strVal val="visible"/>
                                      </p:to>
                                    </p:set>
                                    <p:anim calcmode="lin" valueType="num">
                                      <p:cBhvr additive="base">
                                        <p:cTn id="64"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66" fill="hold">
                            <p:stCondLst>
                              <p:cond delay="5000"/>
                            </p:stCondLst>
                            <p:childTnLst>
                              <p:par>
                                <p:cTn id="67" presetID="22" presetClass="entr" presetSubtype="8"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500"/>
                                        <p:tgtEl>
                                          <p:spTgt spid="25"/>
                                        </p:tgtEl>
                                      </p:cBhvr>
                                    </p:animEffect>
                                  </p:childTnLst>
                                </p:cTn>
                              </p:par>
                            </p:childTnLst>
                          </p:cTn>
                        </p:par>
                        <p:par>
                          <p:cTn id="70" fill="hold">
                            <p:stCondLst>
                              <p:cond delay="5500"/>
                            </p:stCondLst>
                            <p:childTnLst>
                              <p:par>
                                <p:cTn id="71" presetID="49" presetClass="entr" presetSubtype="0" decel="10000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p:cTn id="73" dur="500" fill="hold"/>
                                        <p:tgtEl>
                                          <p:spTgt spid="44"/>
                                        </p:tgtEl>
                                        <p:attrNameLst>
                                          <p:attrName>ppt_w</p:attrName>
                                        </p:attrNameLst>
                                      </p:cBhvr>
                                      <p:tavLst>
                                        <p:tav tm="0">
                                          <p:val>
                                            <p:fltVal val="0"/>
                                          </p:val>
                                        </p:tav>
                                        <p:tav tm="100000">
                                          <p:val>
                                            <p:strVal val="#ppt_w"/>
                                          </p:val>
                                        </p:tav>
                                      </p:tavLst>
                                    </p:anim>
                                    <p:anim calcmode="lin" valueType="num">
                                      <p:cBhvr>
                                        <p:cTn id="74" dur="500" fill="hold"/>
                                        <p:tgtEl>
                                          <p:spTgt spid="44"/>
                                        </p:tgtEl>
                                        <p:attrNameLst>
                                          <p:attrName>ppt_h</p:attrName>
                                        </p:attrNameLst>
                                      </p:cBhvr>
                                      <p:tavLst>
                                        <p:tav tm="0">
                                          <p:val>
                                            <p:fltVal val="0"/>
                                          </p:val>
                                        </p:tav>
                                        <p:tav tm="100000">
                                          <p:val>
                                            <p:strVal val="#ppt_h"/>
                                          </p:val>
                                        </p:tav>
                                      </p:tavLst>
                                    </p:anim>
                                    <p:anim calcmode="lin" valueType="num">
                                      <p:cBhvr>
                                        <p:cTn id="75" dur="500" fill="hold"/>
                                        <p:tgtEl>
                                          <p:spTgt spid="44"/>
                                        </p:tgtEl>
                                        <p:attrNameLst>
                                          <p:attrName>style.rotation</p:attrName>
                                        </p:attrNameLst>
                                      </p:cBhvr>
                                      <p:tavLst>
                                        <p:tav tm="0">
                                          <p:val>
                                            <p:fltVal val="360"/>
                                          </p:val>
                                        </p:tav>
                                        <p:tav tm="100000">
                                          <p:val>
                                            <p:fltVal val="0"/>
                                          </p:val>
                                        </p:tav>
                                      </p:tavLst>
                                    </p:anim>
                                    <p:animEffect transition="in" filter="fade">
                                      <p:cBhvr>
                                        <p:cTn id="76" dur="500"/>
                                        <p:tgtEl>
                                          <p:spTgt spid="44"/>
                                        </p:tgtEl>
                                      </p:cBhvr>
                                    </p:animEffect>
                                  </p:childTnLst>
                                </p:cTn>
                              </p:par>
                              <p:par>
                                <p:cTn id="77" presetID="10" presetClass="entr" presetSubtype="0" fill="hold" grpId="0" nodeType="withEffect">
                                  <p:stCondLst>
                                    <p:cond delay="250"/>
                                  </p:stCondLst>
                                  <p:childTnLst>
                                    <p:set>
                                      <p:cBhvr>
                                        <p:cTn id="78" dur="1" fill="hold">
                                          <p:stCondLst>
                                            <p:cond delay="0"/>
                                          </p:stCondLst>
                                        </p:cTn>
                                        <p:tgtEl>
                                          <p:spTgt spid="51"/>
                                        </p:tgtEl>
                                        <p:attrNameLst>
                                          <p:attrName>style.visibility</p:attrName>
                                        </p:attrNameLst>
                                      </p:cBhvr>
                                      <p:to>
                                        <p:strVal val="visible"/>
                                      </p:to>
                                    </p:set>
                                    <p:animEffect transition="in" filter="fade">
                                      <p:cBhvr>
                                        <p:cTn id="79" dur="500"/>
                                        <p:tgtEl>
                                          <p:spTgt spid="51"/>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45">
                                            <p:txEl>
                                              <p:pRg st="0" end="0"/>
                                            </p:txEl>
                                          </p:spTgt>
                                        </p:tgtEl>
                                        <p:attrNameLst>
                                          <p:attrName>style.visibility</p:attrName>
                                        </p:attrNameLst>
                                      </p:cBhvr>
                                      <p:to>
                                        <p:strVal val="visible"/>
                                      </p:to>
                                    </p:set>
                                    <p:anim calcmode="lin" valueType="num">
                                      <p:cBhvr>
                                        <p:cTn id="82" dur="5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83" dur="500" fill="hold"/>
                                        <p:tgtEl>
                                          <p:spTgt spid="45">
                                            <p:txEl>
                                              <p:pRg st="0" end="0"/>
                                            </p:txEl>
                                          </p:spTgt>
                                        </p:tgtEl>
                                        <p:attrNameLst>
                                          <p:attrName>ppt_h</p:attrName>
                                        </p:attrNameLst>
                                      </p:cBhvr>
                                      <p:tavLst>
                                        <p:tav tm="0">
                                          <p:val>
                                            <p:fltVal val="0"/>
                                          </p:val>
                                        </p:tav>
                                        <p:tav tm="100000">
                                          <p:val>
                                            <p:strVal val="#ppt_h"/>
                                          </p:val>
                                        </p:tav>
                                      </p:tavLst>
                                    </p:anim>
                                    <p:anim calcmode="lin" valueType="num">
                                      <p:cBhvr>
                                        <p:cTn id="84" dur="500" fill="hold"/>
                                        <p:tgtEl>
                                          <p:spTgt spid="45">
                                            <p:txEl>
                                              <p:pRg st="0" end="0"/>
                                            </p:txEl>
                                          </p:spTgt>
                                        </p:tgtEl>
                                        <p:attrNameLst>
                                          <p:attrName>style.rotation</p:attrName>
                                        </p:attrNameLst>
                                      </p:cBhvr>
                                      <p:tavLst>
                                        <p:tav tm="0">
                                          <p:val>
                                            <p:fltVal val="360"/>
                                          </p:val>
                                        </p:tav>
                                        <p:tav tm="100000">
                                          <p:val>
                                            <p:fltVal val="0"/>
                                          </p:val>
                                        </p:tav>
                                      </p:tavLst>
                                    </p:anim>
                                    <p:animEffect transition="in" filter="fade">
                                      <p:cBhvr>
                                        <p:cTn id="85" dur="500"/>
                                        <p:tgtEl>
                                          <p:spTgt spid="45">
                                            <p:txEl>
                                              <p:pRg st="0" end="0"/>
                                            </p:txEl>
                                          </p:spTgt>
                                        </p:tgtEl>
                                      </p:cBhvr>
                                    </p:animEffect>
                                  </p:childTnLst>
                                </p:cTn>
                              </p:par>
                            </p:childTnLst>
                          </p:cTn>
                        </p:par>
                        <p:par>
                          <p:cTn id="86" fill="hold">
                            <p:stCondLst>
                              <p:cond delay="6250"/>
                            </p:stCondLst>
                            <p:childTnLst>
                              <p:par>
                                <p:cTn id="87" presetID="2" presetClass="entr" presetSubtype="4" decel="100000" fill="hold" grpId="0" nodeType="afterEffect">
                                  <p:stCondLst>
                                    <p:cond delay="250"/>
                                  </p:stCondLst>
                                  <p:childTnLst>
                                    <p:set>
                                      <p:cBhvr>
                                        <p:cTn id="88" dur="1" fill="hold">
                                          <p:stCondLst>
                                            <p:cond delay="0"/>
                                          </p:stCondLst>
                                        </p:cTn>
                                        <p:tgtEl>
                                          <p:spTgt spid="34">
                                            <p:txEl>
                                              <p:pRg st="0" end="0"/>
                                            </p:txEl>
                                          </p:spTgt>
                                        </p:tgtEl>
                                        <p:attrNameLst>
                                          <p:attrName>style.visibility</p:attrName>
                                        </p:attrNameLst>
                                      </p:cBhvr>
                                      <p:to>
                                        <p:strVal val="visible"/>
                                      </p:to>
                                    </p:set>
                                    <p:anim calcmode="lin" valueType="num">
                                      <p:cBhvr additive="base">
                                        <p:cTn id="89"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91" presetID="2" presetClass="entr" presetSubtype="4" decel="100000" fill="hold" grpId="0" nodeType="withEffect">
                                  <p:stCondLst>
                                    <p:cond delay="500"/>
                                  </p:stCondLst>
                                  <p:childTnLst>
                                    <p:set>
                                      <p:cBhvr>
                                        <p:cTn id="92" dur="1" fill="hold">
                                          <p:stCondLst>
                                            <p:cond delay="0"/>
                                          </p:stCondLst>
                                        </p:cTn>
                                        <p:tgtEl>
                                          <p:spTgt spid="35">
                                            <p:txEl>
                                              <p:pRg st="0" end="0"/>
                                            </p:txEl>
                                          </p:spTgt>
                                        </p:tgtEl>
                                        <p:attrNameLst>
                                          <p:attrName>style.visibility</p:attrName>
                                        </p:attrNameLst>
                                      </p:cBhvr>
                                      <p:to>
                                        <p:strVal val="visible"/>
                                      </p:to>
                                    </p:set>
                                    <p:anim calcmode="lin" valueType="num">
                                      <p:cBhvr additive="base">
                                        <p:cTn id="93"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95" fill="hold">
                            <p:stCondLst>
                              <p:cond delay="7250"/>
                            </p:stCondLst>
                            <p:childTnLst>
                              <p:par>
                                <p:cTn id="96" presetID="22" presetClass="entr" presetSubtype="8" fill="hold" grpId="0" nodeType="after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wipe(left)">
                                      <p:cBhvr>
                                        <p:cTn id="98" dur="500"/>
                                        <p:tgtEl>
                                          <p:spTgt spid="26"/>
                                        </p:tgtEl>
                                      </p:cBhvr>
                                    </p:animEffect>
                                  </p:childTnLst>
                                </p:cTn>
                              </p:par>
                            </p:childTnLst>
                          </p:cTn>
                        </p:par>
                        <p:par>
                          <p:cTn id="99" fill="hold">
                            <p:stCondLst>
                              <p:cond delay="7750"/>
                            </p:stCondLst>
                            <p:childTnLst>
                              <p:par>
                                <p:cTn id="100" presetID="49" presetClass="entr" presetSubtype="0" decel="100000" fill="hold" grpId="0" nodeType="afterEffect">
                                  <p:stCondLst>
                                    <p:cond delay="0"/>
                                  </p:stCondLst>
                                  <p:childTnLst>
                                    <p:set>
                                      <p:cBhvr>
                                        <p:cTn id="101" dur="1" fill="hold">
                                          <p:stCondLst>
                                            <p:cond delay="0"/>
                                          </p:stCondLst>
                                        </p:cTn>
                                        <p:tgtEl>
                                          <p:spTgt spid="46"/>
                                        </p:tgtEl>
                                        <p:attrNameLst>
                                          <p:attrName>style.visibility</p:attrName>
                                        </p:attrNameLst>
                                      </p:cBhvr>
                                      <p:to>
                                        <p:strVal val="visible"/>
                                      </p:to>
                                    </p:set>
                                    <p:anim calcmode="lin" valueType="num">
                                      <p:cBhvr>
                                        <p:cTn id="102" dur="500" fill="hold"/>
                                        <p:tgtEl>
                                          <p:spTgt spid="46"/>
                                        </p:tgtEl>
                                        <p:attrNameLst>
                                          <p:attrName>ppt_w</p:attrName>
                                        </p:attrNameLst>
                                      </p:cBhvr>
                                      <p:tavLst>
                                        <p:tav tm="0">
                                          <p:val>
                                            <p:fltVal val="0"/>
                                          </p:val>
                                        </p:tav>
                                        <p:tav tm="100000">
                                          <p:val>
                                            <p:strVal val="#ppt_w"/>
                                          </p:val>
                                        </p:tav>
                                      </p:tavLst>
                                    </p:anim>
                                    <p:anim calcmode="lin" valueType="num">
                                      <p:cBhvr>
                                        <p:cTn id="103" dur="500" fill="hold"/>
                                        <p:tgtEl>
                                          <p:spTgt spid="46"/>
                                        </p:tgtEl>
                                        <p:attrNameLst>
                                          <p:attrName>ppt_h</p:attrName>
                                        </p:attrNameLst>
                                      </p:cBhvr>
                                      <p:tavLst>
                                        <p:tav tm="0">
                                          <p:val>
                                            <p:fltVal val="0"/>
                                          </p:val>
                                        </p:tav>
                                        <p:tav tm="100000">
                                          <p:val>
                                            <p:strVal val="#ppt_h"/>
                                          </p:val>
                                        </p:tav>
                                      </p:tavLst>
                                    </p:anim>
                                    <p:anim calcmode="lin" valueType="num">
                                      <p:cBhvr>
                                        <p:cTn id="104" dur="500" fill="hold"/>
                                        <p:tgtEl>
                                          <p:spTgt spid="46"/>
                                        </p:tgtEl>
                                        <p:attrNameLst>
                                          <p:attrName>style.rotation</p:attrName>
                                        </p:attrNameLst>
                                      </p:cBhvr>
                                      <p:tavLst>
                                        <p:tav tm="0">
                                          <p:val>
                                            <p:fltVal val="360"/>
                                          </p:val>
                                        </p:tav>
                                        <p:tav tm="100000">
                                          <p:val>
                                            <p:fltVal val="0"/>
                                          </p:val>
                                        </p:tav>
                                      </p:tavLst>
                                    </p:anim>
                                    <p:animEffect transition="in" filter="fade">
                                      <p:cBhvr>
                                        <p:cTn id="105" dur="500"/>
                                        <p:tgtEl>
                                          <p:spTgt spid="46"/>
                                        </p:tgtEl>
                                      </p:cBhvr>
                                    </p:animEffect>
                                  </p:childTnLst>
                                </p:cTn>
                              </p:par>
                              <p:par>
                                <p:cTn id="106" presetID="10" presetClass="entr" presetSubtype="0" fill="hold" grpId="0" nodeType="withEffect">
                                  <p:stCondLst>
                                    <p:cond delay="250"/>
                                  </p:stCondLst>
                                  <p:childTnLst>
                                    <p:set>
                                      <p:cBhvr>
                                        <p:cTn id="107" dur="1" fill="hold">
                                          <p:stCondLst>
                                            <p:cond delay="0"/>
                                          </p:stCondLst>
                                        </p:cTn>
                                        <p:tgtEl>
                                          <p:spTgt spid="52"/>
                                        </p:tgtEl>
                                        <p:attrNameLst>
                                          <p:attrName>style.visibility</p:attrName>
                                        </p:attrNameLst>
                                      </p:cBhvr>
                                      <p:to>
                                        <p:strVal val="visible"/>
                                      </p:to>
                                    </p:set>
                                    <p:animEffect transition="in" filter="fade">
                                      <p:cBhvr>
                                        <p:cTn id="108" dur="500"/>
                                        <p:tgtEl>
                                          <p:spTgt spid="52"/>
                                        </p:tgtEl>
                                      </p:cBhvr>
                                    </p:animEffect>
                                  </p:childTnLst>
                                </p:cTn>
                              </p:par>
                              <p:par>
                                <p:cTn id="109" presetID="49" presetClass="entr" presetSubtype="0" decel="100000" fill="hold" grpId="0" nodeType="withEffect">
                                  <p:stCondLst>
                                    <p:cond delay="0"/>
                                  </p:stCondLst>
                                  <p:childTnLst>
                                    <p:set>
                                      <p:cBhvr>
                                        <p:cTn id="110" dur="1" fill="hold">
                                          <p:stCondLst>
                                            <p:cond delay="0"/>
                                          </p:stCondLst>
                                        </p:cTn>
                                        <p:tgtEl>
                                          <p:spTgt spid="47">
                                            <p:txEl>
                                              <p:pRg st="0" end="0"/>
                                            </p:txEl>
                                          </p:spTgt>
                                        </p:tgtEl>
                                        <p:attrNameLst>
                                          <p:attrName>style.visibility</p:attrName>
                                        </p:attrNameLst>
                                      </p:cBhvr>
                                      <p:to>
                                        <p:strVal val="visible"/>
                                      </p:to>
                                    </p:set>
                                    <p:anim calcmode="lin" valueType="num">
                                      <p:cBhvr>
                                        <p:cTn id="111"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12"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13"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14" dur="500"/>
                                        <p:tgtEl>
                                          <p:spTgt spid="47">
                                            <p:txEl>
                                              <p:pRg st="0" end="0"/>
                                            </p:txEl>
                                          </p:spTgt>
                                        </p:tgtEl>
                                      </p:cBhvr>
                                    </p:animEffect>
                                  </p:childTnLst>
                                </p:cTn>
                              </p:par>
                            </p:childTnLst>
                          </p:cTn>
                        </p:par>
                        <p:par>
                          <p:cTn id="115" fill="hold">
                            <p:stCondLst>
                              <p:cond delay="8500"/>
                            </p:stCondLst>
                            <p:childTnLst>
                              <p:par>
                                <p:cTn id="116" presetID="2" presetClass="entr" presetSubtype="4" decel="100000" fill="hold" grpId="0" nodeType="afterEffect">
                                  <p:stCondLst>
                                    <p:cond delay="250"/>
                                  </p:stCondLst>
                                  <p:childTnLst>
                                    <p:set>
                                      <p:cBhvr>
                                        <p:cTn id="117" dur="1" fill="hold">
                                          <p:stCondLst>
                                            <p:cond delay="0"/>
                                          </p:stCondLst>
                                        </p:cTn>
                                        <p:tgtEl>
                                          <p:spTgt spid="36">
                                            <p:txEl>
                                              <p:pRg st="0" end="0"/>
                                            </p:txEl>
                                          </p:spTgt>
                                        </p:tgtEl>
                                        <p:attrNameLst>
                                          <p:attrName>style.visibility</p:attrName>
                                        </p:attrNameLst>
                                      </p:cBhvr>
                                      <p:to>
                                        <p:strVal val="visible"/>
                                      </p:to>
                                    </p:set>
                                    <p:anim calcmode="lin" valueType="num">
                                      <p:cBhvr additive="base">
                                        <p:cTn id="118"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19"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120" presetID="2" presetClass="entr" presetSubtype="4" decel="100000" fill="hold" grpId="0" nodeType="withEffect">
                                  <p:stCondLst>
                                    <p:cond delay="500"/>
                                  </p:stCondLst>
                                  <p:childTnLst>
                                    <p:set>
                                      <p:cBhvr>
                                        <p:cTn id="121" dur="1" fill="hold">
                                          <p:stCondLst>
                                            <p:cond delay="0"/>
                                          </p:stCondLst>
                                        </p:cTn>
                                        <p:tgtEl>
                                          <p:spTgt spid="37">
                                            <p:txEl>
                                              <p:pRg st="0" end="0"/>
                                            </p:txEl>
                                          </p:spTgt>
                                        </p:tgtEl>
                                        <p:attrNameLst>
                                          <p:attrName>style.visibility</p:attrName>
                                        </p:attrNameLst>
                                      </p:cBhvr>
                                      <p:to>
                                        <p:strVal val="visible"/>
                                      </p:to>
                                    </p:set>
                                    <p:anim calcmode="lin" valueType="num">
                                      <p:cBhvr additive="base">
                                        <p:cTn id="122"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123"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par>
                          <p:cTn id="124" fill="hold">
                            <p:stCondLst>
                              <p:cond delay="9500"/>
                            </p:stCondLst>
                            <p:childTnLst>
                              <p:par>
                                <p:cTn id="125" presetID="22" presetClass="entr" presetSubtype="8" fill="hold" grpId="0" nodeType="afterEffect">
                                  <p:stCondLst>
                                    <p:cond delay="0"/>
                                  </p:stCondLst>
                                  <p:childTnLst>
                                    <p:set>
                                      <p:cBhvr>
                                        <p:cTn id="126" dur="1" fill="hold">
                                          <p:stCondLst>
                                            <p:cond delay="0"/>
                                          </p:stCondLst>
                                        </p:cTn>
                                        <p:tgtEl>
                                          <p:spTgt spid="27"/>
                                        </p:tgtEl>
                                        <p:attrNameLst>
                                          <p:attrName>style.visibility</p:attrName>
                                        </p:attrNameLst>
                                      </p:cBhvr>
                                      <p:to>
                                        <p:strVal val="visible"/>
                                      </p:to>
                                    </p:set>
                                    <p:animEffect transition="in" filter="wipe(left)">
                                      <p:cBhvr>
                                        <p:cTn id="127" dur="500"/>
                                        <p:tgtEl>
                                          <p:spTgt spid="27"/>
                                        </p:tgtEl>
                                      </p:cBhvr>
                                    </p:animEffect>
                                  </p:childTnLst>
                                </p:cTn>
                              </p:par>
                            </p:childTnLst>
                          </p:cTn>
                        </p:par>
                        <p:par>
                          <p:cTn id="128" fill="hold">
                            <p:stCondLst>
                              <p:cond delay="10000"/>
                            </p:stCondLst>
                            <p:childTnLst>
                              <p:par>
                                <p:cTn id="129" presetID="49" presetClass="entr" presetSubtype="0" decel="100000" fill="hold" grpId="0" nodeType="afterEffect">
                                  <p:stCondLst>
                                    <p:cond delay="0"/>
                                  </p:stCondLst>
                                  <p:childTnLst>
                                    <p:set>
                                      <p:cBhvr>
                                        <p:cTn id="130" dur="1" fill="hold">
                                          <p:stCondLst>
                                            <p:cond delay="0"/>
                                          </p:stCondLst>
                                        </p:cTn>
                                        <p:tgtEl>
                                          <p:spTgt spid="48"/>
                                        </p:tgtEl>
                                        <p:attrNameLst>
                                          <p:attrName>style.visibility</p:attrName>
                                        </p:attrNameLst>
                                      </p:cBhvr>
                                      <p:to>
                                        <p:strVal val="visible"/>
                                      </p:to>
                                    </p:set>
                                    <p:anim calcmode="lin" valueType="num">
                                      <p:cBhvr>
                                        <p:cTn id="131" dur="500" fill="hold"/>
                                        <p:tgtEl>
                                          <p:spTgt spid="48"/>
                                        </p:tgtEl>
                                        <p:attrNameLst>
                                          <p:attrName>ppt_w</p:attrName>
                                        </p:attrNameLst>
                                      </p:cBhvr>
                                      <p:tavLst>
                                        <p:tav tm="0">
                                          <p:val>
                                            <p:fltVal val="0"/>
                                          </p:val>
                                        </p:tav>
                                        <p:tav tm="100000">
                                          <p:val>
                                            <p:strVal val="#ppt_w"/>
                                          </p:val>
                                        </p:tav>
                                      </p:tavLst>
                                    </p:anim>
                                    <p:anim calcmode="lin" valueType="num">
                                      <p:cBhvr>
                                        <p:cTn id="132" dur="500" fill="hold"/>
                                        <p:tgtEl>
                                          <p:spTgt spid="48"/>
                                        </p:tgtEl>
                                        <p:attrNameLst>
                                          <p:attrName>ppt_h</p:attrName>
                                        </p:attrNameLst>
                                      </p:cBhvr>
                                      <p:tavLst>
                                        <p:tav tm="0">
                                          <p:val>
                                            <p:fltVal val="0"/>
                                          </p:val>
                                        </p:tav>
                                        <p:tav tm="100000">
                                          <p:val>
                                            <p:strVal val="#ppt_h"/>
                                          </p:val>
                                        </p:tav>
                                      </p:tavLst>
                                    </p:anim>
                                    <p:anim calcmode="lin" valueType="num">
                                      <p:cBhvr>
                                        <p:cTn id="133" dur="500" fill="hold"/>
                                        <p:tgtEl>
                                          <p:spTgt spid="48"/>
                                        </p:tgtEl>
                                        <p:attrNameLst>
                                          <p:attrName>style.rotation</p:attrName>
                                        </p:attrNameLst>
                                      </p:cBhvr>
                                      <p:tavLst>
                                        <p:tav tm="0">
                                          <p:val>
                                            <p:fltVal val="360"/>
                                          </p:val>
                                        </p:tav>
                                        <p:tav tm="100000">
                                          <p:val>
                                            <p:fltVal val="0"/>
                                          </p:val>
                                        </p:tav>
                                      </p:tavLst>
                                    </p:anim>
                                    <p:animEffect transition="in" filter="fade">
                                      <p:cBhvr>
                                        <p:cTn id="134" dur="500"/>
                                        <p:tgtEl>
                                          <p:spTgt spid="48"/>
                                        </p:tgtEl>
                                      </p:cBhvr>
                                    </p:animEffect>
                                  </p:childTnLst>
                                </p:cTn>
                              </p:par>
                              <p:par>
                                <p:cTn id="135" presetID="10" presetClass="entr" presetSubtype="0" fill="hold" grpId="0" nodeType="withEffect">
                                  <p:stCondLst>
                                    <p:cond delay="250"/>
                                  </p:stCondLst>
                                  <p:childTnLst>
                                    <p:set>
                                      <p:cBhvr>
                                        <p:cTn id="136" dur="1" fill="hold">
                                          <p:stCondLst>
                                            <p:cond delay="0"/>
                                          </p:stCondLst>
                                        </p:cTn>
                                        <p:tgtEl>
                                          <p:spTgt spid="53"/>
                                        </p:tgtEl>
                                        <p:attrNameLst>
                                          <p:attrName>style.visibility</p:attrName>
                                        </p:attrNameLst>
                                      </p:cBhvr>
                                      <p:to>
                                        <p:strVal val="visible"/>
                                      </p:to>
                                    </p:set>
                                    <p:animEffect transition="in" filter="fade">
                                      <p:cBhvr>
                                        <p:cTn id="137" dur="500"/>
                                        <p:tgtEl>
                                          <p:spTgt spid="53"/>
                                        </p:tgtEl>
                                      </p:cBhvr>
                                    </p:animEffect>
                                  </p:childTnLst>
                                </p:cTn>
                              </p:par>
                              <p:par>
                                <p:cTn id="138" presetID="49" presetClass="entr" presetSubtype="0" decel="100000" fill="hold" grpId="0" nodeType="withEffect">
                                  <p:stCondLst>
                                    <p:cond delay="0"/>
                                  </p:stCondLst>
                                  <p:childTnLst>
                                    <p:set>
                                      <p:cBhvr>
                                        <p:cTn id="139" dur="1" fill="hold">
                                          <p:stCondLst>
                                            <p:cond delay="0"/>
                                          </p:stCondLst>
                                        </p:cTn>
                                        <p:tgtEl>
                                          <p:spTgt spid="49">
                                            <p:txEl>
                                              <p:pRg st="0" end="0"/>
                                            </p:txEl>
                                          </p:spTgt>
                                        </p:tgtEl>
                                        <p:attrNameLst>
                                          <p:attrName>style.visibility</p:attrName>
                                        </p:attrNameLst>
                                      </p:cBhvr>
                                      <p:to>
                                        <p:strVal val="visible"/>
                                      </p:to>
                                    </p:set>
                                    <p:anim calcmode="lin" valueType="num">
                                      <p:cBhvr>
                                        <p:cTn id="140" dur="500" fill="hold"/>
                                        <p:tgtEl>
                                          <p:spTgt spid="49">
                                            <p:txEl>
                                              <p:pRg st="0" end="0"/>
                                            </p:txEl>
                                          </p:spTgt>
                                        </p:tgtEl>
                                        <p:attrNameLst>
                                          <p:attrName>ppt_w</p:attrName>
                                        </p:attrNameLst>
                                      </p:cBhvr>
                                      <p:tavLst>
                                        <p:tav tm="0">
                                          <p:val>
                                            <p:fltVal val="0"/>
                                          </p:val>
                                        </p:tav>
                                        <p:tav tm="100000">
                                          <p:val>
                                            <p:strVal val="#ppt_w"/>
                                          </p:val>
                                        </p:tav>
                                      </p:tavLst>
                                    </p:anim>
                                    <p:anim calcmode="lin" valueType="num">
                                      <p:cBhvr>
                                        <p:cTn id="141" dur="500" fill="hold"/>
                                        <p:tgtEl>
                                          <p:spTgt spid="49">
                                            <p:txEl>
                                              <p:pRg st="0" end="0"/>
                                            </p:txEl>
                                          </p:spTgt>
                                        </p:tgtEl>
                                        <p:attrNameLst>
                                          <p:attrName>ppt_h</p:attrName>
                                        </p:attrNameLst>
                                      </p:cBhvr>
                                      <p:tavLst>
                                        <p:tav tm="0">
                                          <p:val>
                                            <p:fltVal val="0"/>
                                          </p:val>
                                        </p:tav>
                                        <p:tav tm="100000">
                                          <p:val>
                                            <p:strVal val="#ppt_h"/>
                                          </p:val>
                                        </p:tav>
                                      </p:tavLst>
                                    </p:anim>
                                    <p:anim calcmode="lin" valueType="num">
                                      <p:cBhvr>
                                        <p:cTn id="142" dur="500" fill="hold"/>
                                        <p:tgtEl>
                                          <p:spTgt spid="49">
                                            <p:txEl>
                                              <p:pRg st="0" end="0"/>
                                            </p:txEl>
                                          </p:spTgt>
                                        </p:tgtEl>
                                        <p:attrNameLst>
                                          <p:attrName>style.rotation</p:attrName>
                                        </p:attrNameLst>
                                      </p:cBhvr>
                                      <p:tavLst>
                                        <p:tav tm="0">
                                          <p:val>
                                            <p:fltVal val="360"/>
                                          </p:val>
                                        </p:tav>
                                        <p:tav tm="100000">
                                          <p:val>
                                            <p:fltVal val="0"/>
                                          </p:val>
                                        </p:tav>
                                      </p:tavLst>
                                    </p:anim>
                                    <p:animEffect transition="in" filter="fade">
                                      <p:cBhvr>
                                        <p:cTn id="143" dur="500"/>
                                        <p:tgtEl>
                                          <p:spTgt spid="49">
                                            <p:txEl>
                                              <p:pRg st="0" end="0"/>
                                            </p:txEl>
                                          </p:spTgt>
                                        </p:tgtEl>
                                      </p:cBhvr>
                                    </p:animEffect>
                                  </p:childTnLst>
                                </p:cTn>
                              </p:par>
                            </p:childTnLst>
                          </p:cTn>
                        </p:par>
                        <p:par>
                          <p:cTn id="144" fill="hold">
                            <p:stCondLst>
                              <p:cond delay="10750"/>
                            </p:stCondLst>
                            <p:childTnLst>
                              <p:par>
                                <p:cTn id="145" presetID="2" presetClass="entr" presetSubtype="4" decel="100000" fill="hold" grpId="0" nodeType="afterEffect">
                                  <p:stCondLst>
                                    <p:cond delay="250"/>
                                  </p:stCondLst>
                                  <p:childTnLst>
                                    <p:set>
                                      <p:cBhvr>
                                        <p:cTn id="146" dur="1" fill="hold">
                                          <p:stCondLst>
                                            <p:cond delay="0"/>
                                          </p:stCondLst>
                                        </p:cTn>
                                        <p:tgtEl>
                                          <p:spTgt spid="38">
                                            <p:txEl>
                                              <p:pRg st="0" end="0"/>
                                            </p:txEl>
                                          </p:spTgt>
                                        </p:tgtEl>
                                        <p:attrNameLst>
                                          <p:attrName>style.visibility</p:attrName>
                                        </p:attrNameLst>
                                      </p:cBhvr>
                                      <p:to>
                                        <p:strVal val="visible"/>
                                      </p:to>
                                    </p:set>
                                    <p:anim calcmode="lin" valueType="num">
                                      <p:cBhvr additive="base">
                                        <p:cTn id="147"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48" dur="500" fill="hold"/>
                                        <p:tgtEl>
                                          <p:spTgt spid="38">
                                            <p:txEl>
                                              <p:pRg st="0" end="0"/>
                                            </p:txEl>
                                          </p:spTgt>
                                        </p:tgtEl>
                                        <p:attrNameLst>
                                          <p:attrName>ppt_y</p:attrName>
                                        </p:attrNameLst>
                                      </p:cBhvr>
                                      <p:tavLst>
                                        <p:tav tm="0">
                                          <p:val>
                                            <p:strVal val="1+#ppt_h/2"/>
                                          </p:val>
                                        </p:tav>
                                        <p:tav tm="100000">
                                          <p:val>
                                            <p:strVal val="#ppt_y"/>
                                          </p:val>
                                        </p:tav>
                                      </p:tavLst>
                                    </p:anim>
                                  </p:childTnLst>
                                </p:cTn>
                              </p:par>
                              <p:par>
                                <p:cTn id="149" presetID="2" presetClass="entr" presetSubtype="4" decel="100000" fill="hold" grpId="0" nodeType="withEffect">
                                  <p:stCondLst>
                                    <p:cond delay="500"/>
                                  </p:stCondLst>
                                  <p:childTnLst>
                                    <p:set>
                                      <p:cBhvr>
                                        <p:cTn id="150" dur="1" fill="hold">
                                          <p:stCondLst>
                                            <p:cond delay="0"/>
                                          </p:stCondLst>
                                        </p:cTn>
                                        <p:tgtEl>
                                          <p:spTgt spid="39">
                                            <p:txEl>
                                              <p:pRg st="0" end="0"/>
                                            </p:txEl>
                                          </p:spTgt>
                                        </p:tgtEl>
                                        <p:attrNameLst>
                                          <p:attrName>style.visibility</p:attrName>
                                        </p:attrNameLst>
                                      </p:cBhvr>
                                      <p:to>
                                        <p:strVal val="visible"/>
                                      </p:to>
                                    </p:set>
                                    <p:anim calcmode="lin" valueType="num">
                                      <p:cBhvr additive="base">
                                        <p:cTn id="151"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52"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par>
                          <p:cTn id="153" fill="hold">
                            <p:stCondLst>
                              <p:cond delay="11750"/>
                            </p:stCondLst>
                            <p:childTnLst>
                              <p:par>
                                <p:cTn id="154" presetID="22" presetClass="entr" presetSubtype="8" fill="hold" grpId="0" nodeType="afterEffect">
                                  <p:stCondLst>
                                    <p:cond delay="0"/>
                                  </p:stCondLst>
                                  <p:childTnLst>
                                    <p:set>
                                      <p:cBhvr>
                                        <p:cTn id="155" dur="1" fill="hold">
                                          <p:stCondLst>
                                            <p:cond delay="0"/>
                                          </p:stCondLst>
                                        </p:cTn>
                                        <p:tgtEl>
                                          <p:spTgt spid="29"/>
                                        </p:tgtEl>
                                        <p:attrNameLst>
                                          <p:attrName>style.visibility</p:attrName>
                                        </p:attrNameLst>
                                      </p:cBhvr>
                                      <p:to>
                                        <p:strVal val="visible"/>
                                      </p:to>
                                    </p:set>
                                    <p:animEffect transition="in" filter="wipe(left)">
                                      <p:cBhvr>
                                        <p:cTn id="1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5" grpId="0" animBg="1"/>
      <p:bldP spid="26" grpId="0" animBg="1"/>
      <p:bldP spid="27" grpId="0" animBg="1"/>
      <p:bldP spid="29" grpId="0" animBg="1"/>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build="p">
        <p:tmplLst>
          <p:tmpl lvl="1">
            <p:tnLst>
              <p:par>
                <p:cTn presetID="2" presetClass="entr" presetSubtype="4" decel="10000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after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5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after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P spid="41" grpId="0" build="p">
        <p:tmplLst>
          <p:tmpl lvl="1">
            <p:tnLst>
              <p:par>
                <p:cTn presetID="49" presetClass="entr" presetSubtype="0"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500" fill="hold"/>
                        <p:tgtEl>
                          <p:spTgt spid="41"/>
                        </p:tgtEl>
                        <p:attrNameLst>
                          <p:attrName>ppt_w</p:attrName>
                        </p:attrNameLst>
                      </p:cBhvr>
                      <p:tavLst>
                        <p:tav tm="0">
                          <p:val>
                            <p:fltVal val="0"/>
                          </p:val>
                        </p:tav>
                        <p:tav tm="100000">
                          <p:val>
                            <p:strVal val="#ppt_w"/>
                          </p:val>
                        </p:tav>
                      </p:tavLst>
                    </p:anim>
                    <p:anim calcmode="lin" valueType="num">
                      <p:cBhvr>
                        <p:cTn dur="500" fill="hold"/>
                        <p:tgtEl>
                          <p:spTgt spid="41"/>
                        </p:tgtEl>
                        <p:attrNameLst>
                          <p:attrName>ppt_h</p:attrName>
                        </p:attrNameLst>
                      </p:cBhvr>
                      <p:tavLst>
                        <p:tav tm="0">
                          <p:val>
                            <p:fltVal val="0"/>
                          </p:val>
                        </p:tav>
                        <p:tav tm="100000">
                          <p:val>
                            <p:strVal val="#ppt_h"/>
                          </p:val>
                        </p:tav>
                      </p:tavLst>
                    </p:anim>
                    <p:anim calcmode="lin" valueType="num">
                      <p:cBhvr>
                        <p:cTn dur="500" fill="hold"/>
                        <p:tgtEl>
                          <p:spTgt spid="41"/>
                        </p:tgtEl>
                        <p:attrNameLst>
                          <p:attrName>style.rotation</p:attrName>
                        </p:attrNameLst>
                      </p:cBhvr>
                      <p:tavLst>
                        <p:tav tm="0">
                          <p:val>
                            <p:fltVal val="360"/>
                          </p:val>
                        </p:tav>
                        <p:tav tm="100000">
                          <p:val>
                            <p:fltVal val="0"/>
                          </p:val>
                        </p:tav>
                      </p:tavLst>
                    </p:anim>
                    <p:animEffect transition="in" filter="fade">
                      <p:cBhvr>
                        <p:cTn dur="500"/>
                        <p:tgtEl>
                          <p:spTgt spid="41"/>
                        </p:tgtEl>
                      </p:cBhvr>
                    </p:animEffect>
                  </p:childTnLst>
                </p:cTn>
              </p:par>
            </p:tnLst>
          </p:tmpl>
        </p:tmplLst>
      </p:bldP>
      <p:bldP spid="42" grpId="0" animBg="1"/>
      <p:bldP spid="43" grpId="0" build="p">
        <p:tmplLst>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animBg="1"/>
      <p:bldP spid="45" grpId="0" build="p">
        <p:tmplLst>
          <p:tmpl lvl="1">
            <p:tnLst>
              <p:par>
                <p:cTn presetID="49" presetClass="entr" presetSubtype="0"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500" fill="hold"/>
                        <p:tgtEl>
                          <p:spTgt spid="45"/>
                        </p:tgtEl>
                        <p:attrNameLst>
                          <p:attrName>ppt_w</p:attrName>
                        </p:attrNameLst>
                      </p:cBhvr>
                      <p:tavLst>
                        <p:tav tm="0">
                          <p:val>
                            <p:fltVal val="0"/>
                          </p:val>
                        </p:tav>
                        <p:tav tm="100000">
                          <p:val>
                            <p:strVal val="#ppt_w"/>
                          </p:val>
                        </p:tav>
                      </p:tavLst>
                    </p:anim>
                    <p:anim calcmode="lin" valueType="num">
                      <p:cBhvr>
                        <p:cTn dur="500" fill="hold"/>
                        <p:tgtEl>
                          <p:spTgt spid="45"/>
                        </p:tgtEl>
                        <p:attrNameLst>
                          <p:attrName>ppt_h</p:attrName>
                        </p:attrNameLst>
                      </p:cBhvr>
                      <p:tavLst>
                        <p:tav tm="0">
                          <p:val>
                            <p:fltVal val="0"/>
                          </p:val>
                        </p:tav>
                        <p:tav tm="100000">
                          <p:val>
                            <p:strVal val="#ppt_h"/>
                          </p:val>
                        </p:tav>
                      </p:tavLst>
                    </p:anim>
                    <p:anim calcmode="lin" valueType="num">
                      <p:cBhvr>
                        <p:cTn dur="500" fill="hold"/>
                        <p:tgtEl>
                          <p:spTgt spid="45"/>
                        </p:tgtEl>
                        <p:attrNameLst>
                          <p:attrName>style.rotation</p:attrName>
                        </p:attrNameLst>
                      </p:cBhvr>
                      <p:tavLst>
                        <p:tav tm="0">
                          <p:val>
                            <p:fltVal val="360"/>
                          </p:val>
                        </p:tav>
                        <p:tav tm="100000">
                          <p:val>
                            <p:fltVal val="0"/>
                          </p:val>
                        </p:tav>
                      </p:tavLst>
                    </p:anim>
                    <p:animEffect transition="in" filter="fade">
                      <p:cBhvr>
                        <p:cTn dur="500"/>
                        <p:tgtEl>
                          <p:spTgt spid="45"/>
                        </p:tgtEl>
                      </p:cBhvr>
                    </p:animEffect>
                  </p:childTnLst>
                </p:cTn>
              </p:par>
            </p:tnLst>
          </p:tmpl>
        </p:tmplLst>
      </p:bldP>
      <p:bldP spid="46" grpId="0" animBg="1"/>
      <p:bldP spid="47" grpId="0" build="p">
        <p:tmplLst>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P spid="48" grpId="0" animBg="1"/>
      <p:bldP spid="49" grpId="0" build="p">
        <p:tmplLst>
          <p:tmpl lvl="1">
            <p:tnLst>
              <p:par>
                <p:cTn presetID="49" presetClass="entr" presetSubtype="0" decel="10000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p:cTn dur="500" fill="hold"/>
                        <p:tgtEl>
                          <p:spTgt spid="49"/>
                        </p:tgtEl>
                        <p:attrNameLst>
                          <p:attrName>ppt_w</p:attrName>
                        </p:attrNameLst>
                      </p:cBhvr>
                      <p:tavLst>
                        <p:tav tm="0">
                          <p:val>
                            <p:fltVal val="0"/>
                          </p:val>
                        </p:tav>
                        <p:tav tm="100000">
                          <p:val>
                            <p:strVal val="#ppt_w"/>
                          </p:val>
                        </p:tav>
                      </p:tavLst>
                    </p:anim>
                    <p:anim calcmode="lin" valueType="num">
                      <p:cBhvr>
                        <p:cTn dur="500" fill="hold"/>
                        <p:tgtEl>
                          <p:spTgt spid="49"/>
                        </p:tgtEl>
                        <p:attrNameLst>
                          <p:attrName>ppt_h</p:attrName>
                        </p:attrNameLst>
                      </p:cBhvr>
                      <p:tavLst>
                        <p:tav tm="0">
                          <p:val>
                            <p:fltVal val="0"/>
                          </p:val>
                        </p:tav>
                        <p:tav tm="100000">
                          <p:val>
                            <p:strVal val="#ppt_h"/>
                          </p:val>
                        </p:tav>
                      </p:tavLst>
                    </p:anim>
                    <p:anim calcmode="lin" valueType="num">
                      <p:cBhvr>
                        <p:cTn dur="500" fill="hold"/>
                        <p:tgtEl>
                          <p:spTgt spid="49"/>
                        </p:tgtEl>
                        <p:attrNameLst>
                          <p:attrName>style.rotation</p:attrName>
                        </p:attrNameLst>
                      </p:cBhvr>
                      <p:tavLst>
                        <p:tav tm="0">
                          <p:val>
                            <p:fltVal val="360"/>
                          </p:val>
                        </p:tav>
                        <p:tav tm="100000">
                          <p:val>
                            <p:fltVal val="0"/>
                          </p:val>
                        </p:tav>
                      </p:tavLst>
                    </p:anim>
                    <p:animEffect transition="in" filter="fade">
                      <p:cBhvr>
                        <p:cTn dur="500"/>
                        <p:tgtEl>
                          <p:spTgt spid="49"/>
                        </p:tgtEl>
                      </p:cBhvr>
                    </p:animEffect>
                  </p:childTnLst>
                </p:cTn>
              </p:par>
            </p:tnLst>
          </p:tmpl>
        </p:tmplLst>
      </p:bldP>
      <p:bldP spid="6" grpId="0"/>
      <p:bldP spid="50" grpId="0"/>
      <p:bldP spid="51" grpId="0"/>
      <p:bldP spid="52" grpId="0"/>
      <p:bldP spid="53" grpId="0"/>
    </p:bldLst>
  </p:timing>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30" name="テキスト プレースホルダー 11"/>
          <p:cNvSpPr>
            <a:spLocks noGrp="1"/>
          </p:cNvSpPr>
          <p:nvPr>
            <p:ph type="body" sz="quarter" idx="14" hasCustomPrompt="1"/>
          </p:nvPr>
        </p:nvSpPr>
        <p:spPr>
          <a:xfrm>
            <a:off x="1006302" y="6079603"/>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31" name="テキスト プレースホルダー 11"/>
          <p:cNvSpPr>
            <a:spLocks noGrp="1"/>
          </p:cNvSpPr>
          <p:nvPr>
            <p:ph type="body" sz="quarter" idx="15" hasCustomPrompt="1"/>
          </p:nvPr>
        </p:nvSpPr>
        <p:spPr>
          <a:xfrm>
            <a:off x="1006302" y="6655667"/>
            <a:ext cx="3122369" cy="2088233"/>
          </a:xfrm>
        </p:spPr>
        <p:txBody>
          <a:bodyPr anchor="t">
            <a:noAutofit/>
          </a:bodyPr>
          <a:lstStyle>
            <a:lvl1pPr algn="ctr">
              <a:defRPr sz="1800">
                <a:solidFill>
                  <a:schemeClr val="bg1"/>
                </a:solidFill>
                <a:latin typeface="+mn-lt"/>
              </a:defRPr>
            </a:lvl1pPr>
          </a:lstStyle>
          <a:p>
            <a:pPr lvl="0"/>
            <a:r>
              <a:rPr lang="en-US" altLang="ja-JP" dirty="0" smtClean="0"/>
              <a:t>Text Here</a:t>
            </a:r>
            <a:endParaRPr lang="en-US" dirty="0"/>
          </a:p>
        </p:txBody>
      </p:sp>
      <p:sp>
        <p:nvSpPr>
          <p:cNvPr id="54" name="円/楕円 53"/>
          <p:cNvSpPr/>
          <p:nvPr userDrawn="1"/>
        </p:nvSpPr>
        <p:spPr>
          <a:xfrm>
            <a:off x="1946977" y="4423420"/>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図プレースホルダー 5"/>
          <p:cNvSpPr>
            <a:spLocks noGrp="1"/>
          </p:cNvSpPr>
          <p:nvPr>
            <p:ph type="pic" sz="quarter" idx="45" hasCustomPrompt="1"/>
          </p:nvPr>
        </p:nvSpPr>
        <p:spPr>
          <a:xfrm>
            <a:off x="2272699" y="4729455"/>
            <a:ext cx="630070" cy="630070"/>
          </a:xfrm>
        </p:spPr>
        <p:txBody>
          <a:bodyPr>
            <a:normAutofit/>
          </a:bodyPr>
          <a:lstStyle>
            <a:lvl1pPr>
              <a:defRPr sz="1100"/>
            </a:lvl1pPr>
          </a:lstStyle>
          <a:p>
            <a:r>
              <a:rPr lang="en-US" dirty="0" smtClean="0"/>
              <a:t>ICON</a:t>
            </a:r>
          </a:p>
        </p:txBody>
      </p:sp>
      <p:grpSp>
        <p:nvGrpSpPr>
          <p:cNvPr id="56" name="グループ化 55"/>
          <p:cNvGrpSpPr/>
          <p:nvPr userDrawn="1"/>
        </p:nvGrpSpPr>
        <p:grpSpPr>
          <a:xfrm>
            <a:off x="1438350" y="2906286"/>
            <a:ext cx="2277393" cy="1301110"/>
            <a:chOff x="3409429" y="2695228"/>
            <a:chExt cx="2277393" cy="1301110"/>
          </a:xfrm>
        </p:grpSpPr>
        <p:sp>
          <p:nvSpPr>
            <p:cNvPr id="57" name="正方形/長方形 5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二等辺三角形 5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9" name="テキスト プレースホルダー 70"/>
          <p:cNvSpPr>
            <a:spLocks noGrp="1"/>
          </p:cNvSpPr>
          <p:nvPr>
            <p:ph type="body" sz="quarter" idx="54" hasCustomPrompt="1"/>
          </p:nvPr>
        </p:nvSpPr>
        <p:spPr>
          <a:xfrm>
            <a:off x="1555503" y="3122310"/>
            <a:ext cx="2016224" cy="812611"/>
          </a:xfrm>
        </p:spPr>
        <p:txBody>
          <a:bodyPr anchor="ctr">
            <a:normAutofit/>
          </a:bodyPr>
          <a:lstStyle>
            <a:lvl1pPr algn="ctr">
              <a:lnSpc>
                <a:spcPts val="2000"/>
              </a:lnSpc>
              <a:defRPr sz="4000">
                <a:latin typeface="Bebas Neue Regular" pitchFamily="50" charset="0"/>
              </a:defRPr>
            </a:lvl1pPr>
          </a:lstStyle>
          <a:p>
            <a:pPr lvl="0"/>
            <a:r>
              <a:rPr lang="en-US" dirty="0" smtClean="0"/>
              <a:t>TEXT</a:t>
            </a:r>
          </a:p>
        </p:txBody>
      </p:sp>
      <p:cxnSp>
        <p:nvCxnSpPr>
          <p:cNvPr id="7" name="直線コネクタ 6"/>
          <p:cNvCxnSpPr>
            <a:endCxn id="54" idx="2"/>
          </p:cNvCxnSpPr>
          <p:nvPr userDrawn="1"/>
        </p:nvCxnSpPr>
        <p:spPr>
          <a:xfrm>
            <a:off x="0" y="5053490"/>
            <a:ext cx="1946977"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61" name="テキスト プレースホルダー 11"/>
          <p:cNvSpPr>
            <a:spLocks noGrp="1"/>
          </p:cNvSpPr>
          <p:nvPr>
            <p:ph type="body" sz="quarter" idx="55" hasCustomPrompt="1"/>
          </p:nvPr>
        </p:nvSpPr>
        <p:spPr>
          <a:xfrm>
            <a:off x="4292645" y="6079603"/>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62" name="テキスト プレースホルダー 11"/>
          <p:cNvSpPr>
            <a:spLocks noGrp="1"/>
          </p:cNvSpPr>
          <p:nvPr>
            <p:ph type="body" sz="quarter" idx="56" hasCustomPrompt="1"/>
          </p:nvPr>
        </p:nvSpPr>
        <p:spPr>
          <a:xfrm>
            <a:off x="4292645" y="6655667"/>
            <a:ext cx="3122369" cy="2088233"/>
          </a:xfrm>
        </p:spPr>
        <p:txBody>
          <a:bodyPr anchor="t">
            <a:noAutofit/>
          </a:bodyPr>
          <a:lstStyle>
            <a:lvl1pPr algn="ctr">
              <a:defRPr sz="1800">
                <a:solidFill>
                  <a:schemeClr val="bg1"/>
                </a:solidFill>
                <a:latin typeface="+mn-lt"/>
              </a:defRPr>
            </a:lvl1pPr>
          </a:lstStyle>
          <a:p>
            <a:pPr lvl="0"/>
            <a:r>
              <a:rPr lang="en-US" altLang="ja-JP" dirty="0" smtClean="0"/>
              <a:t>Text Here</a:t>
            </a:r>
            <a:endParaRPr lang="en-US" dirty="0"/>
          </a:p>
        </p:txBody>
      </p:sp>
      <p:sp>
        <p:nvSpPr>
          <p:cNvPr id="63" name="円/楕円 62"/>
          <p:cNvSpPr/>
          <p:nvPr userDrawn="1"/>
        </p:nvSpPr>
        <p:spPr>
          <a:xfrm>
            <a:off x="5233320" y="4423420"/>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図プレースホルダー 5"/>
          <p:cNvSpPr>
            <a:spLocks noGrp="1"/>
          </p:cNvSpPr>
          <p:nvPr>
            <p:ph type="pic" sz="quarter" idx="57" hasCustomPrompt="1"/>
          </p:nvPr>
        </p:nvSpPr>
        <p:spPr>
          <a:xfrm>
            <a:off x="5559042" y="4729455"/>
            <a:ext cx="630070" cy="630070"/>
          </a:xfrm>
        </p:spPr>
        <p:txBody>
          <a:bodyPr>
            <a:normAutofit/>
          </a:bodyPr>
          <a:lstStyle>
            <a:lvl1pPr>
              <a:defRPr sz="1100"/>
            </a:lvl1pPr>
          </a:lstStyle>
          <a:p>
            <a:r>
              <a:rPr lang="en-US" dirty="0" smtClean="0"/>
              <a:t>ICON</a:t>
            </a:r>
          </a:p>
        </p:txBody>
      </p:sp>
      <p:grpSp>
        <p:nvGrpSpPr>
          <p:cNvPr id="65" name="グループ化 64"/>
          <p:cNvGrpSpPr/>
          <p:nvPr userDrawn="1"/>
        </p:nvGrpSpPr>
        <p:grpSpPr>
          <a:xfrm>
            <a:off x="4724693" y="2906286"/>
            <a:ext cx="2277393" cy="1301110"/>
            <a:chOff x="3409429" y="2695228"/>
            <a:chExt cx="2277393" cy="1301110"/>
          </a:xfrm>
        </p:grpSpPr>
        <p:sp>
          <p:nvSpPr>
            <p:cNvPr id="66" name="正方形/長方形 65"/>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二等辺三角形 66"/>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8" name="テキスト プレースホルダー 70"/>
          <p:cNvSpPr>
            <a:spLocks noGrp="1"/>
          </p:cNvSpPr>
          <p:nvPr>
            <p:ph type="body" sz="quarter" idx="58" hasCustomPrompt="1"/>
          </p:nvPr>
        </p:nvSpPr>
        <p:spPr>
          <a:xfrm>
            <a:off x="4841846" y="3122310"/>
            <a:ext cx="2016224" cy="812611"/>
          </a:xfrm>
        </p:spPr>
        <p:txBody>
          <a:bodyPr anchor="ctr">
            <a:normAutofit/>
          </a:bodyPr>
          <a:lstStyle>
            <a:lvl1pPr algn="ctr">
              <a:lnSpc>
                <a:spcPts val="2000"/>
              </a:lnSpc>
              <a:defRPr sz="4000">
                <a:latin typeface="Bebas Neue Regular" pitchFamily="50" charset="0"/>
              </a:defRPr>
            </a:lvl1pPr>
          </a:lstStyle>
          <a:p>
            <a:pPr lvl="0"/>
            <a:r>
              <a:rPr lang="en-US" dirty="0" smtClean="0"/>
              <a:t>TEXT</a:t>
            </a:r>
          </a:p>
        </p:txBody>
      </p:sp>
      <p:cxnSp>
        <p:nvCxnSpPr>
          <p:cNvPr id="69" name="直線コネクタ 68"/>
          <p:cNvCxnSpPr>
            <a:stCxn id="54" idx="6"/>
            <a:endCxn id="63" idx="2"/>
          </p:cNvCxnSpPr>
          <p:nvPr userDrawn="1"/>
        </p:nvCxnSpPr>
        <p:spPr>
          <a:xfrm>
            <a:off x="3207117" y="5053490"/>
            <a:ext cx="2026203"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78" name="テキスト プレースホルダー 11"/>
          <p:cNvSpPr>
            <a:spLocks noGrp="1"/>
          </p:cNvSpPr>
          <p:nvPr>
            <p:ph type="body" sz="quarter" idx="59" hasCustomPrompt="1"/>
          </p:nvPr>
        </p:nvSpPr>
        <p:spPr>
          <a:xfrm>
            <a:off x="7581228" y="6079603"/>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79" name="テキスト プレースホルダー 11"/>
          <p:cNvSpPr>
            <a:spLocks noGrp="1"/>
          </p:cNvSpPr>
          <p:nvPr>
            <p:ph type="body" sz="quarter" idx="60" hasCustomPrompt="1"/>
          </p:nvPr>
        </p:nvSpPr>
        <p:spPr>
          <a:xfrm>
            <a:off x="7581228" y="6655667"/>
            <a:ext cx="3122369" cy="2088233"/>
          </a:xfrm>
        </p:spPr>
        <p:txBody>
          <a:bodyPr anchor="t">
            <a:noAutofit/>
          </a:bodyPr>
          <a:lstStyle>
            <a:lvl1pPr algn="ctr">
              <a:defRPr sz="1800">
                <a:solidFill>
                  <a:schemeClr val="bg1"/>
                </a:solidFill>
                <a:latin typeface="+mn-lt"/>
              </a:defRPr>
            </a:lvl1pPr>
          </a:lstStyle>
          <a:p>
            <a:pPr lvl="0"/>
            <a:r>
              <a:rPr lang="en-US" altLang="ja-JP" dirty="0" smtClean="0"/>
              <a:t>Text Here</a:t>
            </a:r>
            <a:endParaRPr lang="en-US" dirty="0"/>
          </a:p>
        </p:txBody>
      </p:sp>
      <p:sp>
        <p:nvSpPr>
          <p:cNvPr id="80" name="円/楕円 79"/>
          <p:cNvSpPr/>
          <p:nvPr userDrawn="1"/>
        </p:nvSpPr>
        <p:spPr>
          <a:xfrm>
            <a:off x="8521903" y="4423420"/>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図プレースホルダー 5"/>
          <p:cNvSpPr>
            <a:spLocks noGrp="1"/>
          </p:cNvSpPr>
          <p:nvPr>
            <p:ph type="pic" sz="quarter" idx="61" hasCustomPrompt="1"/>
          </p:nvPr>
        </p:nvSpPr>
        <p:spPr>
          <a:xfrm>
            <a:off x="8847625" y="4729455"/>
            <a:ext cx="630070" cy="630070"/>
          </a:xfrm>
        </p:spPr>
        <p:txBody>
          <a:bodyPr>
            <a:normAutofit/>
          </a:bodyPr>
          <a:lstStyle>
            <a:lvl1pPr>
              <a:defRPr sz="1100"/>
            </a:lvl1pPr>
          </a:lstStyle>
          <a:p>
            <a:r>
              <a:rPr lang="en-US" dirty="0" smtClean="0"/>
              <a:t>ICON</a:t>
            </a:r>
          </a:p>
        </p:txBody>
      </p:sp>
      <p:grpSp>
        <p:nvGrpSpPr>
          <p:cNvPr id="82" name="グループ化 81"/>
          <p:cNvGrpSpPr/>
          <p:nvPr userDrawn="1"/>
        </p:nvGrpSpPr>
        <p:grpSpPr>
          <a:xfrm>
            <a:off x="8013276" y="2906286"/>
            <a:ext cx="2277393" cy="1301110"/>
            <a:chOff x="3409429" y="2695228"/>
            <a:chExt cx="2277393" cy="1301110"/>
          </a:xfrm>
        </p:grpSpPr>
        <p:sp>
          <p:nvSpPr>
            <p:cNvPr id="83" name="正方形/長方形 8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二等辺三角形 8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5" name="テキスト プレースホルダー 70"/>
          <p:cNvSpPr>
            <a:spLocks noGrp="1"/>
          </p:cNvSpPr>
          <p:nvPr>
            <p:ph type="body" sz="quarter" idx="62" hasCustomPrompt="1"/>
          </p:nvPr>
        </p:nvSpPr>
        <p:spPr>
          <a:xfrm>
            <a:off x="8130429" y="3122310"/>
            <a:ext cx="2016224" cy="812611"/>
          </a:xfrm>
        </p:spPr>
        <p:txBody>
          <a:bodyPr anchor="ctr">
            <a:normAutofit/>
          </a:bodyPr>
          <a:lstStyle>
            <a:lvl1pPr algn="ctr">
              <a:lnSpc>
                <a:spcPts val="2000"/>
              </a:lnSpc>
              <a:defRPr sz="4000">
                <a:latin typeface="Bebas Neue Regular" pitchFamily="50" charset="0"/>
              </a:defRPr>
            </a:lvl1pPr>
          </a:lstStyle>
          <a:p>
            <a:pPr lvl="0"/>
            <a:r>
              <a:rPr lang="en-US" dirty="0" smtClean="0"/>
              <a:t>TEXT</a:t>
            </a:r>
          </a:p>
        </p:txBody>
      </p:sp>
      <p:cxnSp>
        <p:nvCxnSpPr>
          <p:cNvPr id="86" name="直線コネクタ 85"/>
          <p:cNvCxnSpPr>
            <a:stCxn id="63" idx="6"/>
            <a:endCxn id="80" idx="2"/>
          </p:cNvCxnSpPr>
          <p:nvPr userDrawn="1"/>
        </p:nvCxnSpPr>
        <p:spPr>
          <a:xfrm>
            <a:off x="6493460" y="5053490"/>
            <a:ext cx="2028443"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87" name="テキスト プレースホルダー 11"/>
          <p:cNvSpPr>
            <a:spLocks noGrp="1"/>
          </p:cNvSpPr>
          <p:nvPr>
            <p:ph type="body" sz="quarter" idx="63" hasCustomPrompt="1"/>
          </p:nvPr>
        </p:nvSpPr>
        <p:spPr>
          <a:xfrm>
            <a:off x="10871398" y="6079603"/>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88" name="テキスト プレースホルダー 11"/>
          <p:cNvSpPr>
            <a:spLocks noGrp="1"/>
          </p:cNvSpPr>
          <p:nvPr>
            <p:ph type="body" sz="quarter" idx="64" hasCustomPrompt="1"/>
          </p:nvPr>
        </p:nvSpPr>
        <p:spPr>
          <a:xfrm>
            <a:off x="10871398" y="6655667"/>
            <a:ext cx="3122369" cy="2088233"/>
          </a:xfrm>
        </p:spPr>
        <p:txBody>
          <a:bodyPr anchor="t">
            <a:noAutofit/>
          </a:bodyPr>
          <a:lstStyle>
            <a:lvl1pPr algn="ctr">
              <a:defRPr sz="1800">
                <a:solidFill>
                  <a:schemeClr val="bg1"/>
                </a:solidFill>
                <a:latin typeface="+mn-lt"/>
              </a:defRPr>
            </a:lvl1pPr>
          </a:lstStyle>
          <a:p>
            <a:pPr lvl="0"/>
            <a:r>
              <a:rPr lang="en-US" altLang="ja-JP" dirty="0" smtClean="0"/>
              <a:t>Text Here</a:t>
            </a:r>
            <a:endParaRPr lang="en-US" dirty="0"/>
          </a:p>
        </p:txBody>
      </p:sp>
      <p:sp>
        <p:nvSpPr>
          <p:cNvPr id="89" name="円/楕円 88"/>
          <p:cNvSpPr/>
          <p:nvPr userDrawn="1"/>
        </p:nvSpPr>
        <p:spPr>
          <a:xfrm>
            <a:off x="11812073" y="4423420"/>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図プレースホルダー 5"/>
          <p:cNvSpPr>
            <a:spLocks noGrp="1"/>
          </p:cNvSpPr>
          <p:nvPr>
            <p:ph type="pic" sz="quarter" idx="65" hasCustomPrompt="1"/>
          </p:nvPr>
        </p:nvSpPr>
        <p:spPr>
          <a:xfrm>
            <a:off x="12137795" y="4729455"/>
            <a:ext cx="630070" cy="630070"/>
          </a:xfrm>
        </p:spPr>
        <p:txBody>
          <a:bodyPr>
            <a:normAutofit/>
          </a:bodyPr>
          <a:lstStyle>
            <a:lvl1pPr>
              <a:defRPr sz="1100"/>
            </a:lvl1pPr>
          </a:lstStyle>
          <a:p>
            <a:r>
              <a:rPr lang="en-US" dirty="0" smtClean="0"/>
              <a:t>ICON</a:t>
            </a:r>
          </a:p>
        </p:txBody>
      </p:sp>
      <p:grpSp>
        <p:nvGrpSpPr>
          <p:cNvPr id="91" name="グループ化 90"/>
          <p:cNvGrpSpPr/>
          <p:nvPr userDrawn="1"/>
        </p:nvGrpSpPr>
        <p:grpSpPr>
          <a:xfrm>
            <a:off x="11303446" y="2906286"/>
            <a:ext cx="2277393" cy="1301110"/>
            <a:chOff x="3409429" y="2695228"/>
            <a:chExt cx="2277393" cy="1301110"/>
          </a:xfrm>
        </p:grpSpPr>
        <p:sp>
          <p:nvSpPr>
            <p:cNvPr id="92" name="正方形/長方形 91"/>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二等辺三角形 92"/>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4" name="テキスト プレースホルダー 70"/>
          <p:cNvSpPr>
            <a:spLocks noGrp="1"/>
          </p:cNvSpPr>
          <p:nvPr>
            <p:ph type="body" sz="quarter" idx="66" hasCustomPrompt="1"/>
          </p:nvPr>
        </p:nvSpPr>
        <p:spPr>
          <a:xfrm>
            <a:off x="11420599" y="3122310"/>
            <a:ext cx="2016224" cy="812611"/>
          </a:xfrm>
        </p:spPr>
        <p:txBody>
          <a:bodyPr anchor="ctr">
            <a:normAutofit/>
          </a:bodyPr>
          <a:lstStyle>
            <a:lvl1pPr algn="ctr">
              <a:lnSpc>
                <a:spcPts val="2000"/>
              </a:lnSpc>
              <a:defRPr sz="4000">
                <a:latin typeface="Bebas Neue Regular" pitchFamily="50" charset="0"/>
              </a:defRPr>
            </a:lvl1pPr>
          </a:lstStyle>
          <a:p>
            <a:pPr lvl="0"/>
            <a:r>
              <a:rPr lang="en-US" dirty="0" smtClean="0"/>
              <a:t>TEXT</a:t>
            </a:r>
          </a:p>
        </p:txBody>
      </p:sp>
      <p:cxnSp>
        <p:nvCxnSpPr>
          <p:cNvPr id="95" name="直線コネクタ 94"/>
          <p:cNvCxnSpPr>
            <a:stCxn id="80" idx="6"/>
            <a:endCxn id="89" idx="2"/>
          </p:cNvCxnSpPr>
          <p:nvPr userDrawn="1"/>
        </p:nvCxnSpPr>
        <p:spPr>
          <a:xfrm>
            <a:off x="9782043" y="5053490"/>
            <a:ext cx="2030030"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96" name="テキスト プレースホルダー 11"/>
          <p:cNvSpPr>
            <a:spLocks noGrp="1"/>
          </p:cNvSpPr>
          <p:nvPr>
            <p:ph type="body" sz="quarter" idx="67" hasCustomPrompt="1"/>
          </p:nvPr>
        </p:nvSpPr>
        <p:spPr>
          <a:xfrm>
            <a:off x="14157741" y="6079603"/>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97" name="テキスト プレースホルダー 11"/>
          <p:cNvSpPr>
            <a:spLocks noGrp="1"/>
          </p:cNvSpPr>
          <p:nvPr>
            <p:ph type="body" sz="quarter" idx="68" hasCustomPrompt="1"/>
          </p:nvPr>
        </p:nvSpPr>
        <p:spPr>
          <a:xfrm>
            <a:off x="14157741" y="6655667"/>
            <a:ext cx="3122369" cy="2088233"/>
          </a:xfrm>
        </p:spPr>
        <p:txBody>
          <a:bodyPr anchor="t">
            <a:noAutofit/>
          </a:bodyPr>
          <a:lstStyle>
            <a:lvl1pPr algn="ctr">
              <a:defRPr sz="1800">
                <a:solidFill>
                  <a:schemeClr val="bg1"/>
                </a:solidFill>
                <a:latin typeface="+mn-lt"/>
              </a:defRPr>
            </a:lvl1pPr>
          </a:lstStyle>
          <a:p>
            <a:pPr lvl="0"/>
            <a:r>
              <a:rPr lang="en-US" altLang="ja-JP" dirty="0" smtClean="0"/>
              <a:t>Text Here</a:t>
            </a:r>
            <a:endParaRPr lang="en-US" dirty="0"/>
          </a:p>
        </p:txBody>
      </p:sp>
      <p:sp>
        <p:nvSpPr>
          <p:cNvPr id="98" name="円/楕円 97"/>
          <p:cNvSpPr/>
          <p:nvPr userDrawn="1"/>
        </p:nvSpPr>
        <p:spPr>
          <a:xfrm>
            <a:off x="15098416" y="4423420"/>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図プレースホルダー 5"/>
          <p:cNvSpPr>
            <a:spLocks noGrp="1"/>
          </p:cNvSpPr>
          <p:nvPr>
            <p:ph type="pic" sz="quarter" idx="69" hasCustomPrompt="1"/>
          </p:nvPr>
        </p:nvSpPr>
        <p:spPr>
          <a:xfrm>
            <a:off x="15424138" y="4729455"/>
            <a:ext cx="630070" cy="630070"/>
          </a:xfrm>
        </p:spPr>
        <p:txBody>
          <a:bodyPr>
            <a:normAutofit/>
          </a:bodyPr>
          <a:lstStyle>
            <a:lvl1pPr>
              <a:defRPr sz="1100"/>
            </a:lvl1pPr>
          </a:lstStyle>
          <a:p>
            <a:r>
              <a:rPr lang="en-US" dirty="0" smtClean="0"/>
              <a:t>ICON</a:t>
            </a:r>
          </a:p>
        </p:txBody>
      </p:sp>
      <p:grpSp>
        <p:nvGrpSpPr>
          <p:cNvPr id="100" name="グループ化 99"/>
          <p:cNvGrpSpPr/>
          <p:nvPr userDrawn="1"/>
        </p:nvGrpSpPr>
        <p:grpSpPr>
          <a:xfrm>
            <a:off x="14589789" y="2906286"/>
            <a:ext cx="2277393" cy="1301110"/>
            <a:chOff x="3409429" y="2695228"/>
            <a:chExt cx="2277393" cy="1301110"/>
          </a:xfrm>
        </p:grpSpPr>
        <p:sp>
          <p:nvSpPr>
            <p:cNvPr id="101" name="正方形/長方形 100"/>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二等辺三角形 101"/>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03" name="テキスト プレースホルダー 70"/>
          <p:cNvSpPr>
            <a:spLocks noGrp="1"/>
          </p:cNvSpPr>
          <p:nvPr>
            <p:ph type="body" sz="quarter" idx="70" hasCustomPrompt="1"/>
          </p:nvPr>
        </p:nvSpPr>
        <p:spPr>
          <a:xfrm>
            <a:off x="14706942" y="3122310"/>
            <a:ext cx="2016224" cy="812611"/>
          </a:xfrm>
        </p:spPr>
        <p:txBody>
          <a:bodyPr anchor="ctr">
            <a:normAutofit/>
          </a:bodyPr>
          <a:lstStyle>
            <a:lvl1pPr algn="ctr">
              <a:lnSpc>
                <a:spcPts val="2000"/>
              </a:lnSpc>
              <a:defRPr sz="4000">
                <a:latin typeface="Bebas Neue Regular" pitchFamily="50" charset="0"/>
              </a:defRPr>
            </a:lvl1pPr>
          </a:lstStyle>
          <a:p>
            <a:pPr lvl="0"/>
            <a:r>
              <a:rPr lang="en-US" dirty="0" smtClean="0"/>
              <a:t>TEXT</a:t>
            </a:r>
          </a:p>
        </p:txBody>
      </p:sp>
      <p:cxnSp>
        <p:nvCxnSpPr>
          <p:cNvPr id="104" name="直線コネクタ 103"/>
          <p:cNvCxnSpPr>
            <a:stCxn id="89" idx="6"/>
            <a:endCxn id="98" idx="2"/>
          </p:cNvCxnSpPr>
          <p:nvPr userDrawn="1"/>
        </p:nvCxnSpPr>
        <p:spPr>
          <a:xfrm>
            <a:off x="13072213" y="5053490"/>
            <a:ext cx="2026203"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a:stCxn id="98" idx="6"/>
          </p:cNvCxnSpPr>
          <p:nvPr userDrawn="1"/>
        </p:nvCxnSpPr>
        <p:spPr>
          <a:xfrm>
            <a:off x="16358556" y="5053490"/>
            <a:ext cx="1927857"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05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p:cTn id="15" dur="300" fill="hold"/>
                                        <p:tgtEl>
                                          <p:spTgt spid="54"/>
                                        </p:tgtEl>
                                        <p:attrNameLst>
                                          <p:attrName>ppt_w</p:attrName>
                                        </p:attrNameLst>
                                      </p:cBhvr>
                                      <p:tavLst>
                                        <p:tav tm="0">
                                          <p:val>
                                            <p:fltVal val="0"/>
                                          </p:val>
                                        </p:tav>
                                        <p:tav tm="100000">
                                          <p:val>
                                            <p:strVal val="#ppt_w"/>
                                          </p:val>
                                        </p:tav>
                                      </p:tavLst>
                                    </p:anim>
                                    <p:anim calcmode="lin" valueType="num">
                                      <p:cBhvr>
                                        <p:cTn id="16" dur="300" fill="hold"/>
                                        <p:tgtEl>
                                          <p:spTgt spid="54"/>
                                        </p:tgtEl>
                                        <p:attrNameLst>
                                          <p:attrName>ppt_h</p:attrName>
                                        </p:attrNameLst>
                                      </p:cBhvr>
                                      <p:tavLst>
                                        <p:tav tm="0">
                                          <p:val>
                                            <p:fltVal val="0"/>
                                          </p:val>
                                        </p:tav>
                                        <p:tav tm="100000">
                                          <p:val>
                                            <p:strVal val="#ppt_h"/>
                                          </p:val>
                                        </p:tav>
                                      </p:tavLst>
                                    </p:anim>
                                    <p:anim calcmode="lin" valueType="num">
                                      <p:cBhvr>
                                        <p:cTn id="17" dur="300" fill="hold"/>
                                        <p:tgtEl>
                                          <p:spTgt spid="54"/>
                                        </p:tgtEl>
                                        <p:attrNameLst>
                                          <p:attrName>style.rotation</p:attrName>
                                        </p:attrNameLst>
                                      </p:cBhvr>
                                      <p:tavLst>
                                        <p:tav tm="0">
                                          <p:val>
                                            <p:fltVal val="360"/>
                                          </p:val>
                                        </p:tav>
                                        <p:tav tm="100000">
                                          <p:val>
                                            <p:fltVal val="0"/>
                                          </p:val>
                                        </p:tav>
                                      </p:tavLst>
                                    </p:anim>
                                    <p:animEffect transition="in" filter="fade">
                                      <p:cBhvr>
                                        <p:cTn id="18" dur="300"/>
                                        <p:tgtEl>
                                          <p:spTgt spid="54"/>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 calcmode="lin" valueType="num">
                                      <p:cBhvr>
                                        <p:cTn id="23" dur="500" fill="hold"/>
                                        <p:tgtEl>
                                          <p:spTgt spid="55"/>
                                        </p:tgtEl>
                                        <p:attrNameLst>
                                          <p:attrName>style.rotation</p:attrName>
                                        </p:attrNameLst>
                                      </p:cBhvr>
                                      <p:tavLst>
                                        <p:tav tm="0">
                                          <p:val>
                                            <p:fltVal val="360"/>
                                          </p:val>
                                        </p:tav>
                                        <p:tav tm="100000">
                                          <p:val>
                                            <p:fltVal val="0"/>
                                          </p:val>
                                        </p:tav>
                                      </p:tavLst>
                                    </p:anim>
                                    <p:animEffect transition="in" filter="fade">
                                      <p:cBhvr>
                                        <p:cTn id="24" dur="500"/>
                                        <p:tgtEl>
                                          <p:spTgt spid="55"/>
                                        </p:tgtEl>
                                      </p:cBhvr>
                                    </p:animEffect>
                                  </p:childTnLst>
                                </p:cTn>
                              </p:par>
                            </p:childTnLst>
                          </p:cTn>
                        </p:par>
                        <p:par>
                          <p:cTn id="25" fill="hold">
                            <p:stCondLst>
                              <p:cond delay="1500"/>
                            </p:stCondLst>
                            <p:childTnLst>
                              <p:par>
                                <p:cTn id="26" presetID="2" presetClass="entr" presetSubtype="1" decel="100000"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cBhvr additive="base">
                                        <p:cTn id="28" dur="500" fill="hold"/>
                                        <p:tgtEl>
                                          <p:spTgt spid="56"/>
                                        </p:tgtEl>
                                        <p:attrNameLst>
                                          <p:attrName>ppt_x</p:attrName>
                                        </p:attrNameLst>
                                      </p:cBhvr>
                                      <p:tavLst>
                                        <p:tav tm="0">
                                          <p:val>
                                            <p:strVal val="#ppt_x"/>
                                          </p:val>
                                        </p:tav>
                                        <p:tav tm="100000">
                                          <p:val>
                                            <p:strVal val="#ppt_x"/>
                                          </p:val>
                                        </p:tav>
                                      </p:tavLst>
                                    </p:anim>
                                    <p:anim calcmode="lin" valueType="num">
                                      <p:cBhvr additive="base">
                                        <p:cTn id="29" dur="500" fill="hold"/>
                                        <p:tgtEl>
                                          <p:spTgt spid="56"/>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0" nodeType="withEffect">
                                  <p:stCondLst>
                                    <p:cond delay="0"/>
                                  </p:stCondLst>
                                  <p:childTnLst>
                                    <p:set>
                                      <p:cBhvr>
                                        <p:cTn id="31" dur="1" fill="hold">
                                          <p:stCondLst>
                                            <p:cond delay="0"/>
                                          </p:stCondLst>
                                        </p:cTn>
                                        <p:tgtEl>
                                          <p:spTgt spid="59">
                                            <p:txEl>
                                              <p:pRg st="0" end="0"/>
                                            </p:txEl>
                                          </p:spTgt>
                                        </p:tgtEl>
                                        <p:attrNameLst>
                                          <p:attrName>style.visibility</p:attrName>
                                        </p:attrNameLst>
                                      </p:cBhvr>
                                      <p:to>
                                        <p:strVal val="visible"/>
                                      </p:to>
                                    </p:set>
                                    <p:anim calcmode="lin" valueType="num">
                                      <p:cBhvr additive="base">
                                        <p:cTn id="32" dur="500" fill="hold"/>
                                        <p:tgtEl>
                                          <p:spTgt spid="59">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9">
                                            <p:txEl>
                                              <p:pRg st="0" end="0"/>
                                            </p:txEl>
                                          </p:spTgt>
                                        </p:tgtEl>
                                        <p:attrNameLst>
                                          <p:attrName>ppt_y</p:attrName>
                                        </p:attrNameLst>
                                      </p:cBhvr>
                                      <p:tavLst>
                                        <p:tav tm="0">
                                          <p:val>
                                            <p:strVal val="0-#ppt_h/2"/>
                                          </p:val>
                                        </p:tav>
                                        <p:tav tm="100000">
                                          <p:val>
                                            <p:strVal val="#ppt_y"/>
                                          </p:val>
                                        </p:tav>
                                      </p:tavLst>
                                    </p:anim>
                                  </p:childTnLst>
                                </p:cTn>
                              </p:par>
                            </p:childTnLst>
                          </p:cTn>
                        </p:par>
                        <p:par>
                          <p:cTn id="34" fill="hold">
                            <p:stCondLst>
                              <p:cond delay="2000"/>
                            </p:stCondLst>
                            <p:childTnLst>
                              <p:par>
                                <p:cTn id="35" presetID="2" presetClass="entr" presetSubtype="4" decel="100000" fill="hold" grpId="0" nodeType="afterEffect">
                                  <p:stCondLst>
                                    <p:cond delay="0"/>
                                  </p:stCondLst>
                                  <p:childTnLst>
                                    <p:set>
                                      <p:cBhvr>
                                        <p:cTn id="36" dur="1" fill="hold">
                                          <p:stCondLst>
                                            <p:cond delay="0"/>
                                          </p:stCondLst>
                                        </p:cTn>
                                        <p:tgtEl>
                                          <p:spTgt spid="30">
                                            <p:txEl>
                                              <p:pRg st="0" end="0"/>
                                            </p:txEl>
                                          </p:spTgt>
                                        </p:tgtEl>
                                        <p:attrNameLst>
                                          <p:attrName>style.visibility</p:attrName>
                                        </p:attrNameLst>
                                      </p:cBhvr>
                                      <p:to>
                                        <p:strVal val="visible"/>
                                      </p:to>
                                    </p:set>
                                    <p:anim calcmode="lin" valueType="num">
                                      <p:cBhvr additive="base">
                                        <p:cTn id="3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decel="100000" fill="hold" grpId="0" nodeType="withEffect">
                                  <p:stCondLst>
                                    <p:cond delay="250"/>
                                  </p:stCondLst>
                                  <p:childTnLst>
                                    <p:set>
                                      <p:cBhvr>
                                        <p:cTn id="40" dur="1" fill="hold">
                                          <p:stCondLst>
                                            <p:cond delay="0"/>
                                          </p:stCondLst>
                                        </p:cTn>
                                        <p:tgtEl>
                                          <p:spTgt spid="31">
                                            <p:txEl>
                                              <p:pRg st="0" end="0"/>
                                            </p:txEl>
                                          </p:spTgt>
                                        </p:tgtEl>
                                        <p:attrNameLst>
                                          <p:attrName>style.visibility</p:attrName>
                                        </p:attrNameLst>
                                      </p:cBhvr>
                                      <p:to>
                                        <p:strVal val="visible"/>
                                      </p:to>
                                    </p:set>
                                    <p:anim calcmode="lin" valueType="num">
                                      <p:cBhvr additive="base">
                                        <p:cTn id="4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750"/>
                            </p:stCondLst>
                            <p:childTnLst>
                              <p:par>
                                <p:cTn id="44" presetID="22" presetClass="entr" presetSubtype="8" fill="hold" nodeType="after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wipe(left)">
                                      <p:cBhvr>
                                        <p:cTn id="46" dur="500"/>
                                        <p:tgtEl>
                                          <p:spTgt spid="69"/>
                                        </p:tgtEl>
                                      </p:cBhvr>
                                    </p:animEffect>
                                  </p:childTnLst>
                                </p:cTn>
                              </p:par>
                            </p:childTnLst>
                          </p:cTn>
                        </p:par>
                        <p:par>
                          <p:cTn id="47" fill="hold">
                            <p:stCondLst>
                              <p:cond delay="3250"/>
                            </p:stCondLst>
                            <p:childTnLst>
                              <p:par>
                                <p:cTn id="48" presetID="49" presetClass="entr" presetSubtype="0" decel="100000" fill="hold" grpId="0" nodeType="afterEffect">
                                  <p:stCondLst>
                                    <p:cond delay="0"/>
                                  </p:stCondLst>
                                  <p:childTnLst>
                                    <p:set>
                                      <p:cBhvr>
                                        <p:cTn id="49" dur="1" fill="hold">
                                          <p:stCondLst>
                                            <p:cond delay="0"/>
                                          </p:stCondLst>
                                        </p:cTn>
                                        <p:tgtEl>
                                          <p:spTgt spid="63"/>
                                        </p:tgtEl>
                                        <p:attrNameLst>
                                          <p:attrName>style.visibility</p:attrName>
                                        </p:attrNameLst>
                                      </p:cBhvr>
                                      <p:to>
                                        <p:strVal val="visible"/>
                                      </p:to>
                                    </p:set>
                                    <p:anim calcmode="lin" valueType="num">
                                      <p:cBhvr>
                                        <p:cTn id="50" dur="300" fill="hold"/>
                                        <p:tgtEl>
                                          <p:spTgt spid="63"/>
                                        </p:tgtEl>
                                        <p:attrNameLst>
                                          <p:attrName>ppt_w</p:attrName>
                                        </p:attrNameLst>
                                      </p:cBhvr>
                                      <p:tavLst>
                                        <p:tav tm="0">
                                          <p:val>
                                            <p:fltVal val="0"/>
                                          </p:val>
                                        </p:tav>
                                        <p:tav tm="100000">
                                          <p:val>
                                            <p:strVal val="#ppt_w"/>
                                          </p:val>
                                        </p:tav>
                                      </p:tavLst>
                                    </p:anim>
                                    <p:anim calcmode="lin" valueType="num">
                                      <p:cBhvr>
                                        <p:cTn id="51" dur="300" fill="hold"/>
                                        <p:tgtEl>
                                          <p:spTgt spid="63"/>
                                        </p:tgtEl>
                                        <p:attrNameLst>
                                          <p:attrName>ppt_h</p:attrName>
                                        </p:attrNameLst>
                                      </p:cBhvr>
                                      <p:tavLst>
                                        <p:tav tm="0">
                                          <p:val>
                                            <p:fltVal val="0"/>
                                          </p:val>
                                        </p:tav>
                                        <p:tav tm="100000">
                                          <p:val>
                                            <p:strVal val="#ppt_h"/>
                                          </p:val>
                                        </p:tav>
                                      </p:tavLst>
                                    </p:anim>
                                    <p:anim calcmode="lin" valueType="num">
                                      <p:cBhvr>
                                        <p:cTn id="52" dur="300" fill="hold"/>
                                        <p:tgtEl>
                                          <p:spTgt spid="63"/>
                                        </p:tgtEl>
                                        <p:attrNameLst>
                                          <p:attrName>style.rotation</p:attrName>
                                        </p:attrNameLst>
                                      </p:cBhvr>
                                      <p:tavLst>
                                        <p:tav tm="0">
                                          <p:val>
                                            <p:fltVal val="360"/>
                                          </p:val>
                                        </p:tav>
                                        <p:tav tm="100000">
                                          <p:val>
                                            <p:fltVal val="0"/>
                                          </p:val>
                                        </p:tav>
                                      </p:tavLst>
                                    </p:anim>
                                    <p:animEffect transition="in" filter="fade">
                                      <p:cBhvr>
                                        <p:cTn id="53" dur="300"/>
                                        <p:tgtEl>
                                          <p:spTgt spid="63"/>
                                        </p:tgtEl>
                                      </p:cBhvr>
                                    </p:animEffect>
                                  </p:childTnLst>
                                </p:cTn>
                              </p:par>
                              <p:par>
                                <p:cTn id="54" presetID="49" presetClass="entr" presetSubtype="0" decel="100000" fill="hold" grpId="0" nodeType="withEffect">
                                  <p:stCondLst>
                                    <p:cond delay="0"/>
                                  </p:stCondLst>
                                  <p:childTnLst>
                                    <p:set>
                                      <p:cBhvr>
                                        <p:cTn id="55" dur="1" fill="hold">
                                          <p:stCondLst>
                                            <p:cond delay="0"/>
                                          </p:stCondLst>
                                        </p:cTn>
                                        <p:tgtEl>
                                          <p:spTgt spid="64"/>
                                        </p:tgtEl>
                                        <p:attrNameLst>
                                          <p:attrName>style.visibility</p:attrName>
                                        </p:attrNameLst>
                                      </p:cBhvr>
                                      <p:to>
                                        <p:strVal val="visible"/>
                                      </p:to>
                                    </p:set>
                                    <p:anim calcmode="lin" valueType="num">
                                      <p:cBhvr>
                                        <p:cTn id="56" dur="500" fill="hold"/>
                                        <p:tgtEl>
                                          <p:spTgt spid="64"/>
                                        </p:tgtEl>
                                        <p:attrNameLst>
                                          <p:attrName>ppt_w</p:attrName>
                                        </p:attrNameLst>
                                      </p:cBhvr>
                                      <p:tavLst>
                                        <p:tav tm="0">
                                          <p:val>
                                            <p:fltVal val="0"/>
                                          </p:val>
                                        </p:tav>
                                        <p:tav tm="100000">
                                          <p:val>
                                            <p:strVal val="#ppt_w"/>
                                          </p:val>
                                        </p:tav>
                                      </p:tavLst>
                                    </p:anim>
                                    <p:anim calcmode="lin" valueType="num">
                                      <p:cBhvr>
                                        <p:cTn id="57" dur="500" fill="hold"/>
                                        <p:tgtEl>
                                          <p:spTgt spid="64"/>
                                        </p:tgtEl>
                                        <p:attrNameLst>
                                          <p:attrName>ppt_h</p:attrName>
                                        </p:attrNameLst>
                                      </p:cBhvr>
                                      <p:tavLst>
                                        <p:tav tm="0">
                                          <p:val>
                                            <p:fltVal val="0"/>
                                          </p:val>
                                        </p:tav>
                                        <p:tav tm="100000">
                                          <p:val>
                                            <p:strVal val="#ppt_h"/>
                                          </p:val>
                                        </p:tav>
                                      </p:tavLst>
                                    </p:anim>
                                    <p:anim calcmode="lin" valueType="num">
                                      <p:cBhvr>
                                        <p:cTn id="58" dur="500" fill="hold"/>
                                        <p:tgtEl>
                                          <p:spTgt spid="64"/>
                                        </p:tgtEl>
                                        <p:attrNameLst>
                                          <p:attrName>style.rotation</p:attrName>
                                        </p:attrNameLst>
                                      </p:cBhvr>
                                      <p:tavLst>
                                        <p:tav tm="0">
                                          <p:val>
                                            <p:fltVal val="360"/>
                                          </p:val>
                                        </p:tav>
                                        <p:tav tm="100000">
                                          <p:val>
                                            <p:fltVal val="0"/>
                                          </p:val>
                                        </p:tav>
                                      </p:tavLst>
                                    </p:anim>
                                    <p:animEffect transition="in" filter="fade">
                                      <p:cBhvr>
                                        <p:cTn id="59" dur="500"/>
                                        <p:tgtEl>
                                          <p:spTgt spid="64"/>
                                        </p:tgtEl>
                                      </p:cBhvr>
                                    </p:animEffect>
                                  </p:childTnLst>
                                </p:cTn>
                              </p:par>
                            </p:childTnLst>
                          </p:cTn>
                        </p:par>
                        <p:par>
                          <p:cTn id="60" fill="hold">
                            <p:stCondLst>
                              <p:cond delay="3750"/>
                            </p:stCondLst>
                            <p:childTnLst>
                              <p:par>
                                <p:cTn id="61" presetID="2" presetClass="entr" presetSubtype="1" decel="100000" fill="hold" nodeType="after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additive="base">
                                        <p:cTn id="63" dur="500" fill="hold"/>
                                        <p:tgtEl>
                                          <p:spTgt spid="65"/>
                                        </p:tgtEl>
                                        <p:attrNameLst>
                                          <p:attrName>ppt_x</p:attrName>
                                        </p:attrNameLst>
                                      </p:cBhvr>
                                      <p:tavLst>
                                        <p:tav tm="0">
                                          <p:val>
                                            <p:strVal val="#ppt_x"/>
                                          </p:val>
                                        </p:tav>
                                        <p:tav tm="100000">
                                          <p:val>
                                            <p:strVal val="#ppt_x"/>
                                          </p:val>
                                        </p:tav>
                                      </p:tavLst>
                                    </p:anim>
                                    <p:anim calcmode="lin" valueType="num">
                                      <p:cBhvr additive="base">
                                        <p:cTn id="64" dur="500" fill="hold"/>
                                        <p:tgtEl>
                                          <p:spTgt spid="65"/>
                                        </p:tgtEl>
                                        <p:attrNameLst>
                                          <p:attrName>ppt_y</p:attrName>
                                        </p:attrNameLst>
                                      </p:cBhvr>
                                      <p:tavLst>
                                        <p:tav tm="0">
                                          <p:val>
                                            <p:strVal val="0-#ppt_h/2"/>
                                          </p:val>
                                        </p:tav>
                                        <p:tav tm="100000">
                                          <p:val>
                                            <p:strVal val="#ppt_y"/>
                                          </p:val>
                                        </p:tav>
                                      </p:tavLst>
                                    </p:anim>
                                  </p:childTnLst>
                                </p:cTn>
                              </p:par>
                              <p:par>
                                <p:cTn id="65" presetID="2" presetClass="entr" presetSubtype="1" decel="100000" fill="hold" grpId="0" nodeType="withEffect">
                                  <p:stCondLst>
                                    <p:cond delay="0"/>
                                  </p:stCondLst>
                                  <p:childTnLst>
                                    <p:set>
                                      <p:cBhvr>
                                        <p:cTn id="66" dur="1" fill="hold">
                                          <p:stCondLst>
                                            <p:cond delay="0"/>
                                          </p:stCondLst>
                                        </p:cTn>
                                        <p:tgtEl>
                                          <p:spTgt spid="68">
                                            <p:txEl>
                                              <p:pRg st="0" end="0"/>
                                            </p:txEl>
                                          </p:spTgt>
                                        </p:tgtEl>
                                        <p:attrNameLst>
                                          <p:attrName>style.visibility</p:attrName>
                                        </p:attrNameLst>
                                      </p:cBhvr>
                                      <p:to>
                                        <p:strVal val="visible"/>
                                      </p:to>
                                    </p:set>
                                    <p:anim calcmode="lin" valueType="num">
                                      <p:cBhvr additive="base">
                                        <p:cTn id="67" dur="500" fill="hold"/>
                                        <p:tgtEl>
                                          <p:spTgt spid="68">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8">
                                            <p:txEl>
                                              <p:pRg st="0" end="0"/>
                                            </p:txEl>
                                          </p:spTgt>
                                        </p:tgtEl>
                                        <p:attrNameLst>
                                          <p:attrName>ppt_y</p:attrName>
                                        </p:attrNameLst>
                                      </p:cBhvr>
                                      <p:tavLst>
                                        <p:tav tm="0">
                                          <p:val>
                                            <p:strVal val="0-#ppt_h/2"/>
                                          </p:val>
                                        </p:tav>
                                        <p:tav tm="100000">
                                          <p:val>
                                            <p:strVal val="#ppt_y"/>
                                          </p:val>
                                        </p:tav>
                                      </p:tavLst>
                                    </p:anim>
                                  </p:childTnLst>
                                </p:cTn>
                              </p:par>
                            </p:childTnLst>
                          </p:cTn>
                        </p:par>
                        <p:par>
                          <p:cTn id="69" fill="hold">
                            <p:stCondLst>
                              <p:cond delay="4250"/>
                            </p:stCondLst>
                            <p:childTnLst>
                              <p:par>
                                <p:cTn id="70" presetID="2" presetClass="entr" presetSubtype="4" decel="100000" fill="hold" grpId="0" nodeType="afterEffect">
                                  <p:stCondLst>
                                    <p:cond delay="0"/>
                                  </p:stCondLst>
                                  <p:childTnLst>
                                    <p:set>
                                      <p:cBhvr>
                                        <p:cTn id="71" dur="1" fill="hold">
                                          <p:stCondLst>
                                            <p:cond delay="0"/>
                                          </p:stCondLst>
                                        </p:cTn>
                                        <p:tgtEl>
                                          <p:spTgt spid="61">
                                            <p:txEl>
                                              <p:pRg st="0" end="0"/>
                                            </p:txEl>
                                          </p:spTgt>
                                        </p:tgtEl>
                                        <p:attrNameLst>
                                          <p:attrName>style.visibility</p:attrName>
                                        </p:attrNameLst>
                                      </p:cBhvr>
                                      <p:to>
                                        <p:strVal val="visible"/>
                                      </p:to>
                                    </p:set>
                                    <p:anim calcmode="lin" valueType="num">
                                      <p:cBhvr additive="base">
                                        <p:cTn id="72"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61">
                                            <p:txEl>
                                              <p:pRg st="0" end="0"/>
                                            </p:txEl>
                                          </p:spTgt>
                                        </p:tgtEl>
                                        <p:attrNameLst>
                                          <p:attrName>ppt_y</p:attrName>
                                        </p:attrNameLst>
                                      </p:cBhvr>
                                      <p:tavLst>
                                        <p:tav tm="0">
                                          <p:val>
                                            <p:strVal val="1+#ppt_h/2"/>
                                          </p:val>
                                        </p:tav>
                                        <p:tav tm="100000">
                                          <p:val>
                                            <p:strVal val="#ppt_y"/>
                                          </p:val>
                                        </p:tav>
                                      </p:tavLst>
                                    </p:anim>
                                  </p:childTnLst>
                                </p:cTn>
                              </p:par>
                              <p:par>
                                <p:cTn id="74" presetID="2" presetClass="entr" presetSubtype="4" decel="100000" fill="hold" grpId="0" nodeType="withEffect">
                                  <p:stCondLst>
                                    <p:cond delay="250"/>
                                  </p:stCondLst>
                                  <p:childTnLst>
                                    <p:set>
                                      <p:cBhvr>
                                        <p:cTn id="75" dur="1" fill="hold">
                                          <p:stCondLst>
                                            <p:cond delay="0"/>
                                          </p:stCondLst>
                                        </p:cTn>
                                        <p:tgtEl>
                                          <p:spTgt spid="62">
                                            <p:txEl>
                                              <p:pRg st="0" end="0"/>
                                            </p:txEl>
                                          </p:spTgt>
                                        </p:tgtEl>
                                        <p:attrNameLst>
                                          <p:attrName>style.visibility</p:attrName>
                                        </p:attrNameLst>
                                      </p:cBhvr>
                                      <p:to>
                                        <p:strVal val="visible"/>
                                      </p:to>
                                    </p:set>
                                    <p:anim calcmode="lin" valueType="num">
                                      <p:cBhvr additive="base">
                                        <p:cTn id="76"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par>
                          <p:cTn id="78" fill="hold">
                            <p:stCondLst>
                              <p:cond delay="5000"/>
                            </p:stCondLst>
                            <p:childTnLst>
                              <p:par>
                                <p:cTn id="79" presetID="22" presetClass="entr" presetSubtype="8" fill="hold" nodeType="afterEffect">
                                  <p:stCondLst>
                                    <p:cond delay="0"/>
                                  </p:stCondLst>
                                  <p:childTnLst>
                                    <p:set>
                                      <p:cBhvr>
                                        <p:cTn id="80" dur="1" fill="hold">
                                          <p:stCondLst>
                                            <p:cond delay="0"/>
                                          </p:stCondLst>
                                        </p:cTn>
                                        <p:tgtEl>
                                          <p:spTgt spid="86"/>
                                        </p:tgtEl>
                                        <p:attrNameLst>
                                          <p:attrName>style.visibility</p:attrName>
                                        </p:attrNameLst>
                                      </p:cBhvr>
                                      <p:to>
                                        <p:strVal val="visible"/>
                                      </p:to>
                                    </p:set>
                                    <p:animEffect transition="in" filter="wipe(left)">
                                      <p:cBhvr>
                                        <p:cTn id="81" dur="500"/>
                                        <p:tgtEl>
                                          <p:spTgt spid="86"/>
                                        </p:tgtEl>
                                      </p:cBhvr>
                                    </p:animEffect>
                                  </p:childTnLst>
                                </p:cTn>
                              </p:par>
                            </p:childTnLst>
                          </p:cTn>
                        </p:par>
                        <p:par>
                          <p:cTn id="82" fill="hold">
                            <p:stCondLst>
                              <p:cond delay="5500"/>
                            </p:stCondLst>
                            <p:childTnLst>
                              <p:par>
                                <p:cTn id="83" presetID="49" presetClass="entr" presetSubtype="0" decel="100000" fill="hold" grpId="0" nodeType="afterEffect">
                                  <p:stCondLst>
                                    <p:cond delay="0"/>
                                  </p:stCondLst>
                                  <p:childTnLst>
                                    <p:set>
                                      <p:cBhvr>
                                        <p:cTn id="84" dur="1" fill="hold">
                                          <p:stCondLst>
                                            <p:cond delay="0"/>
                                          </p:stCondLst>
                                        </p:cTn>
                                        <p:tgtEl>
                                          <p:spTgt spid="80"/>
                                        </p:tgtEl>
                                        <p:attrNameLst>
                                          <p:attrName>style.visibility</p:attrName>
                                        </p:attrNameLst>
                                      </p:cBhvr>
                                      <p:to>
                                        <p:strVal val="visible"/>
                                      </p:to>
                                    </p:set>
                                    <p:anim calcmode="lin" valueType="num">
                                      <p:cBhvr>
                                        <p:cTn id="85" dur="300" fill="hold"/>
                                        <p:tgtEl>
                                          <p:spTgt spid="80"/>
                                        </p:tgtEl>
                                        <p:attrNameLst>
                                          <p:attrName>ppt_w</p:attrName>
                                        </p:attrNameLst>
                                      </p:cBhvr>
                                      <p:tavLst>
                                        <p:tav tm="0">
                                          <p:val>
                                            <p:fltVal val="0"/>
                                          </p:val>
                                        </p:tav>
                                        <p:tav tm="100000">
                                          <p:val>
                                            <p:strVal val="#ppt_w"/>
                                          </p:val>
                                        </p:tav>
                                      </p:tavLst>
                                    </p:anim>
                                    <p:anim calcmode="lin" valueType="num">
                                      <p:cBhvr>
                                        <p:cTn id="86" dur="300" fill="hold"/>
                                        <p:tgtEl>
                                          <p:spTgt spid="80"/>
                                        </p:tgtEl>
                                        <p:attrNameLst>
                                          <p:attrName>ppt_h</p:attrName>
                                        </p:attrNameLst>
                                      </p:cBhvr>
                                      <p:tavLst>
                                        <p:tav tm="0">
                                          <p:val>
                                            <p:fltVal val="0"/>
                                          </p:val>
                                        </p:tav>
                                        <p:tav tm="100000">
                                          <p:val>
                                            <p:strVal val="#ppt_h"/>
                                          </p:val>
                                        </p:tav>
                                      </p:tavLst>
                                    </p:anim>
                                    <p:anim calcmode="lin" valueType="num">
                                      <p:cBhvr>
                                        <p:cTn id="87" dur="300" fill="hold"/>
                                        <p:tgtEl>
                                          <p:spTgt spid="80"/>
                                        </p:tgtEl>
                                        <p:attrNameLst>
                                          <p:attrName>style.rotation</p:attrName>
                                        </p:attrNameLst>
                                      </p:cBhvr>
                                      <p:tavLst>
                                        <p:tav tm="0">
                                          <p:val>
                                            <p:fltVal val="360"/>
                                          </p:val>
                                        </p:tav>
                                        <p:tav tm="100000">
                                          <p:val>
                                            <p:fltVal val="0"/>
                                          </p:val>
                                        </p:tav>
                                      </p:tavLst>
                                    </p:anim>
                                    <p:animEffect transition="in" filter="fade">
                                      <p:cBhvr>
                                        <p:cTn id="88" dur="300"/>
                                        <p:tgtEl>
                                          <p:spTgt spid="80"/>
                                        </p:tgtEl>
                                      </p:cBhvr>
                                    </p:animEffect>
                                  </p:childTnLst>
                                </p:cTn>
                              </p:par>
                              <p:par>
                                <p:cTn id="89" presetID="49" presetClass="entr" presetSubtype="0" decel="100000" fill="hold" grpId="0" nodeType="withEffect">
                                  <p:stCondLst>
                                    <p:cond delay="0"/>
                                  </p:stCondLst>
                                  <p:childTnLst>
                                    <p:set>
                                      <p:cBhvr>
                                        <p:cTn id="90" dur="1" fill="hold">
                                          <p:stCondLst>
                                            <p:cond delay="0"/>
                                          </p:stCondLst>
                                        </p:cTn>
                                        <p:tgtEl>
                                          <p:spTgt spid="81"/>
                                        </p:tgtEl>
                                        <p:attrNameLst>
                                          <p:attrName>style.visibility</p:attrName>
                                        </p:attrNameLst>
                                      </p:cBhvr>
                                      <p:to>
                                        <p:strVal val="visible"/>
                                      </p:to>
                                    </p:set>
                                    <p:anim calcmode="lin" valueType="num">
                                      <p:cBhvr>
                                        <p:cTn id="91" dur="500" fill="hold"/>
                                        <p:tgtEl>
                                          <p:spTgt spid="81"/>
                                        </p:tgtEl>
                                        <p:attrNameLst>
                                          <p:attrName>ppt_w</p:attrName>
                                        </p:attrNameLst>
                                      </p:cBhvr>
                                      <p:tavLst>
                                        <p:tav tm="0">
                                          <p:val>
                                            <p:fltVal val="0"/>
                                          </p:val>
                                        </p:tav>
                                        <p:tav tm="100000">
                                          <p:val>
                                            <p:strVal val="#ppt_w"/>
                                          </p:val>
                                        </p:tav>
                                      </p:tavLst>
                                    </p:anim>
                                    <p:anim calcmode="lin" valueType="num">
                                      <p:cBhvr>
                                        <p:cTn id="92" dur="500" fill="hold"/>
                                        <p:tgtEl>
                                          <p:spTgt spid="81"/>
                                        </p:tgtEl>
                                        <p:attrNameLst>
                                          <p:attrName>ppt_h</p:attrName>
                                        </p:attrNameLst>
                                      </p:cBhvr>
                                      <p:tavLst>
                                        <p:tav tm="0">
                                          <p:val>
                                            <p:fltVal val="0"/>
                                          </p:val>
                                        </p:tav>
                                        <p:tav tm="100000">
                                          <p:val>
                                            <p:strVal val="#ppt_h"/>
                                          </p:val>
                                        </p:tav>
                                      </p:tavLst>
                                    </p:anim>
                                    <p:anim calcmode="lin" valueType="num">
                                      <p:cBhvr>
                                        <p:cTn id="93" dur="500" fill="hold"/>
                                        <p:tgtEl>
                                          <p:spTgt spid="81"/>
                                        </p:tgtEl>
                                        <p:attrNameLst>
                                          <p:attrName>style.rotation</p:attrName>
                                        </p:attrNameLst>
                                      </p:cBhvr>
                                      <p:tavLst>
                                        <p:tav tm="0">
                                          <p:val>
                                            <p:fltVal val="360"/>
                                          </p:val>
                                        </p:tav>
                                        <p:tav tm="100000">
                                          <p:val>
                                            <p:fltVal val="0"/>
                                          </p:val>
                                        </p:tav>
                                      </p:tavLst>
                                    </p:anim>
                                    <p:animEffect transition="in" filter="fade">
                                      <p:cBhvr>
                                        <p:cTn id="94" dur="500"/>
                                        <p:tgtEl>
                                          <p:spTgt spid="81"/>
                                        </p:tgtEl>
                                      </p:cBhvr>
                                    </p:animEffect>
                                  </p:childTnLst>
                                </p:cTn>
                              </p:par>
                            </p:childTnLst>
                          </p:cTn>
                        </p:par>
                        <p:par>
                          <p:cTn id="95" fill="hold">
                            <p:stCondLst>
                              <p:cond delay="6000"/>
                            </p:stCondLst>
                            <p:childTnLst>
                              <p:par>
                                <p:cTn id="96" presetID="2" presetClass="entr" presetSubtype="1" decel="100000" fill="hold" nodeType="afterEffect">
                                  <p:stCondLst>
                                    <p:cond delay="0"/>
                                  </p:stCondLst>
                                  <p:childTnLst>
                                    <p:set>
                                      <p:cBhvr>
                                        <p:cTn id="97" dur="1" fill="hold">
                                          <p:stCondLst>
                                            <p:cond delay="0"/>
                                          </p:stCondLst>
                                        </p:cTn>
                                        <p:tgtEl>
                                          <p:spTgt spid="82"/>
                                        </p:tgtEl>
                                        <p:attrNameLst>
                                          <p:attrName>style.visibility</p:attrName>
                                        </p:attrNameLst>
                                      </p:cBhvr>
                                      <p:to>
                                        <p:strVal val="visible"/>
                                      </p:to>
                                    </p:set>
                                    <p:anim calcmode="lin" valueType="num">
                                      <p:cBhvr additive="base">
                                        <p:cTn id="98" dur="500" fill="hold"/>
                                        <p:tgtEl>
                                          <p:spTgt spid="82"/>
                                        </p:tgtEl>
                                        <p:attrNameLst>
                                          <p:attrName>ppt_x</p:attrName>
                                        </p:attrNameLst>
                                      </p:cBhvr>
                                      <p:tavLst>
                                        <p:tav tm="0">
                                          <p:val>
                                            <p:strVal val="#ppt_x"/>
                                          </p:val>
                                        </p:tav>
                                        <p:tav tm="100000">
                                          <p:val>
                                            <p:strVal val="#ppt_x"/>
                                          </p:val>
                                        </p:tav>
                                      </p:tavLst>
                                    </p:anim>
                                    <p:anim calcmode="lin" valueType="num">
                                      <p:cBhvr additive="base">
                                        <p:cTn id="99" dur="500" fill="hold"/>
                                        <p:tgtEl>
                                          <p:spTgt spid="82"/>
                                        </p:tgtEl>
                                        <p:attrNameLst>
                                          <p:attrName>ppt_y</p:attrName>
                                        </p:attrNameLst>
                                      </p:cBhvr>
                                      <p:tavLst>
                                        <p:tav tm="0">
                                          <p:val>
                                            <p:strVal val="0-#ppt_h/2"/>
                                          </p:val>
                                        </p:tav>
                                        <p:tav tm="100000">
                                          <p:val>
                                            <p:strVal val="#ppt_y"/>
                                          </p:val>
                                        </p:tav>
                                      </p:tavLst>
                                    </p:anim>
                                  </p:childTnLst>
                                </p:cTn>
                              </p:par>
                              <p:par>
                                <p:cTn id="100" presetID="2" presetClass="entr" presetSubtype="1" decel="100000" fill="hold" grpId="0" nodeType="withEffect">
                                  <p:stCondLst>
                                    <p:cond delay="0"/>
                                  </p:stCondLst>
                                  <p:childTnLst>
                                    <p:set>
                                      <p:cBhvr>
                                        <p:cTn id="101" dur="1" fill="hold">
                                          <p:stCondLst>
                                            <p:cond delay="0"/>
                                          </p:stCondLst>
                                        </p:cTn>
                                        <p:tgtEl>
                                          <p:spTgt spid="85">
                                            <p:txEl>
                                              <p:pRg st="0" end="0"/>
                                            </p:txEl>
                                          </p:spTgt>
                                        </p:tgtEl>
                                        <p:attrNameLst>
                                          <p:attrName>style.visibility</p:attrName>
                                        </p:attrNameLst>
                                      </p:cBhvr>
                                      <p:to>
                                        <p:strVal val="visible"/>
                                      </p:to>
                                    </p:set>
                                    <p:anim calcmode="lin" valueType="num">
                                      <p:cBhvr additive="base">
                                        <p:cTn id="102" dur="500" fill="hold"/>
                                        <p:tgtEl>
                                          <p:spTgt spid="85">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85">
                                            <p:txEl>
                                              <p:pRg st="0" end="0"/>
                                            </p:txEl>
                                          </p:spTgt>
                                        </p:tgtEl>
                                        <p:attrNameLst>
                                          <p:attrName>ppt_y</p:attrName>
                                        </p:attrNameLst>
                                      </p:cBhvr>
                                      <p:tavLst>
                                        <p:tav tm="0">
                                          <p:val>
                                            <p:strVal val="0-#ppt_h/2"/>
                                          </p:val>
                                        </p:tav>
                                        <p:tav tm="100000">
                                          <p:val>
                                            <p:strVal val="#ppt_y"/>
                                          </p:val>
                                        </p:tav>
                                      </p:tavLst>
                                    </p:anim>
                                  </p:childTnLst>
                                </p:cTn>
                              </p:par>
                            </p:childTnLst>
                          </p:cTn>
                        </p:par>
                        <p:par>
                          <p:cTn id="104" fill="hold">
                            <p:stCondLst>
                              <p:cond delay="6500"/>
                            </p:stCondLst>
                            <p:childTnLst>
                              <p:par>
                                <p:cTn id="105" presetID="2" presetClass="entr" presetSubtype="4" decel="100000" fill="hold" grpId="0" nodeType="afterEffect">
                                  <p:stCondLst>
                                    <p:cond delay="0"/>
                                  </p:stCondLst>
                                  <p:childTnLst>
                                    <p:set>
                                      <p:cBhvr>
                                        <p:cTn id="106" dur="1" fill="hold">
                                          <p:stCondLst>
                                            <p:cond delay="0"/>
                                          </p:stCondLst>
                                        </p:cTn>
                                        <p:tgtEl>
                                          <p:spTgt spid="78">
                                            <p:txEl>
                                              <p:pRg st="0" end="0"/>
                                            </p:txEl>
                                          </p:spTgt>
                                        </p:tgtEl>
                                        <p:attrNameLst>
                                          <p:attrName>style.visibility</p:attrName>
                                        </p:attrNameLst>
                                      </p:cBhvr>
                                      <p:to>
                                        <p:strVal val="visible"/>
                                      </p:to>
                                    </p:set>
                                    <p:anim calcmode="lin" valueType="num">
                                      <p:cBhvr additive="base">
                                        <p:cTn id="107"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78">
                                            <p:txEl>
                                              <p:pRg st="0" end="0"/>
                                            </p:txEl>
                                          </p:spTgt>
                                        </p:tgtEl>
                                        <p:attrNameLst>
                                          <p:attrName>ppt_y</p:attrName>
                                        </p:attrNameLst>
                                      </p:cBhvr>
                                      <p:tavLst>
                                        <p:tav tm="0">
                                          <p:val>
                                            <p:strVal val="1+#ppt_h/2"/>
                                          </p:val>
                                        </p:tav>
                                        <p:tav tm="100000">
                                          <p:val>
                                            <p:strVal val="#ppt_y"/>
                                          </p:val>
                                        </p:tav>
                                      </p:tavLst>
                                    </p:anim>
                                  </p:childTnLst>
                                </p:cTn>
                              </p:par>
                              <p:par>
                                <p:cTn id="109" presetID="2" presetClass="entr" presetSubtype="4" decel="100000" fill="hold" grpId="0" nodeType="withEffect">
                                  <p:stCondLst>
                                    <p:cond delay="250"/>
                                  </p:stCondLst>
                                  <p:childTnLst>
                                    <p:set>
                                      <p:cBhvr>
                                        <p:cTn id="110" dur="1" fill="hold">
                                          <p:stCondLst>
                                            <p:cond delay="0"/>
                                          </p:stCondLst>
                                        </p:cTn>
                                        <p:tgtEl>
                                          <p:spTgt spid="79">
                                            <p:txEl>
                                              <p:pRg st="0" end="0"/>
                                            </p:txEl>
                                          </p:spTgt>
                                        </p:tgtEl>
                                        <p:attrNameLst>
                                          <p:attrName>style.visibility</p:attrName>
                                        </p:attrNameLst>
                                      </p:cBhvr>
                                      <p:to>
                                        <p:strVal val="visible"/>
                                      </p:to>
                                    </p:set>
                                    <p:anim calcmode="lin" valueType="num">
                                      <p:cBhvr additive="base">
                                        <p:cTn id="111" dur="500" fill="hold"/>
                                        <p:tgtEl>
                                          <p:spTgt spid="79">
                                            <p:txEl>
                                              <p:pRg st="0" end="0"/>
                                            </p:txEl>
                                          </p:spTgt>
                                        </p:tgtEl>
                                        <p:attrNameLst>
                                          <p:attrName>ppt_x</p:attrName>
                                        </p:attrNameLst>
                                      </p:cBhvr>
                                      <p:tavLst>
                                        <p:tav tm="0">
                                          <p:val>
                                            <p:strVal val="#ppt_x"/>
                                          </p:val>
                                        </p:tav>
                                        <p:tav tm="100000">
                                          <p:val>
                                            <p:strVal val="#ppt_x"/>
                                          </p:val>
                                        </p:tav>
                                      </p:tavLst>
                                    </p:anim>
                                    <p:anim calcmode="lin" valueType="num">
                                      <p:cBhvr additive="base">
                                        <p:cTn id="112" dur="500" fill="hold"/>
                                        <p:tgtEl>
                                          <p:spTgt spid="79">
                                            <p:txEl>
                                              <p:pRg st="0" end="0"/>
                                            </p:txEl>
                                          </p:spTgt>
                                        </p:tgtEl>
                                        <p:attrNameLst>
                                          <p:attrName>ppt_y</p:attrName>
                                        </p:attrNameLst>
                                      </p:cBhvr>
                                      <p:tavLst>
                                        <p:tav tm="0">
                                          <p:val>
                                            <p:strVal val="1+#ppt_h/2"/>
                                          </p:val>
                                        </p:tav>
                                        <p:tav tm="100000">
                                          <p:val>
                                            <p:strVal val="#ppt_y"/>
                                          </p:val>
                                        </p:tav>
                                      </p:tavLst>
                                    </p:anim>
                                  </p:childTnLst>
                                </p:cTn>
                              </p:par>
                            </p:childTnLst>
                          </p:cTn>
                        </p:par>
                        <p:par>
                          <p:cTn id="113" fill="hold">
                            <p:stCondLst>
                              <p:cond delay="7250"/>
                            </p:stCondLst>
                            <p:childTnLst>
                              <p:par>
                                <p:cTn id="114" presetID="22" presetClass="entr" presetSubtype="8" fill="hold" nodeType="afterEffect">
                                  <p:stCondLst>
                                    <p:cond delay="0"/>
                                  </p:stCondLst>
                                  <p:childTnLst>
                                    <p:set>
                                      <p:cBhvr>
                                        <p:cTn id="115" dur="1" fill="hold">
                                          <p:stCondLst>
                                            <p:cond delay="0"/>
                                          </p:stCondLst>
                                        </p:cTn>
                                        <p:tgtEl>
                                          <p:spTgt spid="95"/>
                                        </p:tgtEl>
                                        <p:attrNameLst>
                                          <p:attrName>style.visibility</p:attrName>
                                        </p:attrNameLst>
                                      </p:cBhvr>
                                      <p:to>
                                        <p:strVal val="visible"/>
                                      </p:to>
                                    </p:set>
                                    <p:animEffect transition="in" filter="wipe(left)">
                                      <p:cBhvr>
                                        <p:cTn id="116" dur="500"/>
                                        <p:tgtEl>
                                          <p:spTgt spid="95"/>
                                        </p:tgtEl>
                                      </p:cBhvr>
                                    </p:animEffect>
                                  </p:childTnLst>
                                </p:cTn>
                              </p:par>
                            </p:childTnLst>
                          </p:cTn>
                        </p:par>
                        <p:par>
                          <p:cTn id="117" fill="hold">
                            <p:stCondLst>
                              <p:cond delay="7750"/>
                            </p:stCondLst>
                            <p:childTnLst>
                              <p:par>
                                <p:cTn id="118" presetID="49" presetClass="entr" presetSubtype="0" decel="100000" fill="hold" grpId="0" nodeType="afterEffect">
                                  <p:stCondLst>
                                    <p:cond delay="0"/>
                                  </p:stCondLst>
                                  <p:childTnLst>
                                    <p:set>
                                      <p:cBhvr>
                                        <p:cTn id="119" dur="1" fill="hold">
                                          <p:stCondLst>
                                            <p:cond delay="0"/>
                                          </p:stCondLst>
                                        </p:cTn>
                                        <p:tgtEl>
                                          <p:spTgt spid="89"/>
                                        </p:tgtEl>
                                        <p:attrNameLst>
                                          <p:attrName>style.visibility</p:attrName>
                                        </p:attrNameLst>
                                      </p:cBhvr>
                                      <p:to>
                                        <p:strVal val="visible"/>
                                      </p:to>
                                    </p:set>
                                    <p:anim calcmode="lin" valueType="num">
                                      <p:cBhvr>
                                        <p:cTn id="120" dur="300" fill="hold"/>
                                        <p:tgtEl>
                                          <p:spTgt spid="89"/>
                                        </p:tgtEl>
                                        <p:attrNameLst>
                                          <p:attrName>ppt_w</p:attrName>
                                        </p:attrNameLst>
                                      </p:cBhvr>
                                      <p:tavLst>
                                        <p:tav tm="0">
                                          <p:val>
                                            <p:fltVal val="0"/>
                                          </p:val>
                                        </p:tav>
                                        <p:tav tm="100000">
                                          <p:val>
                                            <p:strVal val="#ppt_w"/>
                                          </p:val>
                                        </p:tav>
                                      </p:tavLst>
                                    </p:anim>
                                    <p:anim calcmode="lin" valueType="num">
                                      <p:cBhvr>
                                        <p:cTn id="121" dur="300" fill="hold"/>
                                        <p:tgtEl>
                                          <p:spTgt spid="89"/>
                                        </p:tgtEl>
                                        <p:attrNameLst>
                                          <p:attrName>ppt_h</p:attrName>
                                        </p:attrNameLst>
                                      </p:cBhvr>
                                      <p:tavLst>
                                        <p:tav tm="0">
                                          <p:val>
                                            <p:fltVal val="0"/>
                                          </p:val>
                                        </p:tav>
                                        <p:tav tm="100000">
                                          <p:val>
                                            <p:strVal val="#ppt_h"/>
                                          </p:val>
                                        </p:tav>
                                      </p:tavLst>
                                    </p:anim>
                                    <p:anim calcmode="lin" valueType="num">
                                      <p:cBhvr>
                                        <p:cTn id="122" dur="300" fill="hold"/>
                                        <p:tgtEl>
                                          <p:spTgt spid="89"/>
                                        </p:tgtEl>
                                        <p:attrNameLst>
                                          <p:attrName>style.rotation</p:attrName>
                                        </p:attrNameLst>
                                      </p:cBhvr>
                                      <p:tavLst>
                                        <p:tav tm="0">
                                          <p:val>
                                            <p:fltVal val="360"/>
                                          </p:val>
                                        </p:tav>
                                        <p:tav tm="100000">
                                          <p:val>
                                            <p:fltVal val="0"/>
                                          </p:val>
                                        </p:tav>
                                      </p:tavLst>
                                    </p:anim>
                                    <p:animEffect transition="in" filter="fade">
                                      <p:cBhvr>
                                        <p:cTn id="123" dur="300"/>
                                        <p:tgtEl>
                                          <p:spTgt spid="89"/>
                                        </p:tgtEl>
                                      </p:cBhvr>
                                    </p:animEffect>
                                  </p:childTnLst>
                                </p:cTn>
                              </p:par>
                              <p:par>
                                <p:cTn id="124" presetID="49" presetClass="entr" presetSubtype="0" decel="100000" fill="hold" grpId="0" nodeType="withEffect">
                                  <p:stCondLst>
                                    <p:cond delay="0"/>
                                  </p:stCondLst>
                                  <p:childTnLst>
                                    <p:set>
                                      <p:cBhvr>
                                        <p:cTn id="125" dur="1" fill="hold">
                                          <p:stCondLst>
                                            <p:cond delay="0"/>
                                          </p:stCondLst>
                                        </p:cTn>
                                        <p:tgtEl>
                                          <p:spTgt spid="90"/>
                                        </p:tgtEl>
                                        <p:attrNameLst>
                                          <p:attrName>style.visibility</p:attrName>
                                        </p:attrNameLst>
                                      </p:cBhvr>
                                      <p:to>
                                        <p:strVal val="visible"/>
                                      </p:to>
                                    </p:set>
                                    <p:anim calcmode="lin" valueType="num">
                                      <p:cBhvr>
                                        <p:cTn id="126" dur="500" fill="hold"/>
                                        <p:tgtEl>
                                          <p:spTgt spid="90"/>
                                        </p:tgtEl>
                                        <p:attrNameLst>
                                          <p:attrName>ppt_w</p:attrName>
                                        </p:attrNameLst>
                                      </p:cBhvr>
                                      <p:tavLst>
                                        <p:tav tm="0">
                                          <p:val>
                                            <p:fltVal val="0"/>
                                          </p:val>
                                        </p:tav>
                                        <p:tav tm="100000">
                                          <p:val>
                                            <p:strVal val="#ppt_w"/>
                                          </p:val>
                                        </p:tav>
                                      </p:tavLst>
                                    </p:anim>
                                    <p:anim calcmode="lin" valueType="num">
                                      <p:cBhvr>
                                        <p:cTn id="127" dur="500" fill="hold"/>
                                        <p:tgtEl>
                                          <p:spTgt spid="90"/>
                                        </p:tgtEl>
                                        <p:attrNameLst>
                                          <p:attrName>ppt_h</p:attrName>
                                        </p:attrNameLst>
                                      </p:cBhvr>
                                      <p:tavLst>
                                        <p:tav tm="0">
                                          <p:val>
                                            <p:fltVal val="0"/>
                                          </p:val>
                                        </p:tav>
                                        <p:tav tm="100000">
                                          <p:val>
                                            <p:strVal val="#ppt_h"/>
                                          </p:val>
                                        </p:tav>
                                      </p:tavLst>
                                    </p:anim>
                                    <p:anim calcmode="lin" valueType="num">
                                      <p:cBhvr>
                                        <p:cTn id="128" dur="500" fill="hold"/>
                                        <p:tgtEl>
                                          <p:spTgt spid="90"/>
                                        </p:tgtEl>
                                        <p:attrNameLst>
                                          <p:attrName>style.rotation</p:attrName>
                                        </p:attrNameLst>
                                      </p:cBhvr>
                                      <p:tavLst>
                                        <p:tav tm="0">
                                          <p:val>
                                            <p:fltVal val="360"/>
                                          </p:val>
                                        </p:tav>
                                        <p:tav tm="100000">
                                          <p:val>
                                            <p:fltVal val="0"/>
                                          </p:val>
                                        </p:tav>
                                      </p:tavLst>
                                    </p:anim>
                                    <p:animEffect transition="in" filter="fade">
                                      <p:cBhvr>
                                        <p:cTn id="129" dur="500"/>
                                        <p:tgtEl>
                                          <p:spTgt spid="90"/>
                                        </p:tgtEl>
                                      </p:cBhvr>
                                    </p:animEffect>
                                  </p:childTnLst>
                                </p:cTn>
                              </p:par>
                            </p:childTnLst>
                          </p:cTn>
                        </p:par>
                        <p:par>
                          <p:cTn id="130" fill="hold">
                            <p:stCondLst>
                              <p:cond delay="8250"/>
                            </p:stCondLst>
                            <p:childTnLst>
                              <p:par>
                                <p:cTn id="131" presetID="2" presetClass="entr" presetSubtype="1" decel="100000" fill="hold" nodeType="afterEffect">
                                  <p:stCondLst>
                                    <p:cond delay="0"/>
                                  </p:stCondLst>
                                  <p:childTnLst>
                                    <p:set>
                                      <p:cBhvr>
                                        <p:cTn id="132" dur="1" fill="hold">
                                          <p:stCondLst>
                                            <p:cond delay="0"/>
                                          </p:stCondLst>
                                        </p:cTn>
                                        <p:tgtEl>
                                          <p:spTgt spid="91"/>
                                        </p:tgtEl>
                                        <p:attrNameLst>
                                          <p:attrName>style.visibility</p:attrName>
                                        </p:attrNameLst>
                                      </p:cBhvr>
                                      <p:to>
                                        <p:strVal val="visible"/>
                                      </p:to>
                                    </p:set>
                                    <p:anim calcmode="lin" valueType="num">
                                      <p:cBhvr additive="base">
                                        <p:cTn id="133" dur="500" fill="hold"/>
                                        <p:tgtEl>
                                          <p:spTgt spid="91"/>
                                        </p:tgtEl>
                                        <p:attrNameLst>
                                          <p:attrName>ppt_x</p:attrName>
                                        </p:attrNameLst>
                                      </p:cBhvr>
                                      <p:tavLst>
                                        <p:tav tm="0">
                                          <p:val>
                                            <p:strVal val="#ppt_x"/>
                                          </p:val>
                                        </p:tav>
                                        <p:tav tm="100000">
                                          <p:val>
                                            <p:strVal val="#ppt_x"/>
                                          </p:val>
                                        </p:tav>
                                      </p:tavLst>
                                    </p:anim>
                                    <p:anim calcmode="lin" valueType="num">
                                      <p:cBhvr additive="base">
                                        <p:cTn id="134" dur="500" fill="hold"/>
                                        <p:tgtEl>
                                          <p:spTgt spid="91"/>
                                        </p:tgtEl>
                                        <p:attrNameLst>
                                          <p:attrName>ppt_y</p:attrName>
                                        </p:attrNameLst>
                                      </p:cBhvr>
                                      <p:tavLst>
                                        <p:tav tm="0">
                                          <p:val>
                                            <p:strVal val="0-#ppt_h/2"/>
                                          </p:val>
                                        </p:tav>
                                        <p:tav tm="100000">
                                          <p:val>
                                            <p:strVal val="#ppt_y"/>
                                          </p:val>
                                        </p:tav>
                                      </p:tavLst>
                                    </p:anim>
                                  </p:childTnLst>
                                </p:cTn>
                              </p:par>
                              <p:par>
                                <p:cTn id="135" presetID="2" presetClass="entr" presetSubtype="1" decel="100000" fill="hold" grpId="0" nodeType="withEffect">
                                  <p:stCondLst>
                                    <p:cond delay="0"/>
                                  </p:stCondLst>
                                  <p:childTnLst>
                                    <p:set>
                                      <p:cBhvr>
                                        <p:cTn id="136" dur="1" fill="hold">
                                          <p:stCondLst>
                                            <p:cond delay="0"/>
                                          </p:stCondLst>
                                        </p:cTn>
                                        <p:tgtEl>
                                          <p:spTgt spid="94">
                                            <p:txEl>
                                              <p:pRg st="0" end="0"/>
                                            </p:txEl>
                                          </p:spTgt>
                                        </p:tgtEl>
                                        <p:attrNameLst>
                                          <p:attrName>style.visibility</p:attrName>
                                        </p:attrNameLst>
                                      </p:cBhvr>
                                      <p:to>
                                        <p:strVal val="visible"/>
                                      </p:to>
                                    </p:set>
                                    <p:anim calcmode="lin" valueType="num">
                                      <p:cBhvr additive="base">
                                        <p:cTn id="137" dur="500" fill="hold"/>
                                        <p:tgtEl>
                                          <p:spTgt spid="94">
                                            <p:txEl>
                                              <p:pRg st="0" end="0"/>
                                            </p:txEl>
                                          </p:spTgt>
                                        </p:tgtEl>
                                        <p:attrNameLst>
                                          <p:attrName>ppt_x</p:attrName>
                                        </p:attrNameLst>
                                      </p:cBhvr>
                                      <p:tavLst>
                                        <p:tav tm="0">
                                          <p:val>
                                            <p:strVal val="#ppt_x"/>
                                          </p:val>
                                        </p:tav>
                                        <p:tav tm="100000">
                                          <p:val>
                                            <p:strVal val="#ppt_x"/>
                                          </p:val>
                                        </p:tav>
                                      </p:tavLst>
                                    </p:anim>
                                    <p:anim calcmode="lin" valueType="num">
                                      <p:cBhvr additive="base">
                                        <p:cTn id="138" dur="500" fill="hold"/>
                                        <p:tgtEl>
                                          <p:spTgt spid="94">
                                            <p:txEl>
                                              <p:pRg st="0" end="0"/>
                                            </p:txEl>
                                          </p:spTgt>
                                        </p:tgtEl>
                                        <p:attrNameLst>
                                          <p:attrName>ppt_y</p:attrName>
                                        </p:attrNameLst>
                                      </p:cBhvr>
                                      <p:tavLst>
                                        <p:tav tm="0">
                                          <p:val>
                                            <p:strVal val="0-#ppt_h/2"/>
                                          </p:val>
                                        </p:tav>
                                        <p:tav tm="100000">
                                          <p:val>
                                            <p:strVal val="#ppt_y"/>
                                          </p:val>
                                        </p:tav>
                                      </p:tavLst>
                                    </p:anim>
                                  </p:childTnLst>
                                </p:cTn>
                              </p:par>
                            </p:childTnLst>
                          </p:cTn>
                        </p:par>
                        <p:par>
                          <p:cTn id="139" fill="hold">
                            <p:stCondLst>
                              <p:cond delay="8750"/>
                            </p:stCondLst>
                            <p:childTnLst>
                              <p:par>
                                <p:cTn id="140" presetID="2" presetClass="entr" presetSubtype="4" decel="100000" fill="hold" grpId="0" nodeType="afterEffect">
                                  <p:stCondLst>
                                    <p:cond delay="0"/>
                                  </p:stCondLst>
                                  <p:childTnLst>
                                    <p:set>
                                      <p:cBhvr>
                                        <p:cTn id="141" dur="1" fill="hold">
                                          <p:stCondLst>
                                            <p:cond delay="0"/>
                                          </p:stCondLst>
                                        </p:cTn>
                                        <p:tgtEl>
                                          <p:spTgt spid="87">
                                            <p:txEl>
                                              <p:pRg st="0" end="0"/>
                                            </p:txEl>
                                          </p:spTgt>
                                        </p:tgtEl>
                                        <p:attrNameLst>
                                          <p:attrName>style.visibility</p:attrName>
                                        </p:attrNameLst>
                                      </p:cBhvr>
                                      <p:to>
                                        <p:strVal val="visible"/>
                                      </p:to>
                                    </p:set>
                                    <p:anim calcmode="lin" valueType="num">
                                      <p:cBhvr additive="base">
                                        <p:cTn id="142" dur="500" fill="hold"/>
                                        <p:tgtEl>
                                          <p:spTgt spid="87">
                                            <p:txEl>
                                              <p:pRg st="0" end="0"/>
                                            </p:txEl>
                                          </p:spTgt>
                                        </p:tgtEl>
                                        <p:attrNameLst>
                                          <p:attrName>ppt_x</p:attrName>
                                        </p:attrNameLst>
                                      </p:cBhvr>
                                      <p:tavLst>
                                        <p:tav tm="0">
                                          <p:val>
                                            <p:strVal val="#ppt_x"/>
                                          </p:val>
                                        </p:tav>
                                        <p:tav tm="100000">
                                          <p:val>
                                            <p:strVal val="#ppt_x"/>
                                          </p:val>
                                        </p:tav>
                                      </p:tavLst>
                                    </p:anim>
                                    <p:anim calcmode="lin" valueType="num">
                                      <p:cBhvr additive="base">
                                        <p:cTn id="143" dur="500" fill="hold"/>
                                        <p:tgtEl>
                                          <p:spTgt spid="87">
                                            <p:txEl>
                                              <p:pRg st="0" end="0"/>
                                            </p:txEl>
                                          </p:spTgt>
                                        </p:tgtEl>
                                        <p:attrNameLst>
                                          <p:attrName>ppt_y</p:attrName>
                                        </p:attrNameLst>
                                      </p:cBhvr>
                                      <p:tavLst>
                                        <p:tav tm="0">
                                          <p:val>
                                            <p:strVal val="1+#ppt_h/2"/>
                                          </p:val>
                                        </p:tav>
                                        <p:tav tm="100000">
                                          <p:val>
                                            <p:strVal val="#ppt_y"/>
                                          </p:val>
                                        </p:tav>
                                      </p:tavLst>
                                    </p:anim>
                                  </p:childTnLst>
                                </p:cTn>
                              </p:par>
                              <p:par>
                                <p:cTn id="144" presetID="2" presetClass="entr" presetSubtype="4" decel="100000" fill="hold" grpId="0" nodeType="withEffect">
                                  <p:stCondLst>
                                    <p:cond delay="250"/>
                                  </p:stCondLst>
                                  <p:childTnLst>
                                    <p:set>
                                      <p:cBhvr>
                                        <p:cTn id="145" dur="1" fill="hold">
                                          <p:stCondLst>
                                            <p:cond delay="0"/>
                                          </p:stCondLst>
                                        </p:cTn>
                                        <p:tgtEl>
                                          <p:spTgt spid="88">
                                            <p:txEl>
                                              <p:pRg st="0" end="0"/>
                                            </p:txEl>
                                          </p:spTgt>
                                        </p:tgtEl>
                                        <p:attrNameLst>
                                          <p:attrName>style.visibility</p:attrName>
                                        </p:attrNameLst>
                                      </p:cBhvr>
                                      <p:to>
                                        <p:strVal val="visible"/>
                                      </p:to>
                                    </p:set>
                                    <p:anim calcmode="lin" valueType="num">
                                      <p:cBhvr additive="base">
                                        <p:cTn id="146" dur="500" fill="hold"/>
                                        <p:tgtEl>
                                          <p:spTgt spid="88">
                                            <p:txEl>
                                              <p:pRg st="0" end="0"/>
                                            </p:txEl>
                                          </p:spTgt>
                                        </p:tgtEl>
                                        <p:attrNameLst>
                                          <p:attrName>ppt_x</p:attrName>
                                        </p:attrNameLst>
                                      </p:cBhvr>
                                      <p:tavLst>
                                        <p:tav tm="0">
                                          <p:val>
                                            <p:strVal val="#ppt_x"/>
                                          </p:val>
                                        </p:tav>
                                        <p:tav tm="100000">
                                          <p:val>
                                            <p:strVal val="#ppt_x"/>
                                          </p:val>
                                        </p:tav>
                                      </p:tavLst>
                                    </p:anim>
                                    <p:anim calcmode="lin" valueType="num">
                                      <p:cBhvr additive="base">
                                        <p:cTn id="147" dur="500" fill="hold"/>
                                        <p:tgtEl>
                                          <p:spTgt spid="88">
                                            <p:txEl>
                                              <p:pRg st="0" end="0"/>
                                            </p:txEl>
                                          </p:spTgt>
                                        </p:tgtEl>
                                        <p:attrNameLst>
                                          <p:attrName>ppt_y</p:attrName>
                                        </p:attrNameLst>
                                      </p:cBhvr>
                                      <p:tavLst>
                                        <p:tav tm="0">
                                          <p:val>
                                            <p:strVal val="1+#ppt_h/2"/>
                                          </p:val>
                                        </p:tav>
                                        <p:tav tm="100000">
                                          <p:val>
                                            <p:strVal val="#ppt_y"/>
                                          </p:val>
                                        </p:tav>
                                      </p:tavLst>
                                    </p:anim>
                                  </p:childTnLst>
                                </p:cTn>
                              </p:par>
                            </p:childTnLst>
                          </p:cTn>
                        </p:par>
                        <p:par>
                          <p:cTn id="148" fill="hold">
                            <p:stCondLst>
                              <p:cond delay="9500"/>
                            </p:stCondLst>
                            <p:childTnLst>
                              <p:par>
                                <p:cTn id="149" presetID="22" presetClass="entr" presetSubtype="8" fill="hold" nodeType="afterEffect">
                                  <p:stCondLst>
                                    <p:cond delay="0"/>
                                  </p:stCondLst>
                                  <p:childTnLst>
                                    <p:set>
                                      <p:cBhvr>
                                        <p:cTn id="150" dur="1" fill="hold">
                                          <p:stCondLst>
                                            <p:cond delay="0"/>
                                          </p:stCondLst>
                                        </p:cTn>
                                        <p:tgtEl>
                                          <p:spTgt spid="104"/>
                                        </p:tgtEl>
                                        <p:attrNameLst>
                                          <p:attrName>style.visibility</p:attrName>
                                        </p:attrNameLst>
                                      </p:cBhvr>
                                      <p:to>
                                        <p:strVal val="visible"/>
                                      </p:to>
                                    </p:set>
                                    <p:animEffect transition="in" filter="wipe(left)">
                                      <p:cBhvr>
                                        <p:cTn id="151" dur="500"/>
                                        <p:tgtEl>
                                          <p:spTgt spid="104"/>
                                        </p:tgtEl>
                                      </p:cBhvr>
                                    </p:animEffect>
                                  </p:childTnLst>
                                </p:cTn>
                              </p:par>
                            </p:childTnLst>
                          </p:cTn>
                        </p:par>
                        <p:par>
                          <p:cTn id="152" fill="hold">
                            <p:stCondLst>
                              <p:cond delay="10000"/>
                            </p:stCondLst>
                            <p:childTnLst>
                              <p:par>
                                <p:cTn id="153" presetID="49" presetClass="entr" presetSubtype="0" decel="100000" fill="hold" grpId="0" nodeType="afterEffect">
                                  <p:stCondLst>
                                    <p:cond delay="0"/>
                                  </p:stCondLst>
                                  <p:childTnLst>
                                    <p:set>
                                      <p:cBhvr>
                                        <p:cTn id="154" dur="1" fill="hold">
                                          <p:stCondLst>
                                            <p:cond delay="0"/>
                                          </p:stCondLst>
                                        </p:cTn>
                                        <p:tgtEl>
                                          <p:spTgt spid="98"/>
                                        </p:tgtEl>
                                        <p:attrNameLst>
                                          <p:attrName>style.visibility</p:attrName>
                                        </p:attrNameLst>
                                      </p:cBhvr>
                                      <p:to>
                                        <p:strVal val="visible"/>
                                      </p:to>
                                    </p:set>
                                    <p:anim calcmode="lin" valueType="num">
                                      <p:cBhvr>
                                        <p:cTn id="155" dur="300" fill="hold"/>
                                        <p:tgtEl>
                                          <p:spTgt spid="98"/>
                                        </p:tgtEl>
                                        <p:attrNameLst>
                                          <p:attrName>ppt_w</p:attrName>
                                        </p:attrNameLst>
                                      </p:cBhvr>
                                      <p:tavLst>
                                        <p:tav tm="0">
                                          <p:val>
                                            <p:fltVal val="0"/>
                                          </p:val>
                                        </p:tav>
                                        <p:tav tm="100000">
                                          <p:val>
                                            <p:strVal val="#ppt_w"/>
                                          </p:val>
                                        </p:tav>
                                      </p:tavLst>
                                    </p:anim>
                                    <p:anim calcmode="lin" valueType="num">
                                      <p:cBhvr>
                                        <p:cTn id="156" dur="300" fill="hold"/>
                                        <p:tgtEl>
                                          <p:spTgt spid="98"/>
                                        </p:tgtEl>
                                        <p:attrNameLst>
                                          <p:attrName>ppt_h</p:attrName>
                                        </p:attrNameLst>
                                      </p:cBhvr>
                                      <p:tavLst>
                                        <p:tav tm="0">
                                          <p:val>
                                            <p:fltVal val="0"/>
                                          </p:val>
                                        </p:tav>
                                        <p:tav tm="100000">
                                          <p:val>
                                            <p:strVal val="#ppt_h"/>
                                          </p:val>
                                        </p:tav>
                                      </p:tavLst>
                                    </p:anim>
                                    <p:anim calcmode="lin" valueType="num">
                                      <p:cBhvr>
                                        <p:cTn id="157" dur="300" fill="hold"/>
                                        <p:tgtEl>
                                          <p:spTgt spid="98"/>
                                        </p:tgtEl>
                                        <p:attrNameLst>
                                          <p:attrName>style.rotation</p:attrName>
                                        </p:attrNameLst>
                                      </p:cBhvr>
                                      <p:tavLst>
                                        <p:tav tm="0">
                                          <p:val>
                                            <p:fltVal val="360"/>
                                          </p:val>
                                        </p:tav>
                                        <p:tav tm="100000">
                                          <p:val>
                                            <p:fltVal val="0"/>
                                          </p:val>
                                        </p:tav>
                                      </p:tavLst>
                                    </p:anim>
                                    <p:animEffect transition="in" filter="fade">
                                      <p:cBhvr>
                                        <p:cTn id="158" dur="300"/>
                                        <p:tgtEl>
                                          <p:spTgt spid="98"/>
                                        </p:tgtEl>
                                      </p:cBhvr>
                                    </p:animEffect>
                                  </p:childTnLst>
                                </p:cTn>
                              </p:par>
                              <p:par>
                                <p:cTn id="159" presetID="49" presetClass="entr" presetSubtype="0" decel="100000" fill="hold" grpId="0" nodeType="withEffect">
                                  <p:stCondLst>
                                    <p:cond delay="0"/>
                                  </p:stCondLst>
                                  <p:childTnLst>
                                    <p:set>
                                      <p:cBhvr>
                                        <p:cTn id="160" dur="1" fill="hold">
                                          <p:stCondLst>
                                            <p:cond delay="0"/>
                                          </p:stCondLst>
                                        </p:cTn>
                                        <p:tgtEl>
                                          <p:spTgt spid="99"/>
                                        </p:tgtEl>
                                        <p:attrNameLst>
                                          <p:attrName>style.visibility</p:attrName>
                                        </p:attrNameLst>
                                      </p:cBhvr>
                                      <p:to>
                                        <p:strVal val="visible"/>
                                      </p:to>
                                    </p:set>
                                    <p:anim calcmode="lin" valueType="num">
                                      <p:cBhvr>
                                        <p:cTn id="161" dur="500" fill="hold"/>
                                        <p:tgtEl>
                                          <p:spTgt spid="99"/>
                                        </p:tgtEl>
                                        <p:attrNameLst>
                                          <p:attrName>ppt_w</p:attrName>
                                        </p:attrNameLst>
                                      </p:cBhvr>
                                      <p:tavLst>
                                        <p:tav tm="0">
                                          <p:val>
                                            <p:fltVal val="0"/>
                                          </p:val>
                                        </p:tav>
                                        <p:tav tm="100000">
                                          <p:val>
                                            <p:strVal val="#ppt_w"/>
                                          </p:val>
                                        </p:tav>
                                      </p:tavLst>
                                    </p:anim>
                                    <p:anim calcmode="lin" valueType="num">
                                      <p:cBhvr>
                                        <p:cTn id="162" dur="500" fill="hold"/>
                                        <p:tgtEl>
                                          <p:spTgt spid="99"/>
                                        </p:tgtEl>
                                        <p:attrNameLst>
                                          <p:attrName>ppt_h</p:attrName>
                                        </p:attrNameLst>
                                      </p:cBhvr>
                                      <p:tavLst>
                                        <p:tav tm="0">
                                          <p:val>
                                            <p:fltVal val="0"/>
                                          </p:val>
                                        </p:tav>
                                        <p:tav tm="100000">
                                          <p:val>
                                            <p:strVal val="#ppt_h"/>
                                          </p:val>
                                        </p:tav>
                                      </p:tavLst>
                                    </p:anim>
                                    <p:anim calcmode="lin" valueType="num">
                                      <p:cBhvr>
                                        <p:cTn id="163" dur="500" fill="hold"/>
                                        <p:tgtEl>
                                          <p:spTgt spid="99"/>
                                        </p:tgtEl>
                                        <p:attrNameLst>
                                          <p:attrName>style.rotation</p:attrName>
                                        </p:attrNameLst>
                                      </p:cBhvr>
                                      <p:tavLst>
                                        <p:tav tm="0">
                                          <p:val>
                                            <p:fltVal val="360"/>
                                          </p:val>
                                        </p:tav>
                                        <p:tav tm="100000">
                                          <p:val>
                                            <p:fltVal val="0"/>
                                          </p:val>
                                        </p:tav>
                                      </p:tavLst>
                                    </p:anim>
                                    <p:animEffect transition="in" filter="fade">
                                      <p:cBhvr>
                                        <p:cTn id="164" dur="500"/>
                                        <p:tgtEl>
                                          <p:spTgt spid="99"/>
                                        </p:tgtEl>
                                      </p:cBhvr>
                                    </p:animEffect>
                                  </p:childTnLst>
                                </p:cTn>
                              </p:par>
                            </p:childTnLst>
                          </p:cTn>
                        </p:par>
                        <p:par>
                          <p:cTn id="165" fill="hold">
                            <p:stCondLst>
                              <p:cond delay="10500"/>
                            </p:stCondLst>
                            <p:childTnLst>
                              <p:par>
                                <p:cTn id="166" presetID="2" presetClass="entr" presetSubtype="1" decel="100000" fill="hold" nodeType="afterEffect">
                                  <p:stCondLst>
                                    <p:cond delay="0"/>
                                  </p:stCondLst>
                                  <p:childTnLst>
                                    <p:set>
                                      <p:cBhvr>
                                        <p:cTn id="167" dur="1" fill="hold">
                                          <p:stCondLst>
                                            <p:cond delay="0"/>
                                          </p:stCondLst>
                                        </p:cTn>
                                        <p:tgtEl>
                                          <p:spTgt spid="100"/>
                                        </p:tgtEl>
                                        <p:attrNameLst>
                                          <p:attrName>style.visibility</p:attrName>
                                        </p:attrNameLst>
                                      </p:cBhvr>
                                      <p:to>
                                        <p:strVal val="visible"/>
                                      </p:to>
                                    </p:set>
                                    <p:anim calcmode="lin" valueType="num">
                                      <p:cBhvr additive="base">
                                        <p:cTn id="168" dur="500" fill="hold"/>
                                        <p:tgtEl>
                                          <p:spTgt spid="100"/>
                                        </p:tgtEl>
                                        <p:attrNameLst>
                                          <p:attrName>ppt_x</p:attrName>
                                        </p:attrNameLst>
                                      </p:cBhvr>
                                      <p:tavLst>
                                        <p:tav tm="0">
                                          <p:val>
                                            <p:strVal val="#ppt_x"/>
                                          </p:val>
                                        </p:tav>
                                        <p:tav tm="100000">
                                          <p:val>
                                            <p:strVal val="#ppt_x"/>
                                          </p:val>
                                        </p:tav>
                                      </p:tavLst>
                                    </p:anim>
                                    <p:anim calcmode="lin" valueType="num">
                                      <p:cBhvr additive="base">
                                        <p:cTn id="169" dur="500" fill="hold"/>
                                        <p:tgtEl>
                                          <p:spTgt spid="100"/>
                                        </p:tgtEl>
                                        <p:attrNameLst>
                                          <p:attrName>ppt_y</p:attrName>
                                        </p:attrNameLst>
                                      </p:cBhvr>
                                      <p:tavLst>
                                        <p:tav tm="0">
                                          <p:val>
                                            <p:strVal val="0-#ppt_h/2"/>
                                          </p:val>
                                        </p:tav>
                                        <p:tav tm="100000">
                                          <p:val>
                                            <p:strVal val="#ppt_y"/>
                                          </p:val>
                                        </p:tav>
                                      </p:tavLst>
                                    </p:anim>
                                  </p:childTnLst>
                                </p:cTn>
                              </p:par>
                              <p:par>
                                <p:cTn id="170" presetID="2" presetClass="entr" presetSubtype="1" decel="100000" fill="hold" grpId="0" nodeType="withEffect">
                                  <p:stCondLst>
                                    <p:cond delay="0"/>
                                  </p:stCondLst>
                                  <p:childTnLst>
                                    <p:set>
                                      <p:cBhvr>
                                        <p:cTn id="171" dur="1" fill="hold">
                                          <p:stCondLst>
                                            <p:cond delay="0"/>
                                          </p:stCondLst>
                                        </p:cTn>
                                        <p:tgtEl>
                                          <p:spTgt spid="103">
                                            <p:txEl>
                                              <p:pRg st="0" end="0"/>
                                            </p:txEl>
                                          </p:spTgt>
                                        </p:tgtEl>
                                        <p:attrNameLst>
                                          <p:attrName>style.visibility</p:attrName>
                                        </p:attrNameLst>
                                      </p:cBhvr>
                                      <p:to>
                                        <p:strVal val="visible"/>
                                      </p:to>
                                    </p:set>
                                    <p:anim calcmode="lin" valueType="num">
                                      <p:cBhvr additive="base">
                                        <p:cTn id="172" dur="500" fill="hold"/>
                                        <p:tgtEl>
                                          <p:spTgt spid="103">
                                            <p:txEl>
                                              <p:pRg st="0" end="0"/>
                                            </p:txEl>
                                          </p:spTgt>
                                        </p:tgtEl>
                                        <p:attrNameLst>
                                          <p:attrName>ppt_x</p:attrName>
                                        </p:attrNameLst>
                                      </p:cBhvr>
                                      <p:tavLst>
                                        <p:tav tm="0">
                                          <p:val>
                                            <p:strVal val="#ppt_x"/>
                                          </p:val>
                                        </p:tav>
                                        <p:tav tm="100000">
                                          <p:val>
                                            <p:strVal val="#ppt_x"/>
                                          </p:val>
                                        </p:tav>
                                      </p:tavLst>
                                    </p:anim>
                                    <p:anim calcmode="lin" valueType="num">
                                      <p:cBhvr additive="base">
                                        <p:cTn id="173" dur="500" fill="hold"/>
                                        <p:tgtEl>
                                          <p:spTgt spid="103">
                                            <p:txEl>
                                              <p:pRg st="0" end="0"/>
                                            </p:txEl>
                                          </p:spTgt>
                                        </p:tgtEl>
                                        <p:attrNameLst>
                                          <p:attrName>ppt_y</p:attrName>
                                        </p:attrNameLst>
                                      </p:cBhvr>
                                      <p:tavLst>
                                        <p:tav tm="0">
                                          <p:val>
                                            <p:strVal val="0-#ppt_h/2"/>
                                          </p:val>
                                        </p:tav>
                                        <p:tav tm="100000">
                                          <p:val>
                                            <p:strVal val="#ppt_y"/>
                                          </p:val>
                                        </p:tav>
                                      </p:tavLst>
                                    </p:anim>
                                  </p:childTnLst>
                                </p:cTn>
                              </p:par>
                            </p:childTnLst>
                          </p:cTn>
                        </p:par>
                        <p:par>
                          <p:cTn id="174" fill="hold">
                            <p:stCondLst>
                              <p:cond delay="11000"/>
                            </p:stCondLst>
                            <p:childTnLst>
                              <p:par>
                                <p:cTn id="175" presetID="2" presetClass="entr" presetSubtype="4" decel="100000" fill="hold" grpId="0" nodeType="afterEffect">
                                  <p:stCondLst>
                                    <p:cond delay="0"/>
                                  </p:stCondLst>
                                  <p:childTnLst>
                                    <p:set>
                                      <p:cBhvr>
                                        <p:cTn id="176" dur="1" fill="hold">
                                          <p:stCondLst>
                                            <p:cond delay="0"/>
                                          </p:stCondLst>
                                        </p:cTn>
                                        <p:tgtEl>
                                          <p:spTgt spid="96">
                                            <p:txEl>
                                              <p:pRg st="0" end="0"/>
                                            </p:txEl>
                                          </p:spTgt>
                                        </p:tgtEl>
                                        <p:attrNameLst>
                                          <p:attrName>style.visibility</p:attrName>
                                        </p:attrNameLst>
                                      </p:cBhvr>
                                      <p:to>
                                        <p:strVal val="visible"/>
                                      </p:to>
                                    </p:set>
                                    <p:anim calcmode="lin" valueType="num">
                                      <p:cBhvr additive="base">
                                        <p:cTn id="177" dur="500" fill="hold"/>
                                        <p:tgtEl>
                                          <p:spTgt spid="96">
                                            <p:txEl>
                                              <p:pRg st="0" end="0"/>
                                            </p:txEl>
                                          </p:spTgt>
                                        </p:tgtEl>
                                        <p:attrNameLst>
                                          <p:attrName>ppt_x</p:attrName>
                                        </p:attrNameLst>
                                      </p:cBhvr>
                                      <p:tavLst>
                                        <p:tav tm="0">
                                          <p:val>
                                            <p:strVal val="#ppt_x"/>
                                          </p:val>
                                        </p:tav>
                                        <p:tav tm="100000">
                                          <p:val>
                                            <p:strVal val="#ppt_x"/>
                                          </p:val>
                                        </p:tav>
                                      </p:tavLst>
                                    </p:anim>
                                    <p:anim calcmode="lin" valueType="num">
                                      <p:cBhvr additive="base">
                                        <p:cTn id="178" dur="500" fill="hold"/>
                                        <p:tgtEl>
                                          <p:spTgt spid="96">
                                            <p:txEl>
                                              <p:pRg st="0" end="0"/>
                                            </p:txEl>
                                          </p:spTgt>
                                        </p:tgtEl>
                                        <p:attrNameLst>
                                          <p:attrName>ppt_y</p:attrName>
                                        </p:attrNameLst>
                                      </p:cBhvr>
                                      <p:tavLst>
                                        <p:tav tm="0">
                                          <p:val>
                                            <p:strVal val="1+#ppt_h/2"/>
                                          </p:val>
                                        </p:tav>
                                        <p:tav tm="100000">
                                          <p:val>
                                            <p:strVal val="#ppt_y"/>
                                          </p:val>
                                        </p:tav>
                                      </p:tavLst>
                                    </p:anim>
                                  </p:childTnLst>
                                </p:cTn>
                              </p:par>
                              <p:par>
                                <p:cTn id="179" presetID="2" presetClass="entr" presetSubtype="4" decel="100000" fill="hold" grpId="0" nodeType="withEffect">
                                  <p:stCondLst>
                                    <p:cond delay="250"/>
                                  </p:stCondLst>
                                  <p:childTnLst>
                                    <p:set>
                                      <p:cBhvr>
                                        <p:cTn id="180" dur="1" fill="hold">
                                          <p:stCondLst>
                                            <p:cond delay="0"/>
                                          </p:stCondLst>
                                        </p:cTn>
                                        <p:tgtEl>
                                          <p:spTgt spid="97">
                                            <p:txEl>
                                              <p:pRg st="0" end="0"/>
                                            </p:txEl>
                                          </p:spTgt>
                                        </p:tgtEl>
                                        <p:attrNameLst>
                                          <p:attrName>style.visibility</p:attrName>
                                        </p:attrNameLst>
                                      </p:cBhvr>
                                      <p:to>
                                        <p:strVal val="visible"/>
                                      </p:to>
                                    </p:set>
                                    <p:anim calcmode="lin" valueType="num">
                                      <p:cBhvr additive="base">
                                        <p:cTn id="181" dur="500" fill="hold"/>
                                        <p:tgtEl>
                                          <p:spTgt spid="97">
                                            <p:txEl>
                                              <p:pRg st="0" end="0"/>
                                            </p:txEl>
                                          </p:spTgt>
                                        </p:tgtEl>
                                        <p:attrNameLst>
                                          <p:attrName>ppt_x</p:attrName>
                                        </p:attrNameLst>
                                      </p:cBhvr>
                                      <p:tavLst>
                                        <p:tav tm="0">
                                          <p:val>
                                            <p:strVal val="#ppt_x"/>
                                          </p:val>
                                        </p:tav>
                                        <p:tav tm="100000">
                                          <p:val>
                                            <p:strVal val="#ppt_x"/>
                                          </p:val>
                                        </p:tav>
                                      </p:tavLst>
                                    </p:anim>
                                    <p:anim calcmode="lin" valueType="num">
                                      <p:cBhvr additive="base">
                                        <p:cTn id="182" dur="500" fill="hold"/>
                                        <p:tgtEl>
                                          <p:spTgt spid="97">
                                            <p:txEl>
                                              <p:pRg st="0" end="0"/>
                                            </p:txEl>
                                          </p:spTgt>
                                        </p:tgtEl>
                                        <p:attrNameLst>
                                          <p:attrName>ppt_y</p:attrName>
                                        </p:attrNameLst>
                                      </p:cBhvr>
                                      <p:tavLst>
                                        <p:tav tm="0">
                                          <p:val>
                                            <p:strVal val="1+#ppt_h/2"/>
                                          </p:val>
                                        </p:tav>
                                        <p:tav tm="100000">
                                          <p:val>
                                            <p:strVal val="#ppt_y"/>
                                          </p:val>
                                        </p:tav>
                                      </p:tavLst>
                                    </p:anim>
                                  </p:childTnLst>
                                </p:cTn>
                              </p:par>
                            </p:childTnLst>
                          </p:cTn>
                        </p:par>
                        <p:par>
                          <p:cTn id="183" fill="hold">
                            <p:stCondLst>
                              <p:cond delay="11750"/>
                            </p:stCondLst>
                            <p:childTnLst>
                              <p:par>
                                <p:cTn id="184" presetID="22" presetClass="entr" presetSubtype="8" fill="hold" nodeType="afterEffect">
                                  <p:stCondLst>
                                    <p:cond delay="0"/>
                                  </p:stCondLst>
                                  <p:childTnLst>
                                    <p:set>
                                      <p:cBhvr>
                                        <p:cTn id="185" dur="1" fill="hold">
                                          <p:stCondLst>
                                            <p:cond delay="0"/>
                                          </p:stCondLst>
                                        </p:cTn>
                                        <p:tgtEl>
                                          <p:spTgt spid="105"/>
                                        </p:tgtEl>
                                        <p:attrNameLst>
                                          <p:attrName>style.visibility</p:attrName>
                                        </p:attrNameLst>
                                      </p:cBhvr>
                                      <p:to>
                                        <p:strVal val="visible"/>
                                      </p:to>
                                    </p:set>
                                    <p:animEffect transition="in" filter="wipe(left)">
                                      <p:cBhvr>
                                        <p:cTn id="18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54" grpId="0" animBg="1"/>
      <p:bldP spid="55" grpId="0"/>
      <p:bldP spid="59" grpId="0" build="allAtOnce">
        <p:tmplLst>
          <p:tmpl lvl="1">
            <p:tnLst>
              <p:par>
                <p:cTn presetID="2" presetClass="entr" presetSubtype="1" decel="10000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ppt_x"/>
                          </p:val>
                        </p:tav>
                        <p:tav tm="100000">
                          <p:val>
                            <p:strVal val="#ppt_x"/>
                          </p:val>
                        </p:tav>
                      </p:tavLst>
                    </p:anim>
                    <p:anim calcmode="lin" valueType="num">
                      <p:cBhvr additive="base">
                        <p:cTn dur="500" fill="hold"/>
                        <p:tgtEl>
                          <p:spTgt spid="59"/>
                        </p:tgtEl>
                        <p:attrNameLst>
                          <p:attrName>ppt_y</p:attrName>
                        </p:attrNameLst>
                      </p:cBhvr>
                      <p:tavLst>
                        <p:tav tm="0">
                          <p:val>
                            <p:strVal val="0-#ppt_h/2"/>
                          </p:val>
                        </p:tav>
                        <p:tav tm="100000">
                          <p:val>
                            <p:strVal val="#ppt_y"/>
                          </p:val>
                        </p:tav>
                      </p:tavLst>
                    </p:anim>
                  </p:childTnLst>
                </p:cTn>
              </p:par>
            </p:tnLst>
          </p:tmpl>
        </p:tmplLst>
      </p:bldP>
      <p:bldP spid="61" grpId="0" build="p">
        <p:tmplLst>
          <p:tmpl lvl="1">
            <p:tnLst>
              <p:par>
                <p:cTn presetID="2" presetClass="entr" presetSubtype="4" decel="10000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500" fill="hold"/>
                        <p:tgtEl>
                          <p:spTgt spid="61"/>
                        </p:tgtEl>
                        <p:attrNameLst>
                          <p:attrName>ppt_x</p:attrName>
                        </p:attrNameLst>
                      </p:cBhvr>
                      <p:tavLst>
                        <p:tav tm="0">
                          <p:val>
                            <p:strVal val="#ppt_x"/>
                          </p:val>
                        </p:tav>
                        <p:tav tm="100000">
                          <p:val>
                            <p:strVal val="#ppt_x"/>
                          </p:val>
                        </p:tav>
                      </p:tavLst>
                    </p:anim>
                    <p:anim calcmode="lin" valueType="num">
                      <p:cBhvr additive="base">
                        <p:cTn dur="500" fill="hold"/>
                        <p:tgtEl>
                          <p:spTgt spid="61"/>
                        </p:tgtEl>
                        <p:attrNameLst>
                          <p:attrName>ppt_y</p:attrName>
                        </p:attrNameLst>
                      </p:cBhvr>
                      <p:tavLst>
                        <p:tav tm="0">
                          <p:val>
                            <p:strVal val="1+#ppt_h/2"/>
                          </p:val>
                        </p:tav>
                        <p:tav tm="100000">
                          <p:val>
                            <p:strVal val="#ppt_y"/>
                          </p:val>
                        </p:tav>
                      </p:tavLst>
                    </p:anim>
                  </p:childTnLst>
                </p:cTn>
              </p:par>
            </p:tnLst>
          </p:tmpl>
        </p:tmplLst>
      </p:bldP>
      <p:bldP spid="62" grpId="0" build="p">
        <p:tmplLst>
          <p:tmpl lvl="1">
            <p:tnLst>
              <p:par>
                <p:cTn presetID="2" presetClass="entr" presetSubtype="4" decel="100000" fill="hold" nodeType="withEffect">
                  <p:stCondLst>
                    <p:cond delay="25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ppt_x"/>
                          </p:val>
                        </p:tav>
                        <p:tav tm="100000">
                          <p:val>
                            <p:strVal val="#ppt_x"/>
                          </p:val>
                        </p:tav>
                      </p:tavLst>
                    </p:anim>
                    <p:anim calcmode="lin" valueType="num">
                      <p:cBhvr additive="base">
                        <p:cTn dur="500" fill="hold"/>
                        <p:tgtEl>
                          <p:spTgt spid="62"/>
                        </p:tgtEl>
                        <p:attrNameLst>
                          <p:attrName>ppt_y</p:attrName>
                        </p:attrNameLst>
                      </p:cBhvr>
                      <p:tavLst>
                        <p:tav tm="0">
                          <p:val>
                            <p:strVal val="1+#ppt_h/2"/>
                          </p:val>
                        </p:tav>
                        <p:tav tm="100000">
                          <p:val>
                            <p:strVal val="#ppt_y"/>
                          </p:val>
                        </p:tav>
                      </p:tavLst>
                    </p:anim>
                  </p:childTnLst>
                </p:cTn>
              </p:par>
            </p:tnLst>
          </p:tmpl>
        </p:tmplLst>
      </p:bldP>
      <p:bldP spid="63" grpId="0" animBg="1"/>
      <p:bldP spid="64" grpId="0"/>
      <p:bldP spid="68" grpId="0" build="allAtOnce">
        <p:tmplLst>
          <p:tmpl lvl="1">
            <p:tnLst>
              <p:par>
                <p:cTn presetID="2" presetClass="entr" presetSubtype="1" decel="100000" fill="hold" nodeType="withEffect">
                  <p:stCondLst>
                    <p:cond delay="0"/>
                  </p:stCondLst>
                  <p:childTnLst>
                    <p:set>
                      <p:cBhvr>
                        <p:cTn dur="1" fill="hold">
                          <p:stCondLst>
                            <p:cond delay="0"/>
                          </p:stCondLst>
                        </p:cTn>
                        <p:tgtEl>
                          <p:spTgt spid="68"/>
                        </p:tgtEl>
                        <p:attrNameLst>
                          <p:attrName>style.visibility</p:attrName>
                        </p:attrNameLst>
                      </p:cBhvr>
                      <p:to>
                        <p:strVal val="visible"/>
                      </p:to>
                    </p:set>
                    <p:anim calcmode="lin" valueType="num">
                      <p:cBhvr additive="base">
                        <p:cTn dur="500" fill="hold"/>
                        <p:tgtEl>
                          <p:spTgt spid="68"/>
                        </p:tgtEl>
                        <p:attrNameLst>
                          <p:attrName>ppt_x</p:attrName>
                        </p:attrNameLst>
                      </p:cBhvr>
                      <p:tavLst>
                        <p:tav tm="0">
                          <p:val>
                            <p:strVal val="#ppt_x"/>
                          </p:val>
                        </p:tav>
                        <p:tav tm="100000">
                          <p:val>
                            <p:strVal val="#ppt_x"/>
                          </p:val>
                        </p:tav>
                      </p:tavLst>
                    </p:anim>
                    <p:anim calcmode="lin" valueType="num">
                      <p:cBhvr additive="base">
                        <p:cTn dur="500" fill="hold"/>
                        <p:tgtEl>
                          <p:spTgt spid="68"/>
                        </p:tgtEl>
                        <p:attrNameLst>
                          <p:attrName>ppt_y</p:attrName>
                        </p:attrNameLst>
                      </p:cBhvr>
                      <p:tavLst>
                        <p:tav tm="0">
                          <p:val>
                            <p:strVal val="0-#ppt_h/2"/>
                          </p:val>
                        </p:tav>
                        <p:tav tm="100000">
                          <p:val>
                            <p:strVal val="#ppt_y"/>
                          </p:val>
                        </p:tav>
                      </p:tavLst>
                    </p:anim>
                  </p:childTnLst>
                </p:cTn>
              </p:par>
            </p:tnLst>
          </p:tmpl>
        </p:tmplLst>
      </p:bldP>
      <p:bldP spid="78" grpId="0" build="p">
        <p:tmplLst>
          <p:tmpl lvl="1">
            <p:tnLst>
              <p:par>
                <p:cTn presetID="2" presetClass="entr" presetSubtype="4" decel="100000" fill="hold" nodeType="afterEffect">
                  <p:stCondLst>
                    <p:cond delay="0"/>
                  </p:stCondLst>
                  <p:childTnLst>
                    <p:set>
                      <p:cBhvr>
                        <p:cTn dur="1" fill="hold">
                          <p:stCondLst>
                            <p:cond delay="0"/>
                          </p:stCondLst>
                        </p:cTn>
                        <p:tgtEl>
                          <p:spTgt spid="78"/>
                        </p:tgtEl>
                        <p:attrNameLst>
                          <p:attrName>style.visibility</p:attrName>
                        </p:attrNameLst>
                      </p:cBhvr>
                      <p:to>
                        <p:strVal val="visible"/>
                      </p:to>
                    </p:set>
                    <p:anim calcmode="lin" valueType="num">
                      <p:cBhvr additive="base">
                        <p:cTn dur="500" fill="hold"/>
                        <p:tgtEl>
                          <p:spTgt spid="78"/>
                        </p:tgtEl>
                        <p:attrNameLst>
                          <p:attrName>ppt_x</p:attrName>
                        </p:attrNameLst>
                      </p:cBhvr>
                      <p:tavLst>
                        <p:tav tm="0">
                          <p:val>
                            <p:strVal val="#ppt_x"/>
                          </p:val>
                        </p:tav>
                        <p:tav tm="100000">
                          <p:val>
                            <p:strVal val="#ppt_x"/>
                          </p:val>
                        </p:tav>
                      </p:tavLst>
                    </p:anim>
                    <p:anim calcmode="lin" valueType="num">
                      <p:cBhvr additive="base">
                        <p:cTn dur="500" fill="hold"/>
                        <p:tgtEl>
                          <p:spTgt spid="78"/>
                        </p:tgtEl>
                        <p:attrNameLst>
                          <p:attrName>ppt_y</p:attrName>
                        </p:attrNameLst>
                      </p:cBhvr>
                      <p:tavLst>
                        <p:tav tm="0">
                          <p:val>
                            <p:strVal val="1+#ppt_h/2"/>
                          </p:val>
                        </p:tav>
                        <p:tav tm="100000">
                          <p:val>
                            <p:strVal val="#ppt_y"/>
                          </p:val>
                        </p:tav>
                      </p:tavLst>
                    </p:anim>
                  </p:childTnLst>
                </p:cTn>
              </p:par>
            </p:tnLst>
          </p:tmpl>
        </p:tmplLst>
      </p:bldP>
      <p:bldP spid="79" grpId="0" build="p">
        <p:tmplLst>
          <p:tmpl lvl="1">
            <p:tnLst>
              <p:par>
                <p:cTn presetID="2" presetClass="entr" presetSubtype="4" decel="100000" fill="hold" nodeType="withEffect">
                  <p:stCondLst>
                    <p:cond delay="25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500" fill="hold"/>
                        <p:tgtEl>
                          <p:spTgt spid="79"/>
                        </p:tgtEl>
                        <p:attrNameLst>
                          <p:attrName>ppt_x</p:attrName>
                        </p:attrNameLst>
                      </p:cBhvr>
                      <p:tavLst>
                        <p:tav tm="0">
                          <p:val>
                            <p:strVal val="#ppt_x"/>
                          </p:val>
                        </p:tav>
                        <p:tav tm="100000">
                          <p:val>
                            <p:strVal val="#ppt_x"/>
                          </p:val>
                        </p:tav>
                      </p:tavLst>
                    </p:anim>
                    <p:anim calcmode="lin" valueType="num">
                      <p:cBhvr additive="base">
                        <p:cTn dur="500" fill="hold"/>
                        <p:tgtEl>
                          <p:spTgt spid="79"/>
                        </p:tgtEl>
                        <p:attrNameLst>
                          <p:attrName>ppt_y</p:attrName>
                        </p:attrNameLst>
                      </p:cBhvr>
                      <p:tavLst>
                        <p:tav tm="0">
                          <p:val>
                            <p:strVal val="1+#ppt_h/2"/>
                          </p:val>
                        </p:tav>
                        <p:tav tm="100000">
                          <p:val>
                            <p:strVal val="#ppt_y"/>
                          </p:val>
                        </p:tav>
                      </p:tavLst>
                    </p:anim>
                  </p:childTnLst>
                </p:cTn>
              </p:par>
            </p:tnLst>
          </p:tmpl>
        </p:tmplLst>
      </p:bldP>
      <p:bldP spid="80" grpId="0" animBg="1"/>
      <p:bldP spid="81" grpId="0"/>
      <p:bldP spid="85" grpId="0" build="allAtOnce">
        <p:tmplLst>
          <p:tmpl lvl="1">
            <p:tnLst>
              <p:par>
                <p:cTn presetID="2" presetClass="entr" presetSubtype="1" decel="100000" fill="hold" nodeType="withEffect">
                  <p:stCondLst>
                    <p:cond delay="0"/>
                  </p:stCondLst>
                  <p:childTnLst>
                    <p:set>
                      <p:cBhvr>
                        <p:cTn dur="1" fill="hold">
                          <p:stCondLst>
                            <p:cond delay="0"/>
                          </p:stCondLst>
                        </p:cTn>
                        <p:tgtEl>
                          <p:spTgt spid="85"/>
                        </p:tgtEl>
                        <p:attrNameLst>
                          <p:attrName>style.visibility</p:attrName>
                        </p:attrNameLst>
                      </p:cBhvr>
                      <p:to>
                        <p:strVal val="visible"/>
                      </p:to>
                    </p:set>
                    <p:anim calcmode="lin" valueType="num">
                      <p:cBhvr additive="base">
                        <p:cTn dur="500" fill="hold"/>
                        <p:tgtEl>
                          <p:spTgt spid="85"/>
                        </p:tgtEl>
                        <p:attrNameLst>
                          <p:attrName>ppt_x</p:attrName>
                        </p:attrNameLst>
                      </p:cBhvr>
                      <p:tavLst>
                        <p:tav tm="0">
                          <p:val>
                            <p:strVal val="#ppt_x"/>
                          </p:val>
                        </p:tav>
                        <p:tav tm="100000">
                          <p:val>
                            <p:strVal val="#ppt_x"/>
                          </p:val>
                        </p:tav>
                      </p:tavLst>
                    </p:anim>
                    <p:anim calcmode="lin" valueType="num">
                      <p:cBhvr additive="base">
                        <p:cTn dur="500" fill="hold"/>
                        <p:tgtEl>
                          <p:spTgt spid="85"/>
                        </p:tgtEl>
                        <p:attrNameLst>
                          <p:attrName>ppt_y</p:attrName>
                        </p:attrNameLst>
                      </p:cBhvr>
                      <p:tavLst>
                        <p:tav tm="0">
                          <p:val>
                            <p:strVal val="0-#ppt_h/2"/>
                          </p:val>
                        </p:tav>
                        <p:tav tm="100000">
                          <p:val>
                            <p:strVal val="#ppt_y"/>
                          </p:val>
                        </p:tav>
                      </p:tavLst>
                    </p:anim>
                  </p:childTnLst>
                </p:cTn>
              </p:par>
            </p:tnLst>
          </p:tmpl>
        </p:tmplLst>
      </p:bldP>
      <p:bldP spid="87" grpId="0" build="p">
        <p:tmplLst>
          <p:tmpl lvl="1">
            <p:tnLst>
              <p:par>
                <p:cTn presetID="2" presetClass="entr" presetSubtype="4" decel="100000" fill="hold" nodeType="afterEffect">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additive="base">
                        <p:cTn dur="500" fill="hold"/>
                        <p:tgtEl>
                          <p:spTgt spid="87"/>
                        </p:tgtEl>
                        <p:attrNameLst>
                          <p:attrName>ppt_x</p:attrName>
                        </p:attrNameLst>
                      </p:cBhvr>
                      <p:tavLst>
                        <p:tav tm="0">
                          <p:val>
                            <p:strVal val="#ppt_x"/>
                          </p:val>
                        </p:tav>
                        <p:tav tm="100000">
                          <p:val>
                            <p:strVal val="#ppt_x"/>
                          </p:val>
                        </p:tav>
                      </p:tavLst>
                    </p:anim>
                    <p:anim calcmode="lin" valueType="num">
                      <p:cBhvr additive="base">
                        <p:cTn dur="500" fill="hold"/>
                        <p:tgtEl>
                          <p:spTgt spid="87"/>
                        </p:tgtEl>
                        <p:attrNameLst>
                          <p:attrName>ppt_y</p:attrName>
                        </p:attrNameLst>
                      </p:cBhvr>
                      <p:tavLst>
                        <p:tav tm="0">
                          <p:val>
                            <p:strVal val="1+#ppt_h/2"/>
                          </p:val>
                        </p:tav>
                        <p:tav tm="100000">
                          <p:val>
                            <p:strVal val="#ppt_y"/>
                          </p:val>
                        </p:tav>
                      </p:tavLst>
                    </p:anim>
                  </p:childTnLst>
                </p:cTn>
              </p:par>
            </p:tnLst>
          </p:tmpl>
        </p:tmplLst>
      </p:bldP>
      <p:bldP spid="88" grpId="0" build="p">
        <p:tmplLst>
          <p:tmpl lvl="1">
            <p:tnLst>
              <p:par>
                <p:cTn presetID="2" presetClass="entr" presetSubtype="4" decel="100000" fill="hold" nodeType="withEffect">
                  <p:stCondLst>
                    <p:cond delay="250"/>
                  </p:stCondLst>
                  <p:childTnLst>
                    <p:set>
                      <p:cBhvr>
                        <p:cTn dur="1" fill="hold">
                          <p:stCondLst>
                            <p:cond delay="0"/>
                          </p:stCondLst>
                        </p:cTn>
                        <p:tgtEl>
                          <p:spTgt spid="88"/>
                        </p:tgtEl>
                        <p:attrNameLst>
                          <p:attrName>style.visibility</p:attrName>
                        </p:attrNameLst>
                      </p:cBhvr>
                      <p:to>
                        <p:strVal val="visible"/>
                      </p:to>
                    </p:set>
                    <p:anim calcmode="lin" valueType="num">
                      <p:cBhvr additive="base">
                        <p:cTn dur="500" fill="hold"/>
                        <p:tgtEl>
                          <p:spTgt spid="88"/>
                        </p:tgtEl>
                        <p:attrNameLst>
                          <p:attrName>ppt_x</p:attrName>
                        </p:attrNameLst>
                      </p:cBhvr>
                      <p:tavLst>
                        <p:tav tm="0">
                          <p:val>
                            <p:strVal val="#ppt_x"/>
                          </p:val>
                        </p:tav>
                        <p:tav tm="100000">
                          <p:val>
                            <p:strVal val="#ppt_x"/>
                          </p:val>
                        </p:tav>
                      </p:tavLst>
                    </p:anim>
                    <p:anim calcmode="lin" valueType="num">
                      <p:cBhvr additive="base">
                        <p:cTn dur="500" fill="hold"/>
                        <p:tgtEl>
                          <p:spTgt spid="88"/>
                        </p:tgtEl>
                        <p:attrNameLst>
                          <p:attrName>ppt_y</p:attrName>
                        </p:attrNameLst>
                      </p:cBhvr>
                      <p:tavLst>
                        <p:tav tm="0">
                          <p:val>
                            <p:strVal val="1+#ppt_h/2"/>
                          </p:val>
                        </p:tav>
                        <p:tav tm="100000">
                          <p:val>
                            <p:strVal val="#ppt_y"/>
                          </p:val>
                        </p:tav>
                      </p:tavLst>
                    </p:anim>
                  </p:childTnLst>
                </p:cTn>
              </p:par>
            </p:tnLst>
          </p:tmpl>
        </p:tmplLst>
      </p:bldP>
      <p:bldP spid="89" grpId="0" animBg="1"/>
      <p:bldP spid="90" grpId="0"/>
      <p:bldP spid="94" grpId="0" build="allAtOnce">
        <p:tmplLst>
          <p:tmpl lvl="1">
            <p:tnLst>
              <p:par>
                <p:cTn presetID="2" presetClass="entr" presetSubtype="1" decel="100000" fill="hold" nodeType="withEffect">
                  <p:stCondLst>
                    <p:cond delay="0"/>
                  </p:stCondLst>
                  <p:childTnLst>
                    <p:set>
                      <p:cBhvr>
                        <p:cTn dur="1" fill="hold">
                          <p:stCondLst>
                            <p:cond delay="0"/>
                          </p:stCondLst>
                        </p:cTn>
                        <p:tgtEl>
                          <p:spTgt spid="94"/>
                        </p:tgtEl>
                        <p:attrNameLst>
                          <p:attrName>style.visibility</p:attrName>
                        </p:attrNameLst>
                      </p:cBhvr>
                      <p:to>
                        <p:strVal val="visible"/>
                      </p:to>
                    </p:set>
                    <p:anim calcmode="lin" valueType="num">
                      <p:cBhvr additive="base">
                        <p:cTn dur="500" fill="hold"/>
                        <p:tgtEl>
                          <p:spTgt spid="94"/>
                        </p:tgtEl>
                        <p:attrNameLst>
                          <p:attrName>ppt_x</p:attrName>
                        </p:attrNameLst>
                      </p:cBhvr>
                      <p:tavLst>
                        <p:tav tm="0">
                          <p:val>
                            <p:strVal val="#ppt_x"/>
                          </p:val>
                        </p:tav>
                        <p:tav tm="100000">
                          <p:val>
                            <p:strVal val="#ppt_x"/>
                          </p:val>
                        </p:tav>
                      </p:tavLst>
                    </p:anim>
                    <p:anim calcmode="lin" valueType="num">
                      <p:cBhvr additive="base">
                        <p:cTn dur="500" fill="hold"/>
                        <p:tgtEl>
                          <p:spTgt spid="94"/>
                        </p:tgtEl>
                        <p:attrNameLst>
                          <p:attrName>ppt_y</p:attrName>
                        </p:attrNameLst>
                      </p:cBhvr>
                      <p:tavLst>
                        <p:tav tm="0">
                          <p:val>
                            <p:strVal val="0-#ppt_h/2"/>
                          </p:val>
                        </p:tav>
                        <p:tav tm="100000">
                          <p:val>
                            <p:strVal val="#ppt_y"/>
                          </p:val>
                        </p:tav>
                      </p:tavLst>
                    </p:anim>
                  </p:childTnLst>
                </p:cTn>
              </p:par>
            </p:tnLst>
          </p:tmpl>
        </p:tmplLst>
      </p:bldP>
      <p:bldP spid="96" grpId="0" build="p">
        <p:tmplLst>
          <p:tmpl lvl="1">
            <p:tnLst>
              <p:par>
                <p:cTn presetID="2" presetClass="entr" presetSubtype="4" decel="100000" fill="hold" nodeType="afterEffect">
                  <p:stCondLst>
                    <p:cond delay="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500" fill="hold"/>
                        <p:tgtEl>
                          <p:spTgt spid="96"/>
                        </p:tgtEl>
                        <p:attrNameLst>
                          <p:attrName>ppt_x</p:attrName>
                        </p:attrNameLst>
                      </p:cBhvr>
                      <p:tavLst>
                        <p:tav tm="0">
                          <p:val>
                            <p:strVal val="#ppt_x"/>
                          </p:val>
                        </p:tav>
                        <p:tav tm="100000">
                          <p:val>
                            <p:strVal val="#ppt_x"/>
                          </p:val>
                        </p:tav>
                      </p:tavLst>
                    </p:anim>
                    <p:anim calcmode="lin" valueType="num">
                      <p:cBhvr additive="base">
                        <p:cTn dur="500" fill="hold"/>
                        <p:tgtEl>
                          <p:spTgt spid="96"/>
                        </p:tgtEl>
                        <p:attrNameLst>
                          <p:attrName>ppt_y</p:attrName>
                        </p:attrNameLst>
                      </p:cBhvr>
                      <p:tavLst>
                        <p:tav tm="0">
                          <p:val>
                            <p:strVal val="1+#ppt_h/2"/>
                          </p:val>
                        </p:tav>
                        <p:tav tm="100000">
                          <p:val>
                            <p:strVal val="#ppt_y"/>
                          </p:val>
                        </p:tav>
                      </p:tavLst>
                    </p:anim>
                  </p:childTnLst>
                </p:cTn>
              </p:par>
            </p:tnLst>
          </p:tmpl>
        </p:tmplLst>
      </p:bldP>
      <p:bldP spid="97" grpId="0" build="p">
        <p:tmplLst>
          <p:tmpl lvl="1">
            <p:tnLst>
              <p:par>
                <p:cTn presetID="2" presetClass="entr" presetSubtype="4" decel="100000" fill="hold" nodeType="withEffect">
                  <p:stCondLst>
                    <p:cond delay="250"/>
                  </p:stCondLst>
                  <p:childTnLst>
                    <p:set>
                      <p:cBhvr>
                        <p:cTn dur="1" fill="hold">
                          <p:stCondLst>
                            <p:cond delay="0"/>
                          </p:stCondLst>
                        </p:cTn>
                        <p:tgtEl>
                          <p:spTgt spid="97"/>
                        </p:tgtEl>
                        <p:attrNameLst>
                          <p:attrName>style.visibility</p:attrName>
                        </p:attrNameLst>
                      </p:cBhvr>
                      <p:to>
                        <p:strVal val="visible"/>
                      </p:to>
                    </p:set>
                    <p:anim calcmode="lin" valueType="num">
                      <p:cBhvr additive="base">
                        <p:cTn dur="500" fill="hold"/>
                        <p:tgtEl>
                          <p:spTgt spid="97"/>
                        </p:tgtEl>
                        <p:attrNameLst>
                          <p:attrName>ppt_x</p:attrName>
                        </p:attrNameLst>
                      </p:cBhvr>
                      <p:tavLst>
                        <p:tav tm="0">
                          <p:val>
                            <p:strVal val="#ppt_x"/>
                          </p:val>
                        </p:tav>
                        <p:tav tm="100000">
                          <p:val>
                            <p:strVal val="#ppt_x"/>
                          </p:val>
                        </p:tav>
                      </p:tavLst>
                    </p:anim>
                    <p:anim calcmode="lin" valueType="num">
                      <p:cBhvr additive="base">
                        <p:cTn dur="500" fill="hold"/>
                        <p:tgtEl>
                          <p:spTgt spid="97"/>
                        </p:tgtEl>
                        <p:attrNameLst>
                          <p:attrName>ppt_y</p:attrName>
                        </p:attrNameLst>
                      </p:cBhvr>
                      <p:tavLst>
                        <p:tav tm="0">
                          <p:val>
                            <p:strVal val="1+#ppt_h/2"/>
                          </p:val>
                        </p:tav>
                        <p:tav tm="100000">
                          <p:val>
                            <p:strVal val="#ppt_y"/>
                          </p:val>
                        </p:tav>
                      </p:tavLst>
                    </p:anim>
                  </p:childTnLst>
                </p:cTn>
              </p:par>
            </p:tnLst>
          </p:tmpl>
        </p:tmplLst>
      </p:bldP>
      <p:bldP spid="98" grpId="0" animBg="1"/>
      <p:bldP spid="99" grpId="0"/>
      <p:bldP spid="103" grpId="0" build="allAtOnce">
        <p:tmplLst>
          <p:tmpl lvl="1">
            <p:tnLst>
              <p:par>
                <p:cTn presetID="2" presetClass="entr" presetSubtype="1" decel="100000" fill="hold" nodeType="withEffect">
                  <p:stCondLst>
                    <p:cond delay="0"/>
                  </p:stCondLst>
                  <p:childTnLst>
                    <p:set>
                      <p:cBhvr>
                        <p:cTn dur="1" fill="hold">
                          <p:stCondLst>
                            <p:cond delay="0"/>
                          </p:stCondLst>
                        </p:cTn>
                        <p:tgtEl>
                          <p:spTgt spid="103"/>
                        </p:tgtEl>
                        <p:attrNameLst>
                          <p:attrName>style.visibility</p:attrName>
                        </p:attrNameLst>
                      </p:cBhvr>
                      <p:to>
                        <p:strVal val="visible"/>
                      </p:to>
                    </p:set>
                    <p:anim calcmode="lin" valueType="num">
                      <p:cBhvr additive="base">
                        <p:cTn dur="500" fill="hold"/>
                        <p:tgtEl>
                          <p:spTgt spid="103"/>
                        </p:tgtEl>
                        <p:attrNameLst>
                          <p:attrName>ppt_x</p:attrName>
                        </p:attrNameLst>
                      </p:cBhvr>
                      <p:tavLst>
                        <p:tav tm="0">
                          <p:val>
                            <p:strVal val="#ppt_x"/>
                          </p:val>
                        </p:tav>
                        <p:tav tm="100000">
                          <p:val>
                            <p:strVal val="#ppt_x"/>
                          </p:val>
                        </p:tav>
                      </p:tavLst>
                    </p:anim>
                    <p:anim calcmode="lin" valueType="num">
                      <p:cBhvr additive="base">
                        <p:cTn dur="500" fill="hold"/>
                        <p:tgtEl>
                          <p:spTgt spid="103"/>
                        </p:tgtEl>
                        <p:attrNameLst>
                          <p:attrName>ppt_y</p:attrName>
                        </p:attrNameLst>
                      </p:cBhvr>
                      <p:tavLst>
                        <p:tav tm="0">
                          <p:val>
                            <p:strVal val="0-#ppt_h/2"/>
                          </p:val>
                        </p:tav>
                        <p:tav tm="100000">
                          <p:val>
                            <p:strVal val="#ppt_y"/>
                          </p:val>
                        </p:tav>
                      </p:tavLst>
                    </p:anim>
                  </p:childTnLst>
                </p:cTn>
              </p:par>
            </p:tnLst>
          </p:tmpl>
        </p:tmplLst>
      </p:bldP>
    </p:bldLst>
  </p:timing>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9" name="平行四辺形 8"/>
          <p:cNvSpPr/>
          <p:nvPr userDrawn="1"/>
        </p:nvSpPr>
        <p:spPr>
          <a:xfrm>
            <a:off x="2302446" y="3353513"/>
            <a:ext cx="13465496" cy="3302155"/>
          </a:xfrm>
          <a:prstGeom prst="parallelogram">
            <a:avLst>
              <a:gd name="adj" fmla="val 55566"/>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ctrTitle" hasCustomPrompt="1"/>
          </p:nvPr>
        </p:nvSpPr>
        <p:spPr>
          <a:xfrm>
            <a:off x="4427035" y="4207396"/>
            <a:ext cx="10044763" cy="1189757"/>
          </a:xfrm>
          <a:prstGeom prst="rect">
            <a:avLst/>
          </a:prstGeom>
        </p:spPr>
        <p:txBody>
          <a:bodyPr/>
          <a:lstStyle>
            <a:lvl1pPr algn="l">
              <a:lnSpc>
                <a:spcPts val="9000"/>
              </a:lnSpc>
              <a:defRPr sz="9600" baseline="0">
                <a:solidFill>
                  <a:schemeClr val="bg1"/>
                </a:solidFill>
                <a:latin typeface="Bebas Neue Regular" pitchFamily="50" charset="0"/>
              </a:defRPr>
            </a:lvl1pPr>
          </a:lstStyle>
          <a:p>
            <a:r>
              <a:rPr lang="en-US" altLang="ja-JP" dirty="0" smtClean="0"/>
              <a:t>TITLE HERE</a:t>
            </a:r>
            <a:endParaRPr lang="en-US" dirty="0"/>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7133902">
            <a:off x="-1044000" y="5180019"/>
            <a:ext cx="8782393" cy="1360425"/>
          </a:xfrm>
          <a:prstGeom prst="rect">
            <a:avLst/>
          </a:prstGeom>
        </p:spPr>
      </p:pic>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933902">
            <a:off x="10188000" y="3739857"/>
            <a:ext cx="8782393" cy="1360425"/>
          </a:xfrm>
          <a:prstGeom prst="rect">
            <a:avLst/>
          </a:prstGeom>
        </p:spPr>
      </p:pic>
      <p:sp>
        <p:nvSpPr>
          <p:cNvPr id="7" name="サブタイトル 2"/>
          <p:cNvSpPr>
            <a:spLocks noGrp="1"/>
          </p:cNvSpPr>
          <p:nvPr>
            <p:ph type="subTitle" idx="1" hasCustomPrompt="1"/>
          </p:nvPr>
        </p:nvSpPr>
        <p:spPr>
          <a:xfrm>
            <a:off x="4407613" y="5222285"/>
            <a:ext cx="9992177" cy="785311"/>
          </a:xfrm>
          <a:prstGeom prst="rect">
            <a:avLst/>
          </a:prstGeom>
        </p:spPr>
        <p:txBody>
          <a:bodyPr/>
          <a:lstStyle>
            <a:lvl1pPr marL="0" indent="0" algn="l">
              <a:buNone/>
              <a:defRPr sz="5400" baseline="0">
                <a:solidFill>
                  <a:schemeClr val="bg1"/>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smtClean="0"/>
              <a:t>Sub Title Here</a:t>
            </a:r>
            <a:endParaRPr lang="en-US" dirty="0"/>
          </a:p>
        </p:txBody>
      </p:sp>
      <p:sp>
        <p:nvSpPr>
          <p:cNvPr id="11" name="テキスト プレースホルダー 3"/>
          <p:cNvSpPr>
            <a:spLocks noGrp="1"/>
          </p:cNvSpPr>
          <p:nvPr>
            <p:ph type="body" sz="quarter" idx="10" hasCustomPrompt="1"/>
          </p:nvPr>
        </p:nvSpPr>
        <p:spPr>
          <a:xfrm>
            <a:off x="8495134" y="8383860"/>
            <a:ext cx="9577064" cy="1656358"/>
          </a:xfrm>
          <a:prstGeom prst="rect">
            <a:avLst/>
          </a:prstGeom>
        </p:spPr>
        <p:txBody>
          <a:bodyPr anchor="b">
            <a:normAutofit/>
          </a:bodyPr>
          <a:lstStyle>
            <a:lvl1pPr marL="0" indent="0" algn="r">
              <a:buNone/>
              <a:defRPr sz="2000" baseline="0">
                <a:solidFill>
                  <a:schemeClr val="tx1">
                    <a:alpha val="80000"/>
                  </a:schemeClr>
                </a:solidFill>
                <a:latin typeface="+mn-lt"/>
              </a:defRPr>
            </a:lvl1pPr>
          </a:lstStyle>
          <a:p>
            <a:pPr lvl="0"/>
            <a:r>
              <a:rPr lang="en-US" dirty="0" smtClean="0"/>
              <a:t>Information Here</a:t>
            </a:r>
            <a:endParaRPr lang="en-US" dirty="0"/>
          </a:p>
        </p:txBody>
      </p:sp>
      <p:sp>
        <p:nvSpPr>
          <p:cNvPr id="12" name="テキスト プレースホルダー 3"/>
          <p:cNvSpPr>
            <a:spLocks noGrp="1"/>
          </p:cNvSpPr>
          <p:nvPr>
            <p:ph type="body" sz="quarter" idx="11" hasCustomPrompt="1"/>
          </p:nvPr>
        </p:nvSpPr>
        <p:spPr>
          <a:xfrm>
            <a:off x="4425889" y="6727676"/>
            <a:ext cx="8893781" cy="504056"/>
          </a:xfrm>
          <a:prstGeom prst="rect">
            <a:avLst/>
          </a:prstGeom>
        </p:spPr>
        <p:txBody>
          <a:bodyPr anchor="ctr">
            <a:normAutofit/>
          </a:bodyPr>
          <a:lstStyle>
            <a:lvl1pPr marL="0" indent="0" algn="l">
              <a:buNone/>
              <a:defRPr sz="2000" baseline="0">
                <a:solidFill>
                  <a:schemeClr val="tx1">
                    <a:alpha val="80000"/>
                  </a:schemeClr>
                </a:solidFill>
                <a:latin typeface="+mn-lt"/>
              </a:defRPr>
            </a:lvl1pPr>
          </a:lstStyle>
          <a:p>
            <a:pPr lvl="0"/>
            <a:r>
              <a:rPr lang="en-US" dirty="0" smtClean="0"/>
              <a:t>Information Here</a:t>
            </a:r>
            <a:endParaRPr lang="en-US" dirty="0"/>
          </a:p>
        </p:txBody>
      </p:sp>
    </p:spTree>
    <p:extLst>
      <p:ext uri="{BB962C8B-B14F-4D97-AF65-F5344CB8AC3E}">
        <p14:creationId xmlns:p14="http://schemas.microsoft.com/office/powerpoint/2010/main" val="286984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par>
                                <p:cTn id="25" presetID="10" presetClass="entr" presetSubtype="0" fill="hold" grpId="0" nodeType="withEffect">
                                  <p:stCondLst>
                                    <p:cond delay="75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7" grpId="0" build="p">
        <p:tmplLst>
          <p:tmpl lvl="1">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1" grpId="0" build="p">
        <p:tmplLst>
          <p:tmpl lvl="1">
            <p:tnLst>
              <p:par>
                <p:cTn presetID="10" presetClass="entr" presetSubtype="0" fill="hold" nodeType="withEffect">
                  <p:stCondLst>
                    <p:cond delay="7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grpSp>
        <p:nvGrpSpPr>
          <p:cNvPr id="27" name="グループ化 26"/>
          <p:cNvGrpSpPr/>
          <p:nvPr userDrawn="1"/>
        </p:nvGrpSpPr>
        <p:grpSpPr>
          <a:xfrm>
            <a:off x="12311558" y="5540049"/>
            <a:ext cx="4464496" cy="3419875"/>
            <a:chOff x="1438350" y="5540049"/>
            <a:chExt cx="4464496" cy="3419875"/>
          </a:xfrm>
        </p:grpSpPr>
        <p:sp>
          <p:nvSpPr>
            <p:cNvPr id="28" name="正方形/長方形 27"/>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二等辺三角形 28"/>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3" name="グループ化 22"/>
          <p:cNvGrpSpPr/>
          <p:nvPr userDrawn="1"/>
        </p:nvGrpSpPr>
        <p:grpSpPr>
          <a:xfrm>
            <a:off x="6911038" y="5540049"/>
            <a:ext cx="4464496" cy="3419875"/>
            <a:chOff x="1438350" y="5540049"/>
            <a:chExt cx="4464496" cy="3419875"/>
          </a:xfrm>
        </p:grpSpPr>
        <p:sp>
          <p:nvSpPr>
            <p:cNvPr id="25" name="正方形/長方形 24"/>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二等辺三角形 25"/>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グループ化 5"/>
          <p:cNvGrpSpPr/>
          <p:nvPr userDrawn="1"/>
        </p:nvGrpSpPr>
        <p:grpSpPr>
          <a:xfrm>
            <a:off x="1438350" y="5540049"/>
            <a:ext cx="4464496" cy="3419875"/>
            <a:chOff x="1438350" y="5540049"/>
            <a:chExt cx="4464496" cy="3419875"/>
          </a:xfrm>
        </p:grpSpPr>
        <p:sp>
          <p:nvSpPr>
            <p:cNvPr id="20" name="正方形/長方形 19"/>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二等辺三角形 20"/>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8" name="正方形/長方形 7"/>
          <p:cNvSpPr/>
          <p:nvPr userDrawn="1"/>
        </p:nvSpPr>
        <p:spPr>
          <a:xfrm>
            <a:off x="159" y="5089494"/>
            <a:ext cx="18286254" cy="108012"/>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円/楕円 3"/>
          <p:cNvSpPr/>
          <p:nvPr userDrawn="1"/>
        </p:nvSpPr>
        <p:spPr>
          <a:xfrm>
            <a:off x="3382566" y="4855468"/>
            <a:ext cx="576064" cy="576064"/>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円/楕円 9"/>
          <p:cNvSpPr/>
          <p:nvPr userDrawn="1"/>
        </p:nvSpPr>
        <p:spPr>
          <a:xfrm>
            <a:off x="8854381" y="4855468"/>
            <a:ext cx="576064" cy="576064"/>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円/楕円 11"/>
          <p:cNvSpPr/>
          <p:nvPr userDrawn="1"/>
        </p:nvSpPr>
        <p:spPr>
          <a:xfrm>
            <a:off x="14255774" y="4855468"/>
            <a:ext cx="576064" cy="576064"/>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テキスト プレースホルダー 11"/>
          <p:cNvSpPr>
            <a:spLocks noGrp="1"/>
          </p:cNvSpPr>
          <p:nvPr>
            <p:ph type="body" sz="quarter" idx="33" hasCustomPrompt="1"/>
          </p:nvPr>
        </p:nvSpPr>
        <p:spPr>
          <a:xfrm>
            <a:off x="1510358" y="3037266"/>
            <a:ext cx="4392488" cy="1728192"/>
          </a:xfrm>
        </p:spPr>
        <p:txBody>
          <a:bodyPr anchor="ctr">
            <a:noAutofit/>
          </a:bodyPr>
          <a:lstStyle>
            <a:lvl1pPr algn="ctr">
              <a:defRPr sz="15000">
                <a:solidFill>
                  <a:schemeClr val="bg2">
                    <a:alpha val="50000"/>
                  </a:schemeClr>
                </a:solidFill>
                <a:latin typeface="+mj-lt"/>
              </a:defRPr>
            </a:lvl1pPr>
          </a:lstStyle>
          <a:p>
            <a:pPr lvl="0"/>
            <a:r>
              <a:rPr lang="en-US" altLang="ja-JP" dirty="0" smtClean="0"/>
              <a:t>0000</a:t>
            </a:r>
            <a:endParaRPr lang="en-US" dirty="0"/>
          </a:p>
        </p:txBody>
      </p:sp>
      <p:sp>
        <p:nvSpPr>
          <p:cNvPr id="15" name="テキスト プレースホルダー 11"/>
          <p:cNvSpPr>
            <a:spLocks noGrp="1"/>
          </p:cNvSpPr>
          <p:nvPr>
            <p:ph type="body" sz="quarter" idx="34" hasCustomPrompt="1"/>
          </p:nvPr>
        </p:nvSpPr>
        <p:spPr>
          <a:xfrm>
            <a:off x="6946169" y="3037266"/>
            <a:ext cx="4392488" cy="1728192"/>
          </a:xfrm>
        </p:spPr>
        <p:txBody>
          <a:bodyPr anchor="ctr">
            <a:noAutofit/>
          </a:bodyPr>
          <a:lstStyle>
            <a:lvl1pPr algn="ctr">
              <a:defRPr sz="15000">
                <a:solidFill>
                  <a:schemeClr val="bg2">
                    <a:alpha val="50000"/>
                  </a:schemeClr>
                </a:solidFill>
                <a:latin typeface="+mj-lt"/>
              </a:defRPr>
            </a:lvl1pPr>
          </a:lstStyle>
          <a:p>
            <a:pPr lvl="0"/>
            <a:r>
              <a:rPr lang="en-US" altLang="ja-JP" dirty="0" smtClean="0"/>
              <a:t>0000</a:t>
            </a:r>
            <a:endParaRPr lang="en-US" dirty="0"/>
          </a:p>
        </p:txBody>
      </p:sp>
      <p:sp>
        <p:nvSpPr>
          <p:cNvPr id="16" name="テキスト プレースホルダー 11"/>
          <p:cNvSpPr>
            <a:spLocks noGrp="1"/>
          </p:cNvSpPr>
          <p:nvPr>
            <p:ph type="body" sz="quarter" idx="35" hasCustomPrompt="1"/>
          </p:nvPr>
        </p:nvSpPr>
        <p:spPr>
          <a:xfrm>
            <a:off x="12383566" y="3037266"/>
            <a:ext cx="4392488" cy="1728192"/>
          </a:xfrm>
        </p:spPr>
        <p:txBody>
          <a:bodyPr anchor="ctr">
            <a:noAutofit/>
          </a:bodyPr>
          <a:lstStyle>
            <a:lvl1pPr algn="ctr">
              <a:defRPr sz="15000">
                <a:solidFill>
                  <a:schemeClr val="bg2">
                    <a:alpha val="50000"/>
                  </a:schemeClr>
                </a:solidFill>
                <a:latin typeface="+mj-lt"/>
              </a:defRPr>
            </a:lvl1pPr>
          </a:lstStyle>
          <a:p>
            <a:pPr lvl="0"/>
            <a:r>
              <a:rPr lang="en-US" altLang="ja-JP" dirty="0" smtClean="0"/>
              <a:t>0000</a:t>
            </a:r>
            <a:endParaRPr lang="en-US" dirty="0"/>
          </a:p>
        </p:txBody>
      </p:sp>
      <p:sp>
        <p:nvSpPr>
          <p:cNvPr id="19" name="テキスト プレースホルダー 11"/>
          <p:cNvSpPr>
            <a:spLocks noGrp="1"/>
          </p:cNvSpPr>
          <p:nvPr>
            <p:ph type="body" sz="quarter" idx="15" hasCustomPrompt="1"/>
          </p:nvPr>
        </p:nvSpPr>
        <p:spPr>
          <a:xfrm>
            <a:off x="1510358" y="6007596"/>
            <a:ext cx="4320480" cy="2808312"/>
          </a:xfrm>
        </p:spPr>
        <p:txBody>
          <a:bodyPr anchor="ctr">
            <a:noAutofit/>
          </a:bodyPr>
          <a:lstStyle>
            <a:lvl1pPr marL="342900" indent="-342900" algn="l">
              <a:buClr>
                <a:schemeClr val="accent1"/>
              </a:buClr>
              <a:buFont typeface="Wingdings" panose="05000000000000000000" pitchFamily="2" charset="2"/>
              <a:buChar char="q"/>
              <a:defRPr sz="2400">
                <a:solidFill>
                  <a:schemeClr val="bg1"/>
                </a:solidFill>
                <a:latin typeface="+mn-lt"/>
              </a:defRPr>
            </a:lvl1pPr>
          </a:lstStyle>
          <a:p>
            <a:pPr lvl="0"/>
            <a:r>
              <a:rPr lang="en-US" altLang="ja-JP" dirty="0" smtClean="0"/>
              <a:t>Item</a:t>
            </a:r>
          </a:p>
          <a:p>
            <a:pPr lvl="0"/>
            <a:r>
              <a:rPr lang="en-US" altLang="ja-JP" dirty="0" smtClean="0"/>
              <a:t>Item</a:t>
            </a:r>
            <a:endParaRPr lang="en-US" dirty="0"/>
          </a:p>
        </p:txBody>
      </p:sp>
      <p:sp>
        <p:nvSpPr>
          <p:cNvPr id="22" name="テキスト プレースホルダー 11"/>
          <p:cNvSpPr>
            <a:spLocks noGrp="1"/>
          </p:cNvSpPr>
          <p:nvPr>
            <p:ph type="body" sz="quarter" idx="37" hasCustomPrompt="1"/>
          </p:nvPr>
        </p:nvSpPr>
        <p:spPr>
          <a:xfrm>
            <a:off x="6982965" y="6007596"/>
            <a:ext cx="4320481" cy="2808312"/>
          </a:xfrm>
        </p:spPr>
        <p:txBody>
          <a:bodyPr anchor="ctr">
            <a:noAutofit/>
          </a:bodyPr>
          <a:lstStyle>
            <a:lvl1pPr marL="342900" indent="-342900" algn="l">
              <a:buClr>
                <a:schemeClr val="accent1"/>
              </a:buClr>
              <a:buFont typeface="Wingdings" panose="05000000000000000000" pitchFamily="2" charset="2"/>
              <a:buChar char="q"/>
              <a:defRPr sz="2400">
                <a:solidFill>
                  <a:schemeClr val="bg1"/>
                </a:solidFill>
                <a:latin typeface="+mn-lt"/>
              </a:defRPr>
            </a:lvl1pPr>
          </a:lstStyle>
          <a:p>
            <a:pPr lvl="0"/>
            <a:r>
              <a:rPr lang="en-US" altLang="ja-JP" dirty="0" smtClean="0"/>
              <a:t>Item </a:t>
            </a:r>
          </a:p>
          <a:p>
            <a:pPr lvl="0"/>
            <a:r>
              <a:rPr lang="en-US" altLang="ja-JP" dirty="0" smtClean="0"/>
              <a:t>Item</a:t>
            </a:r>
            <a:endParaRPr lang="en-US" dirty="0" smtClean="0"/>
          </a:p>
        </p:txBody>
      </p:sp>
      <p:sp>
        <p:nvSpPr>
          <p:cNvPr id="24" name="テキスト プレースホルダー 11"/>
          <p:cNvSpPr>
            <a:spLocks noGrp="1"/>
          </p:cNvSpPr>
          <p:nvPr>
            <p:ph type="body" sz="quarter" idx="39" hasCustomPrompt="1"/>
          </p:nvPr>
        </p:nvSpPr>
        <p:spPr>
          <a:xfrm>
            <a:off x="12383566" y="6007596"/>
            <a:ext cx="4320480" cy="2808312"/>
          </a:xfrm>
        </p:spPr>
        <p:txBody>
          <a:bodyPr anchor="ctr">
            <a:noAutofit/>
          </a:bodyPr>
          <a:lstStyle>
            <a:lvl1pPr marL="342900" indent="-342900" algn="l">
              <a:buClr>
                <a:schemeClr val="accent1"/>
              </a:buClr>
              <a:buFont typeface="Wingdings" panose="05000000000000000000" pitchFamily="2" charset="2"/>
              <a:buChar char="q"/>
              <a:defRPr sz="2400">
                <a:solidFill>
                  <a:schemeClr val="bg1"/>
                </a:solidFill>
                <a:latin typeface="+mn-lt"/>
              </a:defRPr>
            </a:lvl1pPr>
          </a:lstStyle>
          <a:p>
            <a:pPr lvl="0"/>
            <a:r>
              <a:rPr lang="en-US" altLang="ja-JP" dirty="0" smtClean="0"/>
              <a:t>Item</a:t>
            </a:r>
          </a:p>
          <a:p>
            <a:pPr lvl="0"/>
            <a:r>
              <a:rPr lang="en-US" altLang="ja-JP" dirty="0" smtClean="0"/>
              <a:t>Item</a:t>
            </a:r>
            <a:endParaRPr lang="en-US" dirty="0"/>
          </a:p>
        </p:txBody>
      </p:sp>
    </p:spTree>
    <p:extLst>
      <p:ext uri="{BB962C8B-B14F-4D97-AF65-F5344CB8AC3E}">
        <p14:creationId xmlns:p14="http://schemas.microsoft.com/office/powerpoint/2010/main" val="10016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 presetClass="entr" presetSubtype="1" decel="100000" fill="hold" grpId="0" nodeType="withEffect">
                                  <p:stCondLst>
                                    <p:cond delay="250"/>
                                  </p:stCondLst>
                                  <p:childTnLst>
                                    <p:set>
                                      <p:cBhvr>
                                        <p:cTn id="13" dur="1" fill="hold">
                                          <p:stCondLst>
                                            <p:cond delay="0"/>
                                          </p:stCondLst>
                                        </p:cTn>
                                        <p:tgtEl>
                                          <p:spTgt spid="14">
                                            <p:txEl>
                                              <p:pRg st="0" end="0"/>
                                            </p:txEl>
                                          </p:spTgt>
                                        </p:tgtEl>
                                        <p:attrNameLst>
                                          <p:attrName>style.visibility</p:attrName>
                                        </p:attrNameLst>
                                      </p:cBhvr>
                                      <p:to>
                                        <p:strVal val="visible"/>
                                      </p:to>
                                    </p:set>
                                    <p:anim calcmode="lin" valueType="num">
                                      <p:cBhvr additive="base">
                                        <p:cTn id="14"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4">
                                            <p:txEl>
                                              <p:pRg st="0" end="0"/>
                                            </p:txEl>
                                          </p:spTgt>
                                        </p:tgtEl>
                                        <p:attrNameLst>
                                          <p:attrName>ppt_y</p:attrName>
                                        </p:attrNameLst>
                                      </p:cBhvr>
                                      <p:tavLst>
                                        <p:tav tm="0">
                                          <p:val>
                                            <p:strVal val="0-#ppt_h/2"/>
                                          </p:val>
                                        </p:tav>
                                        <p:tav tm="100000">
                                          <p:val>
                                            <p:strVal val="#ppt_y"/>
                                          </p:val>
                                        </p:tav>
                                      </p:tavLst>
                                    </p:anim>
                                  </p:childTnLst>
                                </p:cTn>
                              </p:par>
                              <p:par>
                                <p:cTn id="16" presetID="2" presetClass="entr" presetSubtype="8" decel="100000" fill="hold" grpId="0" nodeType="withEffect">
                                  <p:stCondLst>
                                    <p:cond delay="25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9">
                                            <p:txEl>
                                              <p:pRg st="0" end="0"/>
                                            </p:txEl>
                                          </p:spTgt>
                                        </p:tgtEl>
                                        <p:attrNameLst>
                                          <p:attrName>style.visibility</p:attrName>
                                        </p:attrNameLst>
                                      </p:cBhvr>
                                      <p:to>
                                        <p:strVal val="visible"/>
                                      </p:to>
                                    </p:set>
                                    <p:anim calcmode="lin" valueType="num">
                                      <p:cBhvr additive="base">
                                        <p:cTn id="2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decel="100000" fill="hold" grpId="0" nodeType="withEffect">
                                  <p:stCondLst>
                                    <p:cond delay="500"/>
                                  </p:stCondLst>
                                  <p:childTnLst>
                                    <p:set>
                                      <p:cBhvr>
                                        <p:cTn id="25" dur="1" fill="hold">
                                          <p:stCondLst>
                                            <p:cond delay="0"/>
                                          </p:stCondLst>
                                        </p:cTn>
                                        <p:tgtEl>
                                          <p:spTgt spid="19">
                                            <p:txEl>
                                              <p:pRg st="1" end="1"/>
                                            </p:txEl>
                                          </p:spTgt>
                                        </p:tgtEl>
                                        <p:attrNameLst>
                                          <p:attrName>style.visibility</p:attrName>
                                        </p:attrNameLst>
                                      </p:cBhvr>
                                      <p:to>
                                        <p:strVal val="visible"/>
                                      </p:to>
                                    </p:set>
                                    <p:anim calcmode="lin" valueType="num">
                                      <p:cBhvr additive="base">
                                        <p:cTn id="26"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9">
                                            <p:txEl>
                                              <p:pRg st="1" end="1"/>
                                            </p:txEl>
                                          </p:spTgt>
                                        </p:tgtEl>
                                        <p:attrNameLst>
                                          <p:attrName>ppt_y</p:attrName>
                                        </p:attrNameLst>
                                      </p:cBhvr>
                                      <p:tavLst>
                                        <p:tav tm="0">
                                          <p:val>
                                            <p:strVal val="1+#ppt_h/2"/>
                                          </p:val>
                                        </p:tav>
                                        <p:tav tm="100000">
                                          <p:val>
                                            <p:strVal val="#ppt_y"/>
                                          </p:val>
                                        </p:tav>
                                      </p:tavLst>
                                    </p:anim>
                                  </p:childTnLst>
                                </p:cTn>
                              </p:par>
                              <p:par>
                                <p:cTn id="28" presetID="2" presetClass="entr" presetSubtype="4" decel="100000" fill="hold" nodeType="withEffect">
                                  <p:stCondLst>
                                    <p:cond delay="5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1" decel="100000" fill="hold" grpId="0" nodeType="afterEffect">
                                  <p:stCondLst>
                                    <p:cond delay="500"/>
                                  </p:stCondLst>
                                  <p:childTnLst>
                                    <p:set>
                                      <p:cBhvr>
                                        <p:cTn id="34" dur="1" fill="hold">
                                          <p:stCondLst>
                                            <p:cond delay="0"/>
                                          </p:stCondLst>
                                        </p:cTn>
                                        <p:tgtEl>
                                          <p:spTgt spid="15">
                                            <p:txEl>
                                              <p:pRg st="0" end="0"/>
                                            </p:txEl>
                                          </p:spTgt>
                                        </p:tgtEl>
                                        <p:attrNameLst>
                                          <p:attrName>style.visibility</p:attrName>
                                        </p:attrNameLst>
                                      </p:cBhvr>
                                      <p:to>
                                        <p:strVal val="visible"/>
                                      </p:to>
                                    </p:set>
                                    <p:anim calcmode="lin" valueType="num">
                                      <p:cBhvr additive="base">
                                        <p:cTn id="3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8" decel="100000" fill="hold" grpId="0" nodeType="withEffect">
                                  <p:stCondLst>
                                    <p:cond delay="5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0-#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4" decel="100000" fill="hold" grpId="0" nodeType="withEffect">
                                  <p:stCondLst>
                                    <p:cond delay="750"/>
                                  </p:stCondLst>
                                  <p:childTnLst>
                                    <p:set>
                                      <p:cBhvr>
                                        <p:cTn id="42" dur="1" fill="hold">
                                          <p:stCondLst>
                                            <p:cond delay="0"/>
                                          </p:stCondLst>
                                        </p:cTn>
                                        <p:tgtEl>
                                          <p:spTgt spid="22">
                                            <p:txEl>
                                              <p:pRg st="0" end="0"/>
                                            </p:txEl>
                                          </p:spTgt>
                                        </p:tgtEl>
                                        <p:attrNameLst>
                                          <p:attrName>style.visibility</p:attrName>
                                        </p:attrNameLst>
                                      </p:cBhvr>
                                      <p:to>
                                        <p:strVal val="visible"/>
                                      </p:to>
                                    </p:set>
                                    <p:anim calcmode="lin" valueType="num">
                                      <p:cBhvr additive="base">
                                        <p:cTn id="43"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750"/>
                                  </p:stCondLst>
                                  <p:childTnLst>
                                    <p:set>
                                      <p:cBhvr>
                                        <p:cTn id="46" dur="1" fill="hold">
                                          <p:stCondLst>
                                            <p:cond delay="0"/>
                                          </p:stCondLst>
                                        </p:cTn>
                                        <p:tgtEl>
                                          <p:spTgt spid="22">
                                            <p:txEl>
                                              <p:pRg st="1" end="1"/>
                                            </p:txEl>
                                          </p:spTgt>
                                        </p:tgtEl>
                                        <p:attrNameLst>
                                          <p:attrName>style.visibility</p:attrName>
                                        </p:attrNameLst>
                                      </p:cBhvr>
                                      <p:to>
                                        <p:strVal val="visible"/>
                                      </p:to>
                                    </p:set>
                                    <p:anim calcmode="lin" valueType="num">
                                      <p:cBhvr additive="base">
                                        <p:cTn id="47"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2">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4" decel="100000" fill="hold" nodeType="withEffect">
                                  <p:stCondLst>
                                    <p:cond delay="75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par>
                          <p:cTn id="53" fill="hold">
                            <p:stCondLst>
                              <p:cond delay="2750"/>
                            </p:stCondLst>
                            <p:childTnLst>
                              <p:par>
                                <p:cTn id="54" presetID="2" presetClass="entr" presetSubtype="1" decel="100000" fill="hold" grpId="0" nodeType="afterEffect">
                                  <p:stCondLst>
                                    <p:cond delay="500"/>
                                  </p:stCondLst>
                                  <p:childTnLst>
                                    <p:set>
                                      <p:cBhvr>
                                        <p:cTn id="55" dur="1" fill="hold">
                                          <p:stCondLst>
                                            <p:cond delay="0"/>
                                          </p:stCondLst>
                                        </p:cTn>
                                        <p:tgtEl>
                                          <p:spTgt spid="16">
                                            <p:txEl>
                                              <p:pRg st="0" end="0"/>
                                            </p:txEl>
                                          </p:spTgt>
                                        </p:tgtEl>
                                        <p:attrNameLst>
                                          <p:attrName>style.visibility</p:attrName>
                                        </p:attrNameLst>
                                      </p:cBhvr>
                                      <p:to>
                                        <p:strVal val="visible"/>
                                      </p:to>
                                    </p:set>
                                    <p:anim calcmode="lin" valueType="num">
                                      <p:cBhvr additive="base">
                                        <p:cTn id="56"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6">
                                            <p:txEl>
                                              <p:pRg st="0" end="0"/>
                                            </p:txEl>
                                          </p:spTgt>
                                        </p:tgtEl>
                                        <p:attrNameLst>
                                          <p:attrName>ppt_y</p:attrName>
                                        </p:attrNameLst>
                                      </p:cBhvr>
                                      <p:tavLst>
                                        <p:tav tm="0">
                                          <p:val>
                                            <p:strVal val="0-#ppt_h/2"/>
                                          </p:val>
                                        </p:tav>
                                        <p:tav tm="100000">
                                          <p:val>
                                            <p:strVal val="#ppt_y"/>
                                          </p:val>
                                        </p:tav>
                                      </p:tavLst>
                                    </p:anim>
                                  </p:childTnLst>
                                </p:cTn>
                              </p:par>
                              <p:par>
                                <p:cTn id="58" presetID="2" presetClass="entr" presetSubtype="8" decel="100000" fill="hold" grpId="0" nodeType="withEffect">
                                  <p:stCondLst>
                                    <p:cond delay="50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0-#ppt_w/2"/>
                                          </p:val>
                                        </p:tav>
                                        <p:tav tm="100000">
                                          <p:val>
                                            <p:strVal val="#ppt_x"/>
                                          </p:val>
                                        </p:tav>
                                      </p:tavLst>
                                    </p:anim>
                                    <p:anim calcmode="lin" valueType="num">
                                      <p:cBhvr additive="base">
                                        <p:cTn id="61" dur="500" fill="hold"/>
                                        <p:tgtEl>
                                          <p:spTgt spid="12"/>
                                        </p:tgtEl>
                                        <p:attrNameLst>
                                          <p:attrName>ppt_y</p:attrName>
                                        </p:attrNameLst>
                                      </p:cBhvr>
                                      <p:tavLst>
                                        <p:tav tm="0">
                                          <p:val>
                                            <p:strVal val="#ppt_y"/>
                                          </p:val>
                                        </p:tav>
                                        <p:tav tm="100000">
                                          <p:val>
                                            <p:strVal val="#ppt_y"/>
                                          </p:val>
                                        </p:tav>
                                      </p:tavLst>
                                    </p:anim>
                                  </p:childTnLst>
                                </p:cTn>
                              </p:par>
                              <p:par>
                                <p:cTn id="62" presetID="2" presetClass="entr" presetSubtype="4" decel="100000" fill="hold" grpId="0" nodeType="withEffect">
                                  <p:stCondLst>
                                    <p:cond delay="750"/>
                                  </p:stCondLst>
                                  <p:childTnLst>
                                    <p:set>
                                      <p:cBhvr>
                                        <p:cTn id="63" dur="1" fill="hold">
                                          <p:stCondLst>
                                            <p:cond delay="0"/>
                                          </p:stCondLst>
                                        </p:cTn>
                                        <p:tgtEl>
                                          <p:spTgt spid="24">
                                            <p:txEl>
                                              <p:pRg st="0" end="0"/>
                                            </p:txEl>
                                          </p:spTgt>
                                        </p:tgtEl>
                                        <p:attrNameLst>
                                          <p:attrName>style.visibility</p:attrName>
                                        </p:attrNameLst>
                                      </p:cBhvr>
                                      <p:to>
                                        <p:strVal val="visible"/>
                                      </p:to>
                                    </p:set>
                                    <p:anim calcmode="lin" valueType="num">
                                      <p:cBhvr additive="base">
                                        <p:cTn id="64"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66" presetID="2" presetClass="entr" presetSubtype="4" decel="100000" fill="hold" grpId="0" nodeType="withEffect">
                                  <p:stCondLst>
                                    <p:cond delay="750"/>
                                  </p:stCondLst>
                                  <p:childTnLst>
                                    <p:set>
                                      <p:cBhvr>
                                        <p:cTn id="67" dur="1" fill="hold">
                                          <p:stCondLst>
                                            <p:cond delay="0"/>
                                          </p:stCondLst>
                                        </p:cTn>
                                        <p:tgtEl>
                                          <p:spTgt spid="24">
                                            <p:txEl>
                                              <p:pRg st="1" end="1"/>
                                            </p:txEl>
                                          </p:spTgt>
                                        </p:tgtEl>
                                        <p:attrNameLst>
                                          <p:attrName>style.visibility</p:attrName>
                                        </p:attrNameLst>
                                      </p:cBhvr>
                                      <p:to>
                                        <p:strVal val="visible"/>
                                      </p:to>
                                    </p:set>
                                    <p:anim calcmode="lin" valueType="num">
                                      <p:cBhvr additive="base">
                                        <p:cTn id="68"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24">
                                            <p:txEl>
                                              <p:pRg st="1" end="1"/>
                                            </p:txEl>
                                          </p:spTgt>
                                        </p:tgtEl>
                                        <p:attrNameLst>
                                          <p:attrName>ppt_y</p:attrName>
                                        </p:attrNameLst>
                                      </p:cBhvr>
                                      <p:tavLst>
                                        <p:tav tm="0">
                                          <p:val>
                                            <p:strVal val="1+#ppt_h/2"/>
                                          </p:val>
                                        </p:tav>
                                        <p:tav tm="100000">
                                          <p:val>
                                            <p:strVal val="#ppt_y"/>
                                          </p:val>
                                        </p:tav>
                                      </p:tavLst>
                                    </p:anim>
                                  </p:childTnLst>
                                </p:cTn>
                              </p:par>
                              <p:par>
                                <p:cTn id="70" presetID="2" presetClass="entr" presetSubtype="4" decel="100000" fill="hold" nodeType="withEffect">
                                  <p:stCondLst>
                                    <p:cond delay="75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fill="hold"/>
                                        <p:tgtEl>
                                          <p:spTgt spid="27"/>
                                        </p:tgtEl>
                                        <p:attrNameLst>
                                          <p:attrName>ppt_x</p:attrName>
                                        </p:attrNameLst>
                                      </p:cBhvr>
                                      <p:tavLst>
                                        <p:tav tm="0">
                                          <p:val>
                                            <p:strVal val="#ppt_x"/>
                                          </p:val>
                                        </p:tav>
                                        <p:tav tm="100000">
                                          <p:val>
                                            <p:strVal val="#ppt_x"/>
                                          </p:val>
                                        </p:tav>
                                      </p:tavLst>
                                    </p:anim>
                                    <p:anim calcmode="lin" valueType="num">
                                      <p:cBhvr additive="base">
                                        <p:cTn id="7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4" grpId="0" animBg="1"/>
      <p:bldP spid="10" grpId="0" animBg="1"/>
      <p:bldP spid="12" grpId="0" animBg="1"/>
      <p:bldP spid="14" grpId="0" build="p">
        <p:tmplLst>
          <p:tmpl lvl="1">
            <p:tnLst>
              <p:par>
                <p:cTn presetID="2" presetClass="entr" presetSubtype="1"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0-#ppt_h/2"/>
                          </p:val>
                        </p:tav>
                        <p:tav tm="100000">
                          <p:val>
                            <p:strVal val="#ppt_y"/>
                          </p:val>
                        </p:tav>
                      </p:tavLst>
                    </p:anim>
                  </p:childTnLst>
                </p:cTn>
              </p:par>
            </p:tnLst>
          </p:tmpl>
        </p:tmplLst>
      </p:bldP>
      <p:bldP spid="15" grpId="0" build="p">
        <p:tmplLst>
          <p:tmpl lvl="1">
            <p:tnLst>
              <p:par>
                <p:cTn presetID="2" presetClass="entr" presetSubtype="1" decel="100000" fill="hold" nodeType="after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 presetClass="entr" presetSubtype="1" decel="100000" fill="hold" nodeType="after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0-#ppt_h/2"/>
                          </p:val>
                        </p:tav>
                        <p:tav tm="100000">
                          <p:val>
                            <p:strVal val="#ppt_y"/>
                          </p:val>
                        </p:tav>
                      </p:tavLst>
                    </p:anim>
                  </p:childTnLst>
                </p:cTn>
              </p:par>
            </p:tnLst>
          </p:tmpl>
        </p:tmplLst>
      </p:bldP>
      <p:bldP spid="19" grpId="0" build="allAtOnce">
        <p:tmplLst>
          <p:tmpl lvl="1">
            <p:tnLst>
              <p:par>
                <p:cTn presetID="2" presetClass="entr" presetSubtype="4" decel="100000" fill="hold" nodeType="withEffect">
                  <p:stCondLst>
                    <p:cond delay="50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2" grpId="0" build="allAtOnce">
        <p:tmplLst>
          <p:tmpl lvl="1">
            <p:tnLst>
              <p:par>
                <p:cTn presetID="2" presetClass="entr" presetSubtype="4" decel="100000" fill="hold" nodeType="withEffect">
                  <p:stCondLst>
                    <p:cond delay="7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4" grpId="0" build="allAtOnce">
        <p:tmplLst>
          <p:tmpl lvl="1">
            <p:tnLst>
              <p:par>
                <p:cTn presetID="2" presetClass="entr" presetSubtype="4" decel="100000" fill="hold" nodeType="withEffect">
                  <p:stCondLst>
                    <p:cond delay="7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Lst>
      </p:bldP>
    </p:bldLst>
  </p:timing>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Tree>
    <p:extLst>
      <p:ext uri="{BB962C8B-B14F-4D97-AF65-F5344CB8AC3E}">
        <p14:creationId xmlns:p14="http://schemas.microsoft.com/office/powerpoint/2010/main" val="70811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Column - No Cap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3" name="テキスト プレースホルダー 11"/>
          <p:cNvSpPr>
            <a:spLocks noGrp="1"/>
          </p:cNvSpPr>
          <p:nvPr>
            <p:ph type="body" sz="quarter" idx="15" hasCustomPrompt="1"/>
          </p:nvPr>
        </p:nvSpPr>
        <p:spPr>
          <a:xfrm>
            <a:off x="934294" y="3127276"/>
            <a:ext cx="16417824" cy="4536504"/>
          </a:xfrm>
        </p:spPr>
        <p:txBody>
          <a:bodyPr anchor="ctr">
            <a:noAutofit/>
          </a:bodyPr>
          <a:lstStyle>
            <a:lvl1pPr algn="l">
              <a:spcBef>
                <a:spcPts val="1100"/>
              </a:spcBef>
              <a:defRPr sz="2400">
                <a:solidFill>
                  <a:schemeClr val="bg1"/>
                </a:solidFill>
                <a:latin typeface="+mn-lt"/>
              </a:defRPr>
            </a:lvl1pPr>
          </a:lstStyle>
          <a:p>
            <a:pPr lvl="0"/>
            <a:r>
              <a:rPr lang="en-US" altLang="ja-JP" dirty="0" smtClean="0"/>
              <a:t>Text Here</a:t>
            </a:r>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Tree>
    <p:extLst>
      <p:ext uri="{BB962C8B-B14F-4D97-AF65-F5344CB8AC3E}">
        <p14:creationId xmlns:p14="http://schemas.microsoft.com/office/powerpoint/2010/main" val="351568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8" name="テキスト プレースホルダー 11"/>
          <p:cNvSpPr>
            <a:spLocks noGrp="1"/>
          </p:cNvSpPr>
          <p:nvPr>
            <p:ph type="body" sz="quarter" idx="14" hasCustomPrompt="1"/>
          </p:nvPr>
        </p:nvSpPr>
        <p:spPr>
          <a:xfrm>
            <a:off x="934294" y="3847356"/>
            <a:ext cx="16344031"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9" name="テキスト プレースホルダー 11"/>
          <p:cNvSpPr>
            <a:spLocks noGrp="1"/>
          </p:cNvSpPr>
          <p:nvPr>
            <p:ph type="body" sz="quarter" idx="15" hasCustomPrompt="1"/>
          </p:nvPr>
        </p:nvSpPr>
        <p:spPr>
          <a:xfrm>
            <a:off x="934294" y="4495428"/>
            <a:ext cx="16344031" cy="2304256"/>
          </a:xfrm>
        </p:spPr>
        <p:txBody>
          <a:bodyPr anchor="t">
            <a:noAutofit/>
          </a:bodyPr>
          <a:lstStyle>
            <a:lvl1pPr algn="ctr">
              <a:defRPr sz="2400">
                <a:solidFill>
                  <a:schemeClr val="bg1"/>
                </a:solidFill>
                <a:latin typeface="+mn-lt"/>
              </a:defRPr>
            </a:lvl1pPr>
          </a:lstStyle>
          <a:p>
            <a:pPr lvl="0"/>
            <a:r>
              <a:rPr lang="en-US" altLang="ja-JP" dirty="0" smtClean="0"/>
              <a:t>Text Here</a:t>
            </a:r>
            <a:endParaRPr lang="en-US" dirty="0"/>
          </a:p>
        </p:txBody>
      </p:sp>
    </p:spTree>
    <p:extLst>
      <p:ext uri="{BB962C8B-B14F-4D97-AF65-F5344CB8AC3E}">
        <p14:creationId xmlns:p14="http://schemas.microsoft.com/office/powerpoint/2010/main" val="228503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9" decel="100000" fill="hold" grpId="0" nodeType="afterEffect">
                                  <p:stCondLst>
                                    <p:cond delay="250"/>
                                  </p:stCondLst>
                                  <p:iterate type="wd">
                                    <p:tmPct val="1000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build="p">
        <p:tmplLst>
          <p:tmpl lvl="1">
            <p:tnLst>
              <p:par>
                <p:cTn presetID="2" presetClass="entr" presetSubtype="9" decel="100000" fill="hold" nodeType="afterEffect">
                  <p:stCondLst>
                    <p:cond delay="25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0-#ppt_h/2"/>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8" name="テキスト プレースホルダー 11"/>
          <p:cNvSpPr>
            <a:spLocks noGrp="1"/>
          </p:cNvSpPr>
          <p:nvPr>
            <p:ph type="body" sz="quarter" idx="14" hasCustomPrompt="1"/>
          </p:nvPr>
        </p:nvSpPr>
        <p:spPr>
          <a:xfrm>
            <a:off x="934294" y="2839244"/>
            <a:ext cx="16344031"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9" name="テキスト プレースホルダー 11"/>
          <p:cNvSpPr>
            <a:spLocks noGrp="1"/>
          </p:cNvSpPr>
          <p:nvPr>
            <p:ph type="body" sz="quarter" idx="15" hasCustomPrompt="1"/>
          </p:nvPr>
        </p:nvSpPr>
        <p:spPr>
          <a:xfrm>
            <a:off x="934294" y="3487316"/>
            <a:ext cx="16344031" cy="2304256"/>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
        <p:nvSpPr>
          <p:cNvPr id="10" name="テキスト プレースホルダー 11"/>
          <p:cNvSpPr>
            <a:spLocks noGrp="1"/>
          </p:cNvSpPr>
          <p:nvPr>
            <p:ph type="body" sz="quarter" idx="16" hasCustomPrompt="1"/>
          </p:nvPr>
        </p:nvSpPr>
        <p:spPr>
          <a:xfrm>
            <a:off x="936079" y="6079604"/>
            <a:ext cx="16344031"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12" name="テキスト プレースホルダー 11"/>
          <p:cNvSpPr>
            <a:spLocks noGrp="1"/>
          </p:cNvSpPr>
          <p:nvPr>
            <p:ph type="body" sz="quarter" idx="17" hasCustomPrompt="1"/>
          </p:nvPr>
        </p:nvSpPr>
        <p:spPr>
          <a:xfrm>
            <a:off x="936079" y="6727676"/>
            <a:ext cx="16344031" cy="2304256"/>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Tree>
    <p:extLst>
      <p:ext uri="{BB962C8B-B14F-4D97-AF65-F5344CB8AC3E}">
        <p14:creationId xmlns:p14="http://schemas.microsoft.com/office/powerpoint/2010/main" val="283186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2" decel="100000" fill="hold" grpId="0" nodeType="afterEffect">
                                  <p:stCondLst>
                                    <p:cond delay="25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decel="100000" fill="hold" grpId="0" nodeType="afterEffect">
                                  <p:stCondLst>
                                    <p:cond delay="25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additive="base">
                                        <p:cTn id="20"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0">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50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build="p">
        <p:tmplLst>
          <p:tmpl lvl="1">
            <p:tnLst>
              <p:par>
                <p:cTn presetID="2" presetClass="entr" presetSubtype="2" decel="10000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2" decel="10000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 presetClass="entr" presetSubtype="2" decel="10000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Lst>
  </p:timing>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Image - 1 Column - Vertical">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477838" y="2335213"/>
            <a:ext cx="17559088" cy="4176712"/>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9088" h="4176712">
                <a:moveTo>
                  <a:pt x="2400300" y="0"/>
                </a:moveTo>
                <a:lnTo>
                  <a:pt x="17559088" y="0"/>
                </a:lnTo>
                <a:lnTo>
                  <a:pt x="15146088" y="4176712"/>
                </a:lnTo>
                <a:lnTo>
                  <a:pt x="0" y="4164012"/>
                </a:lnTo>
                <a:lnTo>
                  <a:pt x="2400300"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smtClean="0"/>
              <a:t>Add Image</a:t>
            </a:r>
            <a:endParaRPr lang="en-US" dirty="0"/>
          </a:p>
        </p:txBody>
      </p:sp>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2" name="テキスト プレースホルダー 11"/>
          <p:cNvSpPr>
            <a:spLocks noGrp="1"/>
          </p:cNvSpPr>
          <p:nvPr>
            <p:ph type="body" sz="quarter" idx="14" hasCustomPrompt="1"/>
          </p:nvPr>
        </p:nvSpPr>
        <p:spPr>
          <a:xfrm>
            <a:off x="934294" y="7015708"/>
            <a:ext cx="16345816"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13" name="テキスト プレースホルダー 11"/>
          <p:cNvSpPr>
            <a:spLocks noGrp="1"/>
          </p:cNvSpPr>
          <p:nvPr>
            <p:ph type="body" sz="quarter" idx="15" hasCustomPrompt="1"/>
          </p:nvPr>
        </p:nvSpPr>
        <p:spPr>
          <a:xfrm>
            <a:off x="934294" y="7663780"/>
            <a:ext cx="16345816" cy="1690059"/>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10" name="コンテンツ プレースホルダー 11"/>
          <p:cNvSpPr>
            <a:spLocks noGrp="1"/>
          </p:cNvSpPr>
          <p:nvPr>
            <p:ph sz="quarter" idx="11" hasCustomPrompt="1"/>
          </p:nvPr>
        </p:nvSpPr>
        <p:spPr>
          <a:xfrm rot="7200000">
            <a:off x="-1408193" y="4143471"/>
            <a:ext cx="6761799" cy="914400"/>
          </a:xfrm>
          <a:blipFill>
            <a:blip r:embed="rId2"/>
            <a:stretch>
              <a:fillRect/>
            </a:stretch>
          </a:blipFill>
        </p:spPr>
        <p:txBody>
          <a:bodyPr/>
          <a:lstStyle/>
          <a:p>
            <a:pPr lvl="0"/>
            <a:r>
              <a:rPr lang="en-US" dirty="0" smtClean="0"/>
              <a:t> </a:t>
            </a:r>
            <a:endParaRPr lang="en-US" dirty="0"/>
          </a:p>
        </p:txBody>
      </p:sp>
      <p:sp>
        <p:nvSpPr>
          <p:cNvPr id="11" name="コンテンツ プレースホルダー 11"/>
          <p:cNvSpPr>
            <a:spLocks noGrp="1"/>
          </p:cNvSpPr>
          <p:nvPr>
            <p:ph sz="quarter" idx="19" hasCustomPrompt="1"/>
          </p:nvPr>
        </p:nvSpPr>
        <p:spPr>
          <a:xfrm rot="18000000">
            <a:off x="12961272" y="4143471"/>
            <a:ext cx="6761799" cy="914400"/>
          </a:xfrm>
          <a:blipFill>
            <a:blip r:embed="rId2"/>
            <a:stretch>
              <a:fillRect/>
            </a:stretch>
          </a:blipFill>
        </p:spPr>
        <p:txBody>
          <a:bodyPr/>
          <a:lstStyle/>
          <a:p>
            <a:pPr lvl="0"/>
            <a:r>
              <a:rPr lang="en-US" dirty="0" smtClean="0"/>
              <a:t> </a:t>
            </a:r>
            <a:endParaRPr lang="en-US" dirty="0"/>
          </a:p>
        </p:txBody>
      </p:sp>
    </p:spTree>
    <p:extLst>
      <p:ext uri="{BB962C8B-B14F-4D97-AF65-F5344CB8AC3E}">
        <p14:creationId xmlns:p14="http://schemas.microsoft.com/office/powerpoint/2010/main" val="92837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bg/>
                                          </p:spTgt>
                                        </p:tgtEl>
                                        <p:attrNameLst>
                                          <p:attrName>style.visibility</p:attrName>
                                        </p:attrNameLst>
                                      </p:cBhvr>
                                      <p:to>
                                        <p:strVal val="visible"/>
                                      </p:to>
                                    </p:set>
                                    <p:animEffect transition="in" filter="fade">
                                      <p:cBhvr>
                                        <p:cTn id="11" dur="500"/>
                                        <p:tgtEl>
                                          <p:spTgt spid="10">
                                            <p:bg/>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11">
                                            <p:bg/>
                                          </p:spTgt>
                                        </p:tgtEl>
                                        <p:attrNameLst>
                                          <p:attrName>style.visibility</p:attrName>
                                        </p:attrNameLst>
                                      </p:cBhvr>
                                      <p:to>
                                        <p:strVal val="visible"/>
                                      </p:to>
                                    </p:set>
                                    <p:animEffect transition="in" filter="fade">
                                      <p:cBhvr>
                                        <p:cTn id="22" dur="500"/>
                                        <p:tgtEl>
                                          <p:spTgt spid="11">
                                            <p:bg/>
                                          </p:spTgt>
                                        </p:tgtEl>
                                      </p:cBhvr>
                                    </p:animEffect>
                                  </p:childTnLst>
                                </p:cTn>
                              </p:par>
                            </p:childTnLst>
                          </p:cTn>
                        </p:par>
                        <p:par>
                          <p:cTn id="23" fill="hold">
                            <p:stCondLst>
                              <p:cond delay="2750"/>
                            </p:stCondLst>
                            <p:childTnLst>
                              <p:par>
                                <p:cTn id="24" presetID="10" presetClass="entr" presetSubtype="0" fill="hold" grpId="0" nodeType="after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par>
                          <p:cTn id="27" fill="hold">
                            <p:stCondLst>
                              <p:cond delay="3250"/>
                            </p:stCondLst>
                            <p:childTnLst>
                              <p:par>
                                <p:cTn id="28" presetID="2" presetClass="entr" presetSubtype="2" decel="100000" fill="hold" grpId="0" nodeType="after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 calcmode="lin" valueType="num">
                                      <p:cBhvr additive="base">
                                        <p:cTn id="3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2">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250"/>
                                  </p:stCondLst>
                                  <p:childTnLst>
                                    <p:set>
                                      <p:cBhvr>
                                        <p:cTn id="33" dur="1" fill="hold">
                                          <p:stCondLst>
                                            <p:cond delay="0"/>
                                          </p:stCondLst>
                                        </p:cTn>
                                        <p:tgtEl>
                                          <p:spTgt spid="13">
                                            <p:txEl>
                                              <p:pRg st="0" end="0"/>
                                            </p:txEl>
                                          </p:spTgt>
                                        </p:tgtEl>
                                        <p:attrNameLst>
                                          <p:attrName>style.visibility</p:attrName>
                                        </p:attrNameLst>
                                      </p:cBhvr>
                                      <p:to>
                                        <p:strVal val="visible"/>
                                      </p:to>
                                    </p:set>
                                    <p:anim calcmode="lin" valueType="num">
                                      <p:cBhvr additive="base">
                                        <p:cTn id="3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0" grpId="0" build="p"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Images - 2 Columns - Vertical">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967791" y="2465756"/>
            <a:ext cx="8507452" cy="3829871"/>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smtClean="0"/>
              <a:t>                                  Add Image</a:t>
            </a:r>
            <a:endParaRPr lang="en-US" dirty="0"/>
          </a:p>
        </p:txBody>
      </p:sp>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10" name="コンテンツ プレースホルダー 11"/>
          <p:cNvSpPr>
            <a:spLocks noGrp="1"/>
          </p:cNvSpPr>
          <p:nvPr>
            <p:ph sz="quarter" idx="11" hasCustomPrompt="1"/>
          </p:nvPr>
        </p:nvSpPr>
        <p:spPr>
          <a:xfrm rot="7200000">
            <a:off x="-560717" y="4068879"/>
            <a:ext cx="5886804" cy="914400"/>
          </a:xfrm>
          <a:blipFill>
            <a:blip r:embed="rId2"/>
            <a:stretch>
              <a:fillRect/>
            </a:stretch>
          </a:blipFill>
        </p:spPr>
        <p:txBody>
          <a:bodyPr/>
          <a:lstStyle/>
          <a:p>
            <a:pPr lvl="0"/>
            <a:r>
              <a:rPr lang="en-US" dirty="0" smtClean="0"/>
              <a:t> </a:t>
            </a:r>
            <a:endParaRPr lang="en-US" dirty="0"/>
          </a:p>
        </p:txBody>
      </p:sp>
      <p:sp>
        <p:nvSpPr>
          <p:cNvPr id="11" name="コンテンツ プレースホルダー 11"/>
          <p:cNvSpPr>
            <a:spLocks noGrp="1"/>
          </p:cNvSpPr>
          <p:nvPr>
            <p:ph sz="quarter" idx="19" hasCustomPrompt="1"/>
          </p:nvPr>
        </p:nvSpPr>
        <p:spPr>
          <a:xfrm rot="18000000">
            <a:off x="5133364" y="3764587"/>
            <a:ext cx="5886804" cy="914400"/>
          </a:xfrm>
          <a:blipFill>
            <a:blip r:embed="rId2"/>
            <a:stretch>
              <a:fillRect/>
            </a:stretch>
          </a:blipFill>
        </p:spPr>
        <p:txBody>
          <a:bodyPr/>
          <a:lstStyle/>
          <a:p>
            <a:pPr lvl="0"/>
            <a:r>
              <a:rPr lang="en-US" dirty="0" smtClean="0"/>
              <a:t> </a:t>
            </a:r>
            <a:endParaRPr lang="en-US" dirty="0"/>
          </a:p>
        </p:txBody>
      </p:sp>
      <p:sp>
        <p:nvSpPr>
          <p:cNvPr id="14" name="図プレースホルダー 5"/>
          <p:cNvSpPr>
            <a:spLocks noGrp="1"/>
          </p:cNvSpPr>
          <p:nvPr>
            <p:ph type="pic" sz="quarter" idx="21" hasCustomPrompt="1"/>
          </p:nvPr>
        </p:nvSpPr>
        <p:spPr>
          <a:xfrm>
            <a:off x="9094782" y="3140794"/>
            <a:ext cx="8507452" cy="3829871"/>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smtClean="0"/>
              <a:t>                                  Add Image</a:t>
            </a:r>
            <a:endParaRPr lang="en-US" dirty="0"/>
          </a:p>
        </p:txBody>
      </p:sp>
      <p:sp>
        <p:nvSpPr>
          <p:cNvPr id="12" name="テキスト プレースホルダー 11"/>
          <p:cNvSpPr>
            <a:spLocks noGrp="1"/>
          </p:cNvSpPr>
          <p:nvPr>
            <p:ph type="body" sz="quarter" idx="14" hasCustomPrompt="1"/>
          </p:nvPr>
        </p:nvSpPr>
        <p:spPr>
          <a:xfrm>
            <a:off x="934294" y="6655667"/>
            <a:ext cx="6048672"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13" name="テキスト プレースホルダー 11"/>
          <p:cNvSpPr>
            <a:spLocks noGrp="1"/>
          </p:cNvSpPr>
          <p:nvPr>
            <p:ph type="body" sz="quarter" idx="15" hasCustomPrompt="1"/>
          </p:nvPr>
        </p:nvSpPr>
        <p:spPr>
          <a:xfrm>
            <a:off x="934294" y="7303740"/>
            <a:ext cx="6048672" cy="1296144"/>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
        <p:nvSpPr>
          <p:cNvPr id="18" name="テキスト プレースホルダー 11"/>
          <p:cNvSpPr>
            <a:spLocks noGrp="1"/>
          </p:cNvSpPr>
          <p:nvPr>
            <p:ph type="body" sz="quarter" idx="24" hasCustomPrompt="1"/>
          </p:nvPr>
        </p:nvSpPr>
        <p:spPr>
          <a:xfrm>
            <a:off x="9142413" y="7345096"/>
            <a:ext cx="6048672"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20" name="テキスト プレースホルダー 11"/>
          <p:cNvSpPr>
            <a:spLocks noGrp="1"/>
          </p:cNvSpPr>
          <p:nvPr>
            <p:ph type="body" sz="quarter" idx="25" hasCustomPrompt="1"/>
          </p:nvPr>
        </p:nvSpPr>
        <p:spPr>
          <a:xfrm>
            <a:off x="9142413" y="7993169"/>
            <a:ext cx="6048672" cy="1296144"/>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
        <p:nvSpPr>
          <p:cNvPr id="16" name="コンテンツ プレースホルダー 11"/>
          <p:cNvSpPr>
            <a:spLocks noGrp="1"/>
          </p:cNvSpPr>
          <p:nvPr>
            <p:ph sz="quarter" idx="23" hasCustomPrompt="1"/>
          </p:nvPr>
        </p:nvSpPr>
        <p:spPr>
          <a:xfrm rot="18000000">
            <a:off x="13260355" y="4439625"/>
            <a:ext cx="5886804" cy="914400"/>
          </a:xfrm>
          <a:blipFill>
            <a:blip r:embed="rId2"/>
            <a:stretch>
              <a:fillRect/>
            </a:stretch>
          </a:blipFill>
        </p:spPr>
        <p:txBody>
          <a:bodyPr/>
          <a:lstStyle/>
          <a:p>
            <a:pPr lvl="0"/>
            <a:r>
              <a:rPr lang="en-US" dirty="0" smtClean="0"/>
              <a:t> </a:t>
            </a:r>
            <a:endParaRPr lang="en-US" dirty="0"/>
          </a:p>
        </p:txBody>
      </p:sp>
      <p:sp>
        <p:nvSpPr>
          <p:cNvPr id="15" name="コンテンツ プレースホルダー 11"/>
          <p:cNvSpPr>
            <a:spLocks noGrp="1"/>
          </p:cNvSpPr>
          <p:nvPr>
            <p:ph sz="quarter" idx="22" hasCustomPrompt="1"/>
          </p:nvPr>
        </p:nvSpPr>
        <p:spPr>
          <a:xfrm rot="7200000">
            <a:off x="7566274" y="4743917"/>
            <a:ext cx="5886804" cy="914400"/>
          </a:xfrm>
          <a:blipFill>
            <a:blip r:embed="rId2"/>
            <a:stretch>
              <a:fillRect/>
            </a:stretch>
          </a:blipFill>
        </p:spPr>
        <p:txBody>
          <a:bodyPr/>
          <a:lstStyle/>
          <a:p>
            <a:pPr lvl="0"/>
            <a:r>
              <a:rPr lang="en-US" dirty="0" smtClean="0"/>
              <a:t> </a:t>
            </a:r>
            <a:endParaRPr lang="en-US" dirty="0"/>
          </a:p>
        </p:txBody>
      </p:sp>
    </p:spTree>
    <p:extLst>
      <p:ext uri="{BB962C8B-B14F-4D97-AF65-F5344CB8AC3E}">
        <p14:creationId xmlns:p14="http://schemas.microsoft.com/office/powerpoint/2010/main" val="277506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bg/>
                                          </p:spTgt>
                                        </p:tgtEl>
                                        <p:attrNameLst>
                                          <p:attrName>style.visibility</p:attrName>
                                        </p:attrNameLst>
                                      </p:cBhvr>
                                      <p:to>
                                        <p:strVal val="visible"/>
                                      </p:to>
                                    </p:set>
                                    <p:animEffect transition="in" filter="fade">
                                      <p:cBhvr>
                                        <p:cTn id="11" dur="500"/>
                                        <p:tgtEl>
                                          <p:spTgt spid="10">
                                            <p:bg/>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11">
                                            <p:bg/>
                                          </p:spTgt>
                                        </p:tgtEl>
                                        <p:attrNameLst>
                                          <p:attrName>style.visibility</p:attrName>
                                        </p:attrNameLst>
                                      </p:cBhvr>
                                      <p:to>
                                        <p:strVal val="visible"/>
                                      </p:to>
                                    </p:set>
                                    <p:animEffect transition="in" filter="fade">
                                      <p:cBhvr>
                                        <p:cTn id="22" dur="500"/>
                                        <p:tgtEl>
                                          <p:spTgt spid="11">
                                            <p:bg/>
                                          </p:spTgt>
                                        </p:tgtEl>
                                      </p:cBhvr>
                                    </p:animEffect>
                                  </p:childTnLst>
                                </p:cTn>
                              </p:par>
                            </p:childTnLst>
                          </p:cTn>
                        </p:par>
                        <p:par>
                          <p:cTn id="23" fill="hold">
                            <p:stCondLst>
                              <p:cond delay="2750"/>
                            </p:stCondLst>
                            <p:childTnLst>
                              <p:par>
                                <p:cTn id="24" presetID="10" presetClass="entr" presetSubtype="0" fill="hold" grpId="0" nodeType="after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par>
                          <p:cTn id="27" fill="hold">
                            <p:stCondLst>
                              <p:cond delay="3250"/>
                            </p:stCondLst>
                            <p:childTnLst>
                              <p:par>
                                <p:cTn id="28" presetID="2" presetClass="entr" presetSubtype="2" decel="100000" fill="hold" grpId="0" nodeType="after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 calcmode="lin" valueType="num">
                                      <p:cBhvr additive="base">
                                        <p:cTn id="3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2">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250"/>
                                  </p:stCondLst>
                                  <p:childTnLst>
                                    <p:set>
                                      <p:cBhvr>
                                        <p:cTn id="33" dur="1" fill="hold">
                                          <p:stCondLst>
                                            <p:cond delay="0"/>
                                          </p:stCondLst>
                                        </p:cTn>
                                        <p:tgtEl>
                                          <p:spTgt spid="13">
                                            <p:txEl>
                                              <p:pRg st="0" end="0"/>
                                            </p:txEl>
                                          </p:spTgt>
                                        </p:tgtEl>
                                        <p:attrNameLst>
                                          <p:attrName>style.visibility</p:attrName>
                                        </p:attrNameLst>
                                      </p:cBhvr>
                                      <p:to>
                                        <p:strVal val="visible"/>
                                      </p:to>
                                    </p:set>
                                    <p:anim calcmode="lin" valueType="num">
                                      <p:cBhvr additive="base">
                                        <p:cTn id="3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bg/>
                                          </p:spTgt>
                                        </p:tgtEl>
                                        <p:attrNameLst>
                                          <p:attrName>style.visibility</p:attrName>
                                        </p:attrNameLst>
                                      </p:cBhvr>
                                      <p:to>
                                        <p:strVal val="visible"/>
                                      </p:to>
                                    </p:set>
                                    <p:animEffect transition="in" filter="fade">
                                      <p:cBhvr>
                                        <p:cTn id="39" dur="500"/>
                                        <p:tgtEl>
                                          <p:spTgt spid="15">
                                            <p:bg/>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Effect transition="in" filter="fade">
                                      <p:cBhvr>
                                        <p:cTn id="43" dur="500"/>
                                        <p:tgtEl>
                                          <p:spTgt spid="15">
                                            <p:txEl>
                                              <p:pRg st="0" end="0"/>
                                            </p:txEl>
                                          </p:spTgt>
                                        </p:tgtEl>
                                      </p:cBhvr>
                                    </p:animEffect>
                                  </p:childTnLst>
                                </p:cTn>
                              </p:par>
                              <p:par>
                                <p:cTn id="44" presetID="22" presetClass="entr" presetSubtype="8" fill="hold" grpId="0" nodeType="withEffect">
                                  <p:stCondLst>
                                    <p:cond delay="25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5250"/>
                            </p:stCondLst>
                            <p:childTnLst>
                              <p:par>
                                <p:cTn id="48" presetID="10" presetClass="entr" presetSubtype="0" fill="hold" grpId="0" nodeType="afterEffect">
                                  <p:stCondLst>
                                    <p:cond delay="0"/>
                                  </p:stCondLst>
                                  <p:childTnLst>
                                    <p:set>
                                      <p:cBhvr>
                                        <p:cTn id="49" dur="1" fill="hold">
                                          <p:stCondLst>
                                            <p:cond delay="0"/>
                                          </p:stCondLst>
                                        </p:cTn>
                                        <p:tgtEl>
                                          <p:spTgt spid="16">
                                            <p:bg/>
                                          </p:spTgt>
                                        </p:tgtEl>
                                        <p:attrNameLst>
                                          <p:attrName>style.visibility</p:attrName>
                                        </p:attrNameLst>
                                      </p:cBhvr>
                                      <p:to>
                                        <p:strVal val="visible"/>
                                      </p:to>
                                    </p:set>
                                    <p:animEffect transition="in" filter="fade">
                                      <p:cBhvr>
                                        <p:cTn id="50" dur="500"/>
                                        <p:tgtEl>
                                          <p:spTgt spid="16">
                                            <p:bg/>
                                          </p:spTgt>
                                        </p:tgtEl>
                                      </p:cBhvr>
                                    </p:animEffect>
                                  </p:childTnLst>
                                </p:cTn>
                              </p:par>
                            </p:childTnLst>
                          </p:cTn>
                        </p:par>
                        <p:par>
                          <p:cTn id="51" fill="hold">
                            <p:stCondLst>
                              <p:cond delay="5750"/>
                            </p:stCondLst>
                            <p:childTnLst>
                              <p:par>
                                <p:cTn id="52" presetID="10" presetClass="entr" presetSubtype="0" fill="hold" grpId="0" nodeType="afterEffect">
                                  <p:stCondLst>
                                    <p:cond delay="0"/>
                                  </p:stCondLst>
                                  <p:childTnLst>
                                    <p:set>
                                      <p:cBhvr>
                                        <p:cTn id="53" dur="1" fill="hold">
                                          <p:stCondLst>
                                            <p:cond delay="0"/>
                                          </p:stCondLst>
                                        </p:cTn>
                                        <p:tgtEl>
                                          <p:spTgt spid="16">
                                            <p:txEl>
                                              <p:pRg st="0" end="0"/>
                                            </p:txEl>
                                          </p:spTgt>
                                        </p:tgtEl>
                                        <p:attrNameLst>
                                          <p:attrName>style.visibility</p:attrName>
                                        </p:attrNameLst>
                                      </p:cBhvr>
                                      <p:to>
                                        <p:strVal val="visible"/>
                                      </p:to>
                                    </p:set>
                                    <p:animEffect transition="in" filter="fade">
                                      <p:cBhvr>
                                        <p:cTn id="54" dur="500"/>
                                        <p:tgtEl>
                                          <p:spTgt spid="16">
                                            <p:txEl>
                                              <p:pRg st="0" end="0"/>
                                            </p:txEl>
                                          </p:spTgt>
                                        </p:tgtEl>
                                      </p:cBhvr>
                                    </p:animEffect>
                                  </p:childTnLst>
                                </p:cTn>
                              </p:par>
                            </p:childTnLst>
                          </p:cTn>
                        </p:par>
                        <p:par>
                          <p:cTn id="55" fill="hold">
                            <p:stCondLst>
                              <p:cond delay="6250"/>
                            </p:stCondLst>
                            <p:childTnLst>
                              <p:par>
                                <p:cTn id="56" presetID="2" presetClass="entr" presetSubtype="2" decel="100000" fill="hold" grpId="0" nodeType="after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 calcmode="lin" valueType="num">
                                      <p:cBhvr additive="base">
                                        <p:cTn id="58"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18">
                                            <p:txEl>
                                              <p:pRg st="0" end="0"/>
                                            </p:txEl>
                                          </p:spTgt>
                                        </p:tgtEl>
                                        <p:attrNameLst>
                                          <p:attrName>ppt_y</p:attrName>
                                        </p:attrNameLst>
                                      </p:cBhvr>
                                      <p:tavLst>
                                        <p:tav tm="0">
                                          <p:val>
                                            <p:strVal val="#ppt_y"/>
                                          </p:val>
                                        </p:tav>
                                        <p:tav tm="100000">
                                          <p:val>
                                            <p:strVal val="#ppt_y"/>
                                          </p:val>
                                        </p:tav>
                                      </p:tavLst>
                                    </p:anim>
                                  </p:childTnLst>
                                </p:cTn>
                              </p:par>
                              <p:par>
                                <p:cTn id="60" presetID="2" presetClass="entr" presetSubtype="2" decel="100000" fill="hold" grpId="0" nodeType="withEffect">
                                  <p:stCondLst>
                                    <p:cond delay="250"/>
                                  </p:stCondLst>
                                  <p:childTnLst>
                                    <p:set>
                                      <p:cBhvr>
                                        <p:cTn id="61" dur="1" fill="hold">
                                          <p:stCondLst>
                                            <p:cond delay="0"/>
                                          </p:stCondLst>
                                        </p:cTn>
                                        <p:tgtEl>
                                          <p:spTgt spid="20">
                                            <p:txEl>
                                              <p:pRg st="0" end="0"/>
                                            </p:txEl>
                                          </p:spTgt>
                                        </p:tgtEl>
                                        <p:attrNameLst>
                                          <p:attrName>style.visibility</p:attrName>
                                        </p:attrNameLst>
                                      </p:cBhvr>
                                      <p:to>
                                        <p:strVal val="visible"/>
                                      </p:to>
                                    </p:set>
                                    <p:anim calcmode="lin" valueType="num">
                                      <p:cBhvr additive="base">
                                        <p:cTn id="62"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0" grpId="0" build="p"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animBg="1"/>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2"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16" grpId="0" build="p" animBg="1">
        <p:tmplLst>
          <p:tmpl>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5" grpId="0" build="p" animBg="1">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s">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1228407" y="2537765"/>
            <a:ext cx="6095437"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smtClean="0"/>
              <a:t>                       Add Image</a:t>
            </a:r>
            <a:endParaRPr lang="en-US" dirty="0"/>
          </a:p>
        </p:txBody>
      </p:sp>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21" name="図プレースホルダー 5"/>
          <p:cNvSpPr>
            <a:spLocks noGrp="1"/>
          </p:cNvSpPr>
          <p:nvPr>
            <p:ph type="pic" sz="quarter" idx="21" hasCustomPrompt="1"/>
          </p:nvPr>
        </p:nvSpPr>
        <p:spPr>
          <a:xfrm>
            <a:off x="5686822" y="2543482"/>
            <a:ext cx="6095437"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smtClean="0"/>
              <a:t>                       Add Image</a:t>
            </a:r>
            <a:endParaRPr lang="en-US" dirty="0"/>
          </a:p>
        </p:txBody>
      </p:sp>
      <p:sp>
        <p:nvSpPr>
          <p:cNvPr id="22" name="図プレースホルダー 5"/>
          <p:cNvSpPr>
            <a:spLocks noGrp="1"/>
          </p:cNvSpPr>
          <p:nvPr>
            <p:ph type="pic" sz="quarter" idx="22" hasCustomPrompt="1"/>
          </p:nvPr>
        </p:nvSpPr>
        <p:spPr>
          <a:xfrm>
            <a:off x="10151318" y="2543482"/>
            <a:ext cx="6095437"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smtClean="0"/>
              <a:t>                        Add Image</a:t>
            </a:r>
            <a:endParaRPr lang="en-US" dirty="0"/>
          </a:p>
        </p:txBody>
      </p:sp>
      <p:sp>
        <p:nvSpPr>
          <p:cNvPr id="23" name="図プレースホルダー 5"/>
          <p:cNvSpPr>
            <a:spLocks noGrp="1"/>
          </p:cNvSpPr>
          <p:nvPr>
            <p:ph type="pic" sz="quarter" idx="23" hasCustomPrompt="1"/>
          </p:nvPr>
        </p:nvSpPr>
        <p:spPr>
          <a:xfrm>
            <a:off x="14615814" y="2543482"/>
            <a:ext cx="6095437"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smtClean="0"/>
              <a:t>                       Add Image</a:t>
            </a:r>
            <a:endParaRPr lang="en-US" dirty="0"/>
          </a:p>
        </p:txBody>
      </p:sp>
      <p:sp>
        <p:nvSpPr>
          <p:cNvPr id="24" name="図プレースホルダー 5"/>
          <p:cNvSpPr>
            <a:spLocks noGrp="1"/>
          </p:cNvSpPr>
          <p:nvPr>
            <p:ph type="pic" sz="quarter" idx="24" hasCustomPrompt="1"/>
          </p:nvPr>
        </p:nvSpPr>
        <p:spPr>
          <a:xfrm>
            <a:off x="-1992791" y="5824800"/>
            <a:ext cx="6095437"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baseline="0"/>
            </a:lvl1pPr>
          </a:lstStyle>
          <a:p>
            <a:r>
              <a:rPr lang="en-US" dirty="0" smtClean="0"/>
              <a:t>                       Add Image</a:t>
            </a:r>
            <a:endParaRPr lang="en-US" dirty="0"/>
          </a:p>
        </p:txBody>
      </p:sp>
      <p:sp>
        <p:nvSpPr>
          <p:cNvPr id="25" name="図プレースホルダー 5"/>
          <p:cNvSpPr>
            <a:spLocks noGrp="1"/>
          </p:cNvSpPr>
          <p:nvPr>
            <p:ph type="pic" sz="quarter" idx="25" hasCustomPrompt="1"/>
          </p:nvPr>
        </p:nvSpPr>
        <p:spPr>
          <a:xfrm>
            <a:off x="2446462" y="5824685"/>
            <a:ext cx="6095437"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smtClean="0"/>
              <a:t>                       Add Image</a:t>
            </a:r>
            <a:endParaRPr lang="en-US" dirty="0"/>
          </a:p>
        </p:txBody>
      </p:sp>
      <p:sp>
        <p:nvSpPr>
          <p:cNvPr id="26" name="図プレースホルダー 5"/>
          <p:cNvSpPr>
            <a:spLocks noGrp="1"/>
          </p:cNvSpPr>
          <p:nvPr>
            <p:ph type="pic" sz="quarter" idx="26" hasCustomPrompt="1"/>
          </p:nvPr>
        </p:nvSpPr>
        <p:spPr>
          <a:xfrm>
            <a:off x="6910958" y="5824685"/>
            <a:ext cx="6095437"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smtClean="0"/>
              <a:t>                       Add Image</a:t>
            </a:r>
            <a:endParaRPr lang="en-US" dirty="0"/>
          </a:p>
        </p:txBody>
      </p:sp>
      <p:sp>
        <p:nvSpPr>
          <p:cNvPr id="27" name="図プレースホルダー 5"/>
          <p:cNvSpPr>
            <a:spLocks noGrp="1"/>
          </p:cNvSpPr>
          <p:nvPr>
            <p:ph type="pic" sz="quarter" idx="27" hasCustomPrompt="1"/>
          </p:nvPr>
        </p:nvSpPr>
        <p:spPr>
          <a:xfrm>
            <a:off x="11369373" y="5824685"/>
            <a:ext cx="6095437"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smtClean="0"/>
              <a:t>                       Add Image</a:t>
            </a:r>
            <a:endParaRPr lang="en-US" dirty="0"/>
          </a:p>
        </p:txBody>
      </p:sp>
      <p:sp>
        <p:nvSpPr>
          <p:cNvPr id="7" name="テキスト プレースホルダー 6"/>
          <p:cNvSpPr>
            <a:spLocks noGrp="1"/>
          </p:cNvSpPr>
          <p:nvPr>
            <p:ph type="body" sz="quarter" idx="28" hasCustomPrompt="1"/>
          </p:nvPr>
        </p:nvSpPr>
        <p:spPr>
          <a:xfrm rot="7200000">
            <a:off x="573" y="3548208"/>
            <a:ext cx="4682798" cy="863600"/>
          </a:xfrm>
          <a:blipFill>
            <a:blip r:embed="rId2"/>
            <a:stretch>
              <a:fillRect/>
            </a:stretch>
          </a:blipFill>
        </p:spPr>
        <p:txBody>
          <a:bodyPr/>
          <a:lstStyle/>
          <a:p>
            <a:pPr lvl="0"/>
            <a:r>
              <a:rPr lang="en-US" altLang="ja-JP" dirty="0" smtClean="0"/>
              <a:t> </a:t>
            </a:r>
            <a:endParaRPr lang="en-US" dirty="0"/>
          </a:p>
        </p:txBody>
      </p:sp>
      <p:sp>
        <p:nvSpPr>
          <p:cNvPr id="28" name="テキスト プレースホルダー 6"/>
          <p:cNvSpPr>
            <a:spLocks noGrp="1"/>
          </p:cNvSpPr>
          <p:nvPr>
            <p:ph type="body" sz="quarter" idx="29" hasCustomPrompt="1"/>
          </p:nvPr>
        </p:nvSpPr>
        <p:spPr>
          <a:xfrm rot="18000000">
            <a:off x="13932000" y="6860576"/>
            <a:ext cx="4682798" cy="863600"/>
          </a:xfrm>
          <a:blipFill>
            <a:blip r:embed="rId2"/>
            <a:stretch>
              <a:fillRect/>
            </a:stretch>
          </a:blipFill>
        </p:spPr>
        <p:txBody>
          <a:bodyPr/>
          <a:lstStyle/>
          <a:p>
            <a:pPr lvl="0"/>
            <a:r>
              <a:rPr lang="en-US" altLang="ja-JP" dirty="0" smtClean="0"/>
              <a:t> </a:t>
            </a:r>
            <a:endParaRPr lang="en-US" dirty="0"/>
          </a:p>
        </p:txBody>
      </p:sp>
    </p:spTree>
    <p:extLst>
      <p:ext uri="{BB962C8B-B14F-4D97-AF65-F5344CB8AC3E}">
        <p14:creationId xmlns:p14="http://schemas.microsoft.com/office/powerpoint/2010/main" val="27531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bg/>
                                          </p:spTgt>
                                        </p:tgtEl>
                                        <p:attrNameLst>
                                          <p:attrName>style.visibility</p:attrName>
                                        </p:attrNameLst>
                                      </p:cBhvr>
                                      <p:to>
                                        <p:strVal val="visible"/>
                                      </p:to>
                                    </p:set>
                                    <p:animEffect transition="in" filter="fade">
                                      <p:cBhvr>
                                        <p:cTn id="11" dur="500"/>
                                        <p:tgtEl>
                                          <p:spTgt spid="7">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par>
                          <p:cTn id="15" fill="hold">
                            <p:stCondLst>
                              <p:cond delay="1000"/>
                            </p:stCondLst>
                            <p:childTnLst>
                              <p:par>
                                <p:cTn id="16" presetID="2" presetClass="entr" presetSubtype="8" decel="10000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decel="10000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0-#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decel="10000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0-#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8" decel="10000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8" decel="10000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0-#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 presetClass="entr" presetSubtype="8" decel="10000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0-#ppt_w/2"/>
                                          </p:val>
                                        </p:tav>
                                        <p:tav tm="100000">
                                          <p:val>
                                            <p:strVal val="#ppt_x"/>
                                          </p:val>
                                        </p:tav>
                                      </p:tavLst>
                                    </p:anim>
                                    <p:anim calcmode="lin" valueType="num">
                                      <p:cBhvr additive="base">
                                        <p:cTn id="44" dur="500" fill="hold"/>
                                        <p:tgtEl>
                                          <p:spTgt spid="25"/>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2" presetClass="entr" presetSubtype="8" decel="10000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0-#ppt_w/2"/>
                                          </p:val>
                                        </p:tav>
                                        <p:tav tm="100000">
                                          <p:val>
                                            <p:strVal val="#ppt_x"/>
                                          </p:val>
                                        </p:tav>
                                      </p:tavLst>
                                    </p:anim>
                                    <p:anim calcmode="lin" valueType="num">
                                      <p:cBhvr additive="base">
                                        <p:cTn id="49" dur="500" fill="hold"/>
                                        <p:tgtEl>
                                          <p:spTgt spid="26"/>
                                        </p:tgtEl>
                                        <p:attrNameLst>
                                          <p:attrName>ppt_y</p:attrName>
                                        </p:attrNameLst>
                                      </p:cBhvr>
                                      <p:tavLst>
                                        <p:tav tm="0">
                                          <p:val>
                                            <p:strVal val="#ppt_y"/>
                                          </p:val>
                                        </p:tav>
                                        <p:tav tm="100000">
                                          <p:val>
                                            <p:strVal val="#ppt_y"/>
                                          </p:val>
                                        </p:tav>
                                      </p:tavLst>
                                    </p:anim>
                                  </p:childTnLst>
                                </p:cTn>
                              </p:par>
                            </p:childTnLst>
                          </p:cTn>
                        </p:par>
                        <p:par>
                          <p:cTn id="50" fill="hold">
                            <p:stCondLst>
                              <p:cond delay="4500"/>
                            </p:stCondLst>
                            <p:childTnLst>
                              <p:par>
                                <p:cTn id="51" presetID="2" presetClass="entr" presetSubtype="8" decel="100000"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0-#ppt_w/2"/>
                                          </p:val>
                                        </p:tav>
                                        <p:tav tm="100000">
                                          <p:val>
                                            <p:strVal val="#ppt_x"/>
                                          </p:val>
                                        </p:tav>
                                      </p:tavLst>
                                    </p:anim>
                                    <p:anim calcmode="lin" valueType="num">
                                      <p:cBhvr additive="base">
                                        <p:cTn id="54" dur="500" fill="hold"/>
                                        <p:tgtEl>
                                          <p:spTgt spid="27"/>
                                        </p:tgtEl>
                                        <p:attrNameLst>
                                          <p:attrName>ppt_y</p:attrName>
                                        </p:attrNameLst>
                                      </p:cBhvr>
                                      <p:tavLst>
                                        <p:tav tm="0">
                                          <p:val>
                                            <p:strVal val="#ppt_y"/>
                                          </p:val>
                                        </p:tav>
                                        <p:tav tm="100000">
                                          <p:val>
                                            <p:strVal val="#ppt_y"/>
                                          </p:val>
                                        </p:tav>
                                      </p:tavLst>
                                    </p:anim>
                                  </p:childTnLst>
                                </p:cTn>
                              </p:par>
                            </p:childTnLst>
                          </p:cTn>
                        </p:par>
                        <p:par>
                          <p:cTn id="55" fill="hold">
                            <p:stCondLst>
                              <p:cond delay="5000"/>
                            </p:stCondLst>
                            <p:childTnLst>
                              <p:par>
                                <p:cTn id="56" presetID="10" presetClass="entr" presetSubtype="0" fill="hold" grpId="0" nodeType="afterEffect">
                                  <p:stCondLst>
                                    <p:cond delay="0"/>
                                  </p:stCondLst>
                                  <p:childTnLst>
                                    <p:set>
                                      <p:cBhvr>
                                        <p:cTn id="57" dur="1" fill="hold">
                                          <p:stCondLst>
                                            <p:cond delay="0"/>
                                          </p:stCondLst>
                                        </p:cTn>
                                        <p:tgtEl>
                                          <p:spTgt spid="28">
                                            <p:bg/>
                                          </p:spTgt>
                                        </p:tgtEl>
                                        <p:attrNameLst>
                                          <p:attrName>style.visibility</p:attrName>
                                        </p:attrNameLst>
                                      </p:cBhvr>
                                      <p:to>
                                        <p:strVal val="visible"/>
                                      </p:to>
                                    </p:set>
                                    <p:animEffect transition="in" filter="fade">
                                      <p:cBhvr>
                                        <p:cTn id="58" dur="500"/>
                                        <p:tgtEl>
                                          <p:spTgt spid="28">
                                            <p:bg/>
                                          </p:spTgt>
                                        </p:tgtEl>
                                      </p:cBhvr>
                                    </p:animEffect>
                                  </p:childTnLst>
                                </p:cTn>
                              </p:par>
                            </p:childTnLst>
                          </p:cTn>
                        </p:par>
                        <p:par>
                          <p:cTn id="59" fill="hold">
                            <p:stCondLst>
                              <p:cond delay="5500"/>
                            </p:stCondLst>
                            <p:childTnLst>
                              <p:par>
                                <p:cTn id="60" presetID="10" presetClass="entr" presetSubtype="0" fill="hold" grpId="0" nodeType="afterEffect">
                                  <p:stCondLst>
                                    <p:cond delay="0"/>
                                  </p:stCondLst>
                                  <p:childTnLst>
                                    <p:set>
                                      <p:cBhvr>
                                        <p:cTn id="61" dur="1" fill="hold">
                                          <p:stCondLst>
                                            <p:cond delay="0"/>
                                          </p:stCondLst>
                                        </p:cTn>
                                        <p:tgtEl>
                                          <p:spTgt spid="28">
                                            <p:txEl>
                                              <p:pRg st="0" end="0"/>
                                            </p:txEl>
                                          </p:spTgt>
                                        </p:tgtEl>
                                        <p:attrNameLst>
                                          <p:attrName>style.visibility</p:attrName>
                                        </p:attrNameLst>
                                      </p:cBhvr>
                                      <p:to>
                                        <p:strVal val="visible"/>
                                      </p:to>
                                    </p:set>
                                    <p:animEffect transition="in" filter="fade">
                                      <p:cBhvr>
                                        <p:cTn id="6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1" grpId="0" animBg="1"/>
      <p:bldP spid="22" grpId="0" animBg="1"/>
      <p:bldP spid="23" grpId="0" animBg="1"/>
      <p:bldP spid="24" grpId="0" animBg="1"/>
      <p:bldP spid="25" grpId="0" animBg="1"/>
      <p:bldP spid="26" grpId="0" animBg="1"/>
      <p:bldP spid="27" grpId="0" animBg="1"/>
      <p:bldP spid="7" grpId="0" build="allAtOnce" animBg="1">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28" grpId="0" build="p"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obil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4305" y="1903140"/>
            <a:ext cx="3576493" cy="7416824"/>
          </a:xfrm>
          <a:prstGeom prst="rect">
            <a:avLst/>
          </a:prstGeom>
          <a:effectLst>
            <a:outerShdw blurRad="63500" sx="102000" sy="102000" algn="ctr" rotWithShape="0">
              <a:prstClr val="black">
                <a:alpha val="40000"/>
              </a:prstClr>
            </a:outerShdw>
          </a:effectLst>
        </p:spPr>
      </p:pic>
      <p:sp>
        <p:nvSpPr>
          <p:cNvPr id="12" name="テキスト プレースホルダー 11"/>
          <p:cNvSpPr>
            <a:spLocks noGrp="1"/>
          </p:cNvSpPr>
          <p:nvPr>
            <p:ph type="body" sz="quarter" idx="14" hasCustomPrompt="1"/>
          </p:nvPr>
        </p:nvSpPr>
        <p:spPr>
          <a:xfrm>
            <a:off x="6118870" y="4063380"/>
            <a:ext cx="11159455"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14" name="テキスト プレースホルダー 11"/>
          <p:cNvSpPr>
            <a:spLocks noGrp="1"/>
          </p:cNvSpPr>
          <p:nvPr>
            <p:ph type="body" sz="quarter" idx="15" hasCustomPrompt="1"/>
          </p:nvPr>
        </p:nvSpPr>
        <p:spPr>
          <a:xfrm>
            <a:off x="6118870" y="4711452"/>
            <a:ext cx="11159455" cy="3024336"/>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
        <p:nvSpPr>
          <p:cNvPr id="8" name="図プレースホルダー 7"/>
          <p:cNvSpPr>
            <a:spLocks noGrp="1"/>
          </p:cNvSpPr>
          <p:nvPr>
            <p:ph type="pic" sz="quarter" idx="19" hasCustomPrompt="1"/>
          </p:nvPr>
        </p:nvSpPr>
        <p:spPr>
          <a:xfrm>
            <a:off x="2142024" y="2843984"/>
            <a:ext cx="3085200" cy="5526000"/>
          </a:xfrm>
          <a:solidFill>
            <a:schemeClr val="bg1">
              <a:alpha val="22000"/>
            </a:schemeClr>
          </a:solidFill>
          <a:effectLst>
            <a:innerShdw blurRad="114300">
              <a:prstClr val="black"/>
            </a:innerShdw>
          </a:effectLst>
        </p:spPr>
        <p:txBody>
          <a:bodyPr/>
          <a:lstStyle>
            <a:lvl1pPr>
              <a:defRPr/>
            </a:lvl1pPr>
          </a:lstStyle>
          <a:p>
            <a:r>
              <a:rPr lang="en-US" dirty="0" smtClean="0"/>
              <a:t>Add Image</a:t>
            </a:r>
            <a:endParaRPr lang="en-US" dirty="0"/>
          </a:p>
        </p:txBody>
      </p:sp>
    </p:spTree>
    <p:extLst>
      <p:ext uri="{BB962C8B-B14F-4D97-AF65-F5344CB8AC3E}">
        <p14:creationId xmlns:p14="http://schemas.microsoft.com/office/powerpoint/2010/main" val="213652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8" decel="7600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decel="7600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2" decel="100000" fill="hold" grpId="0" nodeType="afterEffect">
                                  <p:stCondLst>
                                    <p:cond delay="250"/>
                                  </p:stCondLst>
                                  <p:childTnLst>
                                    <p:set>
                                      <p:cBhvr>
                                        <p:cTn id="19" dur="1" fill="hold">
                                          <p:stCondLst>
                                            <p:cond delay="0"/>
                                          </p:stCondLst>
                                        </p:cTn>
                                        <p:tgtEl>
                                          <p:spTgt spid="12">
                                            <p:txEl>
                                              <p:pRg st="0" end="0"/>
                                            </p:txEl>
                                          </p:spTgt>
                                        </p:tgtEl>
                                        <p:attrNameLst>
                                          <p:attrName>style.visibility</p:attrName>
                                        </p:attrNameLst>
                                      </p:cBhvr>
                                      <p:to>
                                        <p:strVal val="visible"/>
                                      </p:to>
                                    </p:set>
                                    <p:anim calcmode="lin" valueType="num">
                                      <p:cBhvr additive="base">
                                        <p:cTn id="2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2">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500"/>
                                  </p:stCondLst>
                                  <p:childTnLst>
                                    <p:set>
                                      <p:cBhvr>
                                        <p:cTn id="23" dur="1" fill="hold">
                                          <p:stCondLst>
                                            <p:cond delay="0"/>
                                          </p:stCondLst>
                                        </p:cTn>
                                        <p:tgtEl>
                                          <p:spTgt spid="14">
                                            <p:txEl>
                                              <p:pRg st="0" end="0"/>
                                            </p:txEl>
                                          </p:spTgt>
                                        </p:tgtEl>
                                        <p:attrNameLst>
                                          <p:attrName>style.visibility</p:attrName>
                                        </p:attrNameLst>
                                      </p:cBhvr>
                                      <p:to>
                                        <p:strVal val="visible"/>
                                      </p:to>
                                    </p:set>
                                    <p:anim calcmode="lin" valueType="num">
                                      <p:cBhvr additive="base">
                                        <p:cTn id="2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8" grpId="0" animBg="1"/>
    </p:bldLst>
  </p:timing>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ll Devices">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70139" y="2795004"/>
            <a:ext cx="9230101" cy="6308936"/>
          </a:xfrm>
          <a:prstGeom prst="rect">
            <a:avLst/>
          </a:prstGeom>
        </p:spPr>
      </p:pic>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8" name="図プレースホルダー 7"/>
          <p:cNvSpPr>
            <a:spLocks noGrp="1"/>
          </p:cNvSpPr>
          <p:nvPr>
            <p:ph type="pic" sz="quarter" idx="19" hasCustomPrompt="1"/>
          </p:nvPr>
        </p:nvSpPr>
        <p:spPr>
          <a:xfrm>
            <a:off x="4657591" y="3055268"/>
            <a:ext cx="7056784" cy="4608512"/>
          </a:xfrm>
          <a:solidFill>
            <a:schemeClr val="bg1">
              <a:alpha val="22000"/>
            </a:schemeClr>
          </a:solidFill>
          <a:effectLst>
            <a:innerShdw blurRad="114300">
              <a:prstClr val="black"/>
            </a:innerShdw>
          </a:effectLst>
        </p:spPr>
        <p:txBody>
          <a:bodyPr/>
          <a:lstStyle>
            <a:lvl1pPr>
              <a:defRPr/>
            </a:lvl1pPr>
          </a:lstStyle>
          <a:p>
            <a:r>
              <a:rPr lang="en-US" dirty="0" smtClean="0"/>
              <a:t>Add Image</a:t>
            </a:r>
            <a:endParaRPr lang="en-US" dirty="0"/>
          </a:p>
        </p:txBody>
      </p:sp>
      <p:sp>
        <p:nvSpPr>
          <p:cNvPr id="13" name="テキスト プレースホルダー 12"/>
          <p:cNvSpPr>
            <a:spLocks noGrp="1"/>
          </p:cNvSpPr>
          <p:nvPr>
            <p:ph type="body" sz="quarter" idx="20" hasCustomPrompt="1"/>
          </p:nvPr>
        </p:nvSpPr>
        <p:spPr>
          <a:xfrm>
            <a:off x="739389" y="4279404"/>
            <a:ext cx="4164813" cy="5619016"/>
          </a:xfrm>
          <a:blipFill>
            <a:blip r:embed="rId3"/>
            <a:stretch>
              <a:fillRect/>
            </a:stretch>
          </a:blipFill>
        </p:spPr>
        <p:txBody>
          <a:bodyPr/>
          <a:lstStyle/>
          <a:p>
            <a:pPr lvl="0"/>
            <a:r>
              <a:rPr lang="en-US" dirty="0" smtClean="0"/>
              <a:t> </a:t>
            </a:r>
            <a:endParaRPr lang="en-US" dirty="0"/>
          </a:p>
        </p:txBody>
      </p:sp>
      <p:sp>
        <p:nvSpPr>
          <p:cNvPr id="20" name="図プレースホルダー 7"/>
          <p:cNvSpPr>
            <a:spLocks noGrp="1"/>
          </p:cNvSpPr>
          <p:nvPr>
            <p:ph type="pic" sz="quarter" idx="22" hasCustomPrompt="1"/>
          </p:nvPr>
        </p:nvSpPr>
        <p:spPr>
          <a:xfrm>
            <a:off x="1324290" y="4723200"/>
            <a:ext cx="2970000" cy="3942000"/>
          </a:xfrm>
          <a:solidFill>
            <a:schemeClr val="bg1">
              <a:alpha val="22000"/>
            </a:schemeClr>
          </a:solidFill>
          <a:effectLst>
            <a:innerShdw blurRad="114300">
              <a:prstClr val="black"/>
            </a:innerShdw>
          </a:effectLst>
        </p:spPr>
        <p:txBody>
          <a:bodyPr/>
          <a:lstStyle>
            <a:lvl1pPr>
              <a:defRPr/>
            </a:lvl1pPr>
          </a:lstStyle>
          <a:p>
            <a:r>
              <a:rPr lang="en-US" dirty="0" smtClean="0"/>
              <a:t>Add Image</a:t>
            </a:r>
            <a:endParaRPr lang="en-US" dirty="0"/>
          </a:p>
        </p:txBody>
      </p:sp>
      <p:sp>
        <p:nvSpPr>
          <p:cNvPr id="19" name="テキスト プレースホルダー 18"/>
          <p:cNvSpPr>
            <a:spLocks noGrp="1"/>
          </p:cNvSpPr>
          <p:nvPr>
            <p:ph type="body" sz="quarter" idx="21" hasCustomPrompt="1"/>
          </p:nvPr>
        </p:nvSpPr>
        <p:spPr>
          <a:xfrm>
            <a:off x="3765232" y="5431532"/>
            <a:ext cx="2425646" cy="4072775"/>
          </a:xfrm>
          <a:blipFill>
            <a:blip r:embed="rId4"/>
            <a:stretch>
              <a:fillRect/>
            </a:stretch>
          </a:blipFill>
        </p:spPr>
        <p:txBody>
          <a:bodyPr/>
          <a:lstStyle/>
          <a:p>
            <a:pPr lvl="0"/>
            <a:r>
              <a:rPr lang="en-US" dirty="0" smtClean="0"/>
              <a:t> </a:t>
            </a:r>
            <a:endParaRPr lang="en-US" dirty="0"/>
          </a:p>
        </p:txBody>
      </p:sp>
      <p:sp>
        <p:nvSpPr>
          <p:cNvPr id="21" name="図プレースホルダー 7"/>
          <p:cNvSpPr>
            <a:spLocks noGrp="1"/>
          </p:cNvSpPr>
          <p:nvPr>
            <p:ph type="pic" sz="quarter" idx="23" hasCustomPrompt="1"/>
          </p:nvPr>
        </p:nvSpPr>
        <p:spPr>
          <a:xfrm>
            <a:off x="4151870" y="5922000"/>
            <a:ext cx="1648800" cy="2952000"/>
          </a:xfrm>
          <a:solidFill>
            <a:schemeClr val="bg1">
              <a:alpha val="22000"/>
            </a:schemeClr>
          </a:solidFill>
          <a:effectLst>
            <a:innerShdw blurRad="114300">
              <a:prstClr val="black"/>
            </a:innerShdw>
          </a:effectLst>
        </p:spPr>
        <p:txBody>
          <a:bodyPr/>
          <a:lstStyle>
            <a:lvl1pPr>
              <a:defRPr/>
            </a:lvl1pPr>
          </a:lstStyle>
          <a:p>
            <a:r>
              <a:rPr lang="en-US" dirty="0" smtClean="0"/>
              <a:t>Add Image</a:t>
            </a:r>
            <a:endParaRPr lang="en-US" dirty="0"/>
          </a:p>
        </p:txBody>
      </p:sp>
      <p:sp>
        <p:nvSpPr>
          <p:cNvPr id="22" name="テキスト プレースホルダー 11"/>
          <p:cNvSpPr>
            <a:spLocks noGrp="1"/>
          </p:cNvSpPr>
          <p:nvPr>
            <p:ph type="body" sz="quarter" idx="14" hasCustomPrompt="1"/>
          </p:nvPr>
        </p:nvSpPr>
        <p:spPr>
          <a:xfrm>
            <a:off x="12167542" y="4783882"/>
            <a:ext cx="5616624" cy="1439738"/>
          </a:xfrm>
        </p:spPr>
        <p:txBody>
          <a:bodyPr anchor="b">
            <a:noAutofit/>
          </a:bodyPr>
          <a:lstStyle>
            <a:lvl1pPr>
              <a:lnSpc>
                <a:spcPts val="4000"/>
              </a:lnSpc>
              <a:defRPr sz="4400">
                <a:solidFill>
                  <a:schemeClr val="accent1"/>
                </a:solidFill>
                <a:latin typeface="Bebas Neue Regular" pitchFamily="50" charset="0"/>
              </a:defRPr>
            </a:lvl1pPr>
          </a:lstStyle>
          <a:p>
            <a:pPr lvl="0"/>
            <a:r>
              <a:rPr lang="en-US" altLang="ja-JP" dirty="0" smtClean="0"/>
              <a:t>Text Here</a:t>
            </a:r>
          </a:p>
          <a:p>
            <a:pPr lvl="0"/>
            <a:r>
              <a:rPr lang="en-US" dirty="0" smtClean="0"/>
              <a:t>TEXT HERE</a:t>
            </a:r>
            <a:endParaRPr lang="en-US" dirty="0"/>
          </a:p>
        </p:txBody>
      </p:sp>
      <p:sp>
        <p:nvSpPr>
          <p:cNvPr id="23" name="テキスト プレースホルダー 11"/>
          <p:cNvSpPr>
            <a:spLocks noGrp="1"/>
          </p:cNvSpPr>
          <p:nvPr>
            <p:ph type="body" sz="quarter" idx="15" hasCustomPrompt="1"/>
          </p:nvPr>
        </p:nvSpPr>
        <p:spPr>
          <a:xfrm>
            <a:off x="12167542" y="6151612"/>
            <a:ext cx="5616624" cy="3024336"/>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Tree>
    <p:extLst>
      <p:ext uri="{BB962C8B-B14F-4D97-AF65-F5344CB8AC3E}">
        <p14:creationId xmlns:p14="http://schemas.microsoft.com/office/powerpoint/2010/main" val="313974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3">
                                            <p:bg/>
                                          </p:spTgt>
                                        </p:tgtEl>
                                        <p:attrNameLst>
                                          <p:attrName>style.visibility</p:attrName>
                                        </p:attrNameLst>
                                      </p:cBhvr>
                                      <p:to>
                                        <p:strVal val="visible"/>
                                      </p:to>
                                    </p:set>
                                    <p:animEffect transition="in" filter="fade">
                                      <p:cBhvr>
                                        <p:cTn id="18" dur="500"/>
                                        <p:tgtEl>
                                          <p:spTgt spid="13">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500"/>
                                        <p:tgtEl>
                                          <p:spTgt spid="1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9">
                                            <p:bg/>
                                          </p:spTgt>
                                        </p:tgtEl>
                                        <p:attrNameLst>
                                          <p:attrName>style.visibility</p:attrName>
                                        </p:attrNameLst>
                                      </p:cBhvr>
                                      <p:to>
                                        <p:strVal val="visible"/>
                                      </p:to>
                                    </p:set>
                                    <p:animEffect transition="in" filter="fade">
                                      <p:cBhvr>
                                        <p:cTn id="28" dur="500"/>
                                        <p:tgtEl>
                                          <p:spTgt spid="19">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fade">
                                      <p:cBhvr>
                                        <p:cTn id="31" dur="500"/>
                                        <p:tgtEl>
                                          <p:spTgt spid="19">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par>
                          <p:cTn id="35" fill="hold">
                            <p:stCondLst>
                              <p:cond delay="2000"/>
                            </p:stCondLst>
                            <p:childTnLst>
                              <p:par>
                                <p:cTn id="36" presetID="2" presetClass="entr" presetSubtype="2" decel="100000" fill="hold" grpId="0" nodeType="afterEffect">
                                  <p:stCondLst>
                                    <p:cond delay="250"/>
                                  </p:stCondLst>
                                  <p:childTnLst>
                                    <p:set>
                                      <p:cBhvr>
                                        <p:cTn id="37" dur="1" fill="hold">
                                          <p:stCondLst>
                                            <p:cond delay="0"/>
                                          </p:stCondLst>
                                        </p:cTn>
                                        <p:tgtEl>
                                          <p:spTgt spid="22">
                                            <p:txEl>
                                              <p:pRg st="0" end="0"/>
                                            </p:txEl>
                                          </p:spTgt>
                                        </p:tgtEl>
                                        <p:attrNameLst>
                                          <p:attrName>style.visibility</p:attrName>
                                        </p:attrNameLst>
                                      </p:cBhvr>
                                      <p:to>
                                        <p:strVal val="visible"/>
                                      </p:to>
                                    </p:set>
                                    <p:anim calcmode="lin" valueType="num">
                                      <p:cBhvr additive="base">
                                        <p:cTn id="38"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2750"/>
                            </p:stCondLst>
                            <p:childTnLst>
                              <p:par>
                                <p:cTn id="41" presetID="2" presetClass="entr" presetSubtype="2" decel="100000" fill="hold" grpId="0" nodeType="afterEffect">
                                  <p:stCondLst>
                                    <p:cond delay="250"/>
                                  </p:stCondLst>
                                  <p:childTnLst>
                                    <p:set>
                                      <p:cBhvr>
                                        <p:cTn id="42" dur="1" fill="hold">
                                          <p:stCondLst>
                                            <p:cond delay="0"/>
                                          </p:stCondLst>
                                        </p:cTn>
                                        <p:tgtEl>
                                          <p:spTgt spid="22">
                                            <p:txEl>
                                              <p:pRg st="1" end="1"/>
                                            </p:txEl>
                                          </p:spTgt>
                                        </p:tgtEl>
                                        <p:attrNameLst>
                                          <p:attrName>style.visibility</p:attrName>
                                        </p:attrNameLst>
                                      </p:cBhvr>
                                      <p:to>
                                        <p:strVal val="visible"/>
                                      </p:to>
                                    </p:set>
                                    <p:anim calcmode="lin" valueType="num">
                                      <p:cBhvr additive="base">
                                        <p:cTn id="43" dur="500" fill="hold"/>
                                        <p:tgtEl>
                                          <p:spTgt spid="22">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2">
                                            <p:txEl>
                                              <p:pRg st="1" end="1"/>
                                            </p:txEl>
                                          </p:spTgt>
                                        </p:tgtEl>
                                        <p:attrNameLst>
                                          <p:attrName>ppt_y</p:attrName>
                                        </p:attrNameLst>
                                      </p:cBhvr>
                                      <p:tavLst>
                                        <p:tav tm="0">
                                          <p:val>
                                            <p:strVal val="#ppt_y"/>
                                          </p:val>
                                        </p:tav>
                                        <p:tav tm="100000">
                                          <p:val>
                                            <p:strVal val="#ppt_y"/>
                                          </p:val>
                                        </p:tav>
                                      </p:tavLst>
                                    </p:anim>
                                  </p:childTnLst>
                                </p:cTn>
                              </p:par>
                              <p:par>
                                <p:cTn id="45" presetID="2" presetClass="entr" presetSubtype="2" decel="100000" fill="hold" grpId="0" nodeType="withEffect">
                                  <p:stCondLst>
                                    <p:cond delay="500"/>
                                  </p:stCondLst>
                                  <p:childTnLst>
                                    <p:set>
                                      <p:cBhvr>
                                        <p:cTn id="46" dur="1" fill="hold">
                                          <p:stCondLst>
                                            <p:cond delay="0"/>
                                          </p:stCondLst>
                                        </p:cTn>
                                        <p:tgtEl>
                                          <p:spTgt spid="23">
                                            <p:txEl>
                                              <p:pRg st="0" end="0"/>
                                            </p:txEl>
                                          </p:spTgt>
                                        </p:tgtEl>
                                        <p:attrNameLst>
                                          <p:attrName>style.visibility</p:attrName>
                                        </p:attrNameLst>
                                      </p:cBhvr>
                                      <p:to>
                                        <p:strVal val="visible"/>
                                      </p:to>
                                    </p:set>
                                    <p:anim calcmode="lin" valueType="num">
                                      <p:cBhvr additive="base">
                                        <p:cTn id="47"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13" grpId="0" build="allAtOnce" animBg="1">
        <p:tmplLst>
          <p:tmpl>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20" grpId="0" animBg="1"/>
      <p:bldP spid="19" grpId="0" build="allAtOnce"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1" grpId="0" animBg="1"/>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Lst>
  </p:timing>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9" name="平行四辺形 8"/>
          <p:cNvSpPr/>
          <p:nvPr userDrawn="1"/>
        </p:nvSpPr>
        <p:spPr>
          <a:xfrm>
            <a:off x="1278000" y="6439644"/>
            <a:ext cx="13465496" cy="2131359"/>
          </a:xfrm>
          <a:prstGeom prst="parallelogram">
            <a:avLst>
              <a:gd name="adj" fmla="val 55566"/>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ctrTitle" hasCustomPrompt="1"/>
          </p:nvPr>
        </p:nvSpPr>
        <p:spPr>
          <a:xfrm>
            <a:off x="2648411" y="6690047"/>
            <a:ext cx="10441160" cy="1189757"/>
          </a:xfrm>
          <a:prstGeom prst="rect">
            <a:avLst/>
          </a:prstGeom>
        </p:spPr>
        <p:txBody>
          <a:bodyPr/>
          <a:lstStyle>
            <a:lvl1pPr algn="l">
              <a:lnSpc>
                <a:spcPts val="9000"/>
              </a:lnSpc>
              <a:defRPr sz="8000" baseline="0">
                <a:solidFill>
                  <a:schemeClr val="bg1"/>
                </a:solidFill>
                <a:latin typeface="+mj-lt"/>
              </a:defRPr>
            </a:lvl1pPr>
          </a:lstStyle>
          <a:p>
            <a:r>
              <a:rPr lang="en-US" altLang="ja-JP" dirty="0" smtClean="0"/>
              <a:t>TITLE HERE</a:t>
            </a:r>
            <a:endParaRPr lang="en-US" dirty="0"/>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7133902">
            <a:off x="36000" y="6889991"/>
            <a:ext cx="4792775" cy="1360425"/>
          </a:xfrm>
          <a:prstGeom prst="rect">
            <a:avLst/>
          </a:prstGeom>
        </p:spPr>
      </p:pic>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933902">
            <a:off x="11124000" y="6889991"/>
            <a:ext cx="4792776" cy="1360425"/>
          </a:xfrm>
          <a:prstGeom prst="rect">
            <a:avLst/>
          </a:prstGeom>
        </p:spPr>
      </p:pic>
      <p:sp>
        <p:nvSpPr>
          <p:cNvPr id="7" name="サブタイトル 2"/>
          <p:cNvSpPr>
            <a:spLocks noGrp="1"/>
          </p:cNvSpPr>
          <p:nvPr>
            <p:ph type="subTitle" idx="1" hasCustomPrompt="1"/>
          </p:nvPr>
        </p:nvSpPr>
        <p:spPr>
          <a:xfrm>
            <a:off x="2662486" y="7663780"/>
            <a:ext cx="10441160" cy="785311"/>
          </a:xfrm>
          <a:prstGeom prst="rect">
            <a:avLst/>
          </a:prstGeom>
        </p:spPr>
        <p:txBody>
          <a:bodyPr/>
          <a:lstStyle>
            <a:lvl1pPr marL="0" indent="0" algn="l">
              <a:buNone/>
              <a:defRPr sz="3600" baseline="0">
                <a:solidFill>
                  <a:schemeClr val="bg1"/>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smtClean="0"/>
              <a:t>Sub Title Here</a:t>
            </a:r>
            <a:endParaRPr lang="en-US" dirty="0"/>
          </a:p>
        </p:txBody>
      </p:sp>
    </p:spTree>
    <p:extLst>
      <p:ext uri="{BB962C8B-B14F-4D97-AF65-F5344CB8AC3E}">
        <p14:creationId xmlns:p14="http://schemas.microsoft.com/office/powerpoint/2010/main" val="121271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7" grpId="0" build="p">
        <p:tmplLst>
          <p:tmpl lvl="1">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C 1">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214" y="2335188"/>
            <a:ext cx="10534916" cy="7200800"/>
          </a:xfrm>
          <a:prstGeom prst="rect">
            <a:avLst/>
          </a:prstGeom>
        </p:spPr>
      </p:pic>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8" name="図プレースホルダー 7"/>
          <p:cNvSpPr>
            <a:spLocks noGrp="1"/>
          </p:cNvSpPr>
          <p:nvPr>
            <p:ph type="pic" sz="quarter" idx="19" hasCustomPrompt="1"/>
          </p:nvPr>
        </p:nvSpPr>
        <p:spPr>
          <a:xfrm>
            <a:off x="1388090" y="2695228"/>
            <a:ext cx="8136904" cy="5184576"/>
          </a:xfrm>
          <a:solidFill>
            <a:schemeClr val="bg1">
              <a:alpha val="22000"/>
            </a:schemeClr>
          </a:solidFill>
          <a:effectLst>
            <a:innerShdw blurRad="114300">
              <a:prstClr val="black"/>
            </a:innerShdw>
          </a:effectLst>
        </p:spPr>
        <p:txBody>
          <a:bodyPr/>
          <a:lstStyle>
            <a:lvl1pPr>
              <a:defRPr/>
            </a:lvl1pPr>
          </a:lstStyle>
          <a:p>
            <a:r>
              <a:rPr lang="en-US" dirty="0" smtClean="0"/>
              <a:t>Add Image</a:t>
            </a:r>
            <a:endParaRPr lang="en-US" dirty="0"/>
          </a:p>
        </p:txBody>
      </p:sp>
      <p:sp>
        <p:nvSpPr>
          <p:cNvPr id="15" name="テキスト プレースホルダー 11"/>
          <p:cNvSpPr>
            <a:spLocks noGrp="1"/>
          </p:cNvSpPr>
          <p:nvPr>
            <p:ph type="body" sz="quarter" idx="14" hasCustomPrompt="1"/>
          </p:nvPr>
        </p:nvSpPr>
        <p:spPr>
          <a:xfrm>
            <a:off x="10151318" y="2551212"/>
            <a:ext cx="7127007" cy="3708201"/>
          </a:xfrm>
        </p:spPr>
        <p:txBody>
          <a:bodyPr anchor="b">
            <a:noAutofit/>
          </a:bodyPr>
          <a:lstStyle>
            <a:lvl1pPr>
              <a:lnSpc>
                <a:spcPts val="7000"/>
              </a:lnSpc>
              <a:defRPr sz="8000" baseline="0">
                <a:solidFill>
                  <a:schemeClr val="bg1"/>
                </a:solidFill>
                <a:latin typeface="+mj-lt"/>
              </a:defRPr>
            </a:lvl1pPr>
          </a:lstStyle>
          <a:p>
            <a:pPr lvl="0"/>
            <a:r>
              <a:rPr lang="en-US" altLang="ja-JP" dirty="0" smtClean="0"/>
              <a:t>Text Here</a:t>
            </a:r>
            <a:br>
              <a:rPr lang="en-US" altLang="ja-JP" dirty="0" smtClean="0"/>
            </a:br>
            <a:r>
              <a:rPr lang="en-US" dirty="0" smtClean="0"/>
              <a:t>TEXT HERE</a:t>
            </a:r>
            <a:endParaRPr lang="en-US" dirty="0"/>
          </a:p>
        </p:txBody>
      </p:sp>
      <p:sp>
        <p:nvSpPr>
          <p:cNvPr id="16" name="テキスト プレースホルダー 11"/>
          <p:cNvSpPr>
            <a:spLocks noGrp="1"/>
          </p:cNvSpPr>
          <p:nvPr>
            <p:ph type="body" sz="quarter" idx="15" hasCustomPrompt="1"/>
          </p:nvPr>
        </p:nvSpPr>
        <p:spPr>
          <a:xfrm>
            <a:off x="10151318" y="6259835"/>
            <a:ext cx="7127007" cy="2952328"/>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Tree>
    <p:extLst>
      <p:ext uri="{BB962C8B-B14F-4D97-AF65-F5344CB8AC3E}">
        <p14:creationId xmlns:p14="http://schemas.microsoft.com/office/powerpoint/2010/main" val="210838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2" presetClass="entr" presetSubtype="3" decel="100000" fill="hold" grpId="0" nodeType="afterEffect">
                                  <p:stCondLst>
                                    <p:cond delay="250"/>
                                  </p:stCondLst>
                                  <p:iterate type="wd">
                                    <p:tmPct val="10000"/>
                                  </p:iterate>
                                  <p:childTnLst>
                                    <p:set>
                                      <p:cBhvr>
                                        <p:cTn id="17" dur="1" fill="hold">
                                          <p:stCondLst>
                                            <p:cond delay="0"/>
                                          </p:stCondLst>
                                        </p:cTn>
                                        <p:tgtEl>
                                          <p:spTgt spid="15">
                                            <p:txEl>
                                              <p:pRg st="0" end="0"/>
                                            </p:txEl>
                                          </p:spTgt>
                                        </p:tgtEl>
                                        <p:attrNameLst>
                                          <p:attrName>style.visibility</p:attrName>
                                        </p:attrNameLst>
                                      </p:cBhvr>
                                      <p:to>
                                        <p:strVal val="visible"/>
                                      </p:to>
                                    </p:set>
                                    <p:anim calcmode="lin" valueType="num">
                                      <p:cBhvr additive="base">
                                        <p:cTn id="1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6">
                                            <p:txEl>
                                              <p:pRg st="0" end="0"/>
                                            </p:txEl>
                                          </p:spTgt>
                                        </p:tgtEl>
                                        <p:attrNameLst>
                                          <p:attrName>style.visibility</p:attrName>
                                        </p:attrNameLst>
                                      </p:cBhvr>
                                      <p:to>
                                        <p:strVal val="visible"/>
                                      </p:to>
                                    </p:set>
                                    <p:anim calcmode="lin" valueType="num">
                                      <p:cBhvr additive="base">
                                        <p:cTn id="22"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15" grpId="0" build="p">
        <p:tmplLst>
          <p:tmpl lvl="1">
            <p:tnLst>
              <p:par>
                <p:cTn presetID="2" presetClass="entr" presetSubtype="3" decel="100000" fill="hold" nodeType="afterEffect">
                  <p:stCondLst>
                    <p:cond delay="250"/>
                  </p:stCondLst>
                  <p:iterate type="wd">
                    <p:tmPct val="10000"/>
                  </p:iterate>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 presetClass="entr" presetSubtype="4" decel="10000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Lst>
  </p:timing>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ocial Network">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25" name="円/楕円 24"/>
          <p:cNvSpPr/>
          <p:nvPr userDrawn="1"/>
        </p:nvSpPr>
        <p:spPr>
          <a:xfrm>
            <a:off x="11159430" y="2407196"/>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図プレースホルダー 5"/>
          <p:cNvSpPr>
            <a:spLocks noGrp="1"/>
          </p:cNvSpPr>
          <p:nvPr>
            <p:ph type="pic" sz="quarter" idx="39" hasCustomPrompt="1"/>
          </p:nvPr>
        </p:nvSpPr>
        <p:spPr>
          <a:xfrm>
            <a:off x="11485152" y="2713231"/>
            <a:ext cx="630070" cy="630070"/>
          </a:xfrm>
        </p:spPr>
        <p:txBody>
          <a:bodyPr>
            <a:normAutofit/>
          </a:bodyPr>
          <a:lstStyle>
            <a:lvl1pPr>
              <a:defRPr sz="1100"/>
            </a:lvl1pPr>
          </a:lstStyle>
          <a:p>
            <a:r>
              <a:rPr lang="en-US" dirty="0" smtClean="0"/>
              <a:t>ICON</a:t>
            </a:r>
          </a:p>
        </p:txBody>
      </p:sp>
      <p:sp>
        <p:nvSpPr>
          <p:cNvPr id="29" name="円/楕円 28"/>
          <p:cNvSpPr/>
          <p:nvPr userDrawn="1"/>
        </p:nvSpPr>
        <p:spPr>
          <a:xfrm>
            <a:off x="13391678" y="3451312"/>
            <a:ext cx="2124236" cy="212423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図プレースホルダー 5"/>
          <p:cNvSpPr>
            <a:spLocks noGrp="1"/>
          </p:cNvSpPr>
          <p:nvPr>
            <p:ph type="pic" sz="quarter" idx="40" hasCustomPrompt="1"/>
          </p:nvPr>
        </p:nvSpPr>
        <p:spPr>
          <a:xfrm>
            <a:off x="13922737" y="3973370"/>
            <a:ext cx="1062118" cy="1062118"/>
          </a:xfrm>
        </p:spPr>
        <p:txBody>
          <a:bodyPr>
            <a:normAutofit/>
          </a:bodyPr>
          <a:lstStyle>
            <a:lvl1pPr>
              <a:defRPr sz="1100"/>
            </a:lvl1pPr>
          </a:lstStyle>
          <a:p>
            <a:r>
              <a:rPr lang="en-US" dirty="0" smtClean="0"/>
              <a:t>ICON</a:t>
            </a:r>
          </a:p>
        </p:txBody>
      </p:sp>
      <p:sp>
        <p:nvSpPr>
          <p:cNvPr id="36" name="円/楕円 35"/>
          <p:cNvSpPr/>
          <p:nvPr userDrawn="1"/>
        </p:nvSpPr>
        <p:spPr>
          <a:xfrm>
            <a:off x="11545856" y="5760796"/>
            <a:ext cx="1845822" cy="184582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図プレースホルダー 5"/>
          <p:cNvSpPr>
            <a:spLocks noGrp="1"/>
          </p:cNvSpPr>
          <p:nvPr>
            <p:ph type="pic" sz="quarter" idx="41" hasCustomPrompt="1"/>
          </p:nvPr>
        </p:nvSpPr>
        <p:spPr>
          <a:xfrm>
            <a:off x="12023526" y="6225026"/>
            <a:ext cx="922911" cy="922911"/>
          </a:xfrm>
        </p:spPr>
        <p:txBody>
          <a:bodyPr>
            <a:normAutofit/>
          </a:bodyPr>
          <a:lstStyle>
            <a:lvl1pPr>
              <a:defRPr sz="1100"/>
            </a:lvl1pPr>
          </a:lstStyle>
          <a:p>
            <a:r>
              <a:rPr lang="en-US" dirty="0" smtClean="0"/>
              <a:t>ICON</a:t>
            </a:r>
          </a:p>
        </p:txBody>
      </p:sp>
      <p:sp>
        <p:nvSpPr>
          <p:cNvPr id="49" name="円/楕円 48"/>
          <p:cNvSpPr/>
          <p:nvPr userDrawn="1"/>
        </p:nvSpPr>
        <p:spPr>
          <a:xfrm>
            <a:off x="3814614" y="2136484"/>
            <a:ext cx="2124236" cy="212423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図プレースホルダー 5"/>
          <p:cNvSpPr>
            <a:spLocks noGrp="1"/>
          </p:cNvSpPr>
          <p:nvPr>
            <p:ph type="pic" sz="quarter" idx="42" hasCustomPrompt="1"/>
          </p:nvPr>
        </p:nvSpPr>
        <p:spPr>
          <a:xfrm>
            <a:off x="4345673" y="2667543"/>
            <a:ext cx="1062118" cy="1062118"/>
          </a:xfrm>
        </p:spPr>
        <p:txBody>
          <a:bodyPr>
            <a:normAutofit/>
          </a:bodyPr>
          <a:lstStyle>
            <a:lvl1pPr>
              <a:defRPr sz="1100"/>
            </a:lvl1pPr>
          </a:lstStyle>
          <a:p>
            <a:r>
              <a:rPr lang="en-US" dirty="0" smtClean="0"/>
              <a:t>ICON</a:t>
            </a:r>
          </a:p>
        </p:txBody>
      </p:sp>
      <p:sp>
        <p:nvSpPr>
          <p:cNvPr id="51" name="円/楕円 50"/>
          <p:cNvSpPr/>
          <p:nvPr userDrawn="1"/>
        </p:nvSpPr>
        <p:spPr>
          <a:xfrm>
            <a:off x="1294334" y="3279140"/>
            <a:ext cx="1448866" cy="144886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図プレースホルダー 5"/>
          <p:cNvSpPr>
            <a:spLocks noGrp="1"/>
          </p:cNvSpPr>
          <p:nvPr>
            <p:ph type="pic" sz="quarter" idx="43" hasCustomPrompt="1"/>
          </p:nvPr>
        </p:nvSpPr>
        <p:spPr>
          <a:xfrm>
            <a:off x="1641567" y="3610964"/>
            <a:ext cx="741593" cy="741593"/>
          </a:xfrm>
        </p:spPr>
        <p:txBody>
          <a:bodyPr>
            <a:normAutofit/>
          </a:bodyPr>
          <a:lstStyle>
            <a:lvl1pPr>
              <a:defRPr sz="1100"/>
            </a:lvl1pPr>
          </a:lstStyle>
          <a:p>
            <a:r>
              <a:rPr lang="en-US" dirty="0" smtClean="0"/>
              <a:t>ICON</a:t>
            </a:r>
          </a:p>
        </p:txBody>
      </p:sp>
      <p:sp>
        <p:nvSpPr>
          <p:cNvPr id="53" name="円/楕円 52"/>
          <p:cNvSpPr/>
          <p:nvPr userDrawn="1"/>
        </p:nvSpPr>
        <p:spPr>
          <a:xfrm>
            <a:off x="1726382" y="4927476"/>
            <a:ext cx="2592288" cy="259228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図プレースホルダー 5"/>
          <p:cNvSpPr>
            <a:spLocks noGrp="1"/>
          </p:cNvSpPr>
          <p:nvPr>
            <p:ph type="pic" sz="quarter" idx="44" hasCustomPrompt="1"/>
          </p:nvPr>
        </p:nvSpPr>
        <p:spPr>
          <a:xfrm>
            <a:off x="2374454" y="5575548"/>
            <a:ext cx="1296144" cy="1296144"/>
          </a:xfrm>
        </p:spPr>
        <p:txBody>
          <a:bodyPr>
            <a:normAutofit/>
          </a:bodyPr>
          <a:lstStyle>
            <a:lvl1pPr>
              <a:defRPr sz="1100"/>
            </a:lvl1pPr>
          </a:lstStyle>
          <a:p>
            <a:r>
              <a:rPr lang="en-US" dirty="0" smtClean="0"/>
              <a:t>ICON</a:t>
            </a:r>
          </a:p>
        </p:txBody>
      </p:sp>
      <p:sp>
        <p:nvSpPr>
          <p:cNvPr id="55" name="円/楕円 54"/>
          <p:cNvSpPr/>
          <p:nvPr userDrawn="1"/>
        </p:nvSpPr>
        <p:spPr>
          <a:xfrm>
            <a:off x="5063606" y="6194284"/>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図プレースホルダー 5"/>
          <p:cNvSpPr>
            <a:spLocks noGrp="1"/>
          </p:cNvSpPr>
          <p:nvPr>
            <p:ph type="pic" sz="quarter" idx="45" hasCustomPrompt="1"/>
          </p:nvPr>
        </p:nvSpPr>
        <p:spPr>
          <a:xfrm>
            <a:off x="5389328" y="6500319"/>
            <a:ext cx="630070" cy="630070"/>
          </a:xfrm>
        </p:spPr>
        <p:txBody>
          <a:bodyPr>
            <a:normAutofit/>
          </a:bodyPr>
          <a:lstStyle>
            <a:lvl1pPr>
              <a:defRPr sz="1100"/>
            </a:lvl1pPr>
          </a:lstStyle>
          <a:p>
            <a:r>
              <a:rPr lang="en-US" dirty="0" smtClean="0"/>
              <a:t>ICON</a:t>
            </a:r>
          </a:p>
        </p:txBody>
      </p:sp>
      <p:sp>
        <p:nvSpPr>
          <p:cNvPr id="59" name="円/楕円 58"/>
          <p:cNvSpPr/>
          <p:nvPr userDrawn="1"/>
        </p:nvSpPr>
        <p:spPr>
          <a:xfrm>
            <a:off x="15829358" y="5499274"/>
            <a:ext cx="1495578" cy="149557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図プレースホルダー 5"/>
          <p:cNvSpPr>
            <a:spLocks noGrp="1"/>
          </p:cNvSpPr>
          <p:nvPr>
            <p:ph type="pic" sz="quarter" idx="47" hasCustomPrompt="1"/>
          </p:nvPr>
        </p:nvSpPr>
        <p:spPr>
          <a:xfrm>
            <a:off x="16196642" y="5877317"/>
            <a:ext cx="768254" cy="768254"/>
          </a:xfrm>
        </p:spPr>
        <p:txBody>
          <a:bodyPr>
            <a:normAutofit/>
          </a:bodyPr>
          <a:lstStyle>
            <a:lvl1pPr>
              <a:defRPr sz="1100"/>
            </a:lvl1pPr>
          </a:lstStyle>
          <a:p>
            <a:r>
              <a:rPr lang="en-US" dirty="0" smtClean="0"/>
              <a:t>ICON</a:t>
            </a:r>
          </a:p>
        </p:txBody>
      </p:sp>
      <p:sp>
        <p:nvSpPr>
          <p:cNvPr id="61" name="円/楕円 60"/>
          <p:cNvSpPr/>
          <p:nvPr userDrawn="1"/>
        </p:nvSpPr>
        <p:spPr>
          <a:xfrm>
            <a:off x="14569218" y="1911567"/>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図プレースホルダー 5"/>
          <p:cNvSpPr>
            <a:spLocks noGrp="1"/>
          </p:cNvSpPr>
          <p:nvPr>
            <p:ph type="pic" sz="quarter" idx="48" hasCustomPrompt="1"/>
          </p:nvPr>
        </p:nvSpPr>
        <p:spPr>
          <a:xfrm>
            <a:off x="14894940" y="2217602"/>
            <a:ext cx="630070" cy="630070"/>
          </a:xfrm>
        </p:spPr>
        <p:txBody>
          <a:bodyPr>
            <a:normAutofit/>
          </a:bodyPr>
          <a:lstStyle>
            <a:lvl1pPr>
              <a:defRPr sz="1100"/>
            </a:lvl1pPr>
          </a:lstStyle>
          <a:p>
            <a:r>
              <a:rPr lang="en-US" dirty="0" smtClean="0"/>
              <a:t>ICON</a:t>
            </a:r>
          </a:p>
        </p:txBody>
      </p:sp>
      <p:sp>
        <p:nvSpPr>
          <p:cNvPr id="63" name="テキスト プレースホルダー 11"/>
          <p:cNvSpPr>
            <a:spLocks noGrp="1"/>
          </p:cNvSpPr>
          <p:nvPr>
            <p:ph type="body" sz="quarter" idx="14" hasCustomPrompt="1"/>
          </p:nvPr>
        </p:nvSpPr>
        <p:spPr>
          <a:xfrm>
            <a:off x="2230438" y="7879804"/>
            <a:ext cx="13789532"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64" name="テキスト プレースホルダー 11"/>
          <p:cNvSpPr>
            <a:spLocks noGrp="1"/>
          </p:cNvSpPr>
          <p:nvPr>
            <p:ph type="body" sz="quarter" idx="15" hasCustomPrompt="1"/>
          </p:nvPr>
        </p:nvSpPr>
        <p:spPr>
          <a:xfrm>
            <a:off x="2230438" y="8527876"/>
            <a:ext cx="13789532" cy="936104"/>
          </a:xfrm>
        </p:spPr>
        <p:txBody>
          <a:bodyPr anchor="t">
            <a:noAutofit/>
          </a:bodyPr>
          <a:lstStyle>
            <a:lvl1pPr algn="ctr">
              <a:defRPr sz="2400">
                <a:solidFill>
                  <a:schemeClr val="bg1"/>
                </a:solidFill>
                <a:latin typeface="+mn-lt"/>
              </a:defRPr>
            </a:lvl1pPr>
          </a:lstStyle>
          <a:p>
            <a:pPr lvl="0"/>
            <a:r>
              <a:rPr lang="en-US" altLang="ja-JP" dirty="0" smtClean="0"/>
              <a:t>Text Here</a:t>
            </a:r>
            <a:endParaRPr lang="en-US" dirty="0"/>
          </a:p>
        </p:txBody>
      </p:sp>
      <p:cxnSp>
        <p:nvCxnSpPr>
          <p:cNvPr id="21" name="直線コネクタ 20"/>
          <p:cNvCxnSpPr>
            <a:endCxn id="4" idx="1"/>
          </p:cNvCxnSpPr>
          <p:nvPr userDrawn="1"/>
        </p:nvCxnSpPr>
        <p:spPr>
          <a:xfrm>
            <a:off x="5938850" y="3631332"/>
            <a:ext cx="3132348" cy="1378609"/>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 name="正方形/長方形 3"/>
          <p:cNvSpPr/>
          <p:nvPr userDrawn="1"/>
        </p:nvSpPr>
        <p:spPr>
          <a:xfrm>
            <a:off x="9071198" y="4855468"/>
            <a:ext cx="288032" cy="308945"/>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直線コネクタ 45"/>
          <p:cNvCxnSpPr>
            <a:endCxn id="4" idx="1"/>
          </p:cNvCxnSpPr>
          <p:nvPr userDrawn="1"/>
        </p:nvCxnSpPr>
        <p:spPr>
          <a:xfrm flipV="1">
            <a:off x="4318670" y="5009941"/>
            <a:ext cx="4752528" cy="978666"/>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a:endCxn id="4" idx="1"/>
          </p:cNvCxnSpPr>
          <p:nvPr userDrawn="1"/>
        </p:nvCxnSpPr>
        <p:spPr>
          <a:xfrm>
            <a:off x="2743200" y="4178863"/>
            <a:ext cx="6327998" cy="831078"/>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a:endCxn id="4" idx="1"/>
          </p:cNvCxnSpPr>
          <p:nvPr userDrawn="1"/>
        </p:nvCxnSpPr>
        <p:spPr>
          <a:xfrm flipV="1">
            <a:off x="6323746" y="5009941"/>
            <a:ext cx="2747452" cy="150171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25" idx="3"/>
            <a:endCxn id="4" idx="3"/>
          </p:cNvCxnSpPr>
          <p:nvPr userDrawn="1"/>
        </p:nvCxnSpPr>
        <p:spPr>
          <a:xfrm flipH="1">
            <a:off x="9359230" y="3482793"/>
            <a:ext cx="1984743" cy="1527148"/>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a:endCxn id="4" idx="3"/>
          </p:cNvCxnSpPr>
          <p:nvPr userDrawn="1"/>
        </p:nvCxnSpPr>
        <p:spPr>
          <a:xfrm flipH="1">
            <a:off x="9359230" y="2839244"/>
            <a:ext cx="5209988" cy="2170697"/>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userDrawn="1"/>
        </p:nvCxnSpPr>
        <p:spPr>
          <a:xfrm flipH="1">
            <a:off x="9359230" y="4594402"/>
            <a:ext cx="4032448" cy="415539"/>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userDrawn="1"/>
        </p:nvCxnSpPr>
        <p:spPr>
          <a:xfrm flipH="1" flipV="1">
            <a:off x="9359230" y="5009943"/>
            <a:ext cx="6470128" cy="106966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userDrawn="1"/>
        </p:nvCxnSpPr>
        <p:spPr>
          <a:xfrm flipH="1" flipV="1">
            <a:off x="9359232" y="5009940"/>
            <a:ext cx="2304254" cy="1184344"/>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7" name="テキスト プレースホルダー 18"/>
          <p:cNvSpPr>
            <a:spLocks noGrp="1"/>
          </p:cNvSpPr>
          <p:nvPr>
            <p:ph type="body" sz="quarter" idx="21" hasCustomPrompt="1"/>
          </p:nvPr>
        </p:nvSpPr>
        <p:spPr>
          <a:xfrm>
            <a:off x="7571136" y="2332612"/>
            <a:ext cx="3156246" cy="5299487"/>
          </a:xfrm>
          <a:blipFill>
            <a:blip r:embed="rId2"/>
            <a:stretch>
              <a:fillRect/>
            </a:stretch>
          </a:blipFill>
        </p:spPr>
        <p:txBody>
          <a:bodyPr/>
          <a:lstStyle/>
          <a:p>
            <a:pPr lvl="0"/>
            <a:r>
              <a:rPr lang="en-US" dirty="0" smtClean="0"/>
              <a:t> </a:t>
            </a:r>
            <a:endParaRPr lang="en-US" dirty="0"/>
          </a:p>
        </p:txBody>
      </p:sp>
      <p:sp>
        <p:nvSpPr>
          <p:cNvPr id="28" name="図プレースホルダー 7"/>
          <p:cNvSpPr>
            <a:spLocks noGrp="1"/>
          </p:cNvSpPr>
          <p:nvPr>
            <p:ph type="pic" sz="quarter" idx="23" hasCustomPrompt="1"/>
          </p:nvPr>
        </p:nvSpPr>
        <p:spPr>
          <a:xfrm>
            <a:off x="8069705" y="2958548"/>
            <a:ext cx="2145415" cy="3841136"/>
          </a:xfrm>
          <a:solidFill>
            <a:schemeClr val="bg1">
              <a:alpha val="22000"/>
            </a:schemeClr>
          </a:solidFill>
          <a:effectLst>
            <a:innerShdw blurRad="114300">
              <a:prstClr val="black"/>
            </a:innerShdw>
          </a:effectLst>
        </p:spPr>
        <p:txBody>
          <a:bodyPr/>
          <a:lstStyle>
            <a:lvl1pPr>
              <a:defRPr/>
            </a:lvl1pPr>
          </a:lstStyle>
          <a:p>
            <a:r>
              <a:rPr lang="en-US" dirty="0" smtClean="0"/>
              <a:t>Add Image</a:t>
            </a:r>
            <a:endParaRPr lang="en-US" dirty="0"/>
          </a:p>
        </p:txBody>
      </p:sp>
    </p:spTree>
    <p:extLst>
      <p:ext uri="{BB962C8B-B14F-4D97-AF65-F5344CB8AC3E}">
        <p14:creationId xmlns:p14="http://schemas.microsoft.com/office/powerpoint/2010/main" val="190475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bg/>
                                          </p:spTgt>
                                        </p:tgtEl>
                                        <p:attrNameLst>
                                          <p:attrName>style.visibility</p:attrName>
                                        </p:attrNameLst>
                                      </p:cBhvr>
                                      <p:to>
                                        <p:strVal val="visible"/>
                                      </p:to>
                                    </p:set>
                                    <p:animEffect transition="in" filter="fade">
                                      <p:cBhvr>
                                        <p:cTn id="11" dur="500"/>
                                        <p:tgtEl>
                                          <p:spTgt spid="27">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7">
                                            <p:txEl>
                                              <p:pRg st="0" end="0"/>
                                            </p:txEl>
                                          </p:spTgt>
                                        </p:tgtEl>
                                        <p:attrNameLst>
                                          <p:attrName>style.visibility</p:attrName>
                                        </p:attrNameLst>
                                      </p:cBhvr>
                                      <p:to>
                                        <p:strVal val="visible"/>
                                      </p:to>
                                    </p:set>
                                    <p:animEffect transition="in" filter="fade">
                                      <p:cBhvr>
                                        <p:cTn id="14" dur="500"/>
                                        <p:tgtEl>
                                          <p:spTgt spid="27">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25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250"/>
                                        <p:tgtEl>
                                          <p:spTgt spid="26"/>
                                        </p:tgtEl>
                                      </p:cBhvr>
                                    </p:animEffect>
                                  </p:childTnLst>
                                </p:cTn>
                              </p:par>
                              <p:par>
                                <p:cTn id="25" presetID="10" presetClass="entr" presetSubtype="0" fill="hold" grpId="0" nodeType="withEffect">
                                  <p:stCondLst>
                                    <p:cond delay="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par>
                                <p:cTn id="28" presetID="10" presetClass="entr" presetSubtype="0" fill="hold" grpId="0" nodeType="withEffect">
                                  <p:stCondLst>
                                    <p:cond delay="5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250"/>
                                        <p:tgtEl>
                                          <p:spTgt spid="33"/>
                                        </p:tgtEl>
                                      </p:cBhvr>
                                    </p:animEffect>
                                  </p:childTnLst>
                                </p:cTn>
                              </p:par>
                              <p:par>
                                <p:cTn id="31" presetID="10" presetClass="entr" presetSubtype="0" fill="hold" grpId="0" nodeType="withEffect">
                                  <p:stCondLst>
                                    <p:cond delay="1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250"/>
                                        <p:tgtEl>
                                          <p:spTgt spid="36"/>
                                        </p:tgtEl>
                                      </p:cBhvr>
                                    </p:animEffect>
                                  </p:childTnLst>
                                </p:cTn>
                              </p:par>
                              <p:par>
                                <p:cTn id="34" presetID="10" presetClass="entr" presetSubtype="0" fill="hold" grpId="0" nodeType="withEffect">
                                  <p:stCondLst>
                                    <p:cond delay="10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250"/>
                                        <p:tgtEl>
                                          <p:spTgt spid="39"/>
                                        </p:tgtEl>
                                      </p:cBhvr>
                                    </p:animEffect>
                                  </p:childTnLst>
                                </p:cTn>
                              </p:par>
                              <p:par>
                                <p:cTn id="37" presetID="10" presetClass="entr" presetSubtype="0" fill="hold" grpId="0" nodeType="withEffect">
                                  <p:stCondLst>
                                    <p:cond delay="15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250"/>
                                        <p:tgtEl>
                                          <p:spTgt spid="49"/>
                                        </p:tgtEl>
                                      </p:cBhvr>
                                    </p:animEffect>
                                  </p:childTnLst>
                                </p:cTn>
                              </p:par>
                              <p:par>
                                <p:cTn id="40" presetID="10" presetClass="entr" presetSubtype="0" fill="hold" grpId="0" nodeType="withEffect">
                                  <p:stCondLst>
                                    <p:cond delay="15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250"/>
                                        <p:tgtEl>
                                          <p:spTgt spid="50"/>
                                        </p:tgtEl>
                                      </p:cBhvr>
                                    </p:animEffect>
                                  </p:childTnLst>
                                </p:cTn>
                              </p:par>
                              <p:par>
                                <p:cTn id="43" presetID="10" presetClass="entr" presetSubtype="0" fill="hold" grpId="0" nodeType="withEffect">
                                  <p:stCondLst>
                                    <p:cond delay="20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250"/>
                                        <p:tgtEl>
                                          <p:spTgt spid="51"/>
                                        </p:tgtEl>
                                      </p:cBhvr>
                                    </p:animEffect>
                                  </p:childTnLst>
                                </p:cTn>
                              </p:par>
                              <p:par>
                                <p:cTn id="46" presetID="10" presetClass="entr" presetSubtype="0" fill="hold" grpId="0" nodeType="withEffect">
                                  <p:stCondLst>
                                    <p:cond delay="20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250"/>
                                        <p:tgtEl>
                                          <p:spTgt spid="52"/>
                                        </p:tgtEl>
                                      </p:cBhvr>
                                    </p:animEffect>
                                  </p:childTnLst>
                                </p:cTn>
                              </p:par>
                              <p:par>
                                <p:cTn id="49" presetID="10" presetClass="entr" presetSubtype="0" fill="hold" grpId="0" nodeType="withEffect">
                                  <p:stCondLst>
                                    <p:cond delay="25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250"/>
                                        <p:tgtEl>
                                          <p:spTgt spid="53"/>
                                        </p:tgtEl>
                                      </p:cBhvr>
                                    </p:animEffect>
                                  </p:childTnLst>
                                </p:cTn>
                              </p:par>
                              <p:par>
                                <p:cTn id="52" presetID="10" presetClass="entr" presetSubtype="0" fill="hold" grpId="0" nodeType="withEffect">
                                  <p:stCondLst>
                                    <p:cond delay="25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250"/>
                                        <p:tgtEl>
                                          <p:spTgt spid="54"/>
                                        </p:tgtEl>
                                      </p:cBhvr>
                                    </p:animEffect>
                                  </p:childTnLst>
                                </p:cTn>
                              </p:par>
                              <p:par>
                                <p:cTn id="55" presetID="10" presetClass="entr" presetSubtype="0" fill="hold" grpId="0" nodeType="withEffect">
                                  <p:stCondLst>
                                    <p:cond delay="30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250"/>
                                        <p:tgtEl>
                                          <p:spTgt spid="55"/>
                                        </p:tgtEl>
                                      </p:cBhvr>
                                    </p:animEffect>
                                  </p:childTnLst>
                                </p:cTn>
                              </p:par>
                              <p:par>
                                <p:cTn id="58" presetID="10" presetClass="entr" presetSubtype="0" fill="hold" grpId="0" nodeType="withEffect">
                                  <p:stCondLst>
                                    <p:cond delay="30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250"/>
                                        <p:tgtEl>
                                          <p:spTgt spid="56"/>
                                        </p:tgtEl>
                                      </p:cBhvr>
                                    </p:animEffect>
                                  </p:childTnLst>
                                </p:cTn>
                              </p:par>
                              <p:par>
                                <p:cTn id="61" presetID="10" presetClass="entr" presetSubtype="0" fill="hold" grpId="0" nodeType="withEffect">
                                  <p:stCondLst>
                                    <p:cond delay="35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250"/>
                                        <p:tgtEl>
                                          <p:spTgt spid="59"/>
                                        </p:tgtEl>
                                      </p:cBhvr>
                                    </p:animEffect>
                                  </p:childTnLst>
                                </p:cTn>
                              </p:par>
                              <p:par>
                                <p:cTn id="64" presetID="10" presetClass="entr" presetSubtype="0" fill="hold" grpId="0" nodeType="withEffect">
                                  <p:stCondLst>
                                    <p:cond delay="350"/>
                                  </p:stCondLst>
                                  <p:childTnLst>
                                    <p:set>
                                      <p:cBhvr>
                                        <p:cTn id="65" dur="1" fill="hold">
                                          <p:stCondLst>
                                            <p:cond delay="0"/>
                                          </p:stCondLst>
                                        </p:cTn>
                                        <p:tgtEl>
                                          <p:spTgt spid="60"/>
                                        </p:tgtEl>
                                        <p:attrNameLst>
                                          <p:attrName>style.visibility</p:attrName>
                                        </p:attrNameLst>
                                      </p:cBhvr>
                                      <p:to>
                                        <p:strVal val="visible"/>
                                      </p:to>
                                    </p:set>
                                    <p:animEffect transition="in" filter="fade">
                                      <p:cBhvr>
                                        <p:cTn id="66" dur="250"/>
                                        <p:tgtEl>
                                          <p:spTgt spid="60"/>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250"/>
                                        <p:tgtEl>
                                          <p:spTgt spid="61"/>
                                        </p:tgtEl>
                                      </p:cBhvr>
                                    </p:animEffect>
                                  </p:childTnLst>
                                </p:cTn>
                              </p:par>
                              <p:par>
                                <p:cTn id="70" presetID="10" presetClass="entr" presetSubtype="0" fill="hold" grpId="0" nodeType="withEffect">
                                  <p:stCondLst>
                                    <p:cond delay="40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250"/>
                                        <p:tgtEl>
                                          <p:spTgt spid="62"/>
                                        </p:tgtEl>
                                      </p:cBhvr>
                                    </p:animEffect>
                                  </p:childTnLst>
                                </p:cTn>
                              </p:par>
                            </p:childTnLst>
                          </p:cTn>
                        </p:par>
                        <p:par>
                          <p:cTn id="73" fill="hold">
                            <p:stCondLst>
                              <p:cond delay="1650"/>
                            </p:stCondLst>
                            <p:childTnLst>
                              <p:par>
                                <p:cTn id="74" presetID="22" presetClass="entr" presetSubtype="2"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right)">
                                      <p:cBhvr>
                                        <p:cTn id="76" dur="500"/>
                                        <p:tgtEl>
                                          <p:spTgt spid="21"/>
                                        </p:tgtEl>
                                      </p:cBhvr>
                                    </p:animEffect>
                                  </p:childTnLst>
                                </p:cTn>
                              </p:par>
                              <p:par>
                                <p:cTn id="77" presetID="22" presetClass="entr" presetSubtype="2" fill="hold" nodeType="with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wipe(right)">
                                      <p:cBhvr>
                                        <p:cTn id="79" dur="500"/>
                                        <p:tgtEl>
                                          <p:spTgt spid="46"/>
                                        </p:tgtEl>
                                      </p:cBhvr>
                                    </p:animEffect>
                                  </p:childTnLst>
                                </p:cTn>
                              </p:par>
                              <p:par>
                                <p:cTn id="80" presetID="22" presetClass="entr" presetSubtype="2" fill="hold"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wipe(right)">
                                      <p:cBhvr>
                                        <p:cTn id="82" dur="500"/>
                                        <p:tgtEl>
                                          <p:spTgt spid="57"/>
                                        </p:tgtEl>
                                      </p:cBhvr>
                                    </p:animEffect>
                                  </p:childTnLst>
                                </p:cTn>
                              </p:par>
                              <p:par>
                                <p:cTn id="83" presetID="22" presetClass="entr" presetSubtype="2" fill="hold" nodeType="withEffect">
                                  <p:stCondLst>
                                    <p:cond delay="0"/>
                                  </p:stCondLst>
                                  <p:childTnLst>
                                    <p:set>
                                      <p:cBhvr>
                                        <p:cTn id="84" dur="1" fill="hold">
                                          <p:stCondLst>
                                            <p:cond delay="0"/>
                                          </p:stCondLst>
                                        </p:cTn>
                                        <p:tgtEl>
                                          <p:spTgt spid="66"/>
                                        </p:tgtEl>
                                        <p:attrNameLst>
                                          <p:attrName>style.visibility</p:attrName>
                                        </p:attrNameLst>
                                      </p:cBhvr>
                                      <p:to>
                                        <p:strVal val="visible"/>
                                      </p:to>
                                    </p:set>
                                    <p:animEffect transition="in" filter="wipe(right)">
                                      <p:cBhvr>
                                        <p:cTn id="85" dur="500"/>
                                        <p:tgtEl>
                                          <p:spTgt spid="66"/>
                                        </p:tgtEl>
                                      </p:cBhvr>
                                    </p:animEffect>
                                  </p:childTnLst>
                                </p:cTn>
                              </p:par>
                              <p:par>
                                <p:cTn id="86" presetID="22" presetClass="entr" presetSubtype="8" fill="hold" nodeType="with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wipe(left)">
                                      <p:cBhvr>
                                        <p:cTn id="88" dur="500"/>
                                        <p:tgtEl>
                                          <p:spTgt spid="68"/>
                                        </p:tgtEl>
                                      </p:cBhvr>
                                    </p:animEffect>
                                  </p:childTnLst>
                                </p:cTn>
                              </p:par>
                              <p:par>
                                <p:cTn id="89" presetID="22" presetClass="entr" presetSubtype="8" fill="hold"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wipe(left)">
                                      <p:cBhvr>
                                        <p:cTn id="91" dur="500"/>
                                        <p:tgtEl>
                                          <p:spTgt spid="69"/>
                                        </p:tgtEl>
                                      </p:cBhvr>
                                    </p:animEffect>
                                  </p:childTnLst>
                                </p:cTn>
                              </p:par>
                              <p:par>
                                <p:cTn id="92" presetID="22" presetClass="entr" presetSubtype="8" fill="hold" nodeType="with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wipe(left)">
                                      <p:cBhvr>
                                        <p:cTn id="94" dur="500"/>
                                        <p:tgtEl>
                                          <p:spTgt spid="73"/>
                                        </p:tgtEl>
                                      </p:cBhvr>
                                    </p:animEffect>
                                  </p:childTnLst>
                                </p:cTn>
                              </p:par>
                              <p:par>
                                <p:cTn id="95" presetID="22" presetClass="entr" presetSubtype="8" fill="hold" nodeType="withEffect">
                                  <p:stCondLst>
                                    <p:cond delay="0"/>
                                  </p:stCondLst>
                                  <p:childTnLst>
                                    <p:set>
                                      <p:cBhvr>
                                        <p:cTn id="96" dur="1" fill="hold">
                                          <p:stCondLst>
                                            <p:cond delay="0"/>
                                          </p:stCondLst>
                                        </p:cTn>
                                        <p:tgtEl>
                                          <p:spTgt spid="77"/>
                                        </p:tgtEl>
                                        <p:attrNameLst>
                                          <p:attrName>style.visibility</p:attrName>
                                        </p:attrNameLst>
                                      </p:cBhvr>
                                      <p:to>
                                        <p:strVal val="visible"/>
                                      </p:to>
                                    </p:set>
                                    <p:animEffect transition="in" filter="wipe(left)">
                                      <p:cBhvr>
                                        <p:cTn id="97" dur="500"/>
                                        <p:tgtEl>
                                          <p:spTgt spid="77"/>
                                        </p:tgtEl>
                                      </p:cBhvr>
                                    </p:animEffect>
                                  </p:childTnLst>
                                </p:cTn>
                              </p:par>
                              <p:par>
                                <p:cTn id="98" presetID="22" presetClass="entr" presetSubtype="8" fill="hold" nodeType="with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wipe(left)">
                                      <p:cBhvr>
                                        <p:cTn id="100" dur="500"/>
                                        <p:tgtEl>
                                          <p:spTgt spid="81"/>
                                        </p:tgtEl>
                                      </p:cBhvr>
                                    </p:animEffect>
                                  </p:childTnLst>
                                </p:cTn>
                              </p:par>
                            </p:childTnLst>
                          </p:cTn>
                        </p:par>
                        <p:par>
                          <p:cTn id="101" fill="hold">
                            <p:stCondLst>
                              <p:cond delay="2150"/>
                            </p:stCondLst>
                            <p:childTnLst>
                              <p:par>
                                <p:cTn id="102" presetID="2" presetClass="entr" presetSubtype="4" decel="100000" fill="hold" grpId="0" nodeType="afterEffect">
                                  <p:stCondLst>
                                    <p:cond delay="250"/>
                                  </p:stCondLst>
                                  <p:childTnLst>
                                    <p:set>
                                      <p:cBhvr>
                                        <p:cTn id="103" dur="1" fill="hold">
                                          <p:stCondLst>
                                            <p:cond delay="0"/>
                                          </p:stCondLst>
                                        </p:cTn>
                                        <p:tgtEl>
                                          <p:spTgt spid="63">
                                            <p:txEl>
                                              <p:pRg st="0" end="0"/>
                                            </p:txEl>
                                          </p:spTgt>
                                        </p:tgtEl>
                                        <p:attrNameLst>
                                          <p:attrName>style.visibility</p:attrName>
                                        </p:attrNameLst>
                                      </p:cBhvr>
                                      <p:to>
                                        <p:strVal val="visible"/>
                                      </p:to>
                                    </p:set>
                                    <p:anim calcmode="lin" valueType="num">
                                      <p:cBhvr additive="base">
                                        <p:cTn id="104"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105" dur="500" fill="hold"/>
                                        <p:tgtEl>
                                          <p:spTgt spid="63">
                                            <p:txEl>
                                              <p:pRg st="0" end="0"/>
                                            </p:txEl>
                                          </p:spTgt>
                                        </p:tgtEl>
                                        <p:attrNameLst>
                                          <p:attrName>ppt_y</p:attrName>
                                        </p:attrNameLst>
                                      </p:cBhvr>
                                      <p:tavLst>
                                        <p:tav tm="0">
                                          <p:val>
                                            <p:strVal val="1+#ppt_h/2"/>
                                          </p:val>
                                        </p:tav>
                                        <p:tav tm="100000">
                                          <p:val>
                                            <p:strVal val="#ppt_y"/>
                                          </p:val>
                                        </p:tav>
                                      </p:tavLst>
                                    </p:anim>
                                  </p:childTnLst>
                                </p:cTn>
                              </p:par>
                              <p:par>
                                <p:cTn id="106" presetID="2" presetClass="entr" presetSubtype="4" decel="100000" fill="hold" grpId="0" nodeType="withEffect">
                                  <p:stCondLst>
                                    <p:cond delay="500"/>
                                  </p:stCondLst>
                                  <p:childTnLst>
                                    <p:set>
                                      <p:cBhvr>
                                        <p:cTn id="107" dur="1" fill="hold">
                                          <p:stCondLst>
                                            <p:cond delay="0"/>
                                          </p:stCondLst>
                                        </p:cTn>
                                        <p:tgtEl>
                                          <p:spTgt spid="64">
                                            <p:txEl>
                                              <p:pRg st="0" end="0"/>
                                            </p:txEl>
                                          </p:spTgt>
                                        </p:tgtEl>
                                        <p:attrNameLst>
                                          <p:attrName>style.visibility</p:attrName>
                                        </p:attrNameLst>
                                      </p:cBhvr>
                                      <p:to>
                                        <p:strVal val="visible"/>
                                      </p:to>
                                    </p:set>
                                    <p:anim calcmode="lin" valueType="num">
                                      <p:cBhvr additive="base">
                                        <p:cTn id="108"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109" dur="500" fill="hold"/>
                                        <p:tgtEl>
                                          <p:spTgt spid="6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5" grpId="0" animBg="1"/>
      <p:bldP spid="26" grpId="0"/>
      <p:bldP spid="29" grpId="0" animBg="1"/>
      <p:bldP spid="33" grpId="0"/>
      <p:bldP spid="36" grpId="0" animBg="1"/>
      <p:bldP spid="39" grpId="0"/>
      <p:bldP spid="49" grpId="0" animBg="1"/>
      <p:bldP spid="50" grpId="0"/>
      <p:bldP spid="51" grpId="0" animBg="1"/>
      <p:bldP spid="52" grpId="0"/>
      <p:bldP spid="53" grpId="0" animBg="1"/>
      <p:bldP spid="54" grpId="0"/>
      <p:bldP spid="55" grpId="0" animBg="1"/>
      <p:bldP spid="56" grpId="0"/>
      <p:bldP spid="59" grpId="0" animBg="1"/>
      <p:bldP spid="60" grpId="0"/>
      <p:bldP spid="61" grpId="0" animBg="1"/>
      <p:bldP spid="62" grpId="0"/>
      <p:bldP spid="63" grpId="0" build="p">
        <p:tmplLst>
          <p:tmpl lvl="1">
            <p:tnLst>
              <p:par>
                <p:cTn presetID="2" presetClass="entr" presetSubtype="4" decel="100000" fill="hold" nodeType="afterEffect">
                  <p:stCondLst>
                    <p:cond delay="25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ppt_x"/>
                          </p:val>
                        </p:tav>
                        <p:tav tm="100000">
                          <p:val>
                            <p:strVal val="#ppt_x"/>
                          </p:val>
                        </p:tav>
                      </p:tavLst>
                    </p:anim>
                    <p:anim calcmode="lin" valueType="num">
                      <p:cBhvr additive="base">
                        <p:cTn dur="500" fill="hold"/>
                        <p:tgtEl>
                          <p:spTgt spid="63"/>
                        </p:tgtEl>
                        <p:attrNameLst>
                          <p:attrName>ppt_y</p:attrName>
                        </p:attrNameLst>
                      </p:cBhvr>
                      <p:tavLst>
                        <p:tav tm="0">
                          <p:val>
                            <p:strVal val="1+#ppt_h/2"/>
                          </p:val>
                        </p:tav>
                        <p:tav tm="100000">
                          <p:val>
                            <p:strVal val="#ppt_y"/>
                          </p:val>
                        </p:tav>
                      </p:tavLst>
                    </p:anim>
                  </p:childTnLst>
                </p:cTn>
              </p:par>
            </p:tnLst>
          </p:tmpl>
        </p:tmplLst>
      </p:bldP>
      <p:bldP spid="64" grpId="0" build="p">
        <p:tmplLst>
          <p:tmpl lvl="1">
            <p:tnLst>
              <p:par>
                <p:cTn presetID="2" presetClass="entr" presetSubtype="4" decel="100000" fill="hold" nodeType="withEffect">
                  <p:stCondLst>
                    <p:cond delay="50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500" fill="hold"/>
                        <p:tgtEl>
                          <p:spTgt spid="64"/>
                        </p:tgtEl>
                        <p:attrNameLst>
                          <p:attrName>ppt_x</p:attrName>
                        </p:attrNameLst>
                      </p:cBhvr>
                      <p:tavLst>
                        <p:tav tm="0">
                          <p:val>
                            <p:strVal val="#ppt_x"/>
                          </p:val>
                        </p:tav>
                        <p:tav tm="100000">
                          <p:val>
                            <p:strVal val="#ppt_x"/>
                          </p:val>
                        </p:tav>
                      </p:tavLst>
                    </p:anim>
                    <p:anim calcmode="lin" valueType="num">
                      <p:cBhvr additive="base">
                        <p:cTn dur="500" fill="hold"/>
                        <p:tgtEl>
                          <p:spTgt spid="64"/>
                        </p:tgtEl>
                        <p:attrNameLst>
                          <p:attrName>ppt_y</p:attrName>
                        </p:attrNameLst>
                      </p:cBhvr>
                      <p:tavLst>
                        <p:tav tm="0">
                          <p:val>
                            <p:strVal val="1+#ppt_h/2"/>
                          </p:val>
                        </p:tav>
                        <p:tav tm="100000">
                          <p:val>
                            <p:strVal val="#ppt_y"/>
                          </p:val>
                        </p:tav>
                      </p:tavLst>
                    </p:anim>
                  </p:childTnLst>
                </p:cTn>
              </p:par>
            </p:tnLst>
          </p:tmpl>
        </p:tmplLst>
      </p:bldP>
      <p:bldP spid="27" grpId="0" build="allAtOnce" animBg="1">
        <p:tmplLst>
          <p:tmpl>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animBg="1"/>
    </p:bldLst>
  </p:timing>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Pillar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8" name="円/楕円 7"/>
          <p:cNvSpPr/>
          <p:nvPr userDrawn="1"/>
        </p:nvSpPr>
        <p:spPr>
          <a:xfrm>
            <a:off x="7738257" y="2983260"/>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図プレースホルダー 5"/>
          <p:cNvSpPr>
            <a:spLocks noGrp="1"/>
          </p:cNvSpPr>
          <p:nvPr>
            <p:ph type="pic" sz="quarter" idx="38" hasCustomPrompt="1"/>
          </p:nvPr>
        </p:nvSpPr>
        <p:spPr>
          <a:xfrm>
            <a:off x="8638357" y="3883360"/>
            <a:ext cx="1008112" cy="1008112"/>
          </a:xfrm>
        </p:spPr>
        <p:txBody>
          <a:bodyPr>
            <a:normAutofit/>
          </a:bodyPr>
          <a:lstStyle>
            <a:lvl1pPr>
              <a:defRPr sz="1100"/>
            </a:lvl1pPr>
          </a:lstStyle>
          <a:p>
            <a:r>
              <a:rPr lang="en-US" dirty="0" smtClean="0"/>
              <a:t>ICON</a:t>
            </a:r>
          </a:p>
        </p:txBody>
      </p:sp>
      <p:sp>
        <p:nvSpPr>
          <p:cNvPr id="10" name="円/楕円 9"/>
          <p:cNvSpPr/>
          <p:nvPr userDrawn="1"/>
        </p:nvSpPr>
        <p:spPr>
          <a:xfrm>
            <a:off x="5902846" y="5935588"/>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図プレースホルダー 5"/>
          <p:cNvSpPr>
            <a:spLocks noGrp="1"/>
          </p:cNvSpPr>
          <p:nvPr>
            <p:ph type="pic" sz="quarter" idx="39" hasCustomPrompt="1"/>
          </p:nvPr>
        </p:nvSpPr>
        <p:spPr>
          <a:xfrm>
            <a:off x="6802946" y="6835688"/>
            <a:ext cx="1008112" cy="1008112"/>
          </a:xfrm>
        </p:spPr>
        <p:txBody>
          <a:bodyPr>
            <a:normAutofit/>
          </a:bodyPr>
          <a:lstStyle>
            <a:lvl1pPr>
              <a:defRPr sz="1100"/>
            </a:lvl1pPr>
          </a:lstStyle>
          <a:p>
            <a:r>
              <a:rPr lang="en-US" dirty="0" smtClean="0"/>
              <a:t>ICON</a:t>
            </a:r>
          </a:p>
        </p:txBody>
      </p:sp>
      <p:sp>
        <p:nvSpPr>
          <p:cNvPr id="14" name="円/楕円 13"/>
          <p:cNvSpPr/>
          <p:nvPr userDrawn="1"/>
        </p:nvSpPr>
        <p:spPr>
          <a:xfrm>
            <a:off x="9503246" y="5935588"/>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図プレースホルダー 5"/>
          <p:cNvSpPr>
            <a:spLocks noGrp="1"/>
          </p:cNvSpPr>
          <p:nvPr>
            <p:ph type="pic" sz="quarter" idx="40" hasCustomPrompt="1"/>
          </p:nvPr>
        </p:nvSpPr>
        <p:spPr>
          <a:xfrm>
            <a:off x="10403346" y="6835688"/>
            <a:ext cx="1008112" cy="1008112"/>
          </a:xfrm>
        </p:spPr>
        <p:txBody>
          <a:bodyPr>
            <a:normAutofit/>
          </a:bodyPr>
          <a:lstStyle>
            <a:lvl1pPr>
              <a:defRPr sz="1100"/>
            </a:lvl1pPr>
          </a:lstStyle>
          <a:p>
            <a:r>
              <a:rPr lang="en-US" dirty="0" smtClean="0"/>
              <a:t>ICON</a:t>
            </a:r>
          </a:p>
        </p:txBody>
      </p:sp>
      <p:sp>
        <p:nvSpPr>
          <p:cNvPr id="16" name="テキスト プレースホルダー 11"/>
          <p:cNvSpPr>
            <a:spLocks noGrp="1"/>
          </p:cNvSpPr>
          <p:nvPr>
            <p:ph type="body" sz="quarter" idx="14" hasCustomPrompt="1"/>
          </p:nvPr>
        </p:nvSpPr>
        <p:spPr>
          <a:xfrm>
            <a:off x="11087422" y="2335188"/>
            <a:ext cx="4320480"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18" name="テキスト プレースホルダー 11"/>
          <p:cNvSpPr>
            <a:spLocks noGrp="1"/>
          </p:cNvSpPr>
          <p:nvPr>
            <p:ph type="body" sz="quarter" idx="15" hasCustomPrompt="1"/>
          </p:nvPr>
        </p:nvSpPr>
        <p:spPr>
          <a:xfrm>
            <a:off x="11087422" y="2983260"/>
            <a:ext cx="4320480" cy="1871377"/>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
        <p:nvSpPr>
          <p:cNvPr id="19" name="テキスト プレースホルダー 11"/>
          <p:cNvSpPr>
            <a:spLocks noGrp="1"/>
          </p:cNvSpPr>
          <p:nvPr>
            <p:ph type="body" sz="quarter" idx="41" hasCustomPrompt="1"/>
          </p:nvPr>
        </p:nvSpPr>
        <p:spPr>
          <a:xfrm>
            <a:off x="13103646" y="6209806"/>
            <a:ext cx="4320480"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20" name="テキスト プレースホルダー 11"/>
          <p:cNvSpPr>
            <a:spLocks noGrp="1"/>
          </p:cNvSpPr>
          <p:nvPr>
            <p:ph type="body" sz="quarter" idx="42" hasCustomPrompt="1"/>
          </p:nvPr>
        </p:nvSpPr>
        <p:spPr>
          <a:xfrm>
            <a:off x="13103646" y="6857878"/>
            <a:ext cx="4320480" cy="1871377"/>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
        <p:nvSpPr>
          <p:cNvPr id="21" name="テキスト プレースホルダー 11"/>
          <p:cNvSpPr>
            <a:spLocks noGrp="1"/>
          </p:cNvSpPr>
          <p:nvPr>
            <p:ph type="body" sz="quarter" idx="43" hasCustomPrompt="1"/>
          </p:nvPr>
        </p:nvSpPr>
        <p:spPr>
          <a:xfrm>
            <a:off x="1006302" y="4928307"/>
            <a:ext cx="4320480"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22" name="テキスト プレースホルダー 11"/>
          <p:cNvSpPr>
            <a:spLocks noGrp="1"/>
          </p:cNvSpPr>
          <p:nvPr>
            <p:ph type="body" sz="quarter" idx="44" hasCustomPrompt="1"/>
          </p:nvPr>
        </p:nvSpPr>
        <p:spPr>
          <a:xfrm>
            <a:off x="1006302" y="5576379"/>
            <a:ext cx="4320480" cy="1871377"/>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cxnSp>
        <p:nvCxnSpPr>
          <p:cNvPr id="24" name="直線コネクタ 23"/>
          <p:cNvCxnSpPr/>
          <p:nvPr userDrawn="1"/>
        </p:nvCxnSpPr>
        <p:spPr>
          <a:xfrm>
            <a:off x="718270" y="5575548"/>
            <a:ext cx="4608512"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stCxn id="10" idx="1"/>
          </p:cNvCxnSpPr>
          <p:nvPr userDrawn="1"/>
        </p:nvCxnSpPr>
        <p:spPr>
          <a:xfrm flipH="1" flipV="1">
            <a:off x="5326782" y="5575548"/>
            <a:ext cx="987332" cy="771308"/>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userDrawn="1"/>
        </p:nvCxnSpPr>
        <p:spPr>
          <a:xfrm flipH="1">
            <a:off x="11087422" y="2983260"/>
            <a:ext cx="4868548" cy="4929"/>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a:stCxn id="8" idx="7"/>
          </p:cNvCxnSpPr>
          <p:nvPr userDrawn="1"/>
        </p:nvCxnSpPr>
        <p:spPr>
          <a:xfrm flipV="1">
            <a:off x="10135301" y="2988189"/>
            <a:ext cx="952121" cy="406339"/>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a:stCxn id="14" idx="6"/>
          </p:cNvCxnSpPr>
          <p:nvPr userDrawn="1"/>
        </p:nvCxnSpPr>
        <p:spPr>
          <a:xfrm flipV="1">
            <a:off x="12311558" y="6864132"/>
            <a:ext cx="792088" cy="475612"/>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userDrawn="1"/>
        </p:nvCxnSpPr>
        <p:spPr>
          <a:xfrm flipH="1">
            <a:off x="13103646" y="6864132"/>
            <a:ext cx="4752527"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029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fade">
                                      <p:cBhvr>
                                        <p:cTn id="30" dur="500"/>
                                        <p:tgtEl>
                                          <p:spTgt spid="16">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fade">
                                      <p:cBhvr>
                                        <p:cTn id="33" dur="500"/>
                                        <p:tgtEl>
                                          <p:spTgt spid="18">
                                            <p:txEl>
                                              <p:pRg st="0" end="0"/>
                                            </p:txEl>
                                          </p:spTgt>
                                        </p:tgtEl>
                                      </p:cBhvr>
                                    </p:animEffect>
                                  </p:childTnLst>
                                </p:cTn>
                              </p:par>
                            </p:childTnLst>
                          </p:cTn>
                        </p:par>
                        <p:par>
                          <p:cTn id="34" fill="hold">
                            <p:stCondLst>
                              <p:cond delay="2500"/>
                            </p:stCondLst>
                            <p:childTnLst>
                              <p:par>
                                <p:cTn id="35" presetID="53" presetClass="entr" presetSubtype="16" fill="hold" grpId="0" nodeType="afterEffect">
                                  <p:stCondLst>
                                    <p:cond delay="25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p:stCondLst>
                                    <p:cond delay="25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par>
                          <p:cTn id="45" fill="hold">
                            <p:stCondLst>
                              <p:cond delay="3250"/>
                            </p:stCondLst>
                            <p:childTnLst>
                              <p:par>
                                <p:cTn id="46" presetID="22" presetClass="entr" presetSubtype="2"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right)">
                                      <p:cBhvr>
                                        <p:cTn id="48" dur="500"/>
                                        <p:tgtEl>
                                          <p:spTgt spid="28"/>
                                        </p:tgtEl>
                                      </p:cBhvr>
                                    </p:animEffect>
                                  </p:childTnLst>
                                </p:cTn>
                              </p:par>
                            </p:childTnLst>
                          </p:cTn>
                        </p:par>
                        <p:par>
                          <p:cTn id="49" fill="hold">
                            <p:stCondLst>
                              <p:cond delay="3750"/>
                            </p:stCondLst>
                            <p:childTnLst>
                              <p:par>
                                <p:cTn id="50" presetID="22" presetClass="entr" presetSubtype="2"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right)">
                                      <p:cBhvr>
                                        <p:cTn id="52" dur="500"/>
                                        <p:tgtEl>
                                          <p:spTgt spid="24"/>
                                        </p:tgtEl>
                                      </p:cBhvr>
                                    </p:animEffect>
                                  </p:childTnLst>
                                </p:cTn>
                              </p:par>
                            </p:childTnLst>
                          </p:cTn>
                        </p:par>
                        <p:par>
                          <p:cTn id="53" fill="hold">
                            <p:stCondLst>
                              <p:cond delay="4250"/>
                            </p:stCondLst>
                            <p:childTnLst>
                              <p:par>
                                <p:cTn id="54" presetID="10" presetClass="entr" presetSubtype="0" fill="hold" grpId="0" nodeType="afterEffect">
                                  <p:stCondLst>
                                    <p:cond delay="0"/>
                                  </p:stCondLst>
                                  <p:childTnLst>
                                    <p:set>
                                      <p:cBhvr>
                                        <p:cTn id="55" dur="1" fill="hold">
                                          <p:stCondLst>
                                            <p:cond delay="0"/>
                                          </p:stCondLst>
                                        </p:cTn>
                                        <p:tgtEl>
                                          <p:spTgt spid="21">
                                            <p:txEl>
                                              <p:pRg st="0" end="0"/>
                                            </p:txEl>
                                          </p:spTgt>
                                        </p:tgtEl>
                                        <p:attrNameLst>
                                          <p:attrName>style.visibility</p:attrName>
                                        </p:attrNameLst>
                                      </p:cBhvr>
                                      <p:to>
                                        <p:strVal val="visible"/>
                                      </p:to>
                                    </p:set>
                                    <p:animEffect transition="in" filter="fade">
                                      <p:cBhvr>
                                        <p:cTn id="56" dur="500"/>
                                        <p:tgtEl>
                                          <p:spTgt spid="21">
                                            <p:txEl>
                                              <p:pRg st="0" end="0"/>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xEl>
                                              <p:pRg st="0" end="0"/>
                                            </p:txEl>
                                          </p:spTgt>
                                        </p:tgtEl>
                                        <p:attrNameLst>
                                          <p:attrName>style.visibility</p:attrName>
                                        </p:attrNameLst>
                                      </p:cBhvr>
                                      <p:to>
                                        <p:strVal val="visible"/>
                                      </p:to>
                                    </p:set>
                                    <p:animEffect transition="in" filter="fade">
                                      <p:cBhvr>
                                        <p:cTn id="59" dur="500"/>
                                        <p:tgtEl>
                                          <p:spTgt spid="22">
                                            <p:txEl>
                                              <p:pRg st="0" end="0"/>
                                            </p:txEl>
                                          </p:spTgt>
                                        </p:tgtEl>
                                      </p:cBhvr>
                                    </p:animEffect>
                                  </p:childTnLst>
                                </p:cTn>
                              </p:par>
                            </p:childTnLst>
                          </p:cTn>
                        </p:par>
                        <p:par>
                          <p:cTn id="60" fill="hold">
                            <p:stCondLst>
                              <p:cond delay="4750"/>
                            </p:stCondLst>
                            <p:childTnLst>
                              <p:par>
                                <p:cTn id="61" presetID="53" presetClass="entr" presetSubtype="16" fill="hold" grpId="0" nodeType="afterEffect">
                                  <p:stCondLst>
                                    <p:cond delay="25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par>
                                <p:cTn id="66" presetID="53" presetClass="entr" presetSubtype="16" fill="hold" grpId="0" nodeType="withEffect">
                                  <p:stCondLst>
                                    <p:cond delay="25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animEffect transition="in" filter="fade">
                                      <p:cBhvr>
                                        <p:cTn id="70" dur="500"/>
                                        <p:tgtEl>
                                          <p:spTgt spid="15"/>
                                        </p:tgtEl>
                                      </p:cBhvr>
                                    </p:animEffect>
                                  </p:childTnLst>
                                </p:cTn>
                              </p:par>
                            </p:childTnLst>
                          </p:cTn>
                        </p:par>
                        <p:par>
                          <p:cTn id="71" fill="hold">
                            <p:stCondLst>
                              <p:cond delay="5500"/>
                            </p:stCondLst>
                            <p:childTnLst>
                              <p:par>
                                <p:cTn id="72" presetID="22" presetClass="entr" presetSubtype="8" fill="hold" nodeType="after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wipe(left)">
                                      <p:cBhvr>
                                        <p:cTn id="74" dur="500"/>
                                        <p:tgtEl>
                                          <p:spTgt spid="36"/>
                                        </p:tgtEl>
                                      </p:cBhvr>
                                    </p:animEffect>
                                  </p:childTnLst>
                                </p:cTn>
                              </p:par>
                            </p:childTnLst>
                          </p:cTn>
                        </p:par>
                        <p:par>
                          <p:cTn id="75" fill="hold">
                            <p:stCondLst>
                              <p:cond delay="6000"/>
                            </p:stCondLst>
                            <p:childTnLst>
                              <p:par>
                                <p:cTn id="76" presetID="22" presetClass="entr" presetSubtype="8" fill="hold" nodeType="after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wipe(left)">
                                      <p:cBhvr>
                                        <p:cTn id="78" dur="500"/>
                                        <p:tgtEl>
                                          <p:spTgt spid="39"/>
                                        </p:tgtEl>
                                      </p:cBhvr>
                                    </p:animEffect>
                                  </p:childTnLst>
                                </p:cTn>
                              </p:par>
                            </p:childTnLst>
                          </p:cTn>
                        </p:par>
                        <p:par>
                          <p:cTn id="79" fill="hold">
                            <p:stCondLst>
                              <p:cond delay="6500"/>
                            </p:stCondLst>
                            <p:childTnLst>
                              <p:par>
                                <p:cTn id="80" presetID="10" presetClass="entr" presetSubtype="0" fill="hold" grpId="0" nodeType="afterEffect">
                                  <p:stCondLst>
                                    <p:cond delay="0"/>
                                  </p:stCondLst>
                                  <p:childTnLst>
                                    <p:set>
                                      <p:cBhvr>
                                        <p:cTn id="81" dur="1" fill="hold">
                                          <p:stCondLst>
                                            <p:cond delay="0"/>
                                          </p:stCondLst>
                                        </p:cTn>
                                        <p:tgtEl>
                                          <p:spTgt spid="19">
                                            <p:txEl>
                                              <p:pRg st="0" end="0"/>
                                            </p:txEl>
                                          </p:spTgt>
                                        </p:tgtEl>
                                        <p:attrNameLst>
                                          <p:attrName>style.visibility</p:attrName>
                                        </p:attrNameLst>
                                      </p:cBhvr>
                                      <p:to>
                                        <p:strVal val="visible"/>
                                      </p:to>
                                    </p:set>
                                    <p:animEffect transition="in" filter="fade">
                                      <p:cBhvr>
                                        <p:cTn id="82" dur="500"/>
                                        <p:tgtEl>
                                          <p:spTgt spid="19">
                                            <p:txEl>
                                              <p:pRg st="0" end="0"/>
                                            </p:tx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0">
                                            <p:txEl>
                                              <p:pRg st="0" end="0"/>
                                            </p:txEl>
                                          </p:spTgt>
                                        </p:tgtEl>
                                        <p:attrNameLst>
                                          <p:attrName>style.visibility</p:attrName>
                                        </p:attrNameLst>
                                      </p:cBhvr>
                                      <p:to>
                                        <p:strVal val="visible"/>
                                      </p:to>
                                    </p:set>
                                    <p:animEffect transition="in" filter="fade">
                                      <p:cBhvr>
                                        <p:cTn id="85"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9" grpId="0"/>
      <p:bldP spid="10" grpId="0" animBg="1"/>
      <p:bldP spid="12" grpId="0"/>
      <p:bldP spid="14" grpId="0" animBg="1"/>
      <p:bldP spid="15" grpId="0"/>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Point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16" name="テキスト プレースホルダー 11"/>
          <p:cNvSpPr>
            <a:spLocks noGrp="1"/>
          </p:cNvSpPr>
          <p:nvPr>
            <p:ph type="body" sz="quarter" idx="14" hasCustomPrompt="1"/>
          </p:nvPr>
        </p:nvSpPr>
        <p:spPr>
          <a:xfrm>
            <a:off x="2302446" y="2695650"/>
            <a:ext cx="6192688"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18" name="テキスト プレースホルダー 11"/>
          <p:cNvSpPr>
            <a:spLocks noGrp="1"/>
          </p:cNvSpPr>
          <p:nvPr>
            <p:ph type="body" sz="quarter" idx="15" hasCustomPrompt="1"/>
          </p:nvPr>
        </p:nvSpPr>
        <p:spPr>
          <a:xfrm>
            <a:off x="2302446" y="3343301"/>
            <a:ext cx="6192688" cy="2160240"/>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
        <p:nvSpPr>
          <p:cNvPr id="25" name="円/楕円 24"/>
          <p:cNvSpPr/>
          <p:nvPr userDrawn="1"/>
        </p:nvSpPr>
        <p:spPr>
          <a:xfrm>
            <a:off x="790278" y="2695228"/>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図プレースホルダー 5"/>
          <p:cNvSpPr>
            <a:spLocks noGrp="1"/>
          </p:cNvSpPr>
          <p:nvPr>
            <p:ph type="pic" sz="quarter" idx="39" hasCustomPrompt="1"/>
          </p:nvPr>
        </p:nvSpPr>
        <p:spPr>
          <a:xfrm>
            <a:off x="1116000" y="3001263"/>
            <a:ext cx="630070" cy="630070"/>
          </a:xfrm>
        </p:spPr>
        <p:txBody>
          <a:bodyPr>
            <a:normAutofit/>
          </a:bodyPr>
          <a:lstStyle>
            <a:lvl1pPr>
              <a:defRPr sz="1100"/>
            </a:lvl1pPr>
          </a:lstStyle>
          <a:p>
            <a:r>
              <a:rPr lang="en-US" dirty="0" smtClean="0"/>
              <a:t>ICON</a:t>
            </a:r>
          </a:p>
        </p:txBody>
      </p:sp>
      <p:cxnSp>
        <p:nvCxnSpPr>
          <p:cNvPr id="30" name="直線コネクタ 29"/>
          <p:cNvCxnSpPr>
            <a:endCxn id="25" idx="6"/>
          </p:cNvCxnSpPr>
          <p:nvPr userDrawn="1"/>
        </p:nvCxnSpPr>
        <p:spPr>
          <a:xfrm flipH="1">
            <a:off x="2050418" y="3325298"/>
            <a:ext cx="6876764"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31" name="テキスト プレースホルダー 11"/>
          <p:cNvSpPr>
            <a:spLocks noGrp="1"/>
          </p:cNvSpPr>
          <p:nvPr>
            <p:ph type="body" sz="quarter" idx="40" hasCustomPrompt="1"/>
          </p:nvPr>
        </p:nvSpPr>
        <p:spPr>
          <a:xfrm>
            <a:off x="2302446" y="6152033"/>
            <a:ext cx="6192688"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32" name="テキスト プレースホルダー 11"/>
          <p:cNvSpPr>
            <a:spLocks noGrp="1"/>
          </p:cNvSpPr>
          <p:nvPr>
            <p:ph type="body" sz="quarter" idx="41" hasCustomPrompt="1"/>
          </p:nvPr>
        </p:nvSpPr>
        <p:spPr>
          <a:xfrm>
            <a:off x="2302446" y="6799684"/>
            <a:ext cx="6192688" cy="2160240"/>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
        <p:nvSpPr>
          <p:cNvPr id="34" name="円/楕円 33"/>
          <p:cNvSpPr/>
          <p:nvPr userDrawn="1"/>
        </p:nvSpPr>
        <p:spPr>
          <a:xfrm>
            <a:off x="790278" y="6151611"/>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図プレースホルダー 5"/>
          <p:cNvSpPr>
            <a:spLocks noGrp="1"/>
          </p:cNvSpPr>
          <p:nvPr>
            <p:ph type="pic" sz="quarter" idx="42" hasCustomPrompt="1"/>
          </p:nvPr>
        </p:nvSpPr>
        <p:spPr>
          <a:xfrm>
            <a:off x="1116000" y="6457646"/>
            <a:ext cx="630070" cy="630070"/>
          </a:xfrm>
        </p:spPr>
        <p:txBody>
          <a:bodyPr>
            <a:normAutofit/>
          </a:bodyPr>
          <a:lstStyle>
            <a:lvl1pPr>
              <a:defRPr sz="1100"/>
            </a:lvl1pPr>
          </a:lstStyle>
          <a:p>
            <a:r>
              <a:rPr lang="en-US" dirty="0" smtClean="0"/>
              <a:t>ICON</a:t>
            </a:r>
          </a:p>
        </p:txBody>
      </p:sp>
      <p:cxnSp>
        <p:nvCxnSpPr>
          <p:cNvPr id="37" name="直線コネクタ 36"/>
          <p:cNvCxnSpPr>
            <a:endCxn id="34" idx="6"/>
          </p:cNvCxnSpPr>
          <p:nvPr userDrawn="1"/>
        </p:nvCxnSpPr>
        <p:spPr>
          <a:xfrm flipH="1">
            <a:off x="2050418" y="6781681"/>
            <a:ext cx="6876764"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38" name="テキスト プレースホルダー 11"/>
          <p:cNvSpPr>
            <a:spLocks noGrp="1"/>
          </p:cNvSpPr>
          <p:nvPr>
            <p:ph type="body" sz="quarter" idx="43" hasCustomPrompt="1"/>
          </p:nvPr>
        </p:nvSpPr>
        <p:spPr>
          <a:xfrm>
            <a:off x="10943406" y="2623642"/>
            <a:ext cx="6192688"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40" name="テキスト プレースホルダー 11"/>
          <p:cNvSpPr>
            <a:spLocks noGrp="1"/>
          </p:cNvSpPr>
          <p:nvPr>
            <p:ph type="body" sz="quarter" idx="44" hasCustomPrompt="1"/>
          </p:nvPr>
        </p:nvSpPr>
        <p:spPr>
          <a:xfrm>
            <a:off x="10943406" y="3271293"/>
            <a:ext cx="6192688" cy="2160240"/>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
        <p:nvSpPr>
          <p:cNvPr id="41" name="円/楕円 40"/>
          <p:cNvSpPr/>
          <p:nvPr userDrawn="1"/>
        </p:nvSpPr>
        <p:spPr>
          <a:xfrm>
            <a:off x="9431238" y="2623220"/>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図プレースホルダー 5"/>
          <p:cNvSpPr>
            <a:spLocks noGrp="1"/>
          </p:cNvSpPr>
          <p:nvPr>
            <p:ph type="pic" sz="quarter" idx="45" hasCustomPrompt="1"/>
          </p:nvPr>
        </p:nvSpPr>
        <p:spPr>
          <a:xfrm>
            <a:off x="9756000" y="2929255"/>
            <a:ext cx="630070" cy="630070"/>
          </a:xfrm>
        </p:spPr>
        <p:txBody>
          <a:bodyPr>
            <a:normAutofit/>
          </a:bodyPr>
          <a:lstStyle>
            <a:lvl1pPr>
              <a:defRPr sz="1100"/>
            </a:lvl1pPr>
          </a:lstStyle>
          <a:p>
            <a:r>
              <a:rPr lang="en-US" dirty="0" smtClean="0"/>
              <a:t>ICON</a:t>
            </a:r>
          </a:p>
        </p:txBody>
      </p:sp>
      <p:cxnSp>
        <p:nvCxnSpPr>
          <p:cNvPr id="43" name="直線コネクタ 42"/>
          <p:cNvCxnSpPr>
            <a:endCxn id="41" idx="6"/>
          </p:cNvCxnSpPr>
          <p:nvPr userDrawn="1"/>
        </p:nvCxnSpPr>
        <p:spPr>
          <a:xfrm flipH="1">
            <a:off x="10691378" y="3253290"/>
            <a:ext cx="6876764"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44" name="テキスト プレースホルダー 11"/>
          <p:cNvSpPr>
            <a:spLocks noGrp="1"/>
          </p:cNvSpPr>
          <p:nvPr>
            <p:ph type="body" sz="quarter" idx="46" hasCustomPrompt="1"/>
          </p:nvPr>
        </p:nvSpPr>
        <p:spPr>
          <a:xfrm>
            <a:off x="10943406" y="6080025"/>
            <a:ext cx="6192688"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45" name="テキスト プレースホルダー 11"/>
          <p:cNvSpPr>
            <a:spLocks noGrp="1"/>
          </p:cNvSpPr>
          <p:nvPr>
            <p:ph type="body" sz="quarter" idx="47" hasCustomPrompt="1"/>
          </p:nvPr>
        </p:nvSpPr>
        <p:spPr>
          <a:xfrm>
            <a:off x="10943406" y="6727676"/>
            <a:ext cx="6192688" cy="2160240"/>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
        <p:nvSpPr>
          <p:cNvPr id="46" name="円/楕円 45"/>
          <p:cNvSpPr/>
          <p:nvPr userDrawn="1"/>
        </p:nvSpPr>
        <p:spPr>
          <a:xfrm>
            <a:off x="9431238" y="6079603"/>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図プレースホルダー 5"/>
          <p:cNvSpPr>
            <a:spLocks noGrp="1"/>
          </p:cNvSpPr>
          <p:nvPr>
            <p:ph type="pic" sz="quarter" idx="48" hasCustomPrompt="1"/>
          </p:nvPr>
        </p:nvSpPr>
        <p:spPr>
          <a:xfrm>
            <a:off x="9756000" y="6385638"/>
            <a:ext cx="630070" cy="630070"/>
          </a:xfrm>
        </p:spPr>
        <p:txBody>
          <a:bodyPr>
            <a:normAutofit/>
          </a:bodyPr>
          <a:lstStyle>
            <a:lvl1pPr>
              <a:defRPr sz="1100"/>
            </a:lvl1pPr>
          </a:lstStyle>
          <a:p>
            <a:r>
              <a:rPr lang="en-US" dirty="0" smtClean="0"/>
              <a:t>ICON</a:t>
            </a:r>
          </a:p>
        </p:txBody>
      </p:sp>
      <p:cxnSp>
        <p:nvCxnSpPr>
          <p:cNvPr id="48" name="直線コネクタ 47"/>
          <p:cNvCxnSpPr>
            <a:endCxn id="46" idx="6"/>
          </p:cNvCxnSpPr>
          <p:nvPr userDrawn="1"/>
        </p:nvCxnSpPr>
        <p:spPr>
          <a:xfrm flipH="1">
            <a:off x="10691378" y="6709673"/>
            <a:ext cx="6876764"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54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par>
                          <p:cTn id="23" fill="hold">
                            <p:stCondLst>
                              <p:cond delay="1500"/>
                            </p:stCondLst>
                            <p:childTnLst>
                              <p:par>
                                <p:cTn id="24" presetID="2" presetClass="entr" presetSubtype="2" decel="100000" fill="hold" grpId="0" nodeType="after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 calcmode="lin" valueType="num">
                                      <p:cBhvr additive="base">
                                        <p:cTn id="26"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6">
                                            <p:txEl>
                                              <p:pRg st="0" end="0"/>
                                            </p:txEl>
                                          </p:spTgt>
                                        </p:tgtEl>
                                        <p:attrNameLst>
                                          <p:attrName>ppt_y</p:attrName>
                                        </p:attrNameLst>
                                      </p:cBhvr>
                                      <p:tavLst>
                                        <p:tav tm="0">
                                          <p:val>
                                            <p:strVal val="#ppt_y"/>
                                          </p:val>
                                        </p:tav>
                                        <p:tav tm="100000">
                                          <p:val>
                                            <p:strVal val="#ppt_y"/>
                                          </p:val>
                                        </p:tav>
                                      </p:tavLst>
                                    </p:anim>
                                  </p:childTnLst>
                                </p:cTn>
                              </p:par>
                              <p:par>
                                <p:cTn id="28" presetID="2" presetClass="entr" presetSubtype="4" decel="100000" fill="hold" grpId="0" nodeType="with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 calcmode="lin" valueType="num">
                                      <p:cBhvr additive="base">
                                        <p:cTn id="30"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grpId="0" nodeType="afterEffect">
                                  <p:stCondLst>
                                    <p:cond delay="25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Effect transition="in" filter="fade">
                                      <p:cBhvr>
                                        <p:cTn id="37" dur="500"/>
                                        <p:tgtEl>
                                          <p:spTgt spid="34"/>
                                        </p:tgtEl>
                                      </p:cBhvr>
                                    </p:animEffect>
                                  </p:childTnLst>
                                </p:cTn>
                              </p:par>
                              <p:par>
                                <p:cTn id="38" presetID="53" presetClass="entr" presetSubtype="16" fill="hold" grpId="0" nodeType="withEffect">
                                  <p:stCondLst>
                                    <p:cond delay="250"/>
                                  </p:stCondLst>
                                  <p:childTnLst>
                                    <p:set>
                                      <p:cBhvr>
                                        <p:cTn id="39" dur="1" fill="hold">
                                          <p:stCondLst>
                                            <p:cond delay="0"/>
                                          </p:stCondLst>
                                        </p:cTn>
                                        <p:tgtEl>
                                          <p:spTgt spid="35"/>
                                        </p:tgtEl>
                                        <p:attrNameLst>
                                          <p:attrName>style.visibility</p:attrName>
                                        </p:attrNameLst>
                                      </p:cBhvr>
                                      <p:to>
                                        <p:strVal val="visible"/>
                                      </p:to>
                                    </p:set>
                                    <p:anim calcmode="lin" valueType="num">
                                      <p:cBhvr>
                                        <p:cTn id="40" dur="500" fill="hold"/>
                                        <p:tgtEl>
                                          <p:spTgt spid="35"/>
                                        </p:tgtEl>
                                        <p:attrNameLst>
                                          <p:attrName>ppt_w</p:attrName>
                                        </p:attrNameLst>
                                      </p:cBhvr>
                                      <p:tavLst>
                                        <p:tav tm="0">
                                          <p:val>
                                            <p:fltVal val="0"/>
                                          </p:val>
                                        </p:tav>
                                        <p:tav tm="100000">
                                          <p:val>
                                            <p:strVal val="#ppt_w"/>
                                          </p:val>
                                        </p:tav>
                                      </p:tavLst>
                                    </p:anim>
                                    <p:anim calcmode="lin" valueType="num">
                                      <p:cBhvr>
                                        <p:cTn id="41" dur="500" fill="hold"/>
                                        <p:tgtEl>
                                          <p:spTgt spid="35"/>
                                        </p:tgtEl>
                                        <p:attrNameLst>
                                          <p:attrName>ppt_h</p:attrName>
                                        </p:attrNameLst>
                                      </p:cBhvr>
                                      <p:tavLst>
                                        <p:tav tm="0">
                                          <p:val>
                                            <p:fltVal val="0"/>
                                          </p:val>
                                        </p:tav>
                                        <p:tav tm="100000">
                                          <p:val>
                                            <p:strVal val="#ppt_h"/>
                                          </p:val>
                                        </p:tav>
                                      </p:tavLst>
                                    </p:anim>
                                    <p:animEffect transition="in" filter="fade">
                                      <p:cBhvr>
                                        <p:cTn id="42" dur="500"/>
                                        <p:tgtEl>
                                          <p:spTgt spid="35"/>
                                        </p:tgtEl>
                                      </p:cBhvr>
                                    </p:animEffect>
                                  </p:childTnLst>
                                </p:cTn>
                              </p:par>
                            </p:childTnLst>
                          </p:cTn>
                        </p:par>
                        <p:par>
                          <p:cTn id="43" fill="hold">
                            <p:stCondLst>
                              <p:cond delay="2750"/>
                            </p:stCondLst>
                            <p:childTnLst>
                              <p:par>
                                <p:cTn id="44" presetID="22" presetClass="entr" presetSubtype="8" fill="hold"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left)">
                                      <p:cBhvr>
                                        <p:cTn id="46" dur="500"/>
                                        <p:tgtEl>
                                          <p:spTgt spid="37"/>
                                        </p:tgtEl>
                                      </p:cBhvr>
                                    </p:animEffect>
                                  </p:childTnLst>
                                </p:cTn>
                              </p:par>
                            </p:childTnLst>
                          </p:cTn>
                        </p:par>
                        <p:par>
                          <p:cTn id="47" fill="hold">
                            <p:stCondLst>
                              <p:cond delay="3250"/>
                            </p:stCondLst>
                            <p:childTnLst>
                              <p:par>
                                <p:cTn id="48" presetID="2" presetClass="entr" presetSubtype="2" decel="100000" fill="hold" grpId="0" nodeType="afterEffect">
                                  <p:stCondLst>
                                    <p:cond delay="0"/>
                                  </p:stCondLst>
                                  <p:childTnLst>
                                    <p:set>
                                      <p:cBhvr>
                                        <p:cTn id="49" dur="1" fill="hold">
                                          <p:stCondLst>
                                            <p:cond delay="0"/>
                                          </p:stCondLst>
                                        </p:cTn>
                                        <p:tgtEl>
                                          <p:spTgt spid="31">
                                            <p:txEl>
                                              <p:pRg st="0" end="0"/>
                                            </p:txEl>
                                          </p:spTgt>
                                        </p:tgtEl>
                                        <p:attrNameLst>
                                          <p:attrName>style.visibility</p:attrName>
                                        </p:attrNameLst>
                                      </p:cBhvr>
                                      <p:to>
                                        <p:strVal val="visible"/>
                                      </p:to>
                                    </p:set>
                                    <p:anim calcmode="lin" valueType="num">
                                      <p:cBhvr additive="base">
                                        <p:cTn id="50" dur="50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31">
                                            <p:txEl>
                                              <p:pRg st="0" end="0"/>
                                            </p:txEl>
                                          </p:spTgt>
                                        </p:tgtEl>
                                        <p:attrNameLst>
                                          <p:attrName>ppt_y</p:attrName>
                                        </p:attrNameLst>
                                      </p:cBhvr>
                                      <p:tavLst>
                                        <p:tav tm="0">
                                          <p:val>
                                            <p:strVal val="#ppt_y"/>
                                          </p:val>
                                        </p:tav>
                                        <p:tav tm="100000">
                                          <p:val>
                                            <p:strVal val="#ppt_y"/>
                                          </p:val>
                                        </p:tav>
                                      </p:tavLst>
                                    </p:anim>
                                  </p:childTnLst>
                                </p:cTn>
                              </p:par>
                              <p:par>
                                <p:cTn id="52" presetID="2" presetClass="entr" presetSubtype="4" decel="100000" fill="hold" grpId="0" nodeType="withEffect">
                                  <p:stCondLst>
                                    <p:cond delay="0"/>
                                  </p:stCondLst>
                                  <p:childTnLst>
                                    <p:set>
                                      <p:cBhvr>
                                        <p:cTn id="53" dur="1" fill="hold">
                                          <p:stCondLst>
                                            <p:cond delay="0"/>
                                          </p:stCondLst>
                                        </p:cTn>
                                        <p:tgtEl>
                                          <p:spTgt spid="32">
                                            <p:txEl>
                                              <p:pRg st="0" end="0"/>
                                            </p:txEl>
                                          </p:spTgt>
                                        </p:tgtEl>
                                        <p:attrNameLst>
                                          <p:attrName>style.visibility</p:attrName>
                                        </p:attrNameLst>
                                      </p:cBhvr>
                                      <p:to>
                                        <p:strVal val="visible"/>
                                      </p:to>
                                    </p:set>
                                    <p:anim calcmode="lin" valueType="num">
                                      <p:cBhvr additive="base">
                                        <p:cTn id="54"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par>
                          <p:cTn id="56" fill="hold">
                            <p:stCondLst>
                              <p:cond delay="3750"/>
                            </p:stCondLst>
                            <p:childTnLst>
                              <p:par>
                                <p:cTn id="57" presetID="53" presetClass="entr" presetSubtype="16" fill="hold" grpId="0" nodeType="afterEffect">
                                  <p:stCondLst>
                                    <p:cond delay="25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ppt_w</p:attrName>
                                        </p:attrNameLst>
                                      </p:cBhvr>
                                      <p:tavLst>
                                        <p:tav tm="0">
                                          <p:val>
                                            <p:fltVal val="0"/>
                                          </p:val>
                                        </p:tav>
                                        <p:tav tm="100000">
                                          <p:val>
                                            <p:strVal val="#ppt_w"/>
                                          </p:val>
                                        </p:tav>
                                      </p:tavLst>
                                    </p:anim>
                                    <p:anim calcmode="lin" valueType="num">
                                      <p:cBhvr>
                                        <p:cTn id="60" dur="500" fill="hold"/>
                                        <p:tgtEl>
                                          <p:spTgt spid="41"/>
                                        </p:tgtEl>
                                        <p:attrNameLst>
                                          <p:attrName>ppt_h</p:attrName>
                                        </p:attrNameLst>
                                      </p:cBhvr>
                                      <p:tavLst>
                                        <p:tav tm="0">
                                          <p:val>
                                            <p:fltVal val="0"/>
                                          </p:val>
                                        </p:tav>
                                        <p:tav tm="100000">
                                          <p:val>
                                            <p:strVal val="#ppt_h"/>
                                          </p:val>
                                        </p:tav>
                                      </p:tavLst>
                                    </p:anim>
                                    <p:animEffect transition="in" filter="fade">
                                      <p:cBhvr>
                                        <p:cTn id="61" dur="500"/>
                                        <p:tgtEl>
                                          <p:spTgt spid="41"/>
                                        </p:tgtEl>
                                      </p:cBhvr>
                                    </p:animEffect>
                                  </p:childTnLst>
                                </p:cTn>
                              </p:par>
                              <p:par>
                                <p:cTn id="62" presetID="53" presetClass="entr" presetSubtype="16" fill="hold" grpId="0" nodeType="withEffect">
                                  <p:stCondLst>
                                    <p:cond delay="250"/>
                                  </p:stCondLst>
                                  <p:childTnLst>
                                    <p:set>
                                      <p:cBhvr>
                                        <p:cTn id="63" dur="1" fill="hold">
                                          <p:stCondLst>
                                            <p:cond delay="0"/>
                                          </p:stCondLst>
                                        </p:cTn>
                                        <p:tgtEl>
                                          <p:spTgt spid="42"/>
                                        </p:tgtEl>
                                        <p:attrNameLst>
                                          <p:attrName>style.visibility</p:attrName>
                                        </p:attrNameLst>
                                      </p:cBhvr>
                                      <p:to>
                                        <p:strVal val="visible"/>
                                      </p:to>
                                    </p:set>
                                    <p:anim calcmode="lin" valueType="num">
                                      <p:cBhvr>
                                        <p:cTn id="64" dur="500" fill="hold"/>
                                        <p:tgtEl>
                                          <p:spTgt spid="42"/>
                                        </p:tgtEl>
                                        <p:attrNameLst>
                                          <p:attrName>ppt_w</p:attrName>
                                        </p:attrNameLst>
                                      </p:cBhvr>
                                      <p:tavLst>
                                        <p:tav tm="0">
                                          <p:val>
                                            <p:fltVal val="0"/>
                                          </p:val>
                                        </p:tav>
                                        <p:tav tm="100000">
                                          <p:val>
                                            <p:strVal val="#ppt_w"/>
                                          </p:val>
                                        </p:tav>
                                      </p:tavLst>
                                    </p:anim>
                                    <p:anim calcmode="lin" valueType="num">
                                      <p:cBhvr>
                                        <p:cTn id="65" dur="500" fill="hold"/>
                                        <p:tgtEl>
                                          <p:spTgt spid="42"/>
                                        </p:tgtEl>
                                        <p:attrNameLst>
                                          <p:attrName>ppt_h</p:attrName>
                                        </p:attrNameLst>
                                      </p:cBhvr>
                                      <p:tavLst>
                                        <p:tav tm="0">
                                          <p:val>
                                            <p:fltVal val="0"/>
                                          </p:val>
                                        </p:tav>
                                        <p:tav tm="100000">
                                          <p:val>
                                            <p:strVal val="#ppt_h"/>
                                          </p:val>
                                        </p:tav>
                                      </p:tavLst>
                                    </p:anim>
                                    <p:animEffect transition="in" filter="fade">
                                      <p:cBhvr>
                                        <p:cTn id="66" dur="500"/>
                                        <p:tgtEl>
                                          <p:spTgt spid="42"/>
                                        </p:tgtEl>
                                      </p:cBhvr>
                                    </p:animEffect>
                                  </p:childTnLst>
                                </p:cTn>
                              </p:par>
                            </p:childTnLst>
                          </p:cTn>
                        </p:par>
                        <p:par>
                          <p:cTn id="67" fill="hold">
                            <p:stCondLst>
                              <p:cond delay="4500"/>
                            </p:stCondLst>
                            <p:childTnLst>
                              <p:par>
                                <p:cTn id="68" presetID="22" presetClass="entr" presetSubtype="8" fill="hold" nodeType="after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wipe(left)">
                                      <p:cBhvr>
                                        <p:cTn id="70" dur="500"/>
                                        <p:tgtEl>
                                          <p:spTgt spid="43"/>
                                        </p:tgtEl>
                                      </p:cBhvr>
                                    </p:animEffect>
                                  </p:childTnLst>
                                </p:cTn>
                              </p:par>
                            </p:childTnLst>
                          </p:cTn>
                        </p:par>
                        <p:par>
                          <p:cTn id="71" fill="hold">
                            <p:stCondLst>
                              <p:cond delay="5000"/>
                            </p:stCondLst>
                            <p:childTnLst>
                              <p:par>
                                <p:cTn id="72" presetID="2" presetClass="entr" presetSubtype="2" decel="100000" fill="hold" grpId="0" nodeType="afterEffect">
                                  <p:stCondLst>
                                    <p:cond delay="0"/>
                                  </p:stCondLst>
                                  <p:childTnLst>
                                    <p:set>
                                      <p:cBhvr>
                                        <p:cTn id="73" dur="1" fill="hold">
                                          <p:stCondLst>
                                            <p:cond delay="0"/>
                                          </p:stCondLst>
                                        </p:cTn>
                                        <p:tgtEl>
                                          <p:spTgt spid="38">
                                            <p:txEl>
                                              <p:pRg st="0" end="0"/>
                                            </p:txEl>
                                          </p:spTgt>
                                        </p:tgtEl>
                                        <p:attrNameLst>
                                          <p:attrName>style.visibility</p:attrName>
                                        </p:attrNameLst>
                                      </p:cBhvr>
                                      <p:to>
                                        <p:strVal val="visible"/>
                                      </p:to>
                                    </p:set>
                                    <p:anim calcmode="lin" valueType="num">
                                      <p:cBhvr additive="base">
                                        <p:cTn id="74"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75" dur="500" fill="hold"/>
                                        <p:tgtEl>
                                          <p:spTgt spid="38">
                                            <p:txEl>
                                              <p:pRg st="0" end="0"/>
                                            </p:txEl>
                                          </p:spTgt>
                                        </p:tgtEl>
                                        <p:attrNameLst>
                                          <p:attrName>ppt_y</p:attrName>
                                        </p:attrNameLst>
                                      </p:cBhvr>
                                      <p:tavLst>
                                        <p:tav tm="0">
                                          <p:val>
                                            <p:strVal val="#ppt_y"/>
                                          </p:val>
                                        </p:tav>
                                        <p:tav tm="100000">
                                          <p:val>
                                            <p:strVal val="#ppt_y"/>
                                          </p:val>
                                        </p:tav>
                                      </p:tavLst>
                                    </p:anim>
                                  </p:childTnLst>
                                </p:cTn>
                              </p:par>
                              <p:par>
                                <p:cTn id="76" presetID="2" presetClass="entr" presetSubtype="4" decel="100000" fill="hold" grpId="0" nodeType="withEffect">
                                  <p:stCondLst>
                                    <p:cond delay="0"/>
                                  </p:stCondLst>
                                  <p:childTnLst>
                                    <p:set>
                                      <p:cBhvr>
                                        <p:cTn id="77" dur="1" fill="hold">
                                          <p:stCondLst>
                                            <p:cond delay="0"/>
                                          </p:stCondLst>
                                        </p:cTn>
                                        <p:tgtEl>
                                          <p:spTgt spid="40">
                                            <p:txEl>
                                              <p:pRg st="0" end="0"/>
                                            </p:txEl>
                                          </p:spTgt>
                                        </p:tgtEl>
                                        <p:attrNameLst>
                                          <p:attrName>style.visibility</p:attrName>
                                        </p:attrNameLst>
                                      </p:cBhvr>
                                      <p:to>
                                        <p:strVal val="visible"/>
                                      </p:to>
                                    </p:set>
                                    <p:anim calcmode="lin" valueType="num">
                                      <p:cBhvr additive="base">
                                        <p:cTn id="78"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80" fill="hold">
                            <p:stCondLst>
                              <p:cond delay="5500"/>
                            </p:stCondLst>
                            <p:childTnLst>
                              <p:par>
                                <p:cTn id="81" presetID="53" presetClass="entr" presetSubtype="16" fill="hold" grpId="0" nodeType="afterEffect">
                                  <p:stCondLst>
                                    <p:cond delay="250"/>
                                  </p:stCondLst>
                                  <p:childTnLst>
                                    <p:set>
                                      <p:cBhvr>
                                        <p:cTn id="82" dur="1" fill="hold">
                                          <p:stCondLst>
                                            <p:cond delay="0"/>
                                          </p:stCondLst>
                                        </p:cTn>
                                        <p:tgtEl>
                                          <p:spTgt spid="46"/>
                                        </p:tgtEl>
                                        <p:attrNameLst>
                                          <p:attrName>style.visibility</p:attrName>
                                        </p:attrNameLst>
                                      </p:cBhvr>
                                      <p:to>
                                        <p:strVal val="visible"/>
                                      </p:to>
                                    </p:set>
                                    <p:anim calcmode="lin" valueType="num">
                                      <p:cBhvr>
                                        <p:cTn id="83" dur="500" fill="hold"/>
                                        <p:tgtEl>
                                          <p:spTgt spid="46"/>
                                        </p:tgtEl>
                                        <p:attrNameLst>
                                          <p:attrName>ppt_w</p:attrName>
                                        </p:attrNameLst>
                                      </p:cBhvr>
                                      <p:tavLst>
                                        <p:tav tm="0">
                                          <p:val>
                                            <p:fltVal val="0"/>
                                          </p:val>
                                        </p:tav>
                                        <p:tav tm="100000">
                                          <p:val>
                                            <p:strVal val="#ppt_w"/>
                                          </p:val>
                                        </p:tav>
                                      </p:tavLst>
                                    </p:anim>
                                    <p:anim calcmode="lin" valueType="num">
                                      <p:cBhvr>
                                        <p:cTn id="84" dur="500" fill="hold"/>
                                        <p:tgtEl>
                                          <p:spTgt spid="46"/>
                                        </p:tgtEl>
                                        <p:attrNameLst>
                                          <p:attrName>ppt_h</p:attrName>
                                        </p:attrNameLst>
                                      </p:cBhvr>
                                      <p:tavLst>
                                        <p:tav tm="0">
                                          <p:val>
                                            <p:fltVal val="0"/>
                                          </p:val>
                                        </p:tav>
                                        <p:tav tm="100000">
                                          <p:val>
                                            <p:strVal val="#ppt_h"/>
                                          </p:val>
                                        </p:tav>
                                      </p:tavLst>
                                    </p:anim>
                                    <p:animEffect transition="in" filter="fade">
                                      <p:cBhvr>
                                        <p:cTn id="85" dur="500"/>
                                        <p:tgtEl>
                                          <p:spTgt spid="46"/>
                                        </p:tgtEl>
                                      </p:cBhvr>
                                    </p:animEffect>
                                  </p:childTnLst>
                                </p:cTn>
                              </p:par>
                              <p:par>
                                <p:cTn id="86" presetID="53" presetClass="entr" presetSubtype="16" fill="hold" grpId="0" nodeType="withEffect">
                                  <p:stCondLst>
                                    <p:cond delay="250"/>
                                  </p:stCondLst>
                                  <p:childTnLst>
                                    <p:set>
                                      <p:cBhvr>
                                        <p:cTn id="87" dur="1" fill="hold">
                                          <p:stCondLst>
                                            <p:cond delay="0"/>
                                          </p:stCondLst>
                                        </p:cTn>
                                        <p:tgtEl>
                                          <p:spTgt spid="47"/>
                                        </p:tgtEl>
                                        <p:attrNameLst>
                                          <p:attrName>style.visibility</p:attrName>
                                        </p:attrNameLst>
                                      </p:cBhvr>
                                      <p:to>
                                        <p:strVal val="visible"/>
                                      </p:to>
                                    </p:set>
                                    <p:anim calcmode="lin" valueType="num">
                                      <p:cBhvr>
                                        <p:cTn id="88" dur="500" fill="hold"/>
                                        <p:tgtEl>
                                          <p:spTgt spid="47"/>
                                        </p:tgtEl>
                                        <p:attrNameLst>
                                          <p:attrName>ppt_w</p:attrName>
                                        </p:attrNameLst>
                                      </p:cBhvr>
                                      <p:tavLst>
                                        <p:tav tm="0">
                                          <p:val>
                                            <p:fltVal val="0"/>
                                          </p:val>
                                        </p:tav>
                                        <p:tav tm="100000">
                                          <p:val>
                                            <p:strVal val="#ppt_w"/>
                                          </p:val>
                                        </p:tav>
                                      </p:tavLst>
                                    </p:anim>
                                    <p:anim calcmode="lin" valueType="num">
                                      <p:cBhvr>
                                        <p:cTn id="89" dur="500" fill="hold"/>
                                        <p:tgtEl>
                                          <p:spTgt spid="47"/>
                                        </p:tgtEl>
                                        <p:attrNameLst>
                                          <p:attrName>ppt_h</p:attrName>
                                        </p:attrNameLst>
                                      </p:cBhvr>
                                      <p:tavLst>
                                        <p:tav tm="0">
                                          <p:val>
                                            <p:fltVal val="0"/>
                                          </p:val>
                                        </p:tav>
                                        <p:tav tm="100000">
                                          <p:val>
                                            <p:strVal val="#ppt_h"/>
                                          </p:val>
                                        </p:tav>
                                      </p:tavLst>
                                    </p:anim>
                                    <p:animEffect transition="in" filter="fade">
                                      <p:cBhvr>
                                        <p:cTn id="90" dur="500"/>
                                        <p:tgtEl>
                                          <p:spTgt spid="47"/>
                                        </p:tgtEl>
                                      </p:cBhvr>
                                    </p:animEffect>
                                  </p:childTnLst>
                                </p:cTn>
                              </p:par>
                            </p:childTnLst>
                          </p:cTn>
                        </p:par>
                        <p:par>
                          <p:cTn id="91" fill="hold">
                            <p:stCondLst>
                              <p:cond delay="6250"/>
                            </p:stCondLst>
                            <p:childTnLst>
                              <p:par>
                                <p:cTn id="92" presetID="22" presetClass="entr" presetSubtype="8" fill="hold" nodeType="after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wipe(left)">
                                      <p:cBhvr>
                                        <p:cTn id="94" dur="500"/>
                                        <p:tgtEl>
                                          <p:spTgt spid="48"/>
                                        </p:tgtEl>
                                      </p:cBhvr>
                                    </p:animEffect>
                                  </p:childTnLst>
                                </p:cTn>
                              </p:par>
                            </p:childTnLst>
                          </p:cTn>
                        </p:par>
                        <p:par>
                          <p:cTn id="95" fill="hold">
                            <p:stCondLst>
                              <p:cond delay="6750"/>
                            </p:stCondLst>
                            <p:childTnLst>
                              <p:par>
                                <p:cTn id="96" presetID="2" presetClass="entr" presetSubtype="2" decel="100000" fill="hold" grpId="0" nodeType="afterEffect">
                                  <p:stCondLst>
                                    <p:cond delay="0"/>
                                  </p:stCondLst>
                                  <p:childTnLst>
                                    <p:set>
                                      <p:cBhvr>
                                        <p:cTn id="97" dur="1" fill="hold">
                                          <p:stCondLst>
                                            <p:cond delay="0"/>
                                          </p:stCondLst>
                                        </p:cTn>
                                        <p:tgtEl>
                                          <p:spTgt spid="44">
                                            <p:txEl>
                                              <p:pRg st="0" end="0"/>
                                            </p:txEl>
                                          </p:spTgt>
                                        </p:tgtEl>
                                        <p:attrNameLst>
                                          <p:attrName>style.visibility</p:attrName>
                                        </p:attrNameLst>
                                      </p:cBhvr>
                                      <p:to>
                                        <p:strVal val="visible"/>
                                      </p:to>
                                    </p:set>
                                    <p:anim calcmode="lin" valueType="num">
                                      <p:cBhvr additive="base">
                                        <p:cTn id="98"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99" dur="500" fill="hold"/>
                                        <p:tgtEl>
                                          <p:spTgt spid="44">
                                            <p:txEl>
                                              <p:pRg st="0" end="0"/>
                                            </p:txEl>
                                          </p:spTgt>
                                        </p:tgtEl>
                                        <p:attrNameLst>
                                          <p:attrName>ppt_y</p:attrName>
                                        </p:attrNameLst>
                                      </p:cBhvr>
                                      <p:tavLst>
                                        <p:tav tm="0">
                                          <p:val>
                                            <p:strVal val="#ppt_y"/>
                                          </p:val>
                                        </p:tav>
                                        <p:tav tm="100000">
                                          <p:val>
                                            <p:strVal val="#ppt_y"/>
                                          </p:val>
                                        </p:tav>
                                      </p:tavLst>
                                    </p:anim>
                                  </p:childTnLst>
                                </p:cTn>
                              </p:par>
                              <p:par>
                                <p:cTn id="100" presetID="2" presetClass="entr" presetSubtype="4" decel="100000" fill="hold" grpId="0" nodeType="withEffect">
                                  <p:stCondLst>
                                    <p:cond delay="0"/>
                                  </p:stCondLst>
                                  <p:childTnLst>
                                    <p:set>
                                      <p:cBhvr>
                                        <p:cTn id="101" dur="1" fill="hold">
                                          <p:stCondLst>
                                            <p:cond delay="0"/>
                                          </p:stCondLst>
                                        </p:cTn>
                                        <p:tgtEl>
                                          <p:spTgt spid="45">
                                            <p:txEl>
                                              <p:pRg st="0" end="0"/>
                                            </p:txEl>
                                          </p:spTgt>
                                        </p:tgtEl>
                                        <p:attrNameLst>
                                          <p:attrName>style.visibility</p:attrName>
                                        </p:attrNameLst>
                                      </p:cBhvr>
                                      <p:to>
                                        <p:strVal val="visible"/>
                                      </p:to>
                                    </p:set>
                                    <p:anim calcmode="lin" valueType="num">
                                      <p:cBhvr additive="base">
                                        <p:cTn id="102"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25" grpId="0" animBg="1"/>
      <p:bldP spid="26" grpId="0"/>
      <p:bldP spid="31" grpId="0" build="p">
        <p:tmplLst>
          <p:tmpl lvl="1">
            <p:tnLst>
              <p:par>
                <p:cTn presetID="2" presetClass="entr" presetSubtype="2"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4"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4" grpId="0" animBg="1"/>
      <p:bldP spid="35" grpId="0"/>
      <p:bldP spid="38" grpId="0" build="p">
        <p:tmplLst>
          <p:tmpl lvl="1">
            <p:tnLst>
              <p:par>
                <p:cTn presetID="2" presetClass="entr" presetSubtype="2" decel="10000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1+#ppt_w/2"/>
                          </p:val>
                        </p:tav>
                        <p:tav tm="100000">
                          <p:val>
                            <p:strVal val="#ppt_x"/>
                          </p:val>
                        </p:tav>
                      </p:tavLst>
                    </p:anim>
                    <p:anim calcmode="lin" valueType="num">
                      <p:cBhvr additive="base">
                        <p:cTn dur="500" fill="hold"/>
                        <p:tgtEl>
                          <p:spTgt spid="38"/>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1" grpId="0" animBg="1"/>
      <p:bldP spid="42" grpId="0"/>
      <p:bldP spid="44" grpId="0" build="p">
        <p:tmplLst>
          <p:tmpl lvl="1">
            <p:tnLst>
              <p:par>
                <p:cTn presetID="2" presetClass="entr" presetSubtype="2" decel="10000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p">
        <p:tmplLst>
          <p:tmpl lvl="1">
            <p:tnLst>
              <p:par>
                <p:cTn presetID="2" presetClass="entr" presetSubtype="4"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animBg="1"/>
      <p:bldP spid="47" grpId="0"/>
    </p:bldLst>
  </p:timing>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 Point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16" name="テキスト プレースホルダー 11"/>
          <p:cNvSpPr>
            <a:spLocks noGrp="1"/>
          </p:cNvSpPr>
          <p:nvPr>
            <p:ph type="body" sz="quarter" idx="14" hasCustomPrompt="1"/>
          </p:nvPr>
        </p:nvSpPr>
        <p:spPr>
          <a:xfrm>
            <a:off x="1726382" y="2767658"/>
            <a:ext cx="4320480" cy="647650"/>
          </a:xfrm>
        </p:spPr>
        <p:txBody>
          <a:bodyPr anchor="ctr">
            <a:noAutofit/>
          </a:bodyPr>
          <a:lstStyle>
            <a:lvl1pP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18" name="テキスト プレースホルダー 11"/>
          <p:cNvSpPr>
            <a:spLocks noGrp="1"/>
          </p:cNvSpPr>
          <p:nvPr>
            <p:ph type="body" sz="quarter" idx="15" hasCustomPrompt="1"/>
          </p:nvPr>
        </p:nvSpPr>
        <p:spPr>
          <a:xfrm>
            <a:off x="1726382" y="3415309"/>
            <a:ext cx="4320480" cy="2160240"/>
          </a:xfrm>
        </p:spPr>
        <p:txBody>
          <a:bodyPr anchor="t">
            <a:noAutofit/>
          </a:bodyPr>
          <a:lstStyle>
            <a:lvl1pPr>
              <a:defRPr sz="2000">
                <a:solidFill>
                  <a:schemeClr val="bg1"/>
                </a:solidFill>
                <a:latin typeface="+mn-lt"/>
              </a:defRPr>
            </a:lvl1pPr>
          </a:lstStyle>
          <a:p>
            <a:pPr lvl="0"/>
            <a:r>
              <a:rPr lang="en-US" altLang="ja-JP" dirty="0" smtClean="0"/>
              <a:t>Text Here</a:t>
            </a:r>
            <a:endParaRPr lang="en-US" dirty="0"/>
          </a:p>
        </p:txBody>
      </p:sp>
      <p:sp>
        <p:nvSpPr>
          <p:cNvPr id="26" name="図プレースホルダー 5"/>
          <p:cNvSpPr>
            <a:spLocks noGrp="1"/>
          </p:cNvSpPr>
          <p:nvPr>
            <p:ph type="pic" sz="quarter" idx="39" hasCustomPrompt="1"/>
          </p:nvPr>
        </p:nvSpPr>
        <p:spPr>
          <a:xfrm>
            <a:off x="934294" y="2695228"/>
            <a:ext cx="811776" cy="811776"/>
          </a:xfrm>
        </p:spPr>
        <p:txBody>
          <a:bodyPr>
            <a:normAutofit/>
          </a:bodyPr>
          <a:lstStyle>
            <a:lvl1pPr>
              <a:defRPr sz="1100"/>
            </a:lvl1pPr>
          </a:lstStyle>
          <a:p>
            <a:r>
              <a:rPr lang="en-US" dirty="0" smtClean="0"/>
              <a:t>ICON</a:t>
            </a:r>
          </a:p>
        </p:txBody>
      </p:sp>
      <p:sp>
        <p:nvSpPr>
          <p:cNvPr id="54" name="テキスト プレースホルダー 11"/>
          <p:cNvSpPr>
            <a:spLocks noGrp="1"/>
          </p:cNvSpPr>
          <p:nvPr>
            <p:ph type="body" sz="quarter" idx="40" hasCustomPrompt="1"/>
          </p:nvPr>
        </p:nvSpPr>
        <p:spPr>
          <a:xfrm>
            <a:off x="7270998" y="2767657"/>
            <a:ext cx="4320480" cy="647650"/>
          </a:xfrm>
        </p:spPr>
        <p:txBody>
          <a:bodyPr anchor="ctr">
            <a:noAutofit/>
          </a:bodyPr>
          <a:lstStyle>
            <a:lvl1pP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55" name="テキスト プレースホルダー 11"/>
          <p:cNvSpPr>
            <a:spLocks noGrp="1"/>
          </p:cNvSpPr>
          <p:nvPr>
            <p:ph type="body" sz="quarter" idx="41" hasCustomPrompt="1"/>
          </p:nvPr>
        </p:nvSpPr>
        <p:spPr>
          <a:xfrm>
            <a:off x="7270998" y="3415308"/>
            <a:ext cx="4320480" cy="2160240"/>
          </a:xfrm>
        </p:spPr>
        <p:txBody>
          <a:bodyPr anchor="t">
            <a:noAutofit/>
          </a:bodyPr>
          <a:lstStyle>
            <a:lvl1pPr>
              <a:defRPr sz="2000">
                <a:solidFill>
                  <a:schemeClr val="bg1"/>
                </a:solidFill>
                <a:latin typeface="+mn-lt"/>
              </a:defRPr>
            </a:lvl1pPr>
          </a:lstStyle>
          <a:p>
            <a:pPr lvl="0"/>
            <a:r>
              <a:rPr lang="en-US" altLang="ja-JP" dirty="0" smtClean="0"/>
              <a:t>Text Here</a:t>
            </a:r>
            <a:endParaRPr lang="en-US" dirty="0"/>
          </a:p>
        </p:txBody>
      </p:sp>
      <p:sp>
        <p:nvSpPr>
          <p:cNvPr id="56" name="図プレースホルダー 5"/>
          <p:cNvSpPr>
            <a:spLocks noGrp="1"/>
          </p:cNvSpPr>
          <p:nvPr>
            <p:ph type="pic" sz="quarter" idx="42" hasCustomPrompt="1"/>
          </p:nvPr>
        </p:nvSpPr>
        <p:spPr>
          <a:xfrm>
            <a:off x="6478910" y="2695227"/>
            <a:ext cx="811776" cy="811776"/>
          </a:xfrm>
        </p:spPr>
        <p:txBody>
          <a:bodyPr>
            <a:normAutofit/>
          </a:bodyPr>
          <a:lstStyle>
            <a:lvl1pPr>
              <a:defRPr sz="1100"/>
            </a:lvl1pPr>
          </a:lstStyle>
          <a:p>
            <a:r>
              <a:rPr lang="en-US" dirty="0" smtClean="0"/>
              <a:t>ICON</a:t>
            </a:r>
          </a:p>
        </p:txBody>
      </p:sp>
      <p:sp>
        <p:nvSpPr>
          <p:cNvPr id="57" name="テキスト プレースホルダー 11"/>
          <p:cNvSpPr>
            <a:spLocks noGrp="1"/>
          </p:cNvSpPr>
          <p:nvPr>
            <p:ph type="body" sz="quarter" idx="43" hasCustomPrompt="1"/>
          </p:nvPr>
        </p:nvSpPr>
        <p:spPr>
          <a:xfrm>
            <a:off x="12815614" y="2767657"/>
            <a:ext cx="4320480" cy="647650"/>
          </a:xfrm>
        </p:spPr>
        <p:txBody>
          <a:bodyPr anchor="ctr">
            <a:noAutofit/>
          </a:bodyPr>
          <a:lstStyle>
            <a:lvl1pP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58" name="テキスト プレースホルダー 11"/>
          <p:cNvSpPr>
            <a:spLocks noGrp="1"/>
          </p:cNvSpPr>
          <p:nvPr>
            <p:ph type="body" sz="quarter" idx="44" hasCustomPrompt="1"/>
          </p:nvPr>
        </p:nvSpPr>
        <p:spPr>
          <a:xfrm>
            <a:off x="12815614" y="3415308"/>
            <a:ext cx="4320480" cy="2160240"/>
          </a:xfrm>
        </p:spPr>
        <p:txBody>
          <a:bodyPr anchor="t">
            <a:noAutofit/>
          </a:bodyPr>
          <a:lstStyle>
            <a:lvl1pPr>
              <a:defRPr sz="2000">
                <a:solidFill>
                  <a:schemeClr val="bg1"/>
                </a:solidFill>
                <a:latin typeface="+mn-lt"/>
              </a:defRPr>
            </a:lvl1pPr>
          </a:lstStyle>
          <a:p>
            <a:pPr lvl="0"/>
            <a:r>
              <a:rPr lang="en-US" altLang="ja-JP" dirty="0" smtClean="0"/>
              <a:t>Text Here</a:t>
            </a:r>
            <a:endParaRPr lang="en-US" dirty="0"/>
          </a:p>
        </p:txBody>
      </p:sp>
      <p:sp>
        <p:nvSpPr>
          <p:cNvPr id="59" name="図プレースホルダー 5"/>
          <p:cNvSpPr>
            <a:spLocks noGrp="1"/>
          </p:cNvSpPr>
          <p:nvPr>
            <p:ph type="pic" sz="quarter" idx="45" hasCustomPrompt="1"/>
          </p:nvPr>
        </p:nvSpPr>
        <p:spPr>
          <a:xfrm>
            <a:off x="12023526" y="2695227"/>
            <a:ext cx="811776" cy="811776"/>
          </a:xfrm>
        </p:spPr>
        <p:txBody>
          <a:bodyPr>
            <a:normAutofit/>
          </a:bodyPr>
          <a:lstStyle>
            <a:lvl1pPr>
              <a:defRPr sz="1100"/>
            </a:lvl1pPr>
          </a:lstStyle>
          <a:p>
            <a:r>
              <a:rPr lang="en-US" dirty="0" smtClean="0"/>
              <a:t>ICON</a:t>
            </a:r>
          </a:p>
        </p:txBody>
      </p:sp>
      <p:sp>
        <p:nvSpPr>
          <p:cNvPr id="60" name="テキスト プレースホルダー 11"/>
          <p:cNvSpPr>
            <a:spLocks noGrp="1"/>
          </p:cNvSpPr>
          <p:nvPr>
            <p:ph type="body" sz="quarter" idx="46" hasCustomPrompt="1"/>
          </p:nvPr>
        </p:nvSpPr>
        <p:spPr>
          <a:xfrm>
            <a:off x="1726382" y="6080025"/>
            <a:ext cx="4320480" cy="647650"/>
          </a:xfrm>
        </p:spPr>
        <p:txBody>
          <a:bodyPr anchor="ctr">
            <a:noAutofit/>
          </a:bodyPr>
          <a:lstStyle>
            <a:lvl1pP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61" name="テキスト プレースホルダー 11"/>
          <p:cNvSpPr>
            <a:spLocks noGrp="1"/>
          </p:cNvSpPr>
          <p:nvPr>
            <p:ph type="body" sz="quarter" idx="47" hasCustomPrompt="1"/>
          </p:nvPr>
        </p:nvSpPr>
        <p:spPr>
          <a:xfrm>
            <a:off x="1726382" y="6727676"/>
            <a:ext cx="4320480" cy="2160240"/>
          </a:xfrm>
        </p:spPr>
        <p:txBody>
          <a:bodyPr anchor="t">
            <a:noAutofit/>
          </a:bodyPr>
          <a:lstStyle>
            <a:lvl1pPr>
              <a:defRPr sz="2000">
                <a:solidFill>
                  <a:schemeClr val="bg1"/>
                </a:solidFill>
                <a:latin typeface="+mn-lt"/>
              </a:defRPr>
            </a:lvl1pPr>
          </a:lstStyle>
          <a:p>
            <a:pPr lvl="0"/>
            <a:r>
              <a:rPr lang="en-US" altLang="ja-JP" dirty="0" smtClean="0"/>
              <a:t>Text Here</a:t>
            </a:r>
            <a:endParaRPr lang="en-US" dirty="0"/>
          </a:p>
        </p:txBody>
      </p:sp>
      <p:sp>
        <p:nvSpPr>
          <p:cNvPr id="62" name="図プレースホルダー 5"/>
          <p:cNvSpPr>
            <a:spLocks noGrp="1"/>
          </p:cNvSpPr>
          <p:nvPr>
            <p:ph type="pic" sz="quarter" idx="48" hasCustomPrompt="1"/>
          </p:nvPr>
        </p:nvSpPr>
        <p:spPr>
          <a:xfrm>
            <a:off x="934294" y="6007595"/>
            <a:ext cx="811776" cy="811776"/>
          </a:xfrm>
        </p:spPr>
        <p:txBody>
          <a:bodyPr>
            <a:normAutofit/>
          </a:bodyPr>
          <a:lstStyle>
            <a:lvl1pPr>
              <a:defRPr sz="1100"/>
            </a:lvl1pPr>
          </a:lstStyle>
          <a:p>
            <a:r>
              <a:rPr lang="en-US" dirty="0" smtClean="0"/>
              <a:t>ICON</a:t>
            </a:r>
          </a:p>
        </p:txBody>
      </p:sp>
      <p:sp>
        <p:nvSpPr>
          <p:cNvPr id="63" name="テキスト プレースホルダー 11"/>
          <p:cNvSpPr>
            <a:spLocks noGrp="1"/>
          </p:cNvSpPr>
          <p:nvPr>
            <p:ph type="body" sz="quarter" idx="49" hasCustomPrompt="1"/>
          </p:nvPr>
        </p:nvSpPr>
        <p:spPr>
          <a:xfrm>
            <a:off x="7270998" y="6080024"/>
            <a:ext cx="4320480" cy="647650"/>
          </a:xfrm>
        </p:spPr>
        <p:txBody>
          <a:bodyPr anchor="ctr">
            <a:noAutofit/>
          </a:bodyPr>
          <a:lstStyle>
            <a:lvl1pP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64" name="テキスト プレースホルダー 11"/>
          <p:cNvSpPr>
            <a:spLocks noGrp="1"/>
          </p:cNvSpPr>
          <p:nvPr>
            <p:ph type="body" sz="quarter" idx="50" hasCustomPrompt="1"/>
          </p:nvPr>
        </p:nvSpPr>
        <p:spPr>
          <a:xfrm>
            <a:off x="7270998" y="6727675"/>
            <a:ext cx="4320480" cy="2160240"/>
          </a:xfrm>
        </p:spPr>
        <p:txBody>
          <a:bodyPr anchor="t">
            <a:noAutofit/>
          </a:bodyPr>
          <a:lstStyle>
            <a:lvl1pPr>
              <a:defRPr sz="2000">
                <a:solidFill>
                  <a:schemeClr val="bg1"/>
                </a:solidFill>
                <a:latin typeface="+mn-lt"/>
              </a:defRPr>
            </a:lvl1pPr>
          </a:lstStyle>
          <a:p>
            <a:pPr lvl="0"/>
            <a:r>
              <a:rPr lang="en-US" altLang="ja-JP" dirty="0" smtClean="0"/>
              <a:t>Text Here</a:t>
            </a:r>
            <a:endParaRPr lang="en-US" dirty="0"/>
          </a:p>
        </p:txBody>
      </p:sp>
      <p:sp>
        <p:nvSpPr>
          <p:cNvPr id="65" name="図プレースホルダー 5"/>
          <p:cNvSpPr>
            <a:spLocks noGrp="1"/>
          </p:cNvSpPr>
          <p:nvPr>
            <p:ph type="pic" sz="quarter" idx="51" hasCustomPrompt="1"/>
          </p:nvPr>
        </p:nvSpPr>
        <p:spPr>
          <a:xfrm>
            <a:off x="6478910" y="6007594"/>
            <a:ext cx="811776" cy="811776"/>
          </a:xfrm>
        </p:spPr>
        <p:txBody>
          <a:bodyPr>
            <a:normAutofit/>
          </a:bodyPr>
          <a:lstStyle>
            <a:lvl1pPr>
              <a:defRPr sz="1100"/>
            </a:lvl1pPr>
          </a:lstStyle>
          <a:p>
            <a:r>
              <a:rPr lang="en-US" dirty="0" smtClean="0"/>
              <a:t>ICON</a:t>
            </a:r>
          </a:p>
        </p:txBody>
      </p:sp>
      <p:sp>
        <p:nvSpPr>
          <p:cNvPr id="66" name="テキスト プレースホルダー 11"/>
          <p:cNvSpPr>
            <a:spLocks noGrp="1"/>
          </p:cNvSpPr>
          <p:nvPr>
            <p:ph type="body" sz="quarter" idx="52" hasCustomPrompt="1"/>
          </p:nvPr>
        </p:nvSpPr>
        <p:spPr>
          <a:xfrm>
            <a:off x="12815614" y="6080024"/>
            <a:ext cx="4320480" cy="647650"/>
          </a:xfrm>
        </p:spPr>
        <p:txBody>
          <a:bodyPr anchor="ctr">
            <a:noAutofit/>
          </a:bodyPr>
          <a:lstStyle>
            <a:lvl1pPr>
              <a:defRPr sz="3200">
                <a:solidFill>
                  <a:schemeClr val="accent1"/>
                </a:solidFill>
                <a:latin typeface="Bebas Neue Regular" pitchFamily="50" charset="0"/>
              </a:defRPr>
            </a:lvl1pPr>
          </a:lstStyle>
          <a:p>
            <a:pPr lvl="0"/>
            <a:r>
              <a:rPr lang="en-US" altLang="ja-JP" dirty="0" smtClean="0"/>
              <a:t>Text Here</a:t>
            </a:r>
            <a:endParaRPr lang="en-US" dirty="0"/>
          </a:p>
        </p:txBody>
      </p:sp>
      <p:sp>
        <p:nvSpPr>
          <p:cNvPr id="67" name="テキスト プレースホルダー 11"/>
          <p:cNvSpPr>
            <a:spLocks noGrp="1"/>
          </p:cNvSpPr>
          <p:nvPr>
            <p:ph type="body" sz="quarter" idx="53" hasCustomPrompt="1"/>
          </p:nvPr>
        </p:nvSpPr>
        <p:spPr>
          <a:xfrm>
            <a:off x="12815614" y="6727675"/>
            <a:ext cx="4320480" cy="2160240"/>
          </a:xfrm>
        </p:spPr>
        <p:txBody>
          <a:bodyPr anchor="t">
            <a:noAutofit/>
          </a:bodyPr>
          <a:lstStyle>
            <a:lvl1pPr>
              <a:defRPr sz="2000">
                <a:solidFill>
                  <a:schemeClr val="bg1"/>
                </a:solidFill>
                <a:latin typeface="+mn-lt"/>
              </a:defRPr>
            </a:lvl1pPr>
          </a:lstStyle>
          <a:p>
            <a:pPr lvl="0"/>
            <a:r>
              <a:rPr lang="en-US" altLang="ja-JP" dirty="0" smtClean="0"/>
              <a:t>Text Here</a:t>
            </a:r>
            <a:endParaRPr lang="en-US" dirty="0"/>
          </a:p>
        </p:txBody>
      </p:sp>
      <p:sp>
        <p:nvSpPr>
          <p:cNvPr id="68" name="図プレースホルダー 5"/>
          <p:cNvSpPr>
            <a:spLocks noGrp="1"/>
          </p:cNvSpPr>
          <p:nvPr>
            <p:ph type="pic" sz="quarter" idx="54" hasCustomPrompt="1"/>
          </p:nvPr>
        </p:nvSpPr>
        <p:spPr>
          <a:xfrm>
            <a:off x="12023526" y="6007594"/>
            <a:ext cx="811776" cy="811776"/>
          </a:xfrm>
        </p:spPr>
        <p:txBody>
          <a:bodyPr>
            <a:normAutofit/>
          </a:bodyPr>
          <a:lstStyle>
            <a:lvl1pPr>
              <a:defRPr sz="1100"/>
            </a:lvl1pPr>
          </a:lstStyle>
          <a:p>
            <a:r>
              <a:rPr lang="en-US" dirty="0" smtClean="0"/>
              <a:t>ICON</a:t>
            </a:r>
          </a:p>
        </p:txBody>
      </p:sp>
    </p:spTree>
    <p:extLst>
      <p:ext uri="{BB962C8B-B14F-4D97-AF65-F5344CB8AC3E}">
        <p14:creationId xmlns:p14="http://schemas.microsoft.com/office/powerpoint/2010/main" val="218279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250"/>
                            </p:stCondLst>
                            <p:childTnLst>
                              <p:par>
                                <p:cTn id="13" presetID="2" presetClass="entr" presetSubtype="2" decel="100000" fill="hold" grpId="0" nodeType="after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 calcmode="lin" valueType="num">
                                      <p:cBhvr additive="base">
                                        <p:cTn id="15"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6">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750"/>
                            </p:stCondLst>
                            <p:childTnLst>
                              <p:par>
                                <p:cTn id="22" presetID="10" presetClass="entr" presetSubtype="0" fill="hold" grpId="0" nodeType="afterEffect">
                                  <p:stCondLst>
                                    <p:cond delay="25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childTnLst>
                          </p:cTn>
                        </p:par>
                        <p:par>
                          <p:cTn id="25" fill="hold">
                            <p:stCondLst>
                              <p:cond delay="2500"/>
                            </p:stCondLst>
                            <p:childTnLst>
                              <p:par>
                                <p:cTn id="26" presetID="2" presetClass="entr" presetSubtype="2" decel="100000" fill="hold" grpId="0" nodeType="afterEffect">
                                  <p:stCondLst>
                                    <p:cond delay="0"/>
                                  </p:stCondLst>
                                  <p:childTnLst>
                                    <p:set>
                                      <p:cBhvr>
                                        <p:cTn id="27" dur="1" fill="hold">
                                          <p:stCondLst>
                                            <p:cond delay="0"/>
                                          </p:stCondLst>
                                        </p:cTn>
                                        <p:tgtEl>
                                          <p:spTgt spid="54">
                                            <p:txEl>
                                              <p:pRg st="0" end="0"/>
                                            </p:txEl>
                                          </p:spTgt>
                                        </p:tgtEl>
                                        <p:attrNameLst>
                                          <p:attrName>style.visibility</p:attrName>
                                        </p:attrNameLst>
                                      </p:cBhvr>
                                      <p:to>
                                        <p:strVal val="visible"/>
                                      </p:to>
                                    </p:set>
                                    <p:anim calcmode="lin" valueType="num">
                                      <p:cBhvr additive="base">
                                        <p:cTn id="28" dur="500" fill="hold"/>
                                        <p:tgtEl>
                                          <p:spTgt spid="54">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54">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55">
                                            <p:txEl>
                                              <p:pRg st="0" end="0"/>
                                            </p:txEl>
                                          </p:spTgt>
                                        </p:tgtEl>
                                        <p:attrNameLst>
                                          <p:attrName>style.visibility</p:attrName>
                                        </p:attrNameLst>
                                      </p:cBhvr>
                                      <p:to>
                                        <p:strVal val="visible"/>
                                      </p:to>
                                    </p:set>
                                    <p:anim calcmode="lin" valueType="num">
                                      <p:cBhvr additive="base">
                                        <p:cTn id="32" dur="500" fill="hold"/>
                                        <p:tgtEl>
                                          <p:spTgt spid="55">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5">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10" presetClass="entr" presetSubtype="0" fill="hold" grpId="0" nodeType="afterEffect">
                                  <p:stCondLst>
                                    <p:cond delay="25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par>
                          <p:cTn id="38" fill="hold">
                            <p:stCondLst>
                              <p:cond delay="3750"/>
                            </p:stCondLst>
                            <p:childTnLst>
                              <p:par>
                                <p:cTn id="39" presetID="2" presetClass="entr" presetSubtype="2" decel="100000" fill="hold" grpId="0" nodeType="afterEffect">
                                  <p:stCondLst>
                                    <p:cond delay="0"/>
                                  </p:stCondLst>
                                  <p:childTnLst>
                                    <p:set>
                                      <p:cBhvr>
                                        <p:cTn id="40" dur="1" fill="hold">
                                          <p:stCondLst>
                                            <p:cond delay="0"/>
                                          </p:stCondLst>
                                        </p:cTn>
                                        <p:tgtEl>
                                          <p:spTgt spid="57">
                                            <p:txEl>
                                              <p:pRg st="0" end="0"/>
                                            </p:txEl>
                                          </p:spTgt>
                                        </p:tgtEl>
                                        <p:attrNameLst>
                                          <p:attrName>style.visibility</p:attrName>
                                        </p:attrNameLst>
                                      </p:cBhvr>
                                      <p:to>
                                        <p:strVal val="visible"/>
                                      </p:to>
                                    </p:set>
                                    <p:anim calcmode="lin" valueType="num">
                                      <p:cBhvr additive="base">
                                        <p:cTn id="41"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57">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0"/>
                                  </p:stCondLst>
                                  <p:childTnLst>
                                    <p:set>
                                      <p:cBhvr>
                                        <p:cTn id="44" dur="1" fill="hold">
                                          <p:stCondLst>
                                            <p:cond delay="0"/>
                                          </p:stCondLst>
                                        </p:cTn>
                                        <p:tgtEl>
                                          <p:spTgt spid="58">
                                            <p:txEl>
                                              <p:pRg st="0" end="0"/>
                                            </p:txEl>
                                          </p:spTgt>
                                        </p:tgtEl>
                                        <p:attrNameLst>
                                          <p:attrName>style.visibility</p:attrName>
                                        </p:attrNameLst>
                                      </p:cBhvr>
                                      <p:to>
                                        <p:strVal val="visible"/>
                                      </p:to>
                                    </p:set>
                                    <p:anim calcmode="lin" valueType="num">
                                      <p:cBhvr additive="base">
                                        <p:cTn id="45"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8">
                                            <p:txEl>
                                              <p:pRg st="0" end="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4250"/>
                            </p:stCondLst>
                            <p:childTnLst>
                              <p:par>
                                <p:cTn id="48" presetID="10" presetClass="entr" presetSubtype="0" fill="hold" grpId="0" nodeType="afterEffect">
                                  <p:stCondLst>
                                    <p:cond delay="25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500"/>
                                        <p:tgtEl>
                                          <p:spTgt spid="62"/>
                                        </p:tgtEl>
                                      </p:cBhvr>
                                    </p:animEffect>
                                  </p:childTnLst>
                                </p:cTn>
                              </p:par>
                            </p:childTnLst>
                          </p:cTn>
                        </p:par>
                        <p:par>
                          <p:cTn id="51" fill="hold">
                            <p:stCondLst>
                              <p:cond delay="5000"/>
                            </p:stCondLst>
                            <p:childTnLst>
                              <p:par>
                                <p:cTn id="52" presetID="2" presetClass="entr" presetSubtype="2" decel="100000" fill="hold" grpId="0" nodeType="afterEffect">
                                  <p:stCondLst>
                                    <p:cond delay="0"/>
                                  </p:stCondLst>
                                  <p:childTnLst>
                                    <p:set>
                                      <p:cBhvr>
                                        <p:cTn id="53" dur="1" fill="hold">
                                          <p:stCondLst>
                                            <p:cond delay="0"/>
                                          </p:stCondLst>
                                        </p:cTn>
                                        <p:tgtEl>
                                          <p:spTgt spid="60">
                                            <p:txEl>
                                              <p:pRg st="0" end="0"/>
                                            </p:txEl>
                                          </p:spTgt>
                                        </p:tgtEl>
                                        <p:attrNameLst>
                                          <p:attrName>style.visibility</p:attrName>
                                        </p:attrNameLst>
                                      </p:cBhvr>
                                      <p:to>
                                        <p:strVal val="visible"/>
                                      </p:to>
                                    </p:set>
                                    <p:anim calcmode="lin" valueType="num">
                                      <p:cBhvr additive="base">
                                        <p:cTn id="54" dur="500" fill="hold"/>
                                        <p:tgtEl>
                                          <p:spTgt spid="60">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60">
                                            <p:txEl>
                                              <p:pRg st="0" end="0"/>
                                            </p:txEl>
                                          </p:spTgt>
                                        </p:tgtEl>
                                        <p:attrNameLst>
                                          <p:attrName>ppt_y</p:attrName>
                                        </p:attrNameLst>
                                      </p:cBhvr>
                                      <p:tavLst>
                                        <p:tav tm="0">
                                          <p:val>
                                            <p:strVal val="#ppt_y"/>
                                          </p:val>
                                        </p:tav>
                                        <p:tav tm="100000">
                                          <p:val>
                                            <p:strVal val="#ppt_y"/>
                                          </p:val>
                                        </p:tav>
                                      </p:tavLst>
                                    </p:anim>
                                  </p:childTnLst>
                                </p:cTn>
                              </p:par>
                              <p:par>
                                <p:cTn id="56" presetID="2" presetClass="entr" presetSubtype="4" decel="100000" fill="hold" grpId="0" nodeType="withEffect">
                                  <p:stCondLst>
                                    <p:cond delay="0"/>
                                  </p:stCondLst>
                                  <p:childTnLst>
                                    <p:set>
                                      <p:cBhvr>
                                        <p:cTn id="57" dur="1" fill="hold">
                                          <p:stCondLst>
                                            <p:cond delay="0"/>
                                          </p:stCondLst>
                                        </p:cTn>
                                        <p:tgtEl>
                                          <p:spTgt spid="61">
                                            <p:txEl>
                                              <p:pRg st="0" end="0"/>
                                            </p:txEl>
                                          </p:spTgt>
                                        </p:tgtEl>
                                        <p:attrNameLst>
                                          <p:attrName>style.visibility</p:attrName>
                                        </p:attrNameLst>
                                      </p:cBhvr>
                                      <p:to>
                                        <p:strVal val="visible"/>
                                      </p:to>
                                    </p:set>
                                    <p:anim calcmode="lin" valueType="num">
                                      <p:cBhvr additive="base">
                                        <p:cTn id="58"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61">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5500"/>
                            </p:stCondLst>
                            <p:childTnLst>
                              <p:par>
                                <p:cTn id="61" presetID="10" presetClass="entr" presetSubtype="0" fill="hold" grpId="0" nodeType="afterEffect">
                                  <p:stCondLst>
                                    <p:cond delay="250"/>
                                  </p:stCondLst>
                                  <p:childTnLst>
                                    <p:set>
                                      <p:cBhvr>
                                        <p:cTn id="62" dur="1" fill="hold">
                                          <p:stCondLst>
                                            <p:cond delay="0"/>
                                          </p:stCondLst>
                                        </p:cTn>
                                        <p:tgtEl>
                                          <p:spTgt spid="65"/>
                                        </p:tgtEl>
                                        <p:attrNameLst>
                                          <p:attrName>style.visibility</p:attrName>
                                        </p:attrNameLst>
                                      </p:cBhvr>
                                      <p:to>
                                        <p:strVal val="visible"/>
                                      </p:to>
                                    </p:set>
                                    <p:animEffect transition="in" filter="fade">
                                      <p:cBhvr>
                                        <p:cTn id="63" dur="500"/>
                                        <p:tgtEl>
                                          <p:spTgt spid="65"/>
                                        </p:tgtEl>
                                      </p:cBhvr>
                                    </p:animEffect>
                                  </p:childTnLst>
                                </p:cTn>
                              </p:par>
                            </p:childTnLst>
                          </p:cTn>
                        </p:par>
                        <p:par>
                          <p:cTn id="64" fill="hold">
                            <p:stCondLst>
                              <p:cond delay="6250"/>
                            </p:stCondLst>
                            <p:childTnLst>
                              <p:par>
                                <p:cTn id="65" presetID="2" presetClass="entr" presetSubtype="2" decel="100000" fill="hold" grpId="0" nodeType="afterEffect">
                                  <p:stCondLst>
                                    <p:cond delay="0"/>
                                  </p:stCondLst>
                                  <p:childTnLst>
                                    <p:set>
                                      <p:cBhvr>
                                        <p:cTn id="66" dur="1" fill="hold">
                                          <p:stCondLst>
                                            <p:cond delay="0"/>
                                          </p:stCondLst>
                                        </p:cTn>
                                        <p:tgtEl>
                                          <p:spTgt spid="63">
                                            <p:txEl>
                                              <p:pRg st="0" end="0"/>
                                            </p:txEl>
                                          </p:spTgt>
                                        </p:tgtEl>
                                        <p:attrNameLst>
                                          <p:attrName>style.visibility</p:attrName>
                                        </p:attrNameLst>
                                      </p:cBhvr>
                                      <p:to>
                                        <p:strVal val="visible"/>
                                      </p:to>
                                    </p:set>
                                    <p:anim calcmode="lin" valueType="num">
                                      <p:cBhvr additive="base">
                                        <p:cTn id="67" dur="500" fill="hold"/>
                                        <p:tgtEl>
                                          <p:spTgt spid="63">
                                            <p:txEl>
                                              <p:pRg st="0" end="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63">
                                            <p:txEl>
                                              <p:pRg st="0" end="0"/>
                                            </p:txEl>
                                          </p:spTgt>
                                        </p:tgtEl>
                                        <p:attrNameLst>
                                          <p:attrName>ppt_y</p:attrName>
                                        </p:attrNameLst>
                                      </p:cBhvr>
                                      <p:tavLst>
                                        <p:tav tm="0">
                                          <p:val>
                                            <p:strVal val="#ppt_y"/>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64">
                                            <p:txEl>
                                              <p:pRg st="0" end="0"/>
                                            </p:txEl>
                                          </p:spTgt>
                                        </p:tgtEl>
                                        <p:attrNameLst>
                                          <p:attrName>style.visibility</p:attrName>
                                        </p:attrNameLst>
                                      </p:cBhvr>
                                      <p:to>
                                        <p:strVal val="visible"/>
                                      </p:to>
                                    </p:set>
                                    <p:anim calcmode="lin" valueType="num">
                                      <p:cBhvr additive="base">
                                        <p:cTn id="71"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64">
                                            <p:txEl>
                                              <p:pRg st="0" end="0"/>
                                            </p:txEl>
                                          </p:spTgt>
                                        </p:tgtEl>
                                        <p:attrNameLst>
                                          <p:attrName>ppt_y</p:attrName>
                                        </p:attrNameLst>
                                      </p:cBhvr>
                                      <p:tavLst>
                                        <p:tav tm="0">
                                          <p:val>
                                            <p:strVal val="1+#ppt_h/2"/>
                                          </p:val>
                                        </p:tav>
                                        <p:tav tm="100000">
                                          <p:val>
                                            <p:strVal val="#ppt_y"/>
                                          </p:val>
                                        </p:tav>
                                      </p:tavLst>
                                    </p:anim>
                                  </p:childTnLst>
                                </p:cTn>
                              </p:par>
                            </p:childTnLst>
                          </p:cTn>
                        </p:par>
                        <p:par>
                          <p:cTn id="73" fill="hold">
                            <p:stCondLst>
                              <p:cond delay="6750"/>
                            </p:stCondLst>
                            <p:childTnLst>
                              <p:par>
                                <p:cTn id="74" presetID="10" presetClass="entr" presetSubtype="0" fill="hold" grpId="0" nodeType="afterEffect">
                                  <p:stCondLst>
                                    <p:cond delay="250"/>
                                  </p:stCondLst>
                                  <p:childTnLst>
                                    <p:set>
                                      <p:cBhvr>
                                        <p:cTn id="75" dur="1" fill="hold">
                                          <p:stCondLst>
                                            <p:cond delay="0"/>
                                          </p:stCondLst>
                                        </p:cTn>
                                        <p:tgtEl>
                                          <p:spTgt spid="68"/>
                                        </p:tgtEl>
                                        <p:attrNameLst>
                                          <p:attrName>style.visibility</p:attrName>
                                        </p:attrNameLst>
                                      </p:cBhvr>
                                      <p:to>
                                        <p:strVal val="visible"/>
                                      </p:to>
                                    </p:set>
                                    <p:animEffect transition="in" filter="fade">
                                      <p:cBhvr>
                                        <p:cTn id="76" dur="500"/>
                                        <p:tgtEl>
                                          <p:spTgt spid="68"/>
                                        </p:tgtEl>
                                      </p:cBhvr>
                                    </p:animEffect>
                                  </p:childTnLst>
                                </p:cTn>
                              </p:par>
                            </p:childTnLst>
                          </p:cTn>
                        </p:par>
                        <p:par>
                          <p:cTn id="77" fill="hold">
                            <p:stCondLst>
                              <p:cond delay="7500"/>
                            </p:stCondLst>
                            <p:childTnLst>
                              <p:par>
                                <p:cTn id="78" presetID="2" presetClass="entr" presetSubtype="2" decel="100000" fill="hold" grpId="0" nodeType="afterEffect">
                                  <p:stCondLst>
                                    <p:cond delay="0"/>
                                  </p:stCondLst>
                                  <p:childTnLst>
                                    <p:set>
                                      <p:cBhvr>
                                        <p:cTn id="79" dur="1" fill="hold">
                                          <p:stCondLst>
                                            <p:cond delay="0"/>
                                          </p:stCondLst>
                                        </p:cTn>
                                        <p:tgtEl>
                                          <p:spTgt spid="66">
                                            <p:txEl>
                                              <p:pRg st="0" end="0"/>
                                            </p:txEl>
                                          </p:spTgt>
                                        </p:tgtEl>
                                        <p:attrNameLst>
                                          <p:attrName>style.visibility</p:attrName>
                                        </p:attrNameLst>
                                      </p:cBhvr>
                                      <p:to>
                                        <p:strVal val="visible"/>
                                      </p:to>
                                    </p:set>
                                    <p:anim calcmode="lin" valueType="num">
                                      <p:cBhvr additive="base">
                                        <p:cTn id="80" dur="500" fill="hold"/>
                                        <p:tgtEl>
                                          <p:spTgt spid="66">
                                            <p:txEl>
                                              <p:pRg st="0" end="0"/>
                                            </p:txEl>
                                          </p:spTgt>
                                        </p:tgtEl>
                                        <p:attrNameLst>
                                          <p:attrName>ppt_x</p:attrName>
                                        </p:attrNameLst>
                                      </p:cBhvr>
                                      <p:tavLst>
                                        <p:tav tm="0">
                                          <p:val>
                                            <p:strVal val="1+#ppt_w/2"/>
                                          </p:val>
                                        </p:tav>
                                        <p:tav tm="100000">
                                          <p:val>
                                            <p:strVal val="#ppt_x"/>
                                          </p:val>
                                        </p:tav>
                                      </p:tavLst>
                                    </p:anim>
                                    <p:anim calcmode="lin" valueType="num">
                                      <p:cBhvr additive="base">
                                        <p:cTn id="81" dur="500" fill="hold"/>
                                        <p:tgtEl>
                                          <p:spTgt spid="66">
                                            <p:txEl>
                                              <p:pRg st="0" end="0"/>
                                            </p:txEl>
                                          </p:spTgt>
                                        </p:tgtEl>
                                        <p:attrNameLst>
                                          <p:attrName>ppt_y</p:attrName>
                                        </p:attrNameLst>
                                      </p:cBhvr>
                                      <p:tavLst>
                                        <p:tav tm="0">
                                          <p:val>
                                            <p:strVal val="#ppt_y"/>
                                          </p:val>
                                        </p:tav>
                                        <p:tav tm="100000">
                                          <p:val>
                                            <p:strVal val="#ppt_y"/>
                                          </p:val>
                                        </p:tav>
                                      </p:tavLst>
                                    </p:anim>
                                  </p:childTnLst>
                                </p:cTn>
                              </p:par>
                              <p:par>
                                <p:cTn id="82" presetID="2" presetClass="entr" presetSubtype="4" decel="100000" fill="hold" grpId="0" nodeType="withEffect">
                                  <p:stCondLst>
                                    <p:cond delay="0"/>
                                  </p:stCondLst>
                                  <p:childTnLst>
                                    <p:set>
                                      <p:cBhvr>
                                        <p:cTn id="83" dur="1" fill="hold">
                                          <p:stCondLst>
                                            <p:cond delay="0"/>
                                          </p:stCondLst>
                                        </p:cTn>
                                        <p:tgtEl>
                                          <p:spTgt spid="67">
                                            <p:txEl>
                                              <p:pRg st="0" end="0"/>
                                            </p:txEl>
                                          </p:spTgt>
                                        </p:tgtEl>
                                        <p:attrNameLst>
                                          <p:attrName>style.visibility</p:attrName>
                                        </p:attrNameLst>
                                      </p:cBhvr>
                                      <p:to>
                                        <p:strVal val="visible"/>
                                      </p:to>
                                    </p:set>
                                    <p:anim calcmode="lin" valueType="num">
                                      <p:cBhvr additive="base">
                                        <p:cTn id="84" dur="500" fill="hold"/>
                                        <p:tgtEl>
                                          <p:spTgt spid="67">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6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26" grpId="0"/>
      <p:bldP spid="54" grpId="0" build="p">
        <p:tmplLst>
          <p:tmpl lvl="1">
            <p:tnLst>
              <p:par>
                <p:cTn presetID="2" presetClass="entr" presetSubtype="2" decel="10000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1+#ppt_w/2"/>
                          </p:val>
                        </p:tav>
                        <p:tav tm="100000">
                          <p:val>
                            <p:strVal val="#ppt_x"/>
                          </p:val>
                        </p:tav>
                      </p:tavLst>
                    </p:anim>
                    <p:anim calcmode="lin" valueType="num">
                      <p:cBhvr additive="base">
                        <p:cTn dur="500" fill="hold"/>
                        <p:tgtEl>
                          <p:spTgt spid="54"/>
                        </p:tgtEl>
                        <p:attrNameLst>
                          <p:attrName>ppt_y</p:attrName>
                        </p:attrNameLst>
                      </p:cBhvr>
                      <p:tavLst>
                        <p:tav tm="0">
                          <p:val>
                            <p:strVal val="#ppt_y"/>
                          </p:val>
                        </p:tav>
                        <p:tav tm="100000">
                          <p:val>
                            <p:strVal val="#ppt_y"/>
                          </p:val>
                        </p:tav>
                      </p:tavLst>
                    </p:anim>
                  </p:childTnLst>
                </p:cTn>
              </p:par>
            </p:tnLst>
          </p:tmpl>
        </p:tmplLst>
      </p:bldP>
      <p:bldP spid="55" grpId="0" build="p">
        <p:tmplLst>
          <p:tmpl lvl="1">
            <p:tnLst>
              <p:par>
                <p:cTn presetID="2" presetClass="entr" presetSubtype="4" decel="10000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ppt_x"/>
                          </p:val>
                        </p:tav>
                        <p:tav tm="100000">
                          <p:val>
                            <p:strVal val="#ppt_x"/>
                          </p:val>
                        </p:tav>
                      </p:tavLst>
                    </p:anim>
                    <p:anim calcmode="lin" valueType="num">
                      <p:cBhvr additive="base">
                        <p:cTn dur="500" fill="hold"/>
                        <p:tgtEl>
                          <p:spTgt spid="55"/>
                        </p:tgtEl>
                        <p:attrNameLst>
                          <p:attrName>ppt_y</p:attrName>
                        </p:attrNameLst>
                      </p:cBhvr>
                      <p:tavLst>
                        <p:tav tm="0">
                          <p:val>
                            <p:strVal val="1+#ppt_h/2"/>
                          </p:val>
                        </p:tav>
                        <p:tav tm="100000">
                          <p:val>
                            <p:strVal val="#ppt_y"/>
                          </p:val>
                        </p:tav>
                      </p:tavLst>
                    </p:anim>
                  </p:childTnLst>
                </p:cTn>
              </p:par>
            </p:tnLst>
          </p:tmpl>
        </p:tmplLst>
      </p:bldP>
      <p:bldP spid="56" grpId="0"/>
      <p:bldP spid="57" grpId="0" build="p">
        <p:tmplLst>
          <p:tmpl lvl="1">
            <p:tnLst>
              <p:par>
                <p:cTn presetID="2" presetClass="entr" presetSubtype="2" decel="10000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build="p">
        <p:tmplLst>
          <p:tmpl lvl="1">
            <p:tnLst>
              <p:par>
                <p:cTn presetID="2" presetClass="entr" presetSubtype="4" decel="100000" fill="hold" nodeType="withEffect">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500" fill="hold"/>
                        <p:tgtEl>
                          <p:spTgt spid="58"/>
                        </p:tgtEl>
                        <p:attrNameLst>
                          <p:attrName>ppt_x</p:attrName>
                        </p:attrNameLst>
                      </p:cBhvr>
                      <p:tavLst>
                        <p:tav tm="0">
                          <p:val>
                            <p:strVal val="#ppt_x"/>
                          </p:val>
                        </p:tav>
                        <p:tav tm="100000">
                          <p:val>
                            <p:strVal val="#ppt_x"/>
                          </p:val>
                        </p:tav>
                      </p:tavLst>
                    </p:anim>
                    <p:anim calcmode="lin" valueType="num">
                      <p:cBhvr additive="base">
                        <p:cTn dur="500" fill="hold"/>
                        <p:tgtEl>
                          <p:spTgt spid="58"/>
                        </p:tgtEl>
                        <p:attrNameLst>
                          <p:attrName>ppt_y</p:attrName>
                        </p:attrNameLst>
                      </p:cBhvr>
                      <p:tavLst>
                        <p:tav tm="0">
                          <p:val>
                            <p:strVal val="1+#ppt_h/2"/>
                          </p:val>
                        </p:tav>
                        <p:tav tm="100000">
                          <p:val>
                            <p:strVal val="#ppt_y"/>
                          </p:val>
                        </p:tav>
                      </p:tavLst>
                    </p:anim>
                  </p:childTnLst>
                </p:cTn>
              </p:par>
            </p:tnLst>
          </p:tmpl>
        </p:tmplLst>
      </p:bldP>
      <p:bldP spid="59" grpId="0"/>
      <p:bldP spid="60" grpId="0" build="p">
        <p:tmplLst>
          <p:tmpl lvl="1">
            <p:tnLst>
              <p:par>
                <p:cTn presetID="2" presetClass="entr" presetSubtype="2" decel="100000"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 calcmode="lin" valueType="num">
                      <p:cBhvr additive="base">
                        <p:cTn dur="500" fill="hold"/>
                        <p:tgtEl>
                          <p:spTgt spid="60"/>
                        </p:tgtEl>
                        <p:attrNameLst>
                          <p:attrName>ppt_x</p:attrName>
                        </p:attrNameLst>
                      </p:cBhvr>
                      <p:tavLst>
                        <p:tav tm="0">
                          <p:val>
                            <p:strVal val="1+#ppt_w/2"/>
                          </p:val>
                        </p:tav>
                        <p:tav tm="100000">
                          <p:val>
                            <p:strVal val="#ppt_x"/>
                          </p:val>
                        </p:tav>
                      </p:tavLst>
                    </p:anim>
                    <p:anim calcmode="lin" valueType="num">
                      <p:cBhvr additive="base">
                        <p:cTn dur="500" fill="hold"/>
                        <p:tgtEl>
                          <p:spTgt spid="60"/>
                        </p:tgtEl>
                        <p:attrNameLst>
                          <p:attrName>ppt_y</p:attrName>
                        </p:attrNameLst>
                      </p:cBhvr>
                      <p:tavLst>
                        <p:tav tm="0">
                          <p:val>
                            <p:strVal val="#ppt_y"/>
                          </p:val>
                        </p:tav>
                        <p:tav tm="100000">
                          <p:val>
                            <p:strVal val="#ppt_y"/>
                          </p:val>
                        </p:tav>
                      </p:tavLst>
                    </p:anim>
                  </p:childTnLst>
                </p:cTn>
              </p:par>
            </p:tnLst>
          </p:tmpl>
        </p:tmplLst>
      </p:bldP>
      <p:bldP spid="61" grpId="0" build="p">
        <p:tmplLst>
          <p:tmpl lvl="1">
            <p:tnLst>
              <p:par>
                <p:cTn presetID="2" presetClass="entr" presetSubtype="4" decel="10000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500" fill="hold"/>
                        <p:tgtEl>
                          <p:spTgt spid="61"/>
                        </p:tgtEl>
                        <p:attrNameLst>
                          <p:attrName>ppt_x</p:attrName>
                        </p:attrNameLst>
                      </p:cBhvr>
                      <p:tavLst>
                        <p:tav tm="0">
                          <p:val>
                            <p:strVal val="#ppt_x"/>
                          </p:val>
                        </p:tav>
                        <p:tav tm="100000">
                          <p:val>
                            <p:strVal val="#ppt_x"/>
                          </p:val>
                        </p:tav>
                      </p:tavLst>
                    </p:anim>
                    <p:anim calcmode="lin" valueType="num">
                      <p:cBhvr additive="base">
                        <p:cTn dur="500" fill="hold"/>
                        <p:tgtEl>
                          <p:spTgt spid="61"/>
                        </p:tgtEl>
                        <p:attrNameLst>
                          <p:attrName>ppt_y</p:attrName>
                        </p:attrNameLst>
                      </p:cBhvr>
                      <p:tavLst>
                        <p:tav tm="0">
                          <p:val>
                            <p:strVal val="1+#ppt_h/2"/>
                          </p:val>
                        </p:tav>
                        <p:tav tm="100000">
                          <p:val>
                            <p:strVal val="#ppt_y"/>
                          </p:val>
                        </p:tav>
                      </p:tavLst>
                    </p:anim>
                  </p:childTnLst>
                </p:cTn>
              </p:par>
            </p:tnLst>
          </p:tmpl>
        </p:tmplLst>
      </p:bldP>
      <p:bldP spid="62" grpId="0"/>
      <p:bldP spid="63" grpId="0" build="p">
        <p:tmplLst>
          <p:tmpl lvl="1">
            <p:tnLst>
              <p:par>
                <p:cTn presetID="2" presetClass="entr" presetSubtype="2" decel="100000"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1+#ppt_w/2"/>
                          </p:val>
                        </p:tav>
                        <p:tav tm="100000">
                          <p:val>
                            <p:strVal val="#ppt_x"/>
                          </p:val>
                        </p:tav>
                      </p:tavLst>
                    </p:anim>
                    <p:anim calcmode="lin" valueType="num">
                      <p:cBhvr additive="base">
                        <p:cTn dur="500" fill="hold"/>
                        <p:tgtEl>
                          <p:spTgt spid="63"/>
                        </p:tgtEl>
                        <p:attrNameLst>
                          <p:attrName>ppt_y</p:attrName>
                        </p:attrNameLst>
                      </p:cBhvr>
                      <p:tavLst>
                        <p:tav tm="0">
                          <p:val>
                            <p:strVal val="#ppt_y"/>
                          </p:val>
                        </p:tav>
                        <p:tav tm="100000">
                          <p:val>
                            <p:strVal val="#ppt_y"/>
                          </p:val>
                        </p:tav>
                      </p:tavLst>
                    </p:anim>
                  </p:childTnLst>
                </p:cTn>
              </p:par>
            </p:tnLst>
          </p:tmpl>
        </p:tmplLst>
      </p:bldP>
      <p:bldP spid="64" grpId="0" build="p">
        <p:tmplLst>
          <p:tmpl lvl="1">
            <p:tnLst>
              <p:par>
                <p:cTn presetID="2" presetClass="entr" presetSubtype="4" decel="100000" fill="hold" nodeType="with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500" fill="hold"/>
                        <p:tgtEl>
                          <p:spTgt spid="64"/>
                        </p:tgtEl>
                        <p:attrNameLst>
                          <p:attrName>ppt_x</p:attrName>
                        </p:attrNameLst>
                      </p:cBhvr>
                      <p:tavLst>
                        <p:tav tm="0">
                          <p:val>
                            <p:strVal val="#ppt_x"/>
                          </p:val>
                        </p:tav>
                        <p:tav tm="100000">
                          <p:val>
                            <p:strVal val="#ppt_x"/>
                          </p:val>
                        </p:tav>
                      </p:tavLst>
                    </p:anim>
                    <p:anim calcmode="lin" valueType="num">
                      <p:cBhvr additive="base">
                        <p:cTn dur="500" fill="hold"/>
                        <p:tgtEl>
                          <p:spTgt spid="64"/>
                        </p:tgtEl>
                        <p:attrNameLst>
                          <p:attrName>ppt_y</p:attrName>
                        </p:attrNameLst>
                      </p:cBhvr>
                      <p:tavLst>
                        <p:tav tm="0">
                          <p:val>
                            <p:strVal val="1+#ppt_h/2"/>
                          </p:val>
                        </p:tav>
                        <p:tav tm="100000">
                          <p:val>
                            <p:strVal val="#ppt_y"/>
                          </p:val>
                        </p:tav>
                      </p:tavLst>
                    </p:anim>
                  </p:childTnLst>
                </p:cTn>
              </p:par>
            </p:tnLst>
          </p:tmpl>
        </p:tmplLst>
      </p:bldP>
      <p:bldP spid="65" grpId="0"/>
      <p:bldP spid="66" grpId="0" build="p">
        <p:tmplLst>
          <p:tmpl lvl="1">
            <p:tnLst>
              <p:par>
                <p:cTn presetID="2" presetClass="entr" presetSubtype="2" decel="100000"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500" fill="hold"/>
                        <p:tgtEl>
                          <p:spTgt spid="66"/>
                        </p:tgtEl>
                        <p:attrNameLst>
                          <p:attrName>ppt_x</p:attrName>
                        </p:attrNameLst>
                      </p:cBhvr>
                      <p:tavLst>
                        <p:tav tm="0">
                          <p:val>
                            <p:strVal val="1+#ppt_w/2"/>
                          </p:val>
                        </p:tav>
                        <p:tav tm="100000">
                          <p:val>
                            <p:strVal val="#ppt_x"/>
                          </p:val>
                        </p:tav>
                      </p:tavLst>
                    </p:anim>
                    <p:anim calcmode="lin" valueType="num">
                      <p:cBhvr additive="base">
                        <p:cTn dur="500" fill="hold"/>
                        <p:tgtEl>
                          <p:spTgt spid="66"/>
                        </p:tgtEl>
                        <p:attrNameLst>
                          <p:attrName>ppt_y</p:attrName>
                        </p:attrNameLst>
                      </p:cBhvr>
                      <p:tavLst>
                        <p:tav tm="0">
                          <p:val>
                            <p:strVal val="#ppt_y"/>
                          </p:val>
                        </p:tav>
                        <p:tav tm="100000">
                          <p:val>
                            <p:strVal val="#ppt_y"/>
                          </p:val>
                        </p:tav>
                      </p:tavLst>
                    </p:anim>
                  </p:childTnLst>
                </p:cTn>
              </p:par>
            </p:tnLst>
          </p:tmpl>
        </p:tmplLst>
      </p:bldP>
      <p:bldP spid="67" grpId="0" build="p">
        <p:tmplLst>
          <p:tmpl lvl="1">
            <p:tnLst>
              <p:par>
                <p:cTn presetID="2" presetClass="entr" presetSubtype="4" decel="10000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 calcmode="lin" valueType="num">
                      <p:cBhvr additive="base">
                        <p:cTn dur="500" fill="hold"/>
                        <p:tgtEl>
                          <p:spTgt spid="67"/>
                        </p:tgtEl>
                        <p:attrNameLst>
                          <p:attrName>ppt_x</p:attrName>
                        </p:attrNameLst>
                      </p:cBhvr>
                      <p:tavLst>
                        <p:tav tm="0">
                          <p:val>
                            <p:strVal val="#ppt_x"/>
                          </p:val>
                        </p:tav>
                        <p:tav tm="100000">
                          <p:val>
                            <p:strVal val="#ppt_x"/>
                          </p:val>
                        </p:tav>
                      </p:tavLst>
                    </p:anim>
                    <p:anim calcmode="lin" valueType="num">
                      <p:cBhvr additive="base">
                        <p:cTn dur="500" fill="hold"/>
                        <p:tgtEl>
                          <p:spTgt spid="67"/>
                        </p:tgtEl>
                        <p:attrNameLst>
                          <p:attrName>ppt_y</p:attrName>
                        </p:attrNameLst>
                      </p:cBhvr>
                      <p:tavLst>
                        <p:tav tm="0">
                          <p:val>
                            <p:strVal val="1+#ppt_h/2"/>
                          </p:val>
                        </p:tav>
                        <p:tav tm="100000">
                          <p:val>
                            <p:strVal val="#ppt_y"/>
                          </p:val>
                        </p:tav>
                      </p:tavLst>
                    </p:anim>
                  </p:childTnLst>
                </p:cTn>
              </p:par>
            </p:tnLst>
          </p:tmpl>
        </p:tmplLst>
      </p:bldP>
      <p:bldP spid="68" grpId="0"/>
    </p:bldLst>
  </p:timing>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 Points - vertic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18" name="テキスト プレースホルダー 11"/>
          <p:cNvSpPr>
            <a:spLocks noGrp="1"/>
          </p:cNvSpPr>
          <p:nvPr>
            <p:ph type="body" sz="quarter" idx="15" hasCustomPrompt="1"/>
          </p:nvPr>
        </p:nvSpPr>
        <p:spPr>
          <a:xfrm>
            <a:off x="8351118" y="2335188"/>
            <a:ext cx="9001000" cy="1260140"/>
          </a:xfrm>
        </p:spPr>
        <p:txBody>
          <a:bodyPr anchor="ctr">
            <a:noAutofit/>
          </a:bodyPr>
          <a:lstStyle>
            <a:lvl1pPr algn="l">
              <a:defRPr sz="2400">
                <a:solidFill>
                  <a:schemeClr val="bg1"/>
                </a:solidFill>
                <a:latin typeface="+mn-lt"/>
              </a:defRPr>
            </a:lvl1pPr>
          </a:lstStyle>
          <a:p>
            <a:pPr lvl="0"/>
            <a:r>
              <a:rPr lang="en-US" altLang="ja-JP" dirty="0" smtClean="0"/>
              <a:t>Text Here</a:t>
            </a:r>
            <a:endParaRPr lang="en-US" dirty="0"/>
          </a:p>
        </p:txBody>
      </p:sp>
      <p:sp>
        <p:nvSpPr>
          <p:cNvPr id="25" name="円/楕円 24"/>
          <p:cNvSpPr/>
          <p:nvPr userDrawn="1"/>
        </p:nvSpPr>
        <p:spPr>
          <a:xfrm>
            <a:off x="7054974" y="2407196"/>
            <a:ext cx="1152128" cy="115212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図プレースホルダー 5"/>
          <p:cNvSpPr>
            <a:spLocks noGrp="1"/>
          </p:cNvSpPr>
          <p:nvPr>
            <p:ph type="pic" sz="quarter" idx="39" hasCustomPrompt="1"/>
          </p:nvPr>
        </p:nvSpPr>
        <p:spPr>
          <a:xfrm>
            <a:off x="7343006" y="2695227"/>
            <a:ext cx="576065" cy="576065"/>
          </a:xfrm>
        </p:spPr>
        <p:txBody>
          <a:bodyPr>
            <a:normAutofit/>
          </a:bodyPr>
          <a:lstStyle>
            <a:lvl1pPr>
              <a:defRPr sz="1100"/>
            </a:lvl1pPr>
          </a:lstStyle>
          <a:p>
            <a:r>
              <a:rPr lang="en-US" dirty="0" smtClean="0"/>
              <a:t>ICON</a:t>
            </a:r>
          </a:p>
        </p:txBody>
      </p:sp>
      <p:sp>
        <p:nvSpPr>
          <p:cNvPr id="27" name="テキスト プレースホルダー 11"/>
          <p:cNvSpPr>
            <a:spLocks noGrp="1"/>
          </p:cNvSpPr>
          <p:nvPr>
            <p:ph type="body" sz="quarter" idx="40" hasCustomPrompt="1"/>
          </p:nvPr>
        </p:nvSpPr>
        <p:spPr>
          <a:xfrm>
            <a:off x="8351118" y="3775348"/>
            <a:ext cx="9001000" cy="1260140"/>
          </a:xfrm>
        </p:spPr>
        <p:txBody>
          <a:bodyPr anchor="ctr">
            <a:noAutofit/>
          </a:bodyPr>
          <a:lstStyle>
            <a:lvl1pPr algn="l">
              <a:defRPr sz="2400">
                <a:solidFill>
                  <a:schemeClr val="bg1"/>
                </a:solidFill>
                <a:latin typeface="+mn-lt"/>
              </a:defRPr>
            </a:lvl1pPr>
          </a:lstStyle>
          <a:p>
            <a:pPr lvl="0"/>
            <a:r>
              <a:rPr lang="en-US" altLang="ja-JP" dirty="0" smtClean="0"/>
              <a:t>Text Here</a:t>
            </a:r>
            <a:endParaRPr lang="en-US" dirty="0"/>
          </a:p>
        </p:txBody>
      </p:sp>
      <p:sp>
        <p:nvSpPr>
          <p:cNvPr id="28" name="円/楕円 27"/>
          <p:cNvSpPr/>
          <p:nvPr userDrawn="1"/>
        </p:nvSpPr>
        <p:spPr>
          <a:xfrm>
            <a:off x="7054974" y="3847356"/>
            <a:ext cx="1152128" cy="115212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図プレースホルダー 5"/>
          <p:cNvSpPr>
            <a:spLocks noGrp="1"/>
          </p:cNvSpPr>
          <p:nvPr>
            <p:ph type="pic" sz="quarter" idx="41" hasCustomPrompt="1"/>
          </p:nvPr>
        </p:nvSpPr>
        <p:spPr>
          <a:xfrm>
            <a:off x="7343006" y="4135387"/>
            <a:ext cx="576065" cy="576065"/>
          </a:xfrm>
        </p:spPr>
        <p:txBody>
          <a:bodyPr>
            <a:normAutofit/>
          </a:bodyPr>
          <a:lstStyle>
            <a:lvl1pPr>
              <a:defRPr sz="1100"/>
            </a:lvl1pPr>
          </a:lstStyle>
          <a:p>
            <a:r>
              <a:rPr lang="en-US" dirty="0" smtClean="0"/>
              <a:t>ICON</a:t>
            </a:r>
          </a:p>
        </p:txBody>
      </p:sp>
      <p:sp>
        <p:nvSpPr>
          <p:cNvPr id="33" name="テキスト プレースホルダー 11"/>
          <p:cNvSpPr>
            <a:spLocks noGrp="1"/>
          </p:cNvSpPr>
          <p:nvPr>
            <p:ph type="body" sz="quarter" idx="42" hasCustomPrompt="1"/>
          </p:nvPr>
        </p:nvSpPr>
        <p:spPr>
          <a:xfrm>
            <a:off x="8351118" y="5215508"/>
            <a:ext cx="9001000" cy="1260140"/>
          </a:xfrm>
        </p:spPr>
        <p:txBody>
          <a:bodyPr anchor="ctr">
            <a:noAutofit/>
          </a:bodyPr>
          <a:lstStyle>
            <a:lvl1pPr algn="l">
              <a:defRPr sz="2400">
                <a:solidFill>
                  <a:schemeClr val="bg1"/>
                </a:solidFill>
                <a:latin typeface="+mn-lt"/>
              </a:defRPr>
            </a:lvl1pPr>
          </a:lstStyle>
          <a:p>
            <a:pPr lvl="0"/>
            <a:r>
              <a:rPr lang="en-US" altLang="ja-JP" dirty="0" smtClean="0"/>
              <a:t>Text Here</a:t>
            </a:r>
            <a:endParaRPr lang="en-US" dirty="0"/>
          </a:p>
        </p:txBody>
      </p:sp>
      <p:sp>
        <p:nvSpPr>
          <p:cNvPr id="36" name="円/楕円 35"/>
          <p:cNvSpPr/>
          <p:nvPr userDrawn="1"/>
        </p:nvSpPr>
        <p:spPr>
          <a:xfrm>
            <a:off x="7054974" y="5287516"/>
            <a:ext cx="1152128" cy="115212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図プレースホルダー 5"/>
          <p:cNvSpPr>
            <a:spLocks noGrp="1"/>
          </p:cNvSpPr>
          <p:nvPr>
            <p:ph type="pic" sz="quarter" idx="43" hasCustomPrompt="1"/>
          </p:nvPr>
        </p:nvSpPr>
        <p:spPr>
          <a:xfrm>
            <a:off x="7343006" y="5575547"/>
            <a:ext cx="576065" cy="576065"/>
          </a:xfrm>
        </p:spPr>
        <p:txBody>
          <a:bodyPr>
            <a:normAutofit/>
          </a:bodyPr>
          <a:lstStyle>
            <a:lvl1pPr>
              <a:defRPr sz="1100"/>
            </a:lvl1pPr>
          </a:lstStyle>
          <a:p>
            <a:r>
              <a:rPr lang="en-US" dirty="0" smtClean="0"/>
              <a:t>ICON</a:t>
            </a:r>
          </a:p>
        </p:txBody>
      </p:sp>
      <p:sp>
        <p:nvSpPr>
          <p:cNvPr id="49" name="テキスト プレースホルダー 11"/>
          <p:cNvSpPr>
            <a:spLocks noGrp="1"/>
          </p:cNvSpPr>
          <p:nvPr>
            <p:ph type="body" sz="quarter" idx="44" hasCustomPrompt="1"/>
          </p:nvPr>
        </p:nvSpPr>
        <p:spPr>
          <a:xfrm>
            <a:off x="8351118" y="6655668"/>
            <a:ext cx="9001000" cy="1260140"/>
          </a:xfrm>
        </p:spPr>
        <p:txBody>
          <a:bodyPr anchor="ctr">
            <a:noAutofit/>
          </a:bodyPr>
          <a:lstStyle>
            <a:lvl1pPr algn="l">
              <a:defRPr sz="2400">
                <a:solidFill>
                  <a:schemeClr val="bg1"/>
                </a:solidFill>
                <a:latin typeface="+mn-lt"/>
              </a:defRPr>
            </a:lvl1pPr>
          </a:lstStyle>
          <a:p>
            <a:pPr lvl="0"/>
            <a:r>
              <a:rPr lang="en-US" altLang="ja-JP" dirty="0" smtClean="0"/>
              <a:t>Text Here</a:t>
            </a:r>
            <a:endParaRPr lang="en-US" dirty="0"/>
          </a:p>
        </p:txBody>
      </p:sp>
      <p:sp>
        <p:nvSpPr>
          <p:cNvPr id="50" name="円/楕円 49"/>
          <p:cNvSpPr/>
          <p:nvPr userDrawn="1"/>
        </p:nvSpPr>
        <p:spPr>
          <a:xfrm>
            <a:off x="7054974" y="6727676"/>
            <a:ext cx="1152128" cy="115212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図プレースホルダー 5"/>
          <p:cNvSpPr>
            <a:spLocks noGrp="1"/>
          </p:cNvSpPr>
          <p:nvPr>
            <p:ph type="pic" sz="quarter" idx="45" hasCustomPrompt="1"/>
          </p:nvPr>
        </p:nvSpPr>
        <p:spPr>
          <a:xfrm>
            <a:off x="7343006" y="7015707"/>
            <a:ext cx="576065" cy="576065"/>
          </a:xfrm>
        </p:spPr>
        <p:txBody>
          <a:bodyPr>
            <a:normAutofit/>
          </a:bodyPr>
          <a:lstStyle>
            <a:lvl1pPr>
              <a:defRPr sz="1100"/>
            </a:lvl1pPr>
          </a:lstStyle>
          <a:p>
            <a:r>
              <a:rPr lang="en-US" dirty="0" smtClean="0"/>
              <a:t>ICON</a:t>
            </a:r>
          </a:p>
        </p:txBody>
      </p:sp>
      <p:sp>
        <p:nvSpPr>
          <p:cNvPr id="52" name="テキスト プレースホルダー 11"/>
          <p:cNvSpPr>
            <a:spLocks noGrp="1"/>
          </p:cNvSpPr>
          <p:nvPr>
            <p:ph type="body" sz="quarter" idx="46" hasCustomPrompt="1"/>
          </p:nvPr>
        </p:nvSpPr>
        <p:spPr>
          <a:xfrm>
            <a:off x="8351118" y="8095828"/>
            <a:ext cx="9001000" cy="1260140"/>
          </a:xfrm>
        </p:spPr>
        <p:txBody>
          <a:bodyPr anchor="ctr">
            <a:noAutofit/>
          </a:bodyPr>
          <a:lstStyle>
            <a:lvl1pPr algn="l">
              <a:defRPr sz="2400">
                <a:solidFill>
                  <a:schemeClr val="bg1"/>
                </a:solidFill>
                <a:latin typeface="+mn-lt"/>
              </a:defRPr>
            </a:lvl1pPr>
          </a:lstStyle>
          <a:p>
            <a:pPr lvl="0"/>
            <a:r>
              <a:rPr lang="en-US" altLang="ja-JP" dirty="0" smtClean="0"/>
              <a:t>Text Here</a:t>
            </a:r>
            <a:endParaRPr lang="en-US" dirty="0"/>
          </a:p>
        </p:txBody>
      </p:sp>
      <p:sp>
        <p:nvSpPr>
          <p:cNvPr id="53" name="円/楕円 52"/>
          <p:cNvSpPr/>
          <p:nvPr userDrawn="1"/>
        </p:nvSpPr>
        <p:spPr>
          <a:xfrm>
            <a:off x="7054974" y="8167836"/>
            <a:ext cx="1152128" cy="115212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図プレースホルダー 5"/>
          <p:cNvSpPr>
            <a:spLocks noGrp="1"/>
          </p:cNvSpPr>
          <p:nvPr>
            <p:ph type="pic" sz="quarter" idx="47" hasCustomPrompt="1"/>
          </p:nvPr>
        </p:nvSpPr>
        <p:spPr>
          <a:xfrm>
            <a:off x="7343006" y="8455867"/>
            <a:ext cx="576065" cy="576065"/>
          </a:xfrm>
        </p:spPr>
        <p:txBody>
          <a:bodyPr>
            <a:normAutofit/>
          </a:bodyPr>
          <a:lstStyle>
            <a:lvl1pPr>
              <a:defRPr sz="1100"/>
            </a:lvl1pPr>
          </a:lstStyle>
          <a:p>
            <a:r>
              <a:rPr lang="en-US" dirty="0" smtClean="0"/>
              <a:t>ICON</a:t>
            </a:r>
          </a:p>
        </p:txBody>
      </p:sp>
      <p:sp>
        <p:nvSpPr>
          <p:cNvPr id="55" name="テキスト プレースホルダー 11"/>
          <p:cNvSpPr>
            <a:spLocks noGrp="1"/>
          </p:cNvSpPr>
          <p:nvPr>
            <p:ph type="body" sz="quarter" idx="14" hasCustomPrompt="1"/>
          </p:nvPr>
        </p:nvSpPr>
        <p:spPr>
          <a:xfrm>
            <a:off x="862286" y="2695228"/>
            <a:ext cx="5976664" cy="6120680"/>
          </a:xfrm>
        </p:spPr>
        <p:txBody>
          <a:bodyPr anchor="ctr">
            <a:noAutofit/>
          </a:bodyPr>
          <a:lstStyle>
            <a:lvl1pPr>
              <a:lnSpc>
                <a:spcPts val="6000"/>
              </a:lnSpc>
              <a:defRPr sz="6600">
                <a:solidFill>
                  <a:schemeClr val="bg1"/>
                </a:solidFill>
                <a:latin typeface="+mj-lt"/>
              </a:defRPr>
            </a:lvl1pPr>
          </a:lstStyle>
          <a:p>
            <a:pPr lvl="0"/>
            <a:r>
              <a:rPr lang="en-US" altLang="ja-JP" dirty="0" smtClean="0"/>
              <a:t>Text Here</a:t>
            </a:r>
          </a:p>
        </p:txBody>
      </p:sp>
    </p:spTree>
    <p:extLst>
      <p:ext uri="{BB962C8B-B14F-4D97-AF65-F5344CB8AC3E}">
        <p14:creationId xmlns:p14="http://schemas.microsoft.com/office/powerpoint/2010/main" val="26544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9" decel="100000" fill="hold" grpId="0" nodeType="afterEffect">
                                  <p:stCondLst>
                                    <p:cond delay="0"/>
                                  </p:stCondLst>
                                  <p:iterate type="wd">
                                    <p:tmPct val="10000"/>
                                  </p:iterate>
                                  <p:childTnLst>
                                    <p:set>
                                      <p:cBhvr>
                                        <p:cTn id="10" dur="1" fill="hold">
                                          <p:stCondLst>
                                            <p:cond delay="0"/>
                                          </p:stCondLst>
                                        </p:cTn>
                                        <p:tgtEl>
                                          <p:spTgt spid="55">
                                            <p:txEl>
                                              <p:pRg st="0" end="0"/>
                                            </p:txEl>
                                          </p:spTgt>
                                        </p:tgtEl>
                                        <p:attrNameLst>
                                          <p:attrName>style.visibility</p:attrName>
                                        </p:attrNameLst>
                                      </p:cBhvr>
                                      <p:to>
                                        <p:strVal val="visible"/>
                                      </p:to>
                                    </p:set>
                                    <p:anim calcmode="lin" valueType="num">
                                      <p:cBhvr additive="base">
                                        <p:cTn id="11" dur="500" fill="hold"/>
                                        <p:tgtEl>
                                          <p:spTgt spid="5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5">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1050"/>
                            </p:stCondLst>
                            <p:childTnLst>
                              <p:par>
                                <p:cTn id="14" presetID="53" presetClass="entr" presetSubtype="16"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par>
                                <p:cTn id="24" presetID="2" presetClass="entr" presetSubtype="2" decel="100000" fill="hold" grpId="0" nodeType="with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 calcmode="lin" valueType="num">
                                      <p:cBhvr additive="base">
                                        <p:cTn id="26"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28" fill="hold">
                            <p:stCondLst>
                              <p:cond delay="1550"/>
                            </p:stCondLst>
                            <p:childTnLst>
                              <p:par>
                                <p:cTn id="29" presetID="53" presetClass="entr" presetSubtype="16" fill="hold" grpId="0" nodeType="after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par>
                                <p:cTn id="34" presetID="53" presetClass="entr" presetSubtype="16" fill="hold" grpId="0" nodeType="withEffect">
                                  <p:stCondLst>
                                    <p:cond delay="25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2" presetClass="entr" presetSubtype="2" decel="100000" fill="hold" grpId="0" nodeType="withEffect">
                                  <p:stCondLst>
                                    <p:cond delay="250"/>
                                  </p:stCondLst>
                                  <p:childTnLst>
                                    <p:set>
                                      <p:cBhvr>
                                        <p:cTn id="40" dur="1" fill="hold">
                                          <p:stCondLst>
                                            <p:cond delay="0"/>
                                          </p:stCondLst>
                                        </p:cTn>
                                        <p:tgtEl>
                                          <p:spTgt spid="27">
                                            <p:txEl>
                                              <p:pRg st="0" end="0"/>
                                            </p:txEl>
                                          </p:spTgt>
                                        </p:tgtEl>
                                        <p:attrNameLst>
                                          <p:attrName>style.visibility</p:attrName>
                                        </p:attrNameLst>
                                      </p:cBhvr>
                                      <p:to>
                                        <p:strVal val="visible"/>
                                      </p:to>
                                    </p:set>
                                    <p:anim calcmode="lin" valueType="num">
                                      <p:cBhvr additive="base">
                                        <p:cTn id="41"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43" fill="hold">
                            <p:stCondLst>
                              <p:cond delay="2300"/>
                            </p:stCondLst>
                            <p:childTnLst>
                              <p:par>
                                <p:cTn id="44" presetID="53" presetClass="entr" presetSubtype="16" fill="hold" grpId="0" nodeType="afterEffect">
                                  <p:stCondLst>
                                    <p:cond delay="25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fltVal val="0"/>
                                          </p:val>
                                        </p:tav>
                                        <p:tav tm="100000">
                                          <p:val>
                                            <p:strVal val="#ppt_w"/>
                                          </p:val>
                                        </p:tav>
                                      </p:tavLst>
                                    </p:anim>
                                    <p:anim calcmode="lin" valueType="num">
                                      <p:cBhvr>
                                        <p:cTn id="47" dur="500" fill="hold"/>
                                        <p:tgtEl>
                                          <p:spTgt spid="36"/>
                                        </p:tgtEl>
                                        <p:attrNameLst>
                                          <p:attrName>ppt_h</p:attrName>
                                        </p:attrNameLst>
                                      </p:cBhvr>
                                      <p:tavLst>
                                        <p:tav tm="0">
                                          <p:val>
                                            <p:fltVal val="0"/>
                                          </p:val>
                                        </p:tav>
                                        <p:tav tm="100000">
                                          <p:val>
                                            <p:strVal val="#ppt_h"/>
                                          </p:val>
                                        </p:tav>
                                      </p:tavLst>
                                    </p:anim>
                                    <p:animEffect transition="in" filter="fade">
                                      <p:cBhvr>
                                        <p:cTn id="48" dur="500"/>
                                        <p:tgtEl>
                                          <p:spTgt spid="36"/>
                                        </p:tgtEl>
                                      </p:cBhvr>
                                    </p:animEffect>
                                  </p:childTnLst>
                                </p:cTn>
                              </p:par>
                              <p:par>
                                <p:cTn id="49" presetID="53" presetClass="entr" presetSubtype="16" fill="hold" grpId="0" nodeType="withEffect">
                                  <p:stCondLst>
                                    <p:cond delay="250"/>
                                  </p:stCondLst>
                                  <p:childTnLst>
                                    <p:set>
                                      <p:cBhvr>
                                        <p:cTn id="50" dur="1" fill="hold">
                                          <p:stCondLst>
                                            <p:cond delay="0"/>
                                          </p:stCondLst>
                                        </p:cTn>
                                        <p:tgtEl>
                                          <p:spTgt spid="39"/>
                                        </p:tgtEl>
                                        <p:attrNameLst>
                                          <p:attrName>style.visibility</p:attrName>
                                        </p:attrNameLst>
                                      </p:cBhvr>
                                      <p:to>
                                        <p:strVal val="visible"/>
                                      </p:to>
                                    </p:set>
                                    <p:anim calcmode="lin" valueType="num">
                                      <p:cBhvr>
                                        <p:cTn id="51" dur="500" fill="hold"/>
                                        <p:tgtEl>
                                          <p:spTgt spid="39"/>
                                        </p:tgtEl>
                                        <p:attrNameLst>
                                          <p:attrName>ppt_w</p:attrName>
                                        </p:attrNameLst>
                                      </p:cBhvr>
                                      <p:tavLst>
                                        <p:tav tm="0">
                                          <p:val>
                                            <p:fltVal val="0"/>
                                          </p:val>
                                        </p:tav>
                                        <p:tav tm="100000">
                                          <p:val>
                                            <p:strVal val="#ppt_w"/>
                                          </p:val>
                                        </p:tav>
                                      </p:tavLst>
                                    </p:anim>
                                    <p:anim calcmode="lin" valueType="num">
                                      <p:cBhvr>
                                        <p:cTn id="52" dur="500" fill="hold"/>
                                        <p:tgtEl>
                                          <p:spTgt spid="39"/>
                                        </p:tgtEl>
                                        <p:attrNameLst>
                                          <p:attrName>ppt_h</p:attrName>
                                        </p:attrNameLst>
                                      </p:cBhvr>
                                      <p:tavLst>
                                        <p:tav tm="0">
                                          <p:val>
                                            <p:fltVal val="0"/>
                                          </p:val>
                                        </p:tav>
                                        <p:tav tm="100000">
                                          <p:val>
                                            <p:strVal val="#ppt_h"/>
                                          </p:val>
                                        </p:tav>
                                      </p:tavLst>
                                    </p:anim>
                                    <p:animEffect transition="in" filter="fade">
                                      <p:cBhvr>
                                        <p:cTn id="53" dur="500"/>
                                        <p:tgtEl>
                                          <p:spTgt spid="39"/>
                                        </p:tgtEl>
                                      </p:cBhvr>
                                    </p:animEffect>
                                  </p:childTnLst>
                                </p:cTn>
                              </p:par>
                              <p:par>
                                <p:cTn id="54" presetID="2" presetClass="entr" presetSubtype="2" decel="100000" fill="hold" grpId="0" nodeType="withEffect">
                                  <p:stCondLst>
                                    <p:cond delay="250"/>
                                  </p:stCondLst>
                                  <p:childTnLst>
                                    <p:set>
                                      <p:cBhvr>
                                        <p:cTn id="55" dur="1" fill="hold">
                                          <p:stCondLst>
                                            <p:cond delay="0"/>
                                          </p:stCondLst>
                                        </p:cTn>
                                        <p:tgtEl>
                                          <p:spTgt spid="33">
                                            <p:txEl>
                                              <p:pRg st="0" end="0"/>
                                            </p:txEl>
                                          </p:spTgt>
                                        </p:tgtEl>
                                        <p:attrNameLst>
                                          <p:attrName>style.visibility</p:attrName>
                                        </p:attrNameLst>
                                      </p:cBhvr>
                                      <p:to>
                                        <p:strVal val="visible"/>
                                      </p:to>
                                    </p:set>
                                    <p:anim calcmode="lin" valueType="num">
                                      <p:cBhvr additive="base">
                                        <p:cTn id="56"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58" fill="hold">
                            <p:stCondLst>
                              <p:cond delay="3050"/>
                            </p:stCondLst>
                            <p:childTnLst>
                              <p:par>
                                <p:cTn id="59" presetID="53" presetClass="entr" presetSubtype="16" fill="hold" grpId="0" nodeType="afterEffect">
                                  <p:stCondLst>
                                    <p:cond delay="250"/>
                                  </p:stCondLst>
                                  <p:childTnLst>
                                    <p:set>
                                      <p:cBhvr>
                                        <p:cTn id="60" dur="1" fill="hold">
                                          <p:stCondLst>
                                            <p:cond delay="0"/>
                                          </p:stCondLst>
                                        </p:cTn>
                                        <p:tgtEl>
                                          <p:spTgt spid="50"/>
                                        </p:tgtEl>
                                        <p:attrNameLst>
                                          <p:attrName>style.visibility</p:attrName>
                                        </p:attrNameLst>
                                      </p:cBhvr>
                                      <p:to>
                                        <p:strVal val="visible"/>
                                      </p:to>
                                    </p:set>
                                    <p:anim calcmode="lin" valueType="num">
                                      <p:cBhvr>
                                        <p:cTn id="61" dur="500" fill="hold"/>
                                        <p:tgtEl>
                                          <p:spTgt spid="50"/>
                                        </p:tgtEl>
                                        <p:attrNameLst>
                                          <p:attrName>ppt_w</p:attrName>
                                        </p:attrNameLst>
                                      </p:cBhvr>
                                      <p:tavLst>
                                        <p:tav tm="0">
                                          <p:val>
                                            <p:fltVal val="0"/>
                                          </p:val>
                                        </p:tav>
                                        <p:tav tm="100000">
                                          <p:val>
                                            <p:strVal val="#ppt_w"/>
                                          </p:val>
                                        </p:tav>
                                      </p:tavLst>
                                    </p:anim>
                                    <p:anim calcmode="lin" valueType="num">
                                      <p:cBhvr>
                                        <p:cTn id="62" dur="500" fill="hold"/>
                                        <p:tgtEl>
                                          <p:spTgt spid="50"/>
                                        </p:tgtEl>
                                        <p:attrNameLst>
                                          <p:attrName>ppt_h</p:attrName>
                                        </p:attrNameLst>
                                      </p:cBhvr>
                                      <p:tavLst>
                                        <p:tav tm="0">
                                          <p:val>
                                            <p:fltVal val="0"/>
                                          </p:val>
                                        </p:tav>
                                        <p:tav tm="100000">
                                          <p:val>
                                            <p:strVal val="#ppt_h"/>
                                          </p:val>
                                        </p:tav>
                                      </p:tavLst>
                                    </p:anim>
                                    <p:animEffect transition="in" filter="fade">
                                      <p:cBhvr>
                                        <p:cTn id="63" dur="500"/>
                                        <p:tgtEl>
                                          <p:spTgt spid="50"/>
                                        </p:tgtEl>
                                      </p:cBhvr>
                                    </p:animEffect>
                                  </p:childTnLst>
                                </p:cTn>
                              </p:par>
                              <p:par>
                                <p:cTn id="64" presetID="53" presetClass="entr" presetSubtype="16" fill="hold" grpId="0" nodeType="withEffect">
                                  <p:stCondLst>
                                    <p:cond delay="250"/>
                                  </p:stCondLst>
                                  <p:childTnLst>
                                    <p:set>
                                      <p:cBhvr>
                                        <p:cTn id="65" dur="1" fill="hold">
                                          <p:stCondLst>
                                            <p:cond delay="0"/>
                                          </p:stCondLst>
                                        </p:cTn>
                                        <p:tgtEl>
                                          <p:spTgt spid="51"/>
                                        </p:tgtEl>
                                        <p:attrNameLst>
                                          <p:attrName>style.visibility</p:attrName>
                                        </p:attrNameLst>
                                      </p:cBhvr>
                                      <p:to>
                                        <p:strVal val="visible"/>
                                      </p:to>
                                    </p:set>
                                    <p:anim calcmode="lin" valueType="num">
                                      <p:cBhvr>
                                        <p:cTn id="66" dur="500" fill="hold"/>
                                        <p:tgtEl>
                                          <p:spTgt spid="51"/>
                                        </p:tgtEl>
                                        <p:attrNameLst>
                                          <p:attrName>ppt_w</p:attrName>
                                        </p:attrNameLst>
                                      </p:cBhvr>
                                      <p:tavLst>
                                        <p:tav tm="0">
                                          <p:val>
                                            <p:fltVal val="0"/>
                                          </p:val>
                                        </p:tav>
                                        <p:tav tm="100000">
                                          <p:val>
                                            <p:strVal val="#ppt_w"/>
                                          </p:val>
                                        </p:tav>
                                      </p:tavLst>
                                    </p:anim>
                                    <p:anim calcmode="lin" valueType="num">
                                      <p:cBhvr>
                                        <p:cTn id="67" dur="500" fill="hold"/>
                                        <p:tgtEl>
                                          <p:spTgt spid="51"/>
                                        </p:tgtEl>
                                        <p:attrNameLst>
                                          <p:attrName>ppt_h</p:attrName>
                                        </p:attrNameLst>
                                      </p:cBhvr>
                                      <p:tavLst>
                                        <p:tav tm="0">
                                          <p:val>
                                            <p:fltVal val="0"/>
                                          </p:val>
                                        </p:tav>
                                        <p:tav tm="100000">
                                          <p:val>
                                            <p:strVal val="#ppt_h"/>
                                          </p:val>
                                        </p:tav>
                                      </p:tavLst>
                                    </p:anim>
                                    <p:animEffect transition="in" filter="fade">
                                      <p:cBhvr>
                                        <p:cTn id="68" dur="500"/>
                                        <p:tgtEl>
                                          <p:spTgt spid="51"/>
                                        </p:tgtEl>
                                      </p:cBhvr>
                                    </p:animEffect>
                                  </p:childTnLst>
                                </p:cTn>
                              </p:par>
                              <p:par>
                                <p:cTn id="69" presetID="2" presetClass="entr" presetSubtype="2" decel="100000" fill="hold" grpId="0" nodeType="withEffect">
                                  <p:stCondLst>
                                    <p:cond delay="250"/>
                                  </p:stCondLst>
                                  <p:childTnLst>
                                    <p:set>
                                      <p:cBhvr>
                                        <p:cTn id="70" dur="1" fill="hold">
                                          <p:stCondLst>
                                            <p:cond delay="0"/>
                                          </p:stCondLst>
                                        </p:cTn>
                                        <p:tgtEl>
                                          <p:spTgt spid="49">
                                            <p:txEl>
                                              <p:pRg st="0" end="0"/>
                                            </p:txEl>
                                          </p:spTgt>
                                        </p:tgtEl>
                                        <p:attrNameLst>
                                          <p:attrName>style.visibility</p:attrName>
                                        </p:attrNameLst>
                                      </p:cBhvr>
                                      <p:to>
                                        <p:strVal val="visible"/>
                                      </p:to>
                                    </p:set>
                                    <p:anim calcmode="lin" valueType="num">
                                      <p:cBhvr additive="base">
                                        <p:cTn id="71"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49">
                                            <p:txEl>
                                              <p:pRg st="0" end="0"/>
                                            </p:txEl>
                                          </p:spTgt>
                                        </p:tgtEl>
                                        <p:attrNameLst>
                                          <p:attrName>ppt_y</p:attrName>
                                        </p:attrNameLst>
                                      </p:cBhvr>
                                      <p:tavLst>
                                        <p:tav tm="0">
                                          <p:val>
                                            <p:strVal val="#ppt_y"/>
                                          </p:val>
                                        </p:tav>
                                        <p:tav tm="100000">
                                          <p:val>
                                            <p:strVal val="#ppt_y"/>
                                          </p:val>
                                        </p:tav>
                                      </p:tavLst>
                                    </p:anim>
                                  </p:childTnLst>
                                </p:cTn>
                              </p:par>
                            </p:childTnLst>
                          </p:cTn>
                        </p:par>
                        <p:par>
                          <p:cTn id="73" fill="hold">
                            <p:stCondLst>
                              <p:cond delay="3800"/>
                            </p:stCondLst>
                            <p:childTnLst>
                              <p:par>
                                <p:cTn id="74" presetID="53" presetClass="entr" presetSubtype="16" fill="hold" grpId="0" nodeType="afterEffect">
                                  <p:stCondLst>
                                    <p:cond delay="250"/>
                                  </p:stCondLst>
                                  <p:childTnLst>
                                    <p:set>
                                      <p:cBhvr>
                                        <p:cTn id="75" dur="1" fill="hold">
                                          <p:stCondLst>
                                            <p:cond delay="0"/>
                                          </p:stCondLst>
                                        </p:cTn>
                                        <p:tgtEl>
                                          <p:spTgt spid="53"/>
                                        </p:tgtEl>
                                        <p:attrNameLst>
                                          <p:attrName>style.visibility</p:attrName>
                                        </p:attrNameLst>
                                      </p:cBhvr>
                                      <p:to>
                                        <p:strVal val="visible"/>
                                      </p:to>
                                    </p:set>
                                    <p:anim calcmode="lin" valueType="num">
                                      <p:cBhvr>
                                        <p:cTn id="76" dur="500" fill="hold"/>
                                        <p:tgtEl>
                                          <p:spTgt spid="53"/>
                                        </p:tgtEl>
                                        <p:attrNameLst>
                                          <p:attrName>ppt_w</p:attrName>
                                        </p:attrNameLst>
                                      </p:cBhvr>
                                      <p:tavLst>
                                        <p:tav tm="0">
                                          <p:val>
                                            <p:fltVal val="0"/>
                                          </p:val>
                                        </p:tav>
                                        <p:tav tm="100000">
                                          <p:val>
                                            <p:strVal val="#ppt_w"/>
                                          </p:val>
                                        </p:tav>
                                      </p:tavLst>
                                    </p:anim>
                                    <p:anim calcmode="lin" valueType="num">
                                      <p:cBhvr>
                                        <p:cTn id="77" dur="500" fill="hold"/>
                                        <p:tgtEl>
                                          <p:spTgt spid="53"/>
                                        </p:tgtEl>
                                        <p:attrNameLst>
                                          <p:attrName>ppt_h</p:attrName>
                                        </p:attrNameLst>
                                      </p:cBhvr>
                                      <p:tavLst>
                                        <p:tav tm="0">
                                          <p:val>
                                            <p:fltVal val="0"/>
                                          </p:val>
                                        </p:tav>
                                        <p:tav tm="100000">
                                          <p:val>
                                            <p:strVal val="#ppt_h"/>
                                          </p:val>
                                        </p:tav>
                                      </p:tavLst>
                                    </p:anim>
                                    <p:animEffect transition="in" filter="fade">
                                      <p:cBhvr>
                                        <p:cTn id="78" dur="500"/>
                                        <p:tgtEl>
                                          <p:spTgt spid="53"/>
                                        </p:tgtEl>
                                      </p:cBhvr>
                                    </p:animEffect>
                                  </p:childTnLst>
                                </p:cTn>
                              </p:par>
                              <p:par>
                                <p:cTn id="79" presetID="53" presetClass="entr" presetSubtype="16" fill="hold" grpId="0" nodeType="withEffect">
                                  <p:stCondLst>
                                    <p:cond delay="250"/>
                                  </p:stCondLst>
                                  <p:childTnLst>
                                    <p:set>
                                      <p:cBhvr>
                                        <p:cTn id="80" dur="1" fill="hold">
                                          <p:stCondLst>
                                            <p:cond delay="0"/>
                                          </p:stCondLst>
                                        </p:cTn>
                                        <p:tgtEl>
                                          <p:spTgt spid="54"/>
                                        </p:tgtEl>
                                        <p:attrNameLst>
                                          <p:attrName>style.visibility</p:attrName>
                                        </p:attrNameLst>
                                      </p:cBhvr>
                                      <p:to>
                                        <p:strVal val="visible"/>
                                      </p:to>
                                    </p:set>
                                    <p:anim calcmode="lin" valueType="num">
                                      <p:cBhvr>
                                        <p:cTn id="81" dur="500" fill="hold"/>
                                        <p:tgtEl>
                                          <p:spTgt spid="54"/>
                                        </p:tgtEl>
                                        <p:attrNameLst>
                                          <p:attrName>ppt_w</p:attrName>
                                        </p:attrNameLst>
                                      </p:cBhvr>
                                      <p:tavLst>
                                        <p:tav tm="0">
                                          <p:val>
                                            <p:fltVal val="0"/>
                                          </p:val>
                                        </p:tav>
                                        <p:tav tm="100000">
                                          <p:val>
                                            <p:strVal val="#ppt_w"/>
                                          </p:val>
                                        </p:tav>
                                      </p:tavLst>
                                    </p:anim>
                                    <p:anim calcmode="lin" valueType="num">
                                      <p:cBhvr>
                                        <p:cTn id="82" dur="500" fill="hold"/>
                                        <p:tgtEl>
                                          <p:spTgt spid="54"/>
                                        </p:tgtEl>
                                        <p:attrNameLst>
                                          <p:attrName>ppt_h</p:attrName>
                                        </p:attrNameLst>
                                      </p:cBhvr>
                                      <p:tavLst>
                                        <p:tav tm="0">
                                          <p:val>
                                            <p:fltVal val="0"/>
                                          </p:val>
                                        </p:tav>
                                        <p:tav tm="100000">
                                          <p:val>
                                            <p:strVal val="#ppt_h"/>
                                          </p:val>
                                        </p:tav>
                                      </p:tavLst>
                                    </p:anim>
                                    <p:animEffect transition="in" filter="fade">
                                      <p:cBhvr>
                                        <p:cTn id="83" dur="500"/>
                                        <p:tgtEl>
                                          <p:spTgt spid="54"/>
                                        </p:tgtEl>
                                      </p:cBhvr>
                                    </p:animEffect>
                                  </p:childTnLst>
                                </p:cTn>
                              </p:par>
                              <p:par>
                                <p:cTn id="84" presetID="2" presetClass="entr" presetSubtype="2" decel="100000" fill="hold" grpId="0" nodeType="withEffect">
                                  <p:stCondLst>
                                    <p:cond delay="250"/>
                                  </p:stCondLst>
                                  <p:childTnLst>
                                    <p:set>
                                      <p:cBhvr>
                                        <p:cTn id="85" dur="1" fill="hold">
                                          <p:stCondLst>
                                            <p:cond delay="0"/>
                                          </p:stCondLst>
                                        </p:cTn>
                                        <p:tgtEl>
                                          <p:spTgt spid="52">
                                            <p:txEl>
                                              <p:pRg st="0" end="0"/>
                                            </p:txEl>
                                          </p:spTgt>
                                        </p:tgtEl>
                                        <p:attrNameLst>
                                          <p:attrName>style.visibility</p:attrName>
                                        </p:attrNameLst>
                                      </p:cBhvr>
                                      <p:to>
                                        <p:strVal val="visible"/>
                                      </p:to>
                                    </p:set>
                                    <p:anim calcmode="lin" valueType="num">
                                      <p:cBhvr additive="base">
                                        <p:cTn id="86" dur="5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87"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8" grpId="0" build="p">
        <p:tmplLst>
          <p:tmpl lvl="1">
            <p:tnLst>
              <p:par>
                <p:cTn presetID="2" presetClass="entr" presetSubtype="2"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5" grpId="0" animBg="1"/>
      <p:bldP spid="26" grpId="0"/>
      <p:bldP spid="27" grpId="0" build="p">
        <p:tmplLst>
          <p:tmpl lvl="1">
            <p:tnLst>
              <p:par>
                <p:cTn presetID="2" presetClass="entr" presetSubtype="2" decel="10000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animBg="1"/>
      <p:bldP spid="29" grpId="0"/>
      <p:bldP spid="33" grpId="0" build="p">
        <p:tmplLst>
          <p:tmpl lvl="1">
            <p:tnLst>
              <p:par>
                <p:cTn presetID="2" presetClass="entr" presetSubtype="2" decel="100000"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6" grpId="0" animBg="1"/>
      <p:bldP spid="39" grpId="0"/>
      <p:bldP spid="49" grpId="0" build="p">
        <p:tmplLst>
          <p:tmpl lvl="1">
            <p:tnLst>
              <p:par>
                <p:cTn presetID="2" presetClass="entr" presetSubtype="2" decel="100000" fill="hold" nodeType="withEffect">
                  <p:stCondLst>
                    <p:cond delay="25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P spid="50" grpId="0" animBg="1"/>
      <p:bldP spid="51" grpId="0"/>
      <p:bldP spid="52" grpId="0" build="p">
        <p:tmplLst>
          <p:tmpl lvl="1">
            <p:tnLst>
              <p:par>
                <p:cTn presetID="2" presetClass="entr" presetSubtype="2" decel="100000" fill="hold" nodeType="withEffect">
                  <p:stCondLst>
                    <p:cond delay="25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1+#ppt_w/2"/>
                          </p:val>
                        </p:tav>
                        <p:tav tm="100000">
                          <p:val>
                            <p:strVal val="#ppt_x"/>
                          </p:val>
                        </p:tav>
                      </p:tavLst>
                    </p:anim>
                    <p:anim calcmode="lin" valueType="num">
                      <p:cBhvr additive="base">
                        <p:cTn dur="500" fill="hold"/>
                        <p:tgtEl>
                          <p:spTgt spid="52"/>
                        </p:tgtEl>
                        <p:attrNameLst>
                          <p:attrName>ppt_y</p:attrName>
                        </p:attrNameLst>
                      </p:cBhvr>
                      <p:tavLst>
                        <p:tav tm="0">
                          <p:val>
                            <p:strVal val="#ppt_y"/>
                          </p:val>
                        </p:tav>
                        <p:tav tm="100000">
                          <p:val>
                            <p:strVal val="#ppt_y"/>
                          </p:val>
                        </p:tav>
                      </p:tavLst>
                    </p:anim>
                  </p:childTnLst>
                </p:cTn>
              </p:par>
            </p:tnLst>
          </p:tmpl>
        </p:tmplLst>
      </p:bldP>
      <p:bldP spid="53" grpId="0" animBg="1"/>
      <p:bldP spid="54" grpId="0"/>
      <p:bldP spid="55" grpId="0" build="p">
        <p:tmplLst>
          <p:tmpl lvl="1">
            <p:tnLst>
              <p:par>
                <p:cTn presetID="2" presetClass="entr" presetSubtype="9" decel="100000" fill="hold" nodeType="afterEffect">
                  <p:stCondLst>
                    <p:cond delay="0"/>
                  </p:stCondLst>
                  <p:iterate type="wd">
                    <p:tmPct val="10000"/>
                  </p:iterate>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0-#ppt_w/2"/>
                          </p:val>
                        </p:tav>
                        <p:tav tm="100000">
                          <p:val>
                            <p:strVal val="#ppt_x"/>
                          </p:val>
                        </p:tav>
                      </p:tavLst>
                    </p:anim>
                    <p:anim calcmode="lin" valueType="num">
                      <p:cBhvr additive="base">
                        <p:cTn dur="500" fill="hold"/>
                        <p:tgtEl>
                          <p:spTgt spid="55"/>
                        </p:tgtEl>
                        <p:attrNameLst>
                          <p:attrName>ppt_y</p:attrName>
                        </p:attrNameLst>
                      </p:cBhvr>
                      <p:tavLst>
                        <p:tav tm="0">
                          <p:val>
                            <p:strVal val="0-#ppt_h/2"/>
                          </p:val>
                        </p:tav>
                        <p:tav tm="100000">
                          <p:val>
                            <p:strVal val="#ppt_y"/>
                          </p:val>
                        </p:tav>
                      </p:tavLst>
                    </p:anim>
                  </p:childTnLst>
                </p:cTn>
              </p:par>
            </p:tnLst>
          </p:tmpl>
        </p:tmplLst>
      </p:bldP>
    </p:bldLst>
  </p:timing>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low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8" name="円/楕円 7"/>
          <p:cNvSpPr/>
          <p:nvPr userDrawn="1"/>
        </p:nvSpPr>
        <p:spPr>
          <a:xfrm>
            <a:off x="3922766" y="4099384"/>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図プレースホルダー 5"/>
          <p:cNvSpPr>
            <a:spLocks noGrp="1"/>
          </p:cNvSpPr>
          <p:nvPr>
            <p:ph type="pic" sz="quarter" idx="45" hasCustomPrompt="1"/>
          </p:nvPr>
        </p:nvSpPr>
        <p:spPr>
          <a:xfrm>
            <a:off x="4248488" y="4405419"/>
            <a:ext cx="630070" cy="630070"/>
          </a:xfrm>
        </p:spPr>
        <p:txBody>
          <a:bodyPr>
            <a:normAutofit/>
          </a:bodyPr>
          <a:lstStyle>
            <a:lvl1pPr>
              <a:defRPr sz="1100"/>
            </a:lvl1pPr>
          </a:lstStyle>
          <a:p>
            <a:r>
              <a:rPr lang="en-US" dirty="0" smtClean="0"/>
              <a:t>ICON</a:t>
            </a:r>
          </a:p>
        </p:txBody>
      </p:sp>
      <p:sp>
        <p:nvSpPr>
          <p:cNvPr id="12" name="テキスト プレースホルダー 7"/>
          <p:cNvSpPr>
            <a:spLocks noGrp="1"/>
          </p:cNvSpPr>
          <p:nvPr>
            <p:ph type="body" sz="quarter" idx="28" hasCustomPrompt="1"/>
          </p:nvPr>
        </p:nvSpPr>
        <p:spPr>
          <a:xfrm>
            <a:off x="1330478" y="4099384"/>
            <a:ext cx="1260000" cy="1260000"/>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smtClean="0"/>
              <a:t>TEXT</a:t>
            </a:r>
            <a:endParaRPr lang="en-US" dirty="0"/>
          </a:p>
        </p:txBody>
      </p:sp>
      <p:cxnSp>
        <p:nvCxnSpPr>
          <p:cNvPr id="14" name="直線コネクタ 13"/>
          <p:cNvCxnSpPr>
            <a:stCxn id="12" idx="6"/>
            <a:endCxn id="8" idx="2"/>
          </p:cNvCxnSpPr>
          <p:nvPr userDrawn="1"/>
        </p:nvCxnSpPr>
        <p:spPr>
          <a:xfrm>
            <a:off x="2590478" y="4729384"/>
            <a:ext cx="1332288" cy="7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a:stCxn id="8" idx="6"/>
            <a:endCxn id="21" idx="2"/>
          </p:cNvCxnSpPr>
          <p:nvPr userDrawn="1"/>
        </p:nvCxnSpPr>
        <p:spPr>
          <a:xfrm flipV="1">
            <a:off x="5182906" y="4729384"/>
            <a:ext cx="1335002" cy="7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1" name="円/楕円 20"/>
          <p:cNvSpPr/>
          <p:nvPr userDrawn="1"/>
        </p:nvSpPr>
        <p:spPr>
          <a:xfrm>
            <a:off x="6517908" y="4099314"/>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図プレースホルダー 5"/>
          <p:cNvSpPr>
            <a:spLocks noGrp="1"/>
          </p:cNvSpPr>
          <p:nvPr>
            <p:ph type="pic" sz="quarter" idx="46" hasCustomPrompt="1"/>
          </p:nvPr>
        </p:nvSpPr>
        <p:spPr>
          <a:xfrm>
            <a:off x="6843630" y="4405349"/>
            <a:ext cx="630070" cy="630070"/>
          </a:xfrm>
        </p:spPr>
        <p:txBody>
          <a:bodyPr>
            <a:normAutofit/>
          </a:bodyPr>
          <a:lstStyle>
            <a:lvl1pPr>
              <a:defRPr sz="1100"/>
            </a:lvl1pPr>
          </a:lstStyle>
          <a:p>
            <a:r>
              <a:rPr lang="en-US" dirty="0" smtClean="0"/>
              <a:t>ICON</a:t>
            </a:r>
          </a:p>
        </p:txBody>
      </p:sp>
      <p:cxnSp>
        <p:nvCxnSpPr>
          <p:cNvPr id="24" name="直線コネクタ 23"/>
          <p:cNvCxnSpPr>
            <a:stCxn id="21" idx="6"/>
            <a:endCxn id="25" idx="2"/>
          </p:cNvCxnSpPr>
          <p:nvPr userDrawn="1"/>
        </p:nvCxnSpPr>
        <p:spPr>
          <a:xfrm>
            <a:off x="7778048" y="4729384"/>
            <a:ext cx="1368152"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5" name="円/楕円 24"/>
          <p:cNvSpPr/>
          <p:nvPr userDrawn="1"/>
        </p:nvSpPr>
        <p:spPr>
          <a:xfrm>
            <a:off x="9146200" y="4099314"/>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図プレースホルダー 5"/>
          <p:cNvSpPr>
            <a:spLocks noGrp="1"/>
          </p:cNvSpPr>
          <p:nvPr>
            <p:ph type="pic" sz="quarter" idx="47" hasCustomPrompt="1"/>
          </p:nvPr>
        </p:nvSpPr>
        <p:spPr>
          <a:xfrm>
            <a:off x="9471922" y="4405349"/>
            <a:ext cx="630070" cy="630070"/>
          </a:xfrm>
        </p:spPr>
        <p:txBody>
          <a:bodyPr>
            <a:normAutofit/>
          </a:bodyPr>
          <a:lstStyle>
            <a:lvl1pPr>
              <a:defRPr sz="1100"/>
            </a:lvl1pPr>
          </a:lstStyle>
          <a:p>
            <a:r>
              <a:rPr lang="en-US" dirty="0" smtClean="0"/>
              <a:t>ICON</a:t>
            </a:r>
          </a:p>
        </p:txBody>
      </p:sp>
      <p:cxnSp>
        <p:nvCxnSpPr>
          <p:cNvPr id="30" name="直線コネクタ 29"/>
          <p:cNvCxnSpPr>
            <a:stCxn id="25" idx="6"/>
            <a:endCxn id="31" idx="2"/>
          </p:cNvCxnSpPr>
          <p:nvPr userDrawn="1"/>
        </p:nvCxnSpPr>
        <p:spPr>
          <a:xfrm flipV="1">
            <a:off x="10406340" y="4720993"/>
            <a:ext cx="1365298" cy="839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1" name="円/楕円 30"/>
          <p:cNvSpPr/>
          <p:nvPr userDrawn="1"/>
        </p:nvSpPr>
        <p:spPr>
          <a:xfrm>
            <a:off x="11771638" y="4090923"/>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図プレースホルダー 5"/>
          <p:cNvSpPr>
            <a:spLocks noGrp="1"/>
          </p:cNvSpPr>
          <p:nvPr>
            <p:ph type="pic" sz="quarter" idx="48" hasCustomPrompt="1"/>
          </p:nvPr>
        </p:nvSpPr>
        <p:spPr>
          <a:xfrm>
            <a:off x="12097360" y="4396958"/>
            <a:ext cx="630070" cy="630070"/>
          </a:xfrm>
        </p:spPr>
        <p:txBody>
          <a:bodyPr>
            <a:normAutofit/>
          </a:bodyPr>
          <a:lstStyle>
            <a:lvl1pPr>
              <a:defRPr sz="1100"/>
            </a:lvl1pPr>
          </a:lstStyle>
          <a:p>
            <a:r>
              <a:rPr lang="en-US" dirty="0" smtClean="0"/>
              <a:t>ICON</a:t>
            </a:r>
          </a:p>
        </p:txBody>
      </p:sp>
      <p:sp>
        <p:nvSpPr>
          <p:cNvPr id="34" name="円/楕円 33"/>
          <p:cNvSpPr/>
          <p:nvPr userDrawn="1"/>
        </p:nvSpPr>
        <p:spPr>
          <a:xfrm>
            <a:off x="5290918" y="6088065"/>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図プレースホルダー 5"/>
          <p:cNvSpPr>
            <a:spLocks noGrp="1"/>
          </p:cNvSpPr>
          <p:nvPr>
            <p:ph type="pic" sz="quarter" idx="49" hasCustomPrompt="1"/>
          </p:nvPr>
        </p:nvSpPr>
        <p:spPr>
          <a:xfrm>
            <a:off x="5616640" y="6394100"/>
            <a:ext cx="630070" cy="630070"/>
          </a:xfrm>
        </p:spPr>
        <p:txBody>
          <a:bodyPr>
            <a:normAutofit/>
          </a:bodyPr>
          <a:lstStyle>
            <a:lvl1pPr>
              <a:defRPr sz="1100"/>
            </a:lvl1pPr>
          </a:lstStyle>
          <a:p>
            <a:r>
              <a:rPr lang="en-US" dirty="0" smtClean="0"/>
              <a:t>ICON</a:t>
            </a:r>
          </a:p>
        </p:txBody>
      </p:sp>
      <p:cxnSp>
        <p:nvCxnSpPr>
          <p:cNvPr id="36" name="直線コネクタ 35"/>
          <p:cNvCxnSpPr>
            <a:stCxn id="34" idx="6"/>
            <a:endCxn id="37" idx="2"/>
          </p:cNvCxnSpPr>
          <p:nvPr userDrawn="1"/>
        </p:nvCxnSpPr>
        <p:spPr>
          <a:xfrm flipV="1">
            <a:off x="6551058" y="6718065"/>
            <a:ext cx="1335002" cy="7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7" name="円/楕円 36"/>
          <p:cNvSpPr/>
          <p:nvPr userDrawn="1"/>
        </p:nvSpPr>
        <p:spPr>
          <a:xfrm>
            <a:off x="7886060" y="6087995"/>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図プレースホルダー 5"/>
          <p:cNvSpPr>
            <a:spLocks noGrp="1"/>
          </p:cNvSpPr>
          <p:nvPr>
            <p:ph type="pic" sz="quarter" idx="50" hasCustomPrompt="1"/>
          </p:nvPr>
        </p:nvSpPr>
        <p:spPr>
          <a:xfrm>
            <a:off x="8211782" y="6394030"/>
            <a:ext cx="630070" cy="630070"/>
          </a:xfrm>
        </p:spPr>
        <p:txBody>
          <a:bodyPr>
            <a:normAutofit/>
          </a:bodyPr>
          <a:lstStyle>
            <a:lvl1pPr>
              <a:defRPr sz="1100"/>
            </a:lvl1pPr>
          </a:lstStyle>
          <a:p>
            <a:r>
              <a:rPr lang="en-US" dirty="0" smtClean="0"/>
              <a:t>ICON</a:t>
            </a:r>
          </a:p>
        </p:txBody>
      </p:sp>
      <p:cxnSp>
        <p:nvCxnSpPr>
          <p:cNvPr id="39" name="直線コネクタ 38"/>
          <p:cNvCxnSpPr>
            <a:stCxn id="37" idx="6"/>
            <a:endCxn id="40" idx="2"/>
          </p:cNvCxnSpPr>
          <p:nvPr userDrawn="1"/>
        </p:nvCxnSpPr>
        <p:spPr>
          <a:xfrm>
            <a:off x="9146200" y="6718065"/>
            <a:ext cx="1368152"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0" name="円/楕円 39"/>
          <p:cNvSpPr/>
          <p:nvPr userDrawn="1"/>
        </p:nvSpPr>
        <p:spPr>
          <a:xfrm>
            <a:off x="10514352" y="6087995"/>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図プレースホルダー 5"/>
          <p:cNvSpPr>
            <a:spLocks noGrp="1"/>
          </p:cNvSpPr>
          <p:nvPr>
            <p:ph type="pic" sz="quarter" idx="51" hasCustomPrompt="1"/>
          </p:nvPr>
        </p:nvSpPr>
        <p:spPr>
          <a:xfrm>
            <a:off x="10840074" y="6394030"/>
            <a:ext cx="630070" cy="630070"/>
          </a:xfrm>
        </p:spPr>
        <p:txBody>
          <a:bodyPr>
            <a:normAutofit/>
          </a:bodyPr>
          <a:lstStyle>
            <a:lvl1pPr>
              <a:defRPr sz="1100"/>
            </a:lvl1pPr>
          </a:lstStyle>
          <a:p>
            <a:r>
              <a:rPr lang="en-US" dirty="0" smtClean="0"/>
              <a:t>ICON</a:t>
            </a:r>
          </a:p>
        </p:txBody>
      </p:sp>
      <p:cxnSp>
        <p:nvCxnSpPr>
          <p:cNvPr id="42" name="直線コネクタ 41"/>
          <p:cNvCxnSpPr>
            <a:stCxn id="40" idx="6"/>
            <a:endCxn id="43" idx="2"/>
          </p:cNvCxnSpPr>
          <p:nvPr userDrawn="1"/>
        </p:nvCxnSpPr>
        <p:spPr>
          <a:xfrm flipV="1">
            <a:off x="11774492" y="6709674"/>
            <a:ext cx="1365298" cy="839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3" name="円/楕円 42"/>
          <p:cNvSpPr/>
          <p:nvPr userDrawn="1"/>
        </p:nvSpPr>
        <p:spPr>
          <a:xfrm>
            <a:off x="13139790" y="6079604"/>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図プレースホルダー 5"/>
          <p:cNvSpPr>
            <a:spLocks noGrp="1"/>
          </p:cNvSpPr>
          <p:nvPr>
            <p:ph type="pic" sz="quarter" idx="52" hasCustomPrompt="1"/>
          </p:nvPr>
        </p:nvSpPr>
        <p:spPr>
          <a:xfrm>
            <a:off x="13465512" y="6385639"/>
            <a:ext cx="630070" cy="630070"/>
          </a:xfrm>
        </p:spPr>
        <p:txBody>
          <a:bodyPr>
            <a:normAutofit/>
          </a:bodyPr>
          <a:lstStyle>
            <a:lvl1pPr>
              <a:defRPr sz="1100"/>
            </a:lvl1pPr>
          </a:lstStyle>
          <a:p>
            <a:r>
              <a:rPr lang="en-US" dirty="0" smtClean="0"/>
              <a:t>ICON</a:t>
            </a:r>
          </a:p>
        </p:txBody>
      </p:sp>
      <p:sp>
        <p:nvSpPr>
          <p:cNvPr id="45" name="テキスト プレースホルダー 7"/>
          <p:cNvSpPr>
            <a:spLocks noGrp="1"/>
          </p:cNvSpPr>
          <p:nvPr>
            <p:ph type="body" sz="quarter" idx="53" hasCustomPrompt="1"/>
          </p:nvPr>
        </p:nvSpPr>
        <p:spPr>
          <a:xfrm>
            <a:off x="15732078" y="6079604"/>
            <a:ext cx="1260000" cy="1260000"/>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smtClean="0"/>
              <a:t>TEXT</a:t>
            </a:r>
            <a:endParaRPr lang="en-US" dirty="0"/>
          </a:p>
        </p:txBody>
      </p:sp>
      <p:cxnSp>
        <p:nvCxnSpPr>
          <p:cNvPr id="46" name="直線コネクタ 45"/>
          <p:cNvCxnSpPr>
            <a:stCxn id="43" idx="6"/>
            <a:endCxn id="45" idx="2"/>
          </p:cNvCxnSpPr>
          <p:nvPr userDrawn="1"/>
        </p:nvCxnSpPr>
        <p:spPr>
          <a:xfrm flipV="1">
            <a:off x="14399930" y="6709604"/>
            <a:ext cx="1332148" cy="7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a:stCxn id="31" idx="6"/>
          </p:cNvCxnSpPr>
          <p:nvPr userDrawn="1"/>
        </p:nvCxnSpPr>
        <p:spPr>
          <a:xfrm>
            <a:off x="13031778" y="4720993"/>
            <a:ext cx="215884" cy="998571"/>
          </a:xfrm>
          <a:prstGeom prst="bentConnector2">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grpSp>
        <p:nvGrpSpPr>
          <p:cNvPr id="69" name="グループ化 68"/>
          <p:cNvGrpSpPr/>
          <p:nvPr userDrawn="1"/>
        </p:nvGrpSpPr>
        <p:grpSpPr>
          <a:xfrm>
            <a:off x="3409429" y="2695228"/>
            <a:ext cx="2277393" cy="1301110"/>
            <a:chOff x="3409429" y="2695228"/>
            <a:chExt cx="2277393" cy="1301110"/>
          </a:xfrm>
        </p:grpSpPr>
        <p:sp>
          <p:nvSpPr>
            <p:cNvPr id="66" name="正方形/長方形 65"/>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二等辺三角形 6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1" name="テキスト プレースホルダー 70"/>
          <p:cNvSpPr>
            <a:spLocks noGrp="1"/>
          </p:cNvSpPr>
          <p:nvPr>
            <p:ph type="body" sz="quarter" idx="54" hasCustomPrompt="1"/>
          </p:nvPr>
        </p:nvSpPr>
        <p:spPr>
          <a:xfrm>
            <a:off x="3526582" y="2814092"/>
            <a:ext cx="2016224" cy="817240"/>
          </a:xfrm>
        </p:spPr>
        <p:txBody>
          <a:bodyPr anchor="ctr"/>
          <a:lstStyle>
            <a:lvl1pPr algn="ctr">
              <a:lnSpc>
                <a:spcPts val="2000"/>
              </a:lnSpc>
              <a:defRPr>
                <a:latin typeface="Bebas Neue Regular" pitchFamily="50" charset="0"/>
              </a:defRPr>
            </a:lvl1pPr>
          </a:lstStyle>
          <a:p>
            <a:pPr lvl="0"/>
            <a:r>
              <a:rPr lang="en-US" dirty="0" smtClean="0"/>
              <a:t>TEXT</a:t>
            </a:r>
          </a:p>
          <a:p>
            <a:pPr lvl="0"/>
            <a:r>
              <a:rPr lang="en-US" dirty="0" smtClean="0"/>
              <a:t>TEXT</a:t>
            </a:r>
            <a:endParaRPr lang="en-US" dirty="0"/>
          </a:p>
        </p:txBody>
      </p:sp>
      <p:grpSp>
        <p:nvGrpSpPr>
          <p:cNvPr id="72" name="グループ化 71"/>
          <p:cNvGrpSpPr/>
          <p:nvPr userDrawn="1"/>
        </p:nvGrpSpPr>
        <p:grpSpPr>
          <a:xfrm>
            <a:off x="6009281" y="2695228"/>
            <a:ext cx="2277393" cy="1301110"/>
            <a:chOff x="3409429" y="2695228"/>
            <a:chExt cx="2277393" cy="1301110"/>
          </a:xfrm>
        </p:grpSpPr>
        <p:sp>
          <p:nvSpPr>
            <p:cNvPr id="73" name="正方形/長方形 7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二等辺三角形 7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5" name="テキスト プレースホルダー 70"/>
          <p:cNvSpPr>
            <a:spLocks noGrp="1"/>
          </p:cNvSpPr>
          <p:nvPr>
            <p:ph type="body" sz="quarter" idx="55" hasCustomPrompt="1"/>
          </p:nvPr>
        </p:nvSpPr>
        <p:spPr>
          <a:xfrm>
            <a:off x="6126434" y="2814092"/>
            <a:ext cx="2016224" cy="817240"/>
          </a:xfrm>
        </p:spPr>
        <p:txBody>
          <a:bodyPr anchor="ctr"/>
          <a:lstStyle>
            <a:lvl1pPr algn="ctr">
              <a:lnSpc>
                <a:spcPts val="2000"/>
              </a:lnSpc>
              <a:defRPr>
                <a:latin typeface="Bebas Neue Regular" pitchFamily="50" charset="0"/>
              </a:defRPr>
            </a:lvl1pPr>
          </a:lstStyle>
          <a:p>
            <a:pPr lvl="0"/>
            <a:r>
              <a:rPr lang="en-US" dirty="0" smtClean="0"/>
              <a:t>TEXT</a:t>
            </a:r>
          </a:p>
          <a:p>
            <a:pPr lvl="0"/>
            <a:r>
              <a:rPr lang="en-US" dirty="0" smtClean="0"/>
              <a:t>TEXT</a:t>
            </a:r>
            <a:endParaRPr lang="en-US" dirty="0"/>
          </a:p>
        </p:txBody>
      </p:sp>
      <p:grpSp>
        <p:nvGrpSpPr>
          <p:cNvPr id="76" name="グループ化 75"/>
          <p:cNvGrpSpPr/>
          <p:nvPr userDrawn="1"/>
        </p:nvGrpSpPr>
        <p:grpSpPr>
          <a:xfrm>
            <a:off x="8651005" y="2690262"/>
            <a:ext cx="2277393" cy="1301110"/>
            <a:chOff x="3409429" y="2695228"/>
            <a:chExt cx="2277393" cy="1301110"/>
          </a:xfrm>
        </p:grpSpPr>
        <p:sp>
          <p:nvSpPr>
            <p:cNvPr id="77" name="正方形/長方形 7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二等辺三角形 7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9" name="テキスト プレースホルダー 70"/>
          <p:cNvSpPr>
            <a:spLocks noGrp="1"/>
          </p:cNvSpPr>
          <p:nvPr>
            <p:ph type="body" sz="quarter" idx="56" hasCustomPrompt="1"/>
          </p:nvPr>
        </p:nvSpPr>
        <p:spPr>
          <a:xfrm>
            <a:off x="8768158" y="2809126"/>
            <a:ext cx="2016224" cy="817240"/>
          </a:xfrm>
        </p:spPr>
        <p:txBody>
          <a:bodyPr anchor="ctr"/>
          <a:lstStyle>
            <a:lvl1pPr algn="ctr">
              <a:lnSpc>
                <a:spcPts val="2000"/>
              </a:lnSpc>
              <a:defRPr>
                <a:latin typeface="Bebas Neue Regular" pitchFamily="50" charset="0"/>
              </a:defRPr>
            </a:lvl1pPr>
          </a:lstStyle>
          <a:p>
            <a:pPr lvl="0"/>
            <a:r>
              <a:rPr lang="en-US" dirty="0" smtClean="0"/>
              <a:t>TEXT</a:t>
            </a:r>
          </a:p>
          <a:p>
            <a:pPr lvl="0"/>
            <a:r>
              <a:rPr lang="en-US" dirty="0" smtClean="0"/>
              <a:t>TEXT</a:t>
            </a:r>
            <a:endParaRPr lang="en-US" dirty="0"/>
          </a:p>
        </p:txBody>
      </p:sp>
      <p:grpSp>
        <p:nvGrpSpPr>
          <p:cNvPr id="80" name="グループ化 79"/>
          <p:cNvGrpSpPr/>
          <p:nvPr userDrawn="1"/>
        </p:nvGrpSpPr>
        <p:grpSpPr>
          <a:xfrm>
            <a:off x="11276443" y="2690262"/>
            <a:ext cx="2277393" cy="1301110"/>
            <a:chOff x="3409429" y="2695228"/>
            <a:chExt cx="2277393" cy="1301110"/>
          </a:xfrm>
        </p:grpSpPr>
        <p:sp>
          <p:nvSpPr>
            <p:cNvPr id="81" name="正方形/長方形 80"/>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二等辺三角形 81"/>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3" name="テキスト プレースホルダー 70"/>
          <p:cNvSpPr>
            <a:spLocks noGrp="1"/>
          </p:cNvSpPr>
          <p:nvPr>
            <p:ph type="body" sz="quarter" idx="57" hasCustomPrompt="1"/>
          </p:nvPr>
        </p:nvSpPr>
        <p:spPr>
          <a:xfrm>
            <a:off x="11393596" y="2809126"/>
            <a:ext cx="2016224" cy="817240"/>
          </a:xfrm>
        </p:spPr>
        <p:txBody>
          <a:bodyPr anchor="ctr"/>
          <a:lstStyle>
            <a:lvl1pPr algn="ctr">
              <a:lnSpc>
                <a:spcPts val="2000"/>
              </a:lnSpc>
              <a:defRPr>
                <a:latin typeface="Bebas Neue Regular" pitchFamily="50" charset="0"/>
              </a:defRPr>
            </a:lvl1pPr>
          </a:lstStyle>
          <a:p>
            <a:pPr lvl="0"/>
            <a:r>
              <a:rPr lang="en-US" dirty="0" smtClean="0"/>
              <a:t>TEXT</a:t>
            </a:r>
          </a:p>
          <a:p>
            <a:pPr lvl="0"/>
            <a:r>
              <a:rPr lang="en-US" dirty="0" smtClean="0"/>
              <a:t>TEXT</a:t>
            </a:r>
            <a:endParaRPr lang="en-US" dirty="0"/>
          </a:p>
        </p:txBody>
      </p:sp>
      <p:grpSp>
        <p:nvGrpSpPr>
          <p:cNvPr id="84" name="グループ化 83"/>
          <p:cNvGrpSpPr/>
          <p:nvPr userDrawn="1"/>
        </p:nvGrpSpPr>
        <p:grpSpPr>
          <a:xfrm rot="10800000">
            <a:off x="4782291" y="7524730"/>
            <a:ext cx="2277393" cy="1301110"/>
            <a:chOff x="3409429" y="2695228"/>
            <a:chExt cx="2277393" cy="1301110"/>
          </a:xfrm>
        </p:grpSpPr>
        <p:sp>
          <p:nvSpPr>
            <p:cNvPr id="85" name="正方形/長方形 8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二等辺三角形 8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7" name="テキスト プレースホルダー 70"/>
          <p:cNvSpPr>
            <a:spLocks noGrp="1"/>
          </p:cNvSpPr>
          <p:nvPr>
            <p:ph type="body" sz="quarter" idx="58" hasCustomPrompt="1"/>
          </p:nvPr>
        </p:nvSpPr>
        <p:spPr>
          <a:xfrm>
            <a:off x="4899444" y="7926660"/>
            <a:ext cx="2016224" cy="817240"/>
          </a:xfrm>
        </p:spPr>
        <p:txBody>
          <a:bodyPr anchor="ctr"/>
          <a:lstStyle>
            <a:lvl1pPr algn="ctr">
              <a:lnSpc>
                <a:spcPts val="2000"/>
              </a:lnSpc>
              <a:defRPr>
                <a:latin typeface="Bebas Neue Regular" pitchFamily="50" charset="0"/>
              </a:defRPr>
            </a:lvl1pPr>
          </a:lstStyle>
          <a:p>
            <a:pPr lvl="0"/>
            <a:r>
              <a:rPr lang="en-US" dirty="0" smtClean="0"/>
              <a:t>TEXT</a:t>
            </a:r>
          </a:p>
          <a:p>
            <a:pPr lvl="0"/>
            <a:r>
              <a:rPr lang="en-US" dirty="0" smtClean="0"/>
              <a:t>TEXT</a:t>
            </a:r>
            <a:endParaRPr lang="en-US" dirty="0"/>
          </a:p>
        </p:txBody>
      </p:sp>
      <p:grpSp>
        <p:nvGrpSpPr>
          <p:cNvPr id="88" name="グループ化 87"/>
          <p:cNvGrpSpPr/>
          <p:nvPr userDrawn="1"/>
        </p:nvGrpSpPr>
        <p:grpSpPr>
          <a:xfrm rot="10800000">
            <a:off x="7382143" y="7524730"/>
            <a:ext cx="2277393" cy="1301110"/>
            <a:chOff x="3409429" y="2695228"/>
            <a:chExt cx="2277393" cy="1301110"/>
          </a:xfrm>
        </p:grpSpPr>
        <p:sp>
          <p:nvSpPr>
            <p:cNvPr id="89" name="正方形/長方形 88"/>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二等辺三角形 89"/>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1" name="テキスト プレースホルダー 70"/>
          <p:cNvSpPr>
            <a:spLocks noGrp="1"/>
          </p:cNvSpPr>
          <p:nvPr>
            <p:ph type="body" sz="quarter" idx="59" hasCustomPrompt="1"/>
          </p:nvPr>
        </p:nvSpPr>
        <p:spPr>
          <a:xfrm>
            <a:off x="7499296" y="7926660"/>
            <a:ext cx="2016224" cy="817240"/>
          </a:xfrm>
        </p:spPr>
        <p:txBody>
          <a:bodyPr anchor="ctr"/>
          <a:lstStyle>
            <a:lvl1pPr algn="ctr">
              <a:lnSpc>
                <a:spcPts val="2000"/>
              </a:lnSpc>
              <a:defRPr>
                <a:latin typeface="Bebas Neue Regular" pitchFamily="50" charset="0"/>
              </a:defRPr>
            </a:lvl1pPr>
          </a:lstStyle>
          <a:p>
            <a:pPr lvl="0"/>
            <a:r>
              <a:rPr lang="en-US" dirty="0" smtClean="0"/>
              <a:t>TEXT</a:t>
            </a:r>
          </a:p>
          <a:p>
            <a:pPr lvl="0"/>
            <a:r>
              <a:rPr lang="en-US" dirty="0" smtClean="0"/>
              <a:t>TEXT</a:t>
            </a:r>
            <a:endParaRPr lang="en-US" dirty="0"/>
          </a:p>
        </p:txBody>
      </p:sp>
      <p:grpSp>
        <p:nvGrpSpPr>
          <p:cNvPr id="92" name="グループ化 91"/>
          <p:cNvGrpSpPr/>
          <p:nvPr userDrawn="1"/>
        </p:nvGrpSpPr>
        <p:grpSpPr>
          <a:xfrm rot="10800000">
            <a:off x="10023867" y="7519764"/>
            <a:ext cx="2277393" cy="1301110"/>
            <a:chOff x="3409429" y="2695228"/>
            <a:chExt cx="2277393" cy="1301110"/>
          </a:xfrm>
        </p:grpSpPr>
        <p:sp>
          <p:nvSpPr>
            <p:cNvPr id="93" name="正方形/長方形 9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二等辺三角形 9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5" name="テキスト プレースホルダー 70"/>
          <p:cNvSpPr>
            <a:spLocks noGrp="1"/>
          </p:cNvSpPr>
          <p:nvPr>
            <p:ph type="body" sz="quarter" idx="60" hasCustomPrompt="1"/>
          </p:nvPr>
        </p:nvSpPr>
        <p:spPr>
          <a:xfrm>
            <a:off x="10141020" y="7921694"/>
            <a:ext cx="2016224" cy="817240"/>
          </a:xfrm>
        </p:spPr>
        <p:txBody>
          <a:bodyPr anchor="ctr"/>
          <a:lstStyle>
            <a:lvl1pPr algn="ctr">
              <a:lnSpc>
                <a:spcPts val="2000"/>
              </a:lnSpc>
              <a:defRPr>
                <a:latin typeface="Bebas Neue Regular" pitchFamily="50" charset="0"/>
              </a:defRPr>
            </a:lvl1pPr>
          </a:lstStyle>
          <a:p>
            <a:pPr lvl="0"/>
            <a:r>
              <a:rPr lang="en-US" dirty="0" smtClean="0"/>
              <a:t>TEXT</a:t>
            </a:r>
          </a:p>
          <a:p>
            <a:pPr lvl="0"/>
            <a:r>
              <a:rPr lang="en-US" dirty="0" smtClean="0"/>
              <a:t>TEXT</a:t>
            </a:r>
            <a:endParaRPr lang="en-US" dirty="0"/>
          </a:p>
        </p:txBody>
      </p:sp>
      <p:grpSp>
        <p:nvGrpSpPr>
          <p:cNvPr id="96" name="グループ化 95"/>
          <p:cNvGrpSpPr/>
          <p:nvPr userDrawn="1"/>
        </p:nvGrpSpPr>
        <p:grpSpPr>
          <a:xfrm rot="10800000">
            <a:off x="12649305" y="7519764"/>
            <a:ext cx="2277393" cy="1301110"/>
            <a:chOff x="3409429" y="2695228"/>
            <a:chExt cx="2277393" cy="1301110"/>
          </a:xfrm>
        </p:grpSpPr>
        <p:sp>
          <p:nvSpPr>
            <p:cNvPr id="97" name="正方形/長方形 9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二等辺三角形 9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9" name="テキスト プレースホルダー 70"/>
          <p:cNvSpPr>
            <a:spLocks noGrp="1"/>
          </p:cNvSpPr>
          <p:nvPr>
            <p:ph type="body" sz="quarter" idx="61" hasCustomPrompt="1"/>
          </p:nvPr>
        </p:nvSpPr>
        <p:spPr>
          <a:xfrm>
            <a:off x="12766458" y="7921694"/>
            <a:ext cx="2016224" cy="817240"/>
          </a:xfrm>
        </p:spPr>
        <p:txBody>
          <a:bodyPr anchor="ctr"/>
          <a:lstStyle>
            <a:lvl1pPr algn="ctr">
              <a:lnSpc>
                <a:spcPts val="2000"/>
              </a:lnSpc>
              <a:defRPr>
                <a:latin typeface="Bebas Neue Regular" pitchFamily="50" charset="0"/>
              </a:defRPr>
            </a:lvl1pPr>
          </a:lstStyle>
          <a:p>
            <a:pPr lvl="0"/>
            <a:r>
              <a:rPr lang="en-US" dirty="0" smtClean="0"/>
              <a:t>TEXT</a:t>
            </a:r>
          </a:p>
          <a:p>
            <a:pPr lvl="0"/>
            <a:r>
              <a:rPr lang="en-US" dirty="0" smtClean="0"/>
              <a:t>TEXT</a:t>
            </a:r>
            <a:endParaRPr lang="en-US" dirty="0"/>
          </a:p>
        </p:txBody>
      </p:sp>
      <p:cxnSp>
        <p:nvCxnSpPr>
          <p:cNvPr id="102" name="直線コネクタ 101"/>
          <p:cNvCxnSpPr/>
          <p:nvPr userDrawn="1"/>
        </p:nvCxnSpPr>
        <p:spPr>
          <a:xfrm flipH="1">
            <a:off x="4782290" y="5719564"/>
            <a:ext cx="8465372"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線コネクタ 48"/>
          <p:cNvCxnSpPr>
            <a:endCxn id="34" idx="2"/>
          </p:cNvCxnSpPr>
          <p:nvPr userDrawn="1"/>
        </p:nvCxnSpPr>
        <p:spPr>
          <a:xfrm rot="16200000" flipH="1">
            <a:off x="4537319" y="5964535"/>
            <a:ext cx="998571" cy="508628"/>
          </a:xfrm>
          <a:prstGeom prst="bentConnector2">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345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bg/>
                                          </p:spTgt>
                                        </p:tgtEl>
                                        <p:attrNameLst>
                                          <p:attrName>style.visibility</p:attrName>
                                        </p:attrNameLst>
                                      </p:cBhvr>
                                      <p:to>
                                        <p:strVal val="visible"/>
                                      </p:to>
                                    </p:set>
                                    <p:animEffect transition="in" filter="fade">
                                      <p:cBhvr>
                                        <p:cTn id="11" dur="500"/>
                                        <p:tgtEl>
                                          <p:spTgt spid="12">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500"/>
                                        <p:tgtEl>
                                          <p:spTgt spid="12">
                                            <p:txEl>
                                              <p:pRg st="0" end="0"/>
                                            </p:txEl>
                                          </p:spTgt>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par>
                          <p:cTn id="19" fill="hold">
                            <p:stCondLst>
                              <p:cond delay="1500"/>
                            </p:stCondLst>
                            <p:childTnLst>
                              <p:par>
                                <p:cTn id="20" presetID="2" presetClass="entr" presetSubtype="8" decel="10000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par>
                                <p:cTn id="24" presetID="2" presetClass="entr" presetSubtype="8" decel="10000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2" presetClass="entr" presetSubtype="1" decel="100000" fill="hold" nodeType="withEffect">
                                  <p:stCondLst>
                                    <p:cond delay="0"/>
                                  </p:stCondLst>
                                  <p:childTnLst>
                                    <p:set>
                                      <p:cBhvr>
                                        <p:cTn id="29" dur="1" fill="hold">
                                          <p:stCondLst>
                                            <p:cond delay="0"/>
                                          </p:stCondLst>
                                        </p:cTn>
                                        <p:tgtEl>
                                          <p:spTgt spid="69"/>
                                        </p:tgtEl>
                                        <p:attrNameLst>
                                          <p:attrName>style.visibility</p:attrName>
                                        </p:attrNameLst>
                                      </p:cBhvr>
                                      <p:to>
                                        <p:strVal val="visible"/>
                                      </p:to>
                                    </p:set>
                                    <p:anim calcmode="lin" valueType="num">
                                      <p:cBhvr additive="base">
                                        <p:cTn id="30" dur="500" fill="hold"/>
                                        <p:tgtEl>
                                          <p:spTgt spid="69"/>
                                        </p:tgtEl>
                                        <p:attrNameLst>
                                          <p:attrName>ppt_x</p:attrName>
                                        </p:attrNameLst>
                                      </p:cBhvr>
                                      <p:tavLst>
                                        <p:tav tm="0">
                                          <p:val>
                                            <p:strVal val="#ppt_x"/>
                                          </p:val>
                                        </p:tav>
                                        <p:tav tm="100000">
                                          <p:val>
                                            <p:strVal val="#ppt_x"/>
                                          </p:val>
                                        </p:tav>
                                      </p:tavLst>
                                    </p:anim>
                                    <p:anim calcmode="lin" valueType="num">
                                      <p:cBhvr additive="base">
                                        <p:cTn id="31" dur="500" fill="hold"/>
                                        <p:tgtEl>
                                          <p:spTgt spid="69"/>
                                        </p:tgtEl>
                                        <p:attrNameLst>
                                          <p:attrName>ppt_y</p:attrName>
                                        </p:attrNameLst>
                                      </p:cBhvr>
                                      <p:tavLst>
                                        <p:tav tm="0">
                                          <p:val>
                                            <p:strVal val="0-#ppt_h/2"/>
                                          </p:val>
                                        </p:tav>
                                        <p:tav tm="100000">
                                          <p:val>
                                            <p:strVal val="#ppt_y"/>
                                          </p:val>
                                        </p:tav>
                                      </p:tavLst>
                                    </p:anim>
                                  </p:childTnLst>
                                </p:cTn>
                              </p:par>
                              <p:par>
                                <p:cTn id="32" presetID="2" presetClass="entr" presetSubtype="1" decel="100000" fill="hold" grpId="0" nodeType="withEffect">
                                  <p:stCondLst>
                                    <p:cond delay="0"/>
                                  </p:stCondLst>
                                  <p:childTnLst>
                                    <p:set>
                                      <p:cBhvr>
                                        <p:cTn id="33" dur="1" fill="hold">
                                          <p:stCondLst>
                                            <p:cond delay="0"/>
                                          </p:stCondLst>
                                        </p:cTn>
                                        <p:tgtEl>
                                          <p:spTgt spid="71">
                                            <p:txEl>
                                              <p:pRg st="0" end="0"/>
                                            </p:txEl>
                                          </p:spTgt>
                                        </p:tgtEl>
                                        <p:attrNameLst>
                                          <p:attrName>style.visibility</p:attrName>
                                        </p:attrNameLst>
                                      </p:cBhvr>
                                      <p:to>
                                        <p:strVal val="visible"/>
                                      </p:to>
                                    </p:set>
                                    <p:anim calcmode="lin" valueType="num">
                                      <p:cBhvr additive="base">
                                        <p:cTn id="34" dur="500" fill="hold"/>
                                        <p:tgtEl>
                                          <p:spTgt spid="71">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71">
                                            <p:txEl>
                                              <p:pRg st="0" end="0"/>
                                            </p:txEl>
                                          </p:spTgt>
                                        </p:tgtEl>
                                        <p:attrNameLst>
                                          <p:attrName>ppt_y</p:attrName>
                                        </p:attrNameLst>
                                      </p:cBhvr>
                                      <p:tavLst>
                                        <p:tav tm="0">
                                          <p:val>
                                            <p:strVal val="0-#ppt_h/2"/>
                                          </p:val>
                                        </p:tav>
                                        <p:tav tm="100000">
                                          <p:val>
                                            <p:strVal val="#ppt_y"/>
                                          </p:val>
                                        </p:tav>
                                      </p:tavLst>
                                    </p:anim>
                                  </p:childTnLst>
                                </p:cTn>
                              </p:par>
                              <p:par>
                                <p:cTn id="36" presetID="2" presetClass="entr" presetSubtype="1" decel="100000" fill="hold" grpId="0" nodeType="withEffect">
                                  <p:stCondLst>
                                    <p:cond delay="0"/>
                                  </p:stCondLst>
                                  <p:childTnLst>
                                    <p:set>
                                      <p:cBhvr>
                                        <p:cTn id="37" dur="1" fill="hold">
                                          <p:stCondLst>
                                            <p:cond delay="0"/>
                                          </p:stCondLst>
                                        </p:cTn>
                                        <p:tgtEl>
                                          <p:spTgt spid="71">
                                            <p:txEl>
                                              <p:pRg st="1" end="1"/>
                                            </p:txEl>
                                          </p:spTgt>
                                        </p:tgtEl>
                                        <p:attrNameLst>
                                          <p:attrName>style.visibility</p:attrName>
                                        </p:attrNameLst>
                                      </p:cBhvr>
                                      <p:to>
                                        <p:strVal val="visible"/>
                                      </p:to>
                                    </p:set>
                                    <p:anim calcmode="lin" valueType="num">
                                      <p:cBhvr additive="base">
                                        <p:cTn id="38" dur="500" fill="hold"/>
                                        <p:tgtEl>
                                          <p:spTgt spid="71">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71">
                                            <p:txEl>
                                              <p:pRg st="1" end="1"/>
                                            </p:txEl>
                                          </p:spTgt>
                                        </p:tgtEl>
                                        <p:attrNameLst>
                                          <p:attrName>ppt_y</p:attrName>
                                        </p:attrNameLst>
                                      </p:cBhvr>
                                      <p:tavLst>
                                        <p:tav tm="0">
                                          <p:val>
                                            <p:strVal val="0-#ppt_h/2"/>
                                          </p:val>
                                        </p:tav>
                                        <p:tav tm="100000">
                                          <p:val>
                                            <p:strVal val="#ppt_y"/>
                                          </p:val>
                                        </p:tav>
                                      </p:tavLst>
                                    </p:anim>
                                  </p:childTnLst>
                                </p:cTn>
                              </p:par>
                            </p:childTnLst>
                          </p:cTn>
                        </p:par>
                        <p:par>
                          <p:cTn id="40" fill="hold">
                            <p:stCondLst>
                              <p:cond delay="2000"/>
                            </p:stCondLst>
                            <p:childTnLst>
                              <p:par>
                                <p:cTn id="41" presetID="22" presetClass="entr" presetSubtype="8" fill="hold" nodeType="afterEffect">
                                  <p:stCondLst>
                                    <p:cond delay="25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par>
                          <p:cTn id="44" fill="hold">
                            <p:stCondLst>
                              <p:cond delay="2750"/>
                            </p:stCondLst>
                            <p:childTnLst>
                              <p:par>
                                <p:cTn id="45" presetID="2" presetClass="entr" presetSubtype="8" decel="10000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0-#ppt_w/2"/>
                                          </p:val>
                                        </p:tav>
                                        <p:tav tm="100000">
                                          <p:val>
                                            <p:strVal val="#ppt_x"/>
                                          </p:val>
                                        </p:tav>
                                      </p:tavLst>
                                    </p:anim>
                                    <p:anim calcmode="lin" valueType="num">
                                      <p:cBhvr additive="base">
                                        <p:cTn id="48" dur="500" fill="hold"/>
                                        <p:tgtEl>
                                          <p:spTgt spid="22"/>
                                        </p:tgtEl>
                                        <p:attrNameLst>
                                          <p:attrName>ppt_y</p:attrName>
                                        </p:attrNameLst>
                                      </p:cBhvr>
                                      <p:tavLst>
                                        <p:tav tm="0">
                                          <p:val>
                                            <p:strVal val="#ppt_y"/>
                                          </p:val>
                                        </p:tav>
                                        <p:tav tm="100000">
                                          <p:val>
                                            <p:strVal val="#ppt_y"/>
                                          </p:val>
                                        </p:tav>
                                      </p:tavLst>
                                    </p:anim>
                                  </p:childTnLst>
                                </p:cTn>
                              </p:par>
                              <p:par>
                                <p:cTn id="49" presetID="2" presetClass="entr" presetSubtype="8" decel="10000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0-#ppt_w/2"/>
                                          </p:val>
                                        </p:tav>
                                        <p:tav tm="100000">
                                          <p:val>
                                            <p:strVal val="#ppt_x"/>
                                          </p:val>
                                        </p:tav>
                                      </p:tavLst>
                                    </p:anim>
                                    <p:anim calcmode="lin" valueType="num">
                                      <p:cBhvr additive="base">
                                        <p:cTn id="52" dur="500" fill="hold"/>
                                        <p:tgtEl>
                                          <p:spTgt spid="21"/>
                                        </p:tgtEl>
                                        <p:attrNameLst>
                                          <p:attrName>ppt_y</p:attrName>
                                        </p:attrNameLst>
                                      </p:cBhvr>
                                      <p:tavLst>
                                        <p:tav tm="0">
                                          <p:val>
                                            <p:strVal val="#ppt_y"/>
                                          </p:val>
                                        </p:tav>
                                        <p:tav tm="100000">
                                          <p:val>
                                            <p:strVal val="#ppt_y"/>
                                          </p:val>
                                        </p:tav>
                                      </p:tavLst>
                                    </p:anim>
                                  </p:childTnLst>
                                </p:cTn>
                              </p:par>
                              <p:par>
                                <p:cTn id="53" presetID="2" presetClass="entr" presetSubtype="1" decel="100000" fill="hold" nodeType="withEffect">
                                  <p:stCondLst>
                                    <p:cond delay="0"/>
                                  </p:stCondLst>
                                  <p:childTnLst>
                                    <p:set>
                                      <p:cBhvr>
                                        <p:cTn id="54" dur="1" fill="hold">
                                          <p:stCondLst>
                                            <p:cond delay="0"/>
                                          </p:stCondLst>
                                        </p:cTn>
                                        <p:tgtEl>
                                          <p:spTgt spid="72"/>
                                        </p:tgtEl>
                                        <p:attrNameLst>
                                          <p:attrName>style.visibility</p:attrName>
                                        </p:attrNameLst>
                                      </p:cBhvr>
                                      <p:to>
                                        <p:strVal val="visible"/>
                                      </p:to>
                                    </p:set>
                                    <p:anim calcmode="lin" valueType="num">
                                      <p:cBhvr additive="base">
                                        <p:cTn id="55" dur="500" fill="hold"/>
                                        <p:tgtEl>
                                          <p:spTgt spid="72"/>
                                        </p:tgtEl>
                                        <p:attrNameLst>
                                          <p:attrName>ppt_x</p:attrName>
                                        </p:attrNameLst>
                                      </p:cBhvr>
                                      <p:tavLst>
                                        <p:tav tm="0">
                                          <p:val>
                                            <p:strVal val="#ppt_x"/>
                                          </p:val>
                                        </p:tav>
                                        <p:tav tm="100000">
                                          <p:val>
                                            <p:strVal val="#ppt_x"/>
                                          </p:val>
                                        </p:tav>
                                      </p:tavLst>
                                    </p:anim>
                                    <p:anim calcmode="lin" valueType="num">
                                      <p:cBhvr additive="base">
                                        <p:cTn id="56" dur="500" fill="hold"/>
                                        <p:tgtEl>
                                          <p:spTgt spid="72"/>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0"/>
                                  </p:stCondLst>
                                  <p:childTnLst>
                                    <p:set>
                                      <p:cBhvr>
                                        <p:cTn id="58" dur="1" fill="hold">
                                          <p:stCondLst>
                                            <p:cond delay="0"/>
                                          </p:stCondLst>
                                        </p:cTn>
                                        <p:tgtEl>
                                          <p:spTgt spid="75">
                                            <p:txEl>
                                              <p:pRg st="0" end="0"/>
                                            </p:txEl>
                                          </p:spTgt>
                                        </p:tgtEl>
                                        <p:attrNameLst>
                                          <p:attrName>style.visibility</p:attrName>
                                        </p:attrNameLst>
                                      </p:cBhvr>
                                      <p:to>
                                        <p:strVal val="visible"/>
                                      </p:to>
                                    </p:set>
                                    <p:anim calcmode="lin" valueType="num">
                                      <p:cBhvr additive="base">
                                        <p:cTn id="59" dur="500" fill="hold"/>
                                        <p:tgtEl>
                                          <p:spTgt spid="75">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5">
                                            <p:txEl>
                                              <p:pRg st="0" end="0"/>
                                            </p:txEl>
                                          </p:spTgt>
                                        </p:tgtEl>
                                        <p:attrNameLst>
                                          <p:attrName>ppt_y</p:attrName>
                                        </p:attrNameLst>
                                      </p:cBhvr>
                                      <p:tavLst>
                                        <p:tav tm="0">
                                          <p:val>
                                            <p:strVal val="0-#ppt_h/2"/>
                                          </p:val>
                                        </p:tav>
                                        <p:tav tm="100000">
                                          <p:val>
                                            <p:strVal val="#ppt_y"/>
                                          </p:val>
                                        </p:tav>
                                      </p:tavLst>
                                    </p:anim>
                                  </p:childTnLst>
                                </p:cTn>
                              </p:par>
                              <p:par>
                                <p:cTn id="61" presetID="2" presetClass="entr" presetSubtype="1" decel="100000" fill="hold" grpId="0" nodeType="withEffect">
                                  <p:stCondLst>
                                    <p:cond delay="0"/>
                                  </p:stCondLst>
                                  <p:childTnLst>
                                    <p:set>
                                      <p:cBhvr>
                                        <p:cTn id="62" dur="1" fill="hold">
                                          <p:stCondLst>
                                            <p:cond delay="0"/>
                                          </p:stCondLst>
                                        </p:cTn>
                                        <p:tgtEl>
                                          <p:spTgt spid="75">
                                            <p:txEl>
                                              <p:pRg st="1" end="1"/>
                                            </p:txEl>
                                          </p:spTgt>
                                        </p:tgtEl>
                                        <p:attrNameLst>
                                          <p:attrName>style.visibility</p:attrName>
                                        </p:attrNameLst>
                                      </p:cBhvr>
                                      <p:to>
                                        <p:strVal val="visible"/>
                                      </p:to>
                                    </p:set>
                                    <p:anim calcmode="lin" valueType="num">
                                      <p:cBhvr additive="base">
                                        <p:cTn id="63" dur="500" fill="hold"/>
                                        <p:tgtEl>
                                          <p:spTgt spid="75">
                                            <p:txEl>
                                              <p:pRg st="1" end="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5">
                                            <p:txEl>
                                              <p:pRg st="1" end="1"/>
                                            </p:txEl>
                                          </p:spTgt>
                                        </p:tgtEl>
                                        <p:attrNameLst>
                                          <p:attrName>ppt_y</p:attrName>
                                        </p:attrNameLst>
                                      </p:cBhvr>
                                      <p:tavLst>
                                        <p:tav tm="0">
                                          <p:val>
                                            <p:strVal val="0-#ppt_h/2"/>
                                          </p:val>
                                        </p:tav>
                                        <p:tav tm="100000">
                                          <p:val>
                                            <p:strVal val="#ppt_y"/>
                                          </p:val>
                                        </p:tav>
                                      </p:tavLst>
                                    </p:anim>
                                  </p:childTnLst>
                                </p:cTn>
                              </p:par>
                            </p:childTnLst>
                          </p:cTn>
                        </p:par>
                        <p:par>
                          <p:cTn id="65" fill="hold">
                            <p:stCondLst>
                              <p:cond delay="3250"/>
                            </p:stCondLst>
                            <p:childTnLst>
                              <p:par>
                                <p:cTn id="66" presetID="22" presetClass="entr" presetSubtype="8" fill="hold" nodeType="afterEffect">
                                  <p:stCondLst>
                                    <p:cond delay="250"/>
                                  </p:stCondLst>
                                  <p:childTnLst>
                                    <p:set>
                                      <p:cBhvr>
                                        <p:cTn id="67" dur="1" fill="hold">
                                          <p:stCondLst>
                                            <p:cond delay="0"/>
                                          </p:stCondLst>
                                        </p:cTn>
                                        <p:tgtEl>
                                          <p:spTgt spid="24"/>
                                        </p:tgtEl>
                                        <p:attrNameLst>
                                          <p:attrName>style.visibility</p:attrName>
                                        </p:attrNameLst>
                                      </p:cBhvr>
                                      <p:to>
                                        <p:strVal val="visible"/>
                                      </p:to>
                                    </p:set>
                                    <p:animEffect transition="in" filter="wipe(left)">
                                      <p:cBhvr>
                                        <p:cTn id="68" dur="500"/>
                                        <p:tgtEl>
                                          <p:spTgt spid="24"/>
                                        </p:tgtEl>
                                      </p:cBhvr>
                                    </p:animEffect>
                                  </p:childTnLst>
                                </p:cTn>
                              </p:par>
                            </p:childTnLst>
                          </p:cTn>
                        </p:par>
                        <p:par>
                          <p:cTn id="69" fill="hold">
                            <p:stCondLst>
                              <p:cond delay="4000"/>
                            </p:stCondLst>
                            <p:childTnLst>
                              <p:par>
                                <p:cTn id="70" presetID="2" presetClass="entr" presetSubtype="8" decel="100000"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additive="base">
                                        <p:cTn id="72" dur="500" fill="hold"/>
                                        <p:tgtEl>
                                          <p:spTgt spid="26"/>
                                        </p:tgtEl>
                                        <p:attrNameLst>
                                          <p:attrName>ppt_x</p:attrName>
                                        </p:attrNameLst>
                                      </p:cBhvr>
                                      <p:tavLst>
                                        <p:tav tm="0">
                                          <p:val>
                                            <p:strVal val="0-#ppt_w/2"/>
                                          </p:val>
                                        </p:tav>
                                        <p:tav tm="100000">
                                          <p:val>
                                            <p:strVal val="#ppt_x"/>
                                          </p:val>
                                        </p:tav>
                                      </p:tavLst>
                                    </p:anim>
                                    <p:anim calcmode="lin" valueType="num">
                                      <p:cBhvr additive="base">
                                        <p:cTn id="73" dur="500" fill="hold"/>
                                        <p:tgtEl>
                                          <p:spTgt spid="26"/>
                                        </p:tgtEl>
                                        <p:attrNameLst>
                                          <p:attrName>ppt_y</p:attrName>
                                        </p:attrNameLst>
                                      </p:cBhvr>
                                      <p:tavLst>
                                        <p:tav tm="0">
                                          <p:val>
                                            <p:strVal val="#ppt_y"/>
                                          </p:val>
                                        </p:tav>
                                        <p:tav tm="100000">
                                          <p:val>
                                            <p:strVal val="#ppt_y"/>
                                          </p:val>
                                        </p:tav>
                                      </p:tavLst>
                                    </p:anim>
                                  </p:childTnLst>
                                </p:cTn>
                              </p:par>
                              <p:par>
                                <p:cTn id="74" presetID="2" presetClass="entr" presetSubtype="8" decel="10000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additive="base">
                                        <p:cTn id="76" dur="500" fill="hold"/>
                                        <p:tgtEl>
                                          <p:spTgt spid="25"/>
                                        </p:tgtEl>
                                        <p:attrNameLst>
                                          <p:attrName>ppt_x</p:attrName>
                                        </p:attrNameLst>
                                      </p:cBhvr>
                                      <p:tavLst>
                                        <p:tav tm="0">
                                          <p:val>
                                            <p:strVal val="0-#ppt_w/2"/>
                                          </p:val>
                                        </p:tav>
                                        <p:tav tm="100000">
                                          <p:val>
                                            <p:strVal val="#ppt_x"/>
                                          </p:val>
                                        </p:tav>
                                      </p:tavLst>
                                    </p:anim>
                                    <p:anim calcmode="lin" valueType="num">
                                      <p:cBhvr additive="base">
                                        <p:cTn id="77" dur="500" fill="hold"/>
                                        <p:tgtEl>
                                          <p:spTgt spid="25"/>
                                        </p:tgtEl>
                                        <p:attrNameLst>
                                          <p:attrName>ppt_y</p:attrName>
                                        </p:attrNameLst>
                                      </p:cBhvr>
                                      <p:tavLst>
                                        <p:tav tm="0">
                                          <p:val>
                                            <p:strVal val="#ppt_y"/>
                                          </p:val>
                                        </p:tav>
                                        <p:tav tm="100000">
                                          <p:val>
                                            <p:strVal val="#ppt_y"/>
                                          </p:val>
                                        </p:tav>
                                      </p:tavLst>
                                    </p:anim>
                                  </p:childTnLst>
                                </p:cTn>
                              </p:par>
                              <p:par>
                                <p:cTn id="78" presetID="2" presetClass="entr" presetSubtype="1" decel="100000" fill="hold" nodeType="withEffect">
                                  <p:stCondLst>
                                    <p:cond delay="0"/>
                                  </p:stCondLst>
                                  <p:childTnLst>
                                    <p:set>
                                      <p:cBhvr>
                                        <p:cTn id="79" dur="1" fill="hold">
                                          <p:stCondLst>
                                            <p:cond delay="0"/>
                                          </p:stCondLst>
                                        </p:cTn>
                                        <p:tgtEl>
                                          <p:spTgt spid="76"/>
                                        </p:tgtEl>
                                        <p:attrNameLst>
                                          <p:attrName>style.visibility</p:attrName>
                                        </p:attrNameLst>
                                      </p:cBhvr>
                                      <p:to>
                                        <p:strVal val="visible"/>
                                      </p:to>
                                    </p:set>
                                    <p:anim calcmode="lin" valueType="num">
                                      <p:cBhvr additive="base">
                                        <p:cTn id="80" dur="500" fill="hold"/>
                                        <p:tgtEl>
                                          <p:spTgt spid="76"/>
                                        </p:tgtEl>
                                        <p:attrNameLst>
                                          <p:attrName>ppt_x</p:attrName>
                                        </p:attrNameLst>
                                      </p:cBhvr>
                                      <p:tavLst>
                                        <p:tav tm="0">
                                          <p:val>
                                            <p:strVal val="#ppt_x"/>
                                          </p:val>
                                        </p:tav>
                                        <p:tav tm="100000">
                                          <p:val>
                                            <p:strVal val="#ppt_x"/>
                                          </p:val>
                                        </p:tav>
                                      </p:tavLst>
                                    </p:anim>
                                    <p:anim calcmode="lin" valueType="num">
                                      <p:cBhvr additive="base">
                                        <p:cTn id="81" dur="500" fill="hold"/>
                                        <p:tgtEl>
                                          <p:spTgt spid="76"/>
                                        </p:tgtEl>
                                        <p:attrNameLst>
                                          <p:attrName>ppt_y</p:attrName>
                                        </p:attrNameLst>
                                      </p:cBhvr>
                                      <p:tavLst>
                                        <p:tav tm="0">
                                          <p:val>
                                            <p:strVal val="0-#ppt_h/2"/>
                                          </p:val>
                                        </p:tav>
                                        <p:tav tm="100000">
                                          <p:val>
                                            <p:strVal val="#ppt_y"/>
                                          </p:val>
                                        </p:tav>
                                      </p:tavLst>
                                    </p:anim>
                                  </p:childTnLst>
                                </p:cTn>
                              </p:par>
                              <p:par>
                                <p:cTn id="82" presetID="2" presetClass="entr" presetSubtype="1" decel="100000" fill="hold" grpId="0" nodeType="withEffect">
                                  <p:stCondLst>
                                    <p:cond delay="0"/>
                                  </p:stCondLst>
                                  <p:childTnLst>
                                    <p:set>
                                      <p:cBhvr>
                                        <p:cTn id="83" dur="1" fill="hold">
                                          <p:stCondLst>
                                            <p:cond delay="0"/>
                                          </p:stCondLst>
                                        </p:cTn>
                                        <p:tgtEl>
                                          <p:spTgt spid="79">
                                            <p:txEl>
                                              <p:pRg st="0" end="0"/>
                                            </p:txEl>
                                          </p:spTgt>
                                        </p:tgtEl>
                                        <p:attrNameLst>
                                          <p:attrName>style.visibility</p:attrName>
                                        </p:attrNameLst>
                                      </p:cBhvr>
                                      <p:to>
                                        <p:strVal val="visible"/>
                                      </p:to>
                                    </p:set>
                                    <p:anim calcmode="lin" valueType="num">
                                      <p:cBhvr additive="base">
                                        <p:cTn id="84" dur="500" fill="hold"/>
                                        <p:tgtEl>
                                          <p:spTgt spid="79">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79">
                                            <p:txEl>
                                              <p:pRg st="0" end="0"/>
                                            </p:txEl>
                                          </p:spTgt>
                                        </p:tgtEl>
                                        <p:attrNameLst>
                                          <p:attrName>ppt_y</p:attrName>
                                        </p:attrNameLst>
                                      </p:cBhvr>
                                      <p:tavLst>
                                        <p:tav tm="0">
                                          <p:val>
                                            <p:strVal val="0-#ppt_h/2"/>
                                          </p:val>
                                        </p:tav>
                                        <p:tav tm="100000">
                                          <p:val>
                                            <p:strVal val="#ppt_y"/>
                                          </p:val>
                                        </p:tav>
                                      </p:tavLst>
                                    </p:anim>
                                  </p:childTnLst>
                                </p:cTn>
                              </p:par>
                              <p:par>
                                <p:cTn id="86" presetID="2" presetClass="entr" presetSubtype="1" decel="100000" fill="hold" grpId="0" nodeType="withEffect">
                                  <p:stCondLst>
                                    <p:cond delay="0"/>
                                  </p:stCondLst>
                                  <p:childTnLst>
                                    <p:set>
                                      <p:cBhvr>
                                        <p:cTn id="87" dur="1" fill="hold">
                                          <p:stCondLst>
                                            <p:cond delay="0"/>
                                          </p:stCondLst>
                                        </p:cTn>
                                        <p:tgtEl>
                                          <p:spTgt spid="79">
                                            <p:txEl>
                                              <p:pRg st="1" end="1"/>
                                            </p:txEl>
                                          </p:spTgt>
                                        </p:tgtEl>
                                        <p:attrNameLst>
                                          <p:attrName>style.visibility</p:attrName>
                                        </p:attrNameLst>
                                      </p:cBhvr>
                                      <p:to>
                                        <p:strVal val="visible"/>
                                      </p:to>
                                    </p:set>
                                    <p:anim calcmode="lin" valueType="num">
                                      <p:cBhvr additive="base">
                                        <p:cTn id="88" dur="500" fill="hold"/>
                                        <p:tgtEl>
                                          <p:spTgt spid="79">
                                            <p:txEl>
                                              <p:pRg st="1" end="1"/>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79">
                                            <p:txEl>
                                              <p:pRg st="1" end="1"/>
                                            </p:txEl>
                                          </p:spTgt>
                                        </p:tgtEl>
                                        <p:attrNameLst>
                                          <p:attrName>ppt_y</p:attrName>
                                        </p:attrNameLst>
                                      </p:cBhvr>
                                      <p:tavLst>
                                        <p:tav tm="0">
                                          <p:val>
                                            <p:strVal val="0-#ppt_h/2"/>
                                          </p:val>
                                        </p:tav>
                                        <p:tav tm="100000">
                                          <p:val>
                                            <p:strVal val="#ppt_y"/>
                                          </p:val>
                                        </p:tav>
                                      </p:tavLst>
                                    </p:anim>
                                  </p:childTnLst>
                                </p:cTn>
                              </p:par>
                            </p:childTnLst>
                          </p:cTn>
                        </p:par>
                        <p:par>
                          <p:cTn id="90" fill="hold">
                            <p:stCondLst>
                              <p:cond delay="4500"/>
                            </p:stCondLst>
                            <p:childTnLst>
                              <p:par>
                                <p:cTn id="91" presetID="22" presetClass="entr" presetSubtype="8" fill="hold" nodeType="afterEffect">
                                  <p:stCondLst>
                                    <p:cond delay="250"/>
                                  </p:stCondLst>
                                  <p:childTnLst>
                                    <p:set>
                                      <p:cBhvr>
                                        <p:cTn id="92" dur="1" fill="hold">
                                          <p:stCondLst>
                                            <p:cond delay="0"/>
                                          </p:stCondLst>
                                        </p:cTn>
                                        <p:tgtEl>
                                          <p:spTgt spid="30"/>
                                        </p:tgtEl>
                                        <p:attrNameLst>
                                          <p:attrName>style.visibility</p:attrName>
                                        </p:attrNameLst>
                                      </p:cBhvr>
                                      <p:to>
                                        <p:strVal val="visible"/>
                                      </p:to>
                                    </p:set>
                                    <p:animEffect transition="in" filter="wipe(left)">
                                      <p:cBhvr>
                                        <p:cTn id="93" dur="500"/>
                                        <p:tgtEl>
                                          <p:spTgt spid="30"/>
                                        </p:tgtEl>
                                      </p:cBhvr>
                                    </p:animEffect>
                                  </p:childTnLst>
                                </p:cTn>
                              </p:par>
                            </p:childTnLst>
                          </p:cTn>
                        </p:par>
                        <p:par>
                          <p:cTn id="94" fill="hold">
                            <p:stCondLst>
                              <p:cond delay="5250"/>
                            </p:stCondLst>
                            <p:childTnLst>
                              <p:par>
                                <p:cTn id="95" presetID="2" presetClass="entr" presetSubtype="8" decel="100000" fill="hold" grpId="0" nodeType="after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additive="base">
                                        <p:cTn id="97" dur="500" fill="hold"/>
                                        <p:tgtEl>
                                          <p:spTgt spid="32"/>
                                        </p:tgtEl>
                                        <p:attrNameLst>
                                          <p:attrName>ppt_x</p:attrName>
                                        </p:attrNameLst>
                                      </p:cBhvr>
                                      <p:tavLst>
                                        <p:tav tm="0">
                                          <p:val>
                                            <p:strVal val="0-#ppt_w/2"/>
                                          </p:val>
                                        </p:tav>
                                        <p:tav tm="100000">
                                          <p:val>
                                            <p:strVal val="#ppt_x"/>
                                          </p:val>
                                        </p:tav>
                                      </p:tavLst>
                                    </p:anim>
                                    <p:anim calcmode="lin" valueType="num">
                                      <p:cBhvr additive="base">
                                        <p:cTn id="98" dur="500" fill="hold"/>
                                        <p:tgtEl>
                                          <p:spTgt spid="32"/>
                                        </p:tgtEl>
                                        <p:attrNameLst>
                                          <p:attrName>ppt_y</p:attrName>
                                        </p:attrNameLst>
                                      </p:cBhvr>
                                      <p:tavLst>
                                        <p:tav tm="0">
                                          <p:val>
                                            <p:strVal val="#ppt_y"/>
                                          </p:val>
                                        </p:tav>
                                        <p:tav tm="100000">
                                          <p:val>
                                            <p:strVal val="#ppt_y"/>
                                          </p:val>
                                        </p:tav>
                                      </p:tavLst>
                                    </p:anim>
                                  </p:childTnLst>
                                </p:cTn>
                              </p:par>
                              <p:par>
                                <p:cTn id="99" presetID="2" presetClass="entr" presetSubtype="8" decel="100000" fill="hold" grpId="0" nodeType="withEffect">
                                  <p:stCondLst>
                                    <p:cond delay="0"/>
                                  </p:stCondLst>
                                  <p:childTnLst>
                                    <p:set>
                                      <p:cBhvr>
                                        <p:cTn id="100" dur="1" fill="hold">
                                          <p:stCondLst>
                                            <p:cond delay="0"/>
                                          </p:stCondLst>
                                        </p:cTn>
                                        <p:tgtEl>
                                          <p:spTgt spid="31"/>
                                        </p:tgtEl>
                                        <p:attrNameLst>
                                          <p:attrName>style.visibility</p:attrName>
                                        </p:attrNameLst>
                                      </p:cBhvr>
                                      <p:to>
                                        <p:strVal val="visible"/>
                                      </p:to>
                                    </p:set>
                                    <p:anim calcmode="lin" valueType="num">
                                      <p:cBhvr additive="base">
                                        <p:cTn id="101" dur="500" fill="hold"/>
                                        <p:tgtEl>
                                          <p:spTgt spid="31"/>
                                        </p:tgtEl>
                                        <p:attrNameLst>
                                          <p:attrName>ppt_x</p:attrName>
                                        </p:attrNameLst>
                                      </p:cBhvr>
                                      <p:tavLst>
                                        <p:tav tm="0">
                                          <p:val>
                                            <p:strVal val="0-#ppt_w/2"/>
                                          </p:val>
                                        </p:tav>
                                        <p:tav tm="100000">
                                          <p:val>
                                            <p:strVal val="#ppt_x"/>
                                          </p:val>
                                        </p:tav>
                                      </p:tavLst>
                                    </p:anim>
                                    <p:anim calcmode="lin" valueType="num">
                                      <p:cBhvr additive="base">
                                        <p:cTn id="102" dur="500" fill="hold"/>
                                        <p:tgtEl>
                                          <p:spTgt spid="31"/>
                                        </p:tgtEl>
                                        <p:attrNameLst>
                                          <p:attrName>ppt_y</p:attrName>
                                        </p:attrNameLst>
                                      </p:cBhvr>
                                      <p:tavLst>
                                        <p:tav tm="0">
                                          <p:val>
                                            <p:strVal val="#ppt_y"/>
                                          </p:val>
                                        </p:tav>
                                        <p:tav tm="100000">
                                          <p:val>
                                            <p:strVal val="#ppt_y"/>
                                          </p:val>
                                        </p:tav>
                                      </p:tavLst>
                                    </p:anim>
                                  </p:childTnLst>
                                </p:cTn>
                              </p:par>
                              <p:par>
                                <p:cTn id="103" presetID="2" presetClass="entr" presetSubtype="1" decel="100000" fill="hold" nodeType="withEffect">
                                  <p:stCondLst>
                                    <p:cond delay="0"/>
                                  </p:stCondLst>
                                  <p:childTnLst>
                                    <p:set>
                                      <p:cBhvr>
                                        <p:cTn id="104" dur="1" fill="hold">
                                          <p:stCondLst>
                                            <p:cond delay="0"/>
                                          </p:stCondLst>
                                        </p:cTn>
                                        <p:tgtEl>
                                          <p:spTgt spid="80"/>
                                        </p:tgtEl>
                                        <p:attrNameLst>
                                          <p:attrName>style.visibility</p:attrName>
                                        </p:attrNameLst>
                                      </p:cBhvr>
                                      <p:to>
                                        <p:strVal val="visible"/>
                                      </p:to>
                                    </p:set>
                                    <p:anim calcmode="lin" valueType="num">
                                      <p:cBhvr additive="base">
                                        <p:cTn id="105" dur="500" fill="hold"/>
                                        <p:tgtEl>
                                          <p:spTgt spid="80"/>
                                        </p:tgtEl>
                                        <p:attrNameLst>
                                          <p:attrName>ppt_x</p:attrName>
                                        </p:attrNameLst>
                                      </p:cBhvr>
                                      <p:tavLst>
                                        <p:tav tm="0">
                                          <p:val>
                                            <p:strVal val="#ppt_x"/>
                                          </p:val>
                                        </p:tav>
                                        <p:tav tm="100000">
                                          <p:val>
                                            <p:strVal val="#ppt_x"/>
                                          </p:val>
                                        </p:tav>
                                      </p:tavLst>
                                    </p:anim>
                                    <p:anim calcmode="lin" valueType="num">
                                      <p:cBhvr additive="base">
                                        <p:cTn id="106" dur="500" fill="hold"/>
                                        <p:tgtEl>
                                          <p:spTgt spid="80"/>
                                        </p:tgtEl>
                                        <p:attrNameLst>
                                          <p:attrName>ppt_y</p:attrName>
                                        </p:attrNameLst>
                                      </p:cBhvr>
                                      <p:tavLst>
                                        <p:tav tm="0">
                                          <p:val>
                                            <p:strVal val="0-#ppt_h/2"/>
                                          </p:val>
                                        </p:tav>
                                        <p:tav tm="100000">
                                          <p:val>
                                            <p:strVal val="#ppt_y"/>
                                          </p:val>
                                        </p:tav>
                                      </p:tavLst>
                                    </p:anim>
                                  </p:childTnLst>
                                </p:cTn>
                              </p:par>
                              <p:par>
                                <p:cTn id="107" presetID="2" presetClass="entr" presetSubtype="1" decel="100000" fill="hold" grpId="0" nodeType="withEffect">
                                  <p:stCondLst>
                                    <p:cond delay="0"/>
                                  </p:stCondLst>
                                  <p:childTnLst>
                                    <p:set>
                                      <p:cBhvr>
                                        <p:cTn id="108" dur="1" fill="hold">
                                          <p:stCondLst>
                                            <p:cond delay="0"/>
                                          </p:stCondLst>
                                        </p:cTn>
                                        <p:tgtEl>
                                          <p:spTgt spid="83">
                                            <p:txEl>
                                              <p:pRg st="0" end="0"/>
                                            </p:txEl>
                                          </p:spTgt>
                                        </p:tgtEl>
                                        <p:attrNameLst>
                                          <p:attrName>style.visibility</p:attrName>
                                        </p:attrNameLst>
                                      </p:cBhvr>
                                      <p:to>
                                        <p:strVal val="visible"/>
                                      </p:to>
                                    </p:set>
                                    <p:anim calcmode="lin" valueType="num">
                                      <p:cBhvr additive="base">
                                        <p:cTn id="109" dur="500" fill="hold"/>
                                        <p:tgtEl>
                                          <p:spTgt spid="83">
                                            <p:txEl>
                                              <p:pRg st="0" end="0"/>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83">
                                            <p:txEl>
                                              <p:pRg st="0" end="0"/>
                                            </p:txEl>
                                          </p:spTgt>
                                        </p:tgtEl>
                                        <p:attrNameLst>
                                          <p:attrName>ppt_y</p:attrName>
                                        </p:attrNameLst>
                                      </p:cBhvr>
                                      <p:tavLst>
                                        <p:tav tm="0">
                                          <p:val>
                                            <p:strVal val="0-#ppt_h/2"/>
                                          </p:val>
                                        </p:tav>
                                        <p:tav tm="100000">
                                          <p:val>
                                            <p:strVal val="#ppt_y"/>
                                          </p:val>
                                        </p:tav>
                                      </p:tavLst>
                                    </p:anim>
                                  </p:childTnLst>
                                </p:cTn>
                              </p:par>
                              <p:par>
                                <p:cTn id="111" presetID="2" presetClass="entr" presetSubtype="1" decel="100000" fill="hold" grpId="0" nodeType="withEffect">
                                  <p:stCondLst>
                                    <p:cond delay="0"/>
                                  </p:stCondLst>
                                  <p:childTnLst>
                                    <p:set>
                                      <p:cBhvr>
                                        <p:cTn id="112" dur="1" fill="hold">
                                          <p:stCondLst>
                                            <p:cond delay="0"/>
                                          </p:stCondLst>
                                        </p:cTn>
                                        <p:tgtEl>
                                          <p:spTgt spid="83">
                                            <p:txEl>
                                              <p:pRg st="1" end="1"/>
                                            </p:txEl>
                                          </p:spTgt>
                                        </p:tgtEl>
                                        <p:attrNameLst>
                                          <p:attrName>style.visibility</p:attrName>
                                        </p:attrNameLst>
                                      </p:cBhvr>
                                      <p:to>
                                        <p:strVal val="visible"/>
                                      </p:to>
                                    </p:set>
                                    <p:anim calcmode="lin" valueType="num">
                                      <p:cBhvr additive="base">
                                        <p:cTn id="113" dur="500" fill="hold"/>
                                        <p:tgtEl>
                                          <p:spTgt spid="83">
                                            <p:txEl>
                                              <p:pRg st="1" end="1"/>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83">
                                            <p:txEl>
                                              <p:pRg st="1" end="1"/>
                                            </p:txEl>
                                          </p:spTgt>
                                        </p:tgtEl>
                                        <p:attrNameLst>
                                          <p:attrName>ppt_y</p:attrName>
                                        </p:attrNameLst>
                                      </p:cBhvr>
                                      <p:tavLst>
                                        <p:tav tm="0">
                                          <p:val>
                                            <p:strVal val="0-#ppt_h/2"/>
                                          </p:val>
                                        </p:tav>
                                        <p:tav tm="100000">
                                          <p:val>
                                            <p:strVal val="#ppt_y"/>
                                          </p:val>
                                        </p:tav>
                                      </p:tavLst>
                                    </p:anim>
                                  </p:childTnLst>
                                </p:cTn>
                              </p:par>
                            </p:childTnLst>
                          </p:cTn>
                        </p:par>
                        <p:par>
                          <p:cTn id="115" fill="hold">
                            <p:stCondLst>
                              <p:cond delay="5750"/>
                            </p:stCondLst>
                            <p:childTnLst>
                              <p:par>
                                <p:cTn id="116" presetID="22" presetClass="entr" presetSubtype="1" fill="hold" nodeType="afterEffect">
                                  <p:stCondLst>
                                    <p:cond delay="250"/>
                                  </p:stCondLst>
                                  <p:childTnLst>
                                    <p:set>
                                      <p:cBhvr>
                                        <p:cTn id="117" dur="1" fill="hold">
                                          <p:stCondLst>
                                            <p:cond delay="0"/>
                                          </p:stCondLst>
                                        </p:cTn>
                                        <p:tgtEl>
                                          <p:spTgt spid="49"/>
                                        </p:tgtEl>
                                        <p:attrNameLst>
                                          <p:attrName>style.visibility</p:attrName>
                                        </p:attrNameLst>
                                      </p:cBhvr>
                                      <p:to>
                                        <p:strVal val="visible"/>
                                      </p:to>
                                    </p:set>
                                    <p:animEffect transition="in" filter="wipe(up)">
                                      <p:cBhvr>
                                        <p:cTn id="118" dur="250"/>
                                        <p:tgtEl>
                                          <p:spTgt spid="49"/>
                                        </p:tgtEl>
                                      </p:cBhvr>
                                    </p:animEffect>
                                  </p:childTnLst>
                                </p:cTn>
                              </p:par>
                            </p:childTnLst>
                          </p:cTn>
                        </p:par>
                        <p:par>
                          <p:cTn id="119" fill="hold">
                            <p:stCondLst>
                              <p:cond delay="6250"/>
                            </p:stCondLst>
                            <p:childTnLst>
                              <p:par>
                                <p:cTn id="120" presetID="22" presetClass="entr" presetSubtype="2" fill="hold" nodeType="afterEffect">
                                  <p:stCondLst>
                                    <p:cond delay="0"/>
                                  </p:stCondLst>
                                  <p:childTnLst>
                                    <p:set>
                                      <p:cBhvr>
                                        <p:cTn id="121" dur="1" fill="hold">
                                          <p:stCondLst>
                                            <p:cond delay="0"/>
                                          </p:stCondLst>
                                        </p:cTn>
                                        <p:tgtEl>
                                          <p:spTgt spid="102"/>
                                        </p:tgtEl>
                                        <p:attrNameLst>
                                          <p:attrName>style.visibility</p:attrName>
                                        </p:attrNameLst>
                                      </p:cBhvr>
                                      <p:to>
                                        <p:strVal val="visible"/>
                                      </p:to>
                                    </p:set>
                                    <p:animEffect transition="in" filter="wipe(right)">
                                      <p:cBhvr>
                                        <p:cTn id="122" dur="250"/>
                                        <p:tgtEl>
                                          <p:spTgt spid="102"/>
                                        </p:tgtEl>
                                      </p:cBhvr>
                                    </p:animEffect>
                                  </p:childTnLst>
                                </p:cTn>
                              </p:par>
                            </p:childTnLst>
                          </p:cTn>
                        </p:par>
                        <p:par>
                          <p:cTn id="123" fill="hold">
                            <p:stCondLst>
                              <p:cond delay="6500"/>
                            </p:stCondLst>
                            <p:childTnLst>
                              <p:par>
                                <p:cTn id="124" presetID="22" presetClass="entr" presetSubtype="1" fill="hold" nodeType="afterEffect">
                                  <p:stCondLst>
                                    <p:cond delay="0"/>
                                  </p:stCondLst>
                                  <p:childTnLst>
                                    <p:set>
                                      <p:cBhvr>
                                        <p:cTn id="125" dur="1" fill="hold">
                                          <p:stCondLst>
                                            <p:cond delay="0"/>
                                          </p:stCondLst>
                                        </p:cTn>
                                        <p:tgtEl>
                                          <p:spTgt spid="105"/>
                                        </p:tgtEl>
                                        <p:attrNameLst>
                                          <p:attrName>style.visibility</p:attrName>
                                        </p:attrNameLst>
                                      </p:cBhvr>
                                      <p:to>
                                        <p:strVal val="visible"/>
                                      </p:to>
                                    </p:set>
                                    <p:animEffect transition="in" filter="wipe(up)">
                                      <p:cBhvr>
                                        <p:cTn id="126" dur="250"/>
                                        <p:tgtEl>
                                          <p:spTgt spid="105"/>
                                        </p:tgtEl>
                                      </p:cBhvr>
                                    </p:animEffect>
                                  </p:childTnLst>
                                </p:cTn>
                              </p:par>
                            </p:childTnLst>
                          </p:cTn>
                        </p:par>
                        <p:par>
                          <p:cTn id="127" fill="hold">
                            <p:stCondLst>
                              <p:cond delay="6750"/>
                            </p:stCondLst>
                            <p:childTnLst>
                              <p:par>
                                <p:cTn id="128" presetID="2" presetClass="entr" presetSubtype="8" decel="100000" fill="hold" grpId="0" nodeType="afterEffect">
                                  <p:stCondLst>
                                    <p:cond delay="0"/>
                                  </p:stCondLst>
                                  <p:childTnLst>
                                    <p:set>
                                      <p:cBhvr>
                                        <p:cTn id="129" dur="1" fill="hold">
                                          <p:stCondLst>
                                            <p:cond delay="0"/>
                                          </p:stCondLst>
                                        </p:cTn>
                                        <p:tgtEl>
                                          <p:spTgt spid="35"/>
                                        </p:tgtEl>
                                        <p:attrNameLst>
                                          <p:attrName>style.visibility</p:attrName>
                                        </p:attrNameLst>
                                      </p:cBhvr>
                                      <p:to>
                                        <p:strVal val="visible"/>
                                      </p:to>
                                    </p:set>
                                    <p:anim calcmode="lin" valueType="num">
                                      <p:cBhvr additive="base">
                                        <p:cTn id="130" dur="500" fill="hold"/>
                                        <p:tgtEl>
                                          <p:spTgt spid="35"/>
                                        </p:tgtEl>
                                        <p:attrNameLst>
                                          <p:attrName>ppt_x</p:attrName>
                                        </p:attrNameLst>
                                      </p:cBhvr>
                                      <p:tavLst>
                                        <p:tav tm="0">
                                          <p:val>
                                            <p:strVal val="0-#ppt_w/2"/>
                                          </p:val>
                                        </p:tav>
                                        <p:tav tm="100000">
                                          <p:val>
                                            <p:strVal val="#ppt_x"/>
                                          </p:val>
                                        </p:tav>
                                      </p:tavLst>
                                    </p:anim>
                                    <p:anim calcmode="lin" valueType="num">
                                      <p:cBhvr additive="base">
                                        <p:cTn id="131" dur="500" fill="hold"/>
                                        <p:tgtEl>
                                          <p:spTgt spid="35"/>
                                        </p:tgtEl>
                                        <p:attrNameLst>
                                          <p:attrName>ppt_y</p:attrName>
                                        </p:attrNameLst>
                                      </p:cBhvr>
                                      <p:tavLst>
                                        <p:tav tm="0">
                                          <p:val>
                                            <p:strVal val="#ppt_y"/>
                                          </p:val>
                                        </p:tav>
                                        <p:tav tm="100000">
                                          <p:val>
                                            <p:strVal val="#ppt_y"/>
                                          </p:val>
                                        </p:tav>
                                      </p:tavLst>
                                    </p:anim>
                                  </p:childTnLst>
                                </p:cTn>
                              </p:par>
                              <p:par>
                                <p:cTn id="132" presetID="2" presetClass="entr" presetSubtype="8" decel="100000" fill="hold" grpId="0" nodeType="withEffect">
                                  <p:stCondLst>
                                    <p:cond delay="0"/>
                                  </p:stCondLst>
                                  <p:childTnLst>
                                    <p:set>
                                      <p:cBhvr>
                                        <p:cTn id="133" dur="1" fill="hold">
                                          <p:stCondLst>
                                            <p:cond delay="0"/>
                                          </p:stCondLst>
                                        </p:cTn>
                                        <p:tgtEl>
                                          <p:spTgt spid="34"/>
                                        </p:tgtEl>
                                        <p:attrNameLst>
                                          <p:attrName>style.visibility</p:attrName>
                                        </p:attrNameLst>
                                      </p:cBhvr>
                                      <p:to>
                                        <p:strVal val="visible"/>
                                      </p:to>
                                    </p:set>
                                    <p:anim calcmode="lin" valueType="num">
                                      <p:cBhvr additive="base">
                                        <p:cTn id="134" dur="500" fill="hold"/>
                                        <p:tgtEl>
                                          <p:spTgt spid="34"/>
                                        </p:tgtEl>
                                        <p:attrNameLst>
                                          <p:attrName>ppt_x</p:attrName>
                                        </p:attrNameLst>
                                      </p:cBhvr>
                                      <p:tavLst>
                                        <p:tav tm="0">
                                          <p:val>
                                            <p:strVal val="0-#ppt_w/2"/>
                                          </p:val>
                                        </p:tav>
                                        <p:tav tm="100000">
                                          <p:val>
                                            <p:strVal val="#ppt_x"/>
                                          </p:val>
                                        </p:tav>
                                      </p:tavLst>
                                    </p:anim>
                                    <p:anim calcmode="lin" valueType="num">
                                      <p:cBhvr additive="base">
                                        <p:cTn id="135" dur="500" fill="hold"/>
                                        <p:tgtEl>
                                          <p:spTgt spid="34"/>
                                        </p:tgtEl>
                                        <p:attrNameLst>
                                          <p:attrName>ppt_y</p:attrName>
                                        </p:attrNameLst>
                                      </p:cBhvr>
                                      <p:tavLst>
                                        <p:tav tm="0">
                                          <p:val>
                                            <p:strVal val="#ppt_y"/>
                                          </p:val>
                                        </p:tav>
                                        <p:tav tm="100000">
                                          <p:val>
                                            <p:strVal val="#ppt_y"/>
                                          </p:val>
                                        </p:tav>
                                      </p:tavLst>
                                    </p:anim>
                                  </p:childTnLst>
                                </p:cTn>
                              </p:par>
                              <p:par>
                                <p:cTn id="136" presetID="2" presetClass="entr" presetSubtype="4" decel="100000" fill="hold" nodeType="withEffect">
                                  <p:stCondLst>
                                    <p:cond delay="0"/>
                                  </p:stCondLst>
                                  <p:childTnLst>
                                    <p:set>
                                      <p:cBhvr>
                                        <p:cTn id="137" dur="1" fill="hold">
                                          <p:stCondLst>
                                            <p:cond delay="0"/>
                                          </p:stCondLst>
                                        </p:cTn>
                                        <p:tgtEl>
                                          <p:spTgt spid="84"/>
                                        </p:tgtEl>
                                        <p:attrNameLst>
                                          <p:attrName>style.visibility</p:attrName>
                                        </p:attrNameLst>
                                      </p:cBhvr>
                                      <p:to>
                                        <p:strVal val="visible"/>
                                      </p:to>
                                    </p:set>
                                    <p:anim calcmode="lin" valueType="num">
                                      <p:cBhvr additive="base">
                                        <p:cTn id="138" dur="500" fill="hold"/>
                                        <p:tgtEl>
                                          <p:spTgt spid="84"/>
                                        </p:tgtEl>
                                        <p:attrNameLst>
                                          <p:attrName>ppt_x</p:attrName>
                                        </p:attrNameLst>
                                      </p:cBhvr>
                                      <p:tavLst>
                                        <p:tav tm="0">
                                          <p:val>
                                            <p:strVal val="#ppt_x"/>
                                          </p:val>
                                        </p:tav>
                                        <p:tav tm="100000">
                                          <p:val>
                                            <p:strVal val="#ppt_x"/>
                                          </p:val>
                                        </p:tav>
                                      </p:tavLst>
                                    </p:anim>
                                    <p:anim calcmode="lin" valueType="num">
                                      <p:cBhvr additive="base">
                                        <p:cTn id="139" dur="500" fill="hold"/>
                                        <p:tgtEl>
                                          <p:spTgt spid="84"/>
                                        </p:tgtEl>
                                        <p:attrNameLst>
                                          <p:attrName>ppt_y</p:attrName>
                                        </p:attrNameLst>
                                      </p:cBhvr>
                                      <p:tavLst>
                                        <p:tav tm="0">
                                          <p:val>
                                            <p:strVal val="1+#ppt_h/2"/>
                                          </p:val>
                                        </p:tav>
                                        <p:tav tm="100000">
                                          <p:val>
                                            <p:strVal val="#ppt_y"/>
                                          </p:val>
                                        </p:tav>
                                      </p:tavLst>
                                    </p:anim>
                                  </p:childTnLst>
                                </p:cTn>
                              </p:par>
                              <p:par>
                                <p:cTn id="140" presetID="2" presetClass="entr" presetSubtype="4" decel="100000" fill="hold" grpId="0" nodeType="withEffect">
                                  <p:stCondLst>
                                    <p:cond delay="0"/>
                                  </p:stCondLst>
                                  <p:childTnLst>
                                    <p:set>
                                      <p:cBhvr>
                                        <p:cTn id="141" dur="1" fill="hold">
                                          <p:stCondLst>
                                            <p:cond delay="0"/>
                                          </p:stCondLst>
                                        </p:cTn>
                                        <p:tgtEl>
                                          <p:spTgt spid="87">
                                            <p:txEl>
                                              <p:pRg st="0" end="0"/>
                                            </p:txEl>
                                          </p:spTgt>
                                        </p:tgtEl>
                                        <p:attrNameLst>
                                          <p:attrName>style.visibility</p:attrName>
                                        </p:attrNameLst>
                                      </p:cBhvr>
                                      <p:to>
                                        <p:strVal val="visible"/>
                                      </p:to>
                                    </p:set>
                                    <p:anim calcmode="lin" valueType="num">
                                      <p:cBhvr additive="base">
                                        <p:cTn id="142" dur="500" fill="hold"/>
                                        <p:tgtEl>
                                          <p:spTgt spid="87">
                                            <p:txEl>
                                              <p:pRg st="0" end="0"/>
                                            </p:txEl>
                                          </p:spTgt>
                                        </p:tgtEl>
                                        <p:attrNameLst>
                                          <p:attrName>ppt_x</p:attrName>
                                        </p:attrNameLst>
                                      </p:cBhvr>
                                      <p:tavLst>
                                        <p:tav tm="0">
                                          <p:val>
                                            <p:strVal val="#ppt_x"/>
                                          </p:val>
                                        </p:tav>
                                        <p:tav tm="100000">
                                          <p:val>
                                            <p:strVal val="#ppt_x"/>
                                          </p:val>
                                        </p:tav>
                                      </p:tavLst>
                                    </p:anim>
                                    <p:anim calcmode="lin" valueType="num">
                                      <p:cBhvr additive="base">
                                        <p:cTn id="143" dur="500" fill="hold"/>
                                        <p:tgtEl>
                                          <p:spTgt spid="87">
                                            <p:txEl>
                                              <p:pRg st="0" end="0"/>
                                            </p:txEl>
                                          </p:spTgt>
                                        </p:tgtEl>
                                        <p:attrNameLst>
                                          <p:attrName>ppt_y</p:attrName>
                                        </p:attrNameLst>
                                      </p:cBhvr>
                                      <p:tavLst>
                                        <p:tav tm="0">
                                          <p:val>
                                            <p:strVal val="1+#ppt_h/2"/>
                                          </p:val>
                                        </p:tav>
                                        <p:tav tm="100000">
                                          <p:val>
                                            <p:strVal val="#ppt_y"/>
                                          </p:val>
                                        </p:tav>
                                      </p:tavLst>
                                    </p:anim>
                                  </p:childTnLst>
                                </p:cTn>
                              </p:par>
                              <p:par>
                                <p:cTn id="144" presetID="2" presetClass="entr" presetSubtype="4" decel="100000" fill="hold" grpId="0" nodeType="withEffect">
                                  <p:stCondLst>
                                    <p:cond delay="0"/>
                                  </p:stCondLst>
                                  <p:childTnLst>
                                    <p:set>
                                      <p:cBhvr>
                                        <p:cTn id="145" dur="1" fill="hold">
                                          <p:stCondLst>
                                            <p:cond delay="0"/>
                                          </p:stCondLst>
                                        </p:cTn>
                                        <p:tgtEl>
                                          <p:spTgt spid="87">
                                            <p:txEl>
                                              <p:pRg st="1" end="1"/>
                                            </p:txEl>
                                          </p:spTgt>
                                        </p:tgtEl>
                                        <p:attrNameLst>
                                          <p:attrName>style.visibility</p:attrName>
                                        </p:attrNameLst>
                                      </p:cBhvr>
                                      <p:to>
                                        <p:strVal val="visible"/>
                                      </p:to>
                                    </p:set>
                                    <p:anim calcmode="lin" valueType="num">
                                      <p:cBhvr additive="base">
                                        <p:cTn id="146" dur="500" fill="hold"/>
                                        <p:tgtEl>
                                          <p:spTgt spid="87">
                                            <p:txEl>
                                              <p:pRg st="1" end="1"/>
                                            </p:txEl>
                                          </p:spTgt>
                                        </p:tgtEl>
                                        <p:attrNameLst>
                                          <p:attrName>ppt_x</p:attrName>
                                        </p:attrNameLst>
                                      </p:cBhvr>
                                      <p:tavLst>
                                        <p:tav tm="0">
                                          <p:val>
                                            <p:strVal val="#ppt_x"/>
                                          </p:val>
                                        </p:tav>
                                        <p:tav tm="100000">
                                          <p:val>
                                            <p:strVal val="#ppt_x"/>
                                          </p:val>
                                        </p:tav>
                                      </p:tavLst>
                                    </p:anim>
                                    <p:anim calcmode="lin" valueType="num">
                                      <p:cBhvr additive="base">
                                        <p:cTn id="147" dur="500" fill="hold"/>
                                        <p:tgtEl>
                                          <p:spTgt spid="87">
                                            <p:txEl>
                                              <p:pRg st="1" end="1"/>
                                            </p:txEl>
                                          </p:spTgt>
                                        </p:tgtEl>
                                        <p:attrNameLst>
                                          <p:attrName>ppt_y</p:attrName>
                                        </p:attrNameLst>
                                      </p:cBhvr>
                                      <p:tavLst>
                                        <p:tav tm="0">
                                          <p:val>
                                            <p:strVal val="1+#ppt_h/2"/>
                                          </p:val>
                                        </p:tav>
                                        <p:tav tm="100000">
                                          <p:val>
                                            <p:strVal val="#ppt_y"/>
                                          </p:val>
                                        </p:tav>
                                      </p:tavLst>
                                    </p:anim>
                                  </p:childTnLst>
                                </p:cTn>
                              </p:par>
                            </p:childTnLst>
                          </p:cTn>
                        </p:par>
                        <p:par>
                          <p:cTn id="148" fill="hold">
                            <p:stCondLst>
                              <p:cond delay="7250"/>
                            </p:stCondLst>
                            <p:childTnLst>
                              <p:par>
                                <p:cTn id="149" presetID="22" presetClass="entr" presetSubtype="8" fill="hold" nodeType="afterEffect">
                                  <p:stCondLst>
                                    <p:cond delay="250"/>
                                  </p:stCondLst>
                                  <p:childTnLst>
                                    <p:set>
                                      <p:cBhvr>
                                        <p:cTn id="150" dur="1" fill="hold">
                                          <p:stCondLst>
                                            <p:cond delay="0"/>
                                          </p:stCondLst>
                                        </p:cTn>
                                        <p:tgtEl>
                                          <p:spTgt spid="36"/>
                                        </p:tgtEl>
                                        <p:attrNameLst>
                                          <p:attrName>style.visibility</p:attrName>
                                        </p:attrNameLst>
                                      </p:cBhvr>
                                      <p:to>
                                        <p:strVal val="visible"/>
                                      </p:to>
                                    </p:set>
                                    <p:animEffect transition="in" filter="wipe(left)">
                                      <p:cBhvr>
                                        <p:cTn id="151" dur="500"/>
                                        <p:tgtEl>
                                          <p:spTgt spid="36"/>
                                        </p:tgtEl>
                                      </p:cBhvr>
                                    </p:animEffect>
                                  </p:childTnLst>
                                </p:cTn>
                              </p:par>
                            </p:childTnLst>
                          </p:cTn>
                        </p:par>
                        <p:par>
                          <p:cTn id="152" fill="hold">
                            <p:stCondLst>
                              <p:cond delay="8000"/>
                            </p:stCondLst>
                            <p:childTnLst>
                              <p:par>
                                <p:cTn id="153" presetID="2" presetClass="entr" presetSubtype="8" decel="100000" fill="hold" grpId="0" nodeType="afterEffect">
                                  <p:stCondLst>
                                    <p:cond delay="0"/>
                                  </p:stCondLst>
                                  <p:childTnLst>
                                    <p:set>
                                      <p:cBhvr>
                                        <p:cTn id="154" dur="1" fill="hold">
                                          <p:stCondLst>
                                            <p:cond delay="0"/>
                                          </p:stCondLst>
                                        </p:cTn>
                                        <p:tgtEl>
                                          <p:spTgt spid="38"/>
                                        </p:tgtEl>
                                        <p:attrNameLst>
                                          <p:attrName>style.visibility</p:attrName>
                                        </p:attrNameLst>
                                      </p:cBhvr>
                                      <p:to>
                                        <p:strVal val="visible"/>
                                      </p:to>
                                    </p:set>
                                    <p:anim calcmode="lin" valueType="num">
                                      <p:cBhvr additive="base">
                                        <p:cTn id="155" dur="500" fill="hold"/>
                                        <p:tgtEl>
                                          <p:spTgt spid="38"/>
                                        </p:tgtEl>
                                        <p:attrNameLst>
                                          <p:attrName>ppt_x</p:attrName>
                                        </p:attrNameLst>
                                      </p:cBhvr>
                                      <p:tavLst>
                                        <p:tav tm="0">
                                          <p:val>
                                            <p:strVal val="0-#ppt_w/2"/>
                                          </p:val>
                                        </p:tav>
                                        <p:tav tm="100000">
                                          <p:val>
                                            <p:strVal val="#ppt_x"/>
                                          </p:val>
                                        </p:tav>
                                      </p:tavLst>
                                    </p:anim>
                                    <p:anim calcmode="lin" valueType="num">
                                      <p:cBhvr additive="base">
                                        <p:cTn id="156" dur="500" fill="hold"/>
                                        <p:tgtEl>
                                          <p:spTgt spid="38"/>
                                        </p:tgtEl>
                                        <p:attrNameLst>
                                          <p:attrName>ppt_y</p:attrName>
                                        </p:attrNameLst>
                                      </p:cBhvr>
                                      <p:tavLst>
                                        <p:tav tm="0">
                                          <p:val>
                                            <p:strVal val="#ppt_y"/>
                                          </p:val>
                                        </p:tav>
                                        <p:tav tm="100000">
                                          <p:val>
                                            <p:strVal val="#ppt_y"/>
                                          </p:val>
                                        </p:tav>
                                      </p:tavLst>
                                    </p:anim>
                                  </p:childTnLst>
                                </p:cTn>
                              </p:par>
                              <p:par>
                                <p:cTn id="157" presetID="2" presetClass="entr" presetSubtype="8" decel="100000" fill="hold" grpId="0" nodeType="withEffect">
                                  <p:stCondLst>
                                    <p:cond delay="0"/>
                                  </p:stCondLst>
                                  <p:childTnLst>
                                    <p:set>
                                      <p:cBhvr>
                                        <p:cTn id="158" dur="1" fill="hold">
                                          <p:stCondLst>
                                            <p:cond delay="0"/>
                                          </p:stCondLst>
                                        </p:cTn>
                                        <p:tgtEl>
                                          <p:spTgt spid="37"/>
                                        </p:tgtEl>
                                        <p:attrNameLst>
                                          <p:attrName>style.visibility</p:attrName>
                                        </p:attrNameLst>
                                      </p:cBhvr>
                                      <p:to>
                                        <p:strVal val="visible"/>
                                      </p:to>
                                    </p:set>
                                    <p:anim calcmode="lin" valueType="num">
                                      <p:cBhvr additive="base">
                                        <p:cTn id="159" dur="500" fill="hold"/>
                                        <p:tgtEl>
                                          <p:spTgt spid="37"/>
                                        </p:tgtEl>
                                        <p:attrNameLst>
                                          <p:attrName>ppt_x</p:attrName>
                                        </p:attrNameLst>
                                      </p:cBhvr>
                                      <p:tavLst>
                                        <p:tav tm="0">
                                          <p:val>
                                            <p:strVal val="0-#ppt_w/2"/>
                                          </p:val>
                                        </p:tav>
                                        <p:tav tm="100000">
                                          <p:val>
                                            <p:strVal val="#ppt_x"/>
                                          </p:val>
                                        </p:tav>
                                      </p:tavLst>
                                    </p:anim>
                                    <p:anim calcmode="lin" valueType="num">
                                      <p:cBhvr additive="base">
                                        <p:cTn id="160" dur="500" fill="hold"/>
                                        <p:tgtEl>
                                          <p:spTgt spid="37"/>
                                        </p:tgtEl>
                                        <p:attrNameLst>
                                          <p:attrName>ppt_y</p:attrName>
                                        </p:attrNameLst>
                                      </p:cBhvr>
                                      <p:tavLst>
                                        <p:tav tm="0">
                                          <p:val>
                                            <p:strVal val="#ppt_y"/>
                                          </p:val>
                                        </p:tav>
                                        <p:tav tm="100000">
                                          <p:val>
                                            <p:strVal val="#ppt_y"/>
                                          </p:val>
                                        </p:tav>
                                      </p:tavLst>
                                    </p:anim>
                                  </p:childTnLst>
                                </p:cTn>
                              </p:par>
                              <p:par>
                                <p:cTn id="161" presetID="2" presetClass="entr" presetSubtype="4" decel="100000" fill="hold" nodeType="withEffect">
                                  <p:stCondLst>
                                    <p:cond delay="0"/>
                                  </p:stCondLst>
                                  <p:childTnLst>
                                    <p:set>
                                      <p:cBhvr>
                                        <p:cTn id="162" dur="1" fill="hold">
                                          <p:stCondLst>
                                            <p:cond delay="0"/>
                                          </p:stCondLst>
                                        </p:cTn>
                                        <p:tgtEl>
                                          <p:spTgt spid="88"/>
                                        </p:tgtEl>
                                        <p:attrNameLst>
                                          <p:attrName>style.visibility</p:attrName>
                                        </p:attrNameLst>
                                      </p:cBhvr>
                                      <p:to>
                                        <p:strVal val="visible"/>
                                      </p:to>
                                    </p:set>
                                    <p:anim calcmode="lin" valueType="num">
                                      <p:cBhvr additive="base">
                                        <p:cTn id="163" dur="500" fill="hold"/>
                                        <p:tgtEl>
                                          <p:spTgt spid="88"/>
                                        </p:tgtEl>
                                        <p:attrNameLst>
                                          <p:attrName>ppt_x</p:attrName>
                                        </p:attrNameLst>
                                      </p:cBhvr>
                                      <p:tavLst>
                                        <p:tav tm="0">
                                          <p:val>
                                            <p:strVal val="#ppt_x"/>
                                          </p:val>
                                        </p:tav>
                                        <p:tav tm="100000">
                                          <p:val>
                                            <p:strVal val="#ppt_x"/>
                                          </p:val>
                                        </p:tav>
                                      </p:tavLst>
                                    </p:anim>
                                    <p:anim calcmode="lin" valueType="num">
                                      <p:cBhvr additive="base">
                                        <p:cTn id="164" dur="500" fill="hold"/>
                                        <p:tgtEl>
                                          <p:spTgt spid="88"/>
                                        </p:tgtEl>
                                        <p:attrNameLst>
                                          <p:attrName>ppt_y</p:attrName>
                                        </p:attrNameLst>
                                      </p:cBhvr>
                                      <p:tavLst>
                                        <p:tav tm="0">
                                          <p:val>
                                            <p:strVal val="1+#ppt_h/2"/>
                                          </p:val>
                                        </p:tav>
                                        <p:tav tm="100000">
                                          <p:val>
                                            <p:strVal val="#ppt_y"/>
                                          </p:val>
                                        </p:tav>
                                      </p:tavLst>
                                    </p:anim>
                                  </p:childTnLst>
                                </p:cTn>
                              </p:par>
                              <p:par>
                                <p:cTn id="165" presetID="2" presetClass="entr" presetSubtype="4" decel="100000" fill="hold" grpId="0" nodeType="withEffect">
                                  <p:stCondLst>
                                    <p:cond delay="0"/>
                                  </p:stCondLst>
                                  <p:childTnLst>
                                    <p:set>
                                      <p:cBhvr>
                                        <p:cTn id="166" dur="1" fill="hold">
                                          <p:stCondLst>
                                            <p:cond delay="0"/>
                                          </p:stCondLst>
                                        </p:cTn>
                                        <p:tgtEl>
                                          <p:spTgt spid="91">
                                            <p:txEl>
                                              <p:pRg st="0" end="0"/>
                                            </p:txEl>
                                          </p:spTgt>
                                        </p:tgtEl>
                                        <p:attrNameLst>
                                          <p:attrName>style.visibility</p:attrName>
                                        </p:attrNameLst>
                                      </p:cBhvr>
                                      <p:to>
                                        <p:strVal val="visible"/>
                                      </p:to>
                                    </p:set>
                                    <p:anim calcmode="lin" valueType="num">
                                      <p:cBhvr additive="base">
                                        <p:cTn id="167"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additive="base">
                                        <p:cTn id="168" dur="500" fill="hold"/>
                                        <p:tgtEl>
                                          <p:spTgt spid="91">
                                            <p:txEl>
                                              <p:pRg st="0" end="0"/>
                                            </p:txEl>
                                          </p:spTgt>
                                        </p:tgtEl>
                                        <p:attrNameLst>
                                          <p:attrName>ppt_y</p:attrName>
                                        </p:attrNameLst>
                                      </p:cBhvr>
                                      <p:tavLst>
                                        <p:tav tm="0">
                                          <p:val>
                                            <p:strVal val="1+#ppt_h/2"/>
                                          </p:val>
                                        </p:tav>
                                        <p:tav tm="100000">
                                          <p:val>
                                            <p:strVal val="#ppt_y"/>
                                          </p:val>
                                        </p:tav>
                                      </p:tavLst>
                                    </p:anim>
                                  </p:childTnLst>
                                </p:cTn>
                              </p:par>
                              <p:par>
                                <p:cTn id="169" presetID="2" presetClass="entr" presetSubtype="4" decel="100000" fill="hold" grpId="0" nodeType="withEffect">
                                  <p:stCondLst>
                                    <p:cond delay="0"/>
                                  </p:stCondLst>
                                  <p:childTnLst>
                                    <p:set>
                                      <p:cBhvr>
                                        <p:cTn id="170" dur="1" fill="hold">
                                          <p:stCondLst>
                                            <p:cond delay="0"/>
                                          </p:stCondLst>
                                        </p:cTn>
                                        <p:tgtEl>
                                          <p:spTgt spid="91">
                                            <p:txEl>
                                              <p:pRg st="1" end="1"/>
                                            </p:txEl>
                                          </p:spTgt>
                                        </p:tgtEl>
                                        <p:attrNameLst>
                                          <p:attrName>style.visibility</p:attrName>
                                        </p:attrNameLst>
                                      </p:cBhvr>
                                      <p:to>
                                        <p:strVal val="visible"/>
                                      </p:to>
                                    </p:set>
                                    <p:anim calcmode="lin" valueType="num">
                                      <p:cBhvr additive="base">
                                        <p:cTn id="171"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additive="base">
                                        <p:cTn id="172" dur="500" fill="hold"/>
                                        <p:tgtEl>
                                          <p:spTgt spid="91">
                                            <p:txEl>
                                              <p:pRg st="1" end="1"/>
                                            </p:txEl>
                                          </p:spTgt>
                                        </p:tgtEl>
                                        <p:attrNameLst>
                                          <p:attrName>ppt_y</p:attrName>
                                        </p:attrNameLst>
                                      </p:cBhvr>
                                      <p:tavLst>
                                        <p:tav tm="0">
                                          <p:val>
                                            <p:strVal val="1+#ppt_h/2"/>
                                          </p:val>
                                        </p:tav>
                                        <p:tav tm="100000">
                                          <p:val>
                                            <p:strVal val="#ppt_y"/>
                                          </p:val>
                                        </p:tav>
                                      </p:tavLst>
                                    </p:anim>
                                  </p:childTnLst>
                                </p:cTn>
                              </p:par>
                            </p:childTnLst>
                          </p:cTn>
                        </p:par>
                        <p:par>
                          <p:cTn id="173" fill="hold">
                            <p:stCondLst>
                              <p:cond delay="8500"/>
                            </p:stCondLst>
                            <p:childTnLst>
                              <p:par>
                                <p:cTn id="174" presetID="22" presetClass="entr" presetSubtype="8" fill="hold" nodeType="afterEffect">
                                  <p:stCondLst>
                                    <p:cond delay="250"/>
                                  </p:stCondLst>
                                  <p:childTnLst>
                                    <p:set>
                                      <p:cBhvr>
                                        <p:cTn id="175" dur="1" fill="hold">
                                          <p:stCondLst>
                                            <p:cond delay="0"/>
                                          </p:stCondLst>
                                        </p:cTn>
                                        <p:tgtEl>
                                          <p:spTgt spid="39"/>
                                        </p:tgtEl>
                                        <p:attrNameLst>
                                          <p:attrName>style.visibility</p:attrName>
                                        </p:attrNameLst>
                                      </p:cBhvr>
                                      <p:to>
                                        <p:strVal val="visible"/>
                                      </p:to>
                                    </p:set>
                                    <p:animEffect transition="in" filter="wipe(left)">
                                      <p:cBhvr>
                                        <p:cTn id="176" dur="500"/>
                                        <p:tgtEl>
                                          <p:spTgt spid="39"/>
                                        </p:tgtEl>
                                      </p:cBhvr>
                                    </p:animEffect>
                                  </p:childTnLst>
                                </p:cTn>
                              </p:par>
                            </p:childTnLst>
                          </p:cTn>
                        </p:par>
                        <p:par>
                          <p:cTn id="177" fill="hold">
                            <p:stCondLst>
                              <p:cond delay="9250"/>
                            </p:stCondLst>
                            <p:childTnLst>
                              <p:par>
                                <p:cTn id="178" presetID="2" presetClass="entr" presetSubtype="8" decel="100000" fill="hold" grpId="0" nodeType="afterEffect">
                                  <p:stCondLst>
                                    <p:cond delay="0"/>
                                  </p:stCondLst>
                                  <p:childTnLst>
                                    <p:set>
                                      <p:cBhvr>
                                        <p:cTn id="179" dur="1" fill="hold">
                                          <p:stCondLst>
                                            <p:cond delay="0"/>
                                          </p:stCondLst>
                                        </p:cTn>
                                        <p:tgtEl>
                                          <p:spTgt spid="41"/>
                                        </p:tgtEl>
                                        <p:attrNameLst>
                                          <p:attrName>style.visibility</p:attrName>
                                        </p:attrNameLst>
                                      </p:cBhvr>
                                      <p:to>
                                        <p:strVal val="visible"/>
                                      </p:to>
                                    </p:set>
                                    <p:anim calcmode="lin" valueType="num">
                                      <p:cBhvr additive="base">
                                        <p:cTn id="180" dur="500" fill="hold"/>
                                        <p:tgtEl>
                                          <p:spTgt spid="41"/>
                                        </p:tgtEl>
                                        <p:attrNameLst>
                                          <p:attrName>ppt_x</p:attrName>
                                        </p:attrNameLst>
                                      </p:cBhvr>
                                      <p:tavLst>
                                        <p:tav tm="0">
                                          <p:val>
                                            <p:strVal val="0-#ppt_w/2"/>
                                          </p:val>
                                        </p:tav>
                                        <p:tav tm="100000">
                                          <p:val>
                                            <p:strVal val="#ppt_x"/>
                                          </p:val>
                                        </p:tav>
                                      </p:tavLst>
                                    </p:anim>
                                    <p:anim calcmode="lin" valueType="num">
                                      <p:cBhvr additive="base">
                                        <p:cTn id="181" dur="500" fill="hold"/>
                                        <p:tgtEl>
                                          <p:spTgt spid="41"/>
                                        </p:tgtEl>
                                        <p:attrNameLst>
                                          <p:attrName>ppt_y</p:attrName>
                                        </p:attrNameLst>
                                      </p:cBhvr>
                                      <p:tavLst>
                                        <p:tav tm="0">
                                          <p:val>
                                            <p:strVal val="#ppt_y"/>
                                          </p:val>
                                        </p:tav>
                                        <p:tav tm="100000">
                                          <p:val>
                                            <p:strVal val="#ppt_y"/>
                                          </p:val>
                                        </p:tav>
                                      </p:tavLst>
                                    </p:anim>
                                  </p:childTnLst>
                                </p:cTn>
                              </p:par>
                              <p:par>
                                <p:cTn id="182" presetID="2" presetClass="entr" presetSubtype="8" decel="100000" fill="hold" grpId="0" nodeType="withEffect">
                                  <p:stCondLst>
                                    <p:cond delay="0"/>
                                  </p:stCondLst>
                                  <p:childTnLst>
                                    <p:set>
                                      <p:cBhvr>
                                        <p:cTn id="183" dur="1" fill="hold">
                                          <p:stCondLst>
                                            <p:cond delay="0"/>
                                          </p:stCondLst>
                                        </p:cTn>
                                        <p:tgtEl>
                                          <p:spTgt spid="40"/>
                                        </p:tgtEl>
                                        <p:attrNameLst>
                                          <p:attrName>style.visibility</p:attrName>
                                        </p:attrNameLst>
                                      </p:cBhvr>
                                      <p:to>
                                        <p:strVal val="visible"/>
                                      </p:to>
                                    </p:set>
                                    <p:anim calcmode="lin" valueType="num">
                                      <p:cBhvr additive="base">
                                        <p:cTn id="184" dur="500" fill="hold"/>
                                        <p:tgtEl>
                                          <p:spTgt spid="40"/>
                                        </p:tgtEl>
                                        <p:attrNameLst>
                                          <p:attrName>ppt_x</p:attrName>
                                        </p:attrNameLst>
                                      </p:cBhvr>
                                      <p:tavLst>
                                        <p:tav tm="0">
                                          <p:val>
                                            <p:strVal val="0-#ppt_w/2"/>
                                          </p:val>
                                        </p:tav>
                                        <p:tav tm="100000">
                                          <p:val>
                                            <p:strVal val="#ppt_x"/>
                                          </p:val>
                                        </p:tav>
                                      </p:tavLst>
                                    </p:anim>
                                    <p:anim calcmode="lin" valueType="num">
                                      <p:cBhvr additive="base">
                                        <p:cTn id="185" dur="500" fill="hold"/>
                                        <p:tgtEl>
                                          <p:spTgt spid="40"/>
                                        </p:tgtEl>
                                        <p:attrNameLst>
                                          <p:attrName>ppt_y</p:attrName>
                                        </p:attrNameLst>
                                      </p:cBhvr>
                                      <p:tavLst>
                                        <p:tav tm="0">
                                          <p:val>
                                            <p:strVal val="#ppt_y"/>
                                          </p:val>
                                        </p:tav>
                                        <p:tav tm="100000">
                                          <p:val>
                                            <p:strVal val="#ppt_y"/>
                                          </p:val>
                                        </p:tav>
                                      </p:tavLst>
                                    </p:anim>
                                  </p:childTnLst>
                                </p:cTn>
                              </p:par>
                              <p:par>
                                <p:cTn id="186" presetID="2" presetClass="entr" presetSubtype="4" decel="100000" fill="hold" nodeType="withEffect">
                                  <p:stCondLst>
                                    <p:cond delay="0"/>
                                  </p:stCondLst>
                                  <p:childTnLst>
                                    <p:set>
                                      <p:cBhvr>
                                        <p:cTn id="187" dur="1" fill="hold">
                                          <p:stCondLst>
                                            <p:cond delay="0"/>
                                          </p:stCondLst>
                                        </p:cTn>
                                        <p:tgtEl>
                                          <p:spTgt spid="92"/>
                                        </p:tgtEl>
                                        <p:attrNameLst>
                                          <p:attrName>style.visibility</p:attrName>
                                        </p:attrNameLst>
                                      </p:cBhvr>
                                      <p:to>
                                        <p:strVal val="visible"/>
                                      </p:to>
                                    </p:set>
                                    <p:anim calcmode="lin" valueType="num">
                                      <p:cBhvr additive="base">
                                        <p:cTn id="188" dur="500" fill="hold"/>
                                        <p:tgtEl>
                                          <p:spTgt spid="92"/>
                                        </p:tgtEl>
                                        <p:attrNameLst>
                                          <p:attrName>ppt_x</p:attrName>
                                        </p:attrNameLst>
                                      </p:cBhvr>
                                      <p:tavLst>
                                        <p:tav tm="0">
                                          <p:val>
                                            <p:strVal val="#ppt_x"/>
                                          </p:val>
                                        </p:tav>
                                        <p:tav tm="100000">
                                          <p:val>
                                            <p:strVal val="#ppt_x"/>
                                          </p:val>
                                        </p:tav>
                                      </p:tavLst>
                                    </p:anim>
                                    <p:anim calcmode="lin" valueType="num">
                                      <p:cBhvr additive="base">
                                        <p:cTn id="189" dur="500" fill="hold"/>
                                        <p:tgtEl>
                                          <p:spTgt spid="92"/>
                                        </p:tgtEl>
                                        <p:attrNameLst>
                                          <p:attrName>ppt_y</p:attrName>
                                        </p:attrNameLst>
                                      </p:cBhvr>
                                      <p:tavLst>
                                        <p:tav tm="0">
                                          <p:val>
                                            <p:strVal val="1+#ppt_h/2"/>
                                          </p:val>
                                        </p:tav>
                                        <p:tav tm="100000">
                                          <p:val>
                                            <p:strVal val="#ppt_y"/>
                                          </p:val>
                                        </p:tav>
                                      </p:tavLst>
                                    </p:anim>
                                  </p:childTnLst>
                                </p:cTn>
                              </p:par>
                              <p:par>
                                <p:cTn id="190" presetID="2" presetClass="entr" presetSubtype="4" decel="100000" fill="hold" grpId="0" nodeType="withEffect">
                                  <p:stCondLst>
                                    <p:cond delay="0"/>
                                  </p:stCondLst>
                                  <p:childTnLst>
                                    <p:set>
                                      <p:cBhvr>
                                        <p:cTn id="191" dur="1" fill="hold">
                                          <p:stCondLst>
                                            <p:cond delay="0"/>
                                          </p:stCondLst>
                                        </p:cTn>
                                        <p:tgtEl>
                                          <p:spTgt spid="95">
                                            <p:txEl>
                                              <p:pRg st="0" end="0"/>
                                            </p:txEl>
                                          </p:spTgt>
                                        </p:tgtEl>
                                        <p:attrNameLst>
                                          <p:attrName>style.visibility</p:attrName>
                                        </p:attrNameLst>
                                      </p:cBhvr>
                                      <p:to>
                                        <p:strVal val="visible"/>
                                      </p:to>
                                    </p:set>
                                    <p:anim calcmode="lin" valueType="num">
                                      <p:cBhvr additive="base">
                                        <p:cTn id="192" dur="500" fill="hold"/>
                                        <p:tgtEl>
                                          <p:spTgt spid="95">
                                            <p:txEl>
                                              <p:pRg st="0" end="0"/>
                                            </p:txEl>
                                          </p:spTgt>
                                        </p:tgtEl>
                                        <p:attrNameLst>
                                          <p:attrName>ppt_x</p:attrName>
                                        </p:attrNameLst>
                                      </p:cBhvr>
                                      <p:tavLst>
                                        <p:tav tm="0">
                                          <p:val>
                                            <p:strVal val="#ppt_x"/>
                                          </p:val>
                                        </p:tav>
                                        <p:tav tm="100000">
                                          <p:val>
                                            <p:strVal val="#ppt_x"/>
                                          </p:val>
                                        </p:tav>
                                      </p:tavLst>
                                    </p:anim>
                                    <p:anim calcmode="lin" valueType="num">
                                      <p:cBhvr additive="base">
                                        <p:cTn id="193" dur="500" fill="hold"/>
                                        <p:tgtEl>
                                          <p:spTgt spid="95">
                                            <p:txEl>
                                              <p:pRg st="0" end="0"/>
                                            </p:txEl>
                                          </p:spTgt>
                                        </p:tgtEl>
                                        <p:attrNameLst>
                                          <p:attrName>ppt_y</p:attrName>
                                        </p:attrNameLst>
                                      </p:cBhvr>
                                      <p:tavLst>
                                        <p:tav tm="0">
                                          <p:val>
                                            <p:strVal val="1+#ppt_h/2"/>
                                          </p:val>
                                        </p:tav>
                                        <p:tav tm="100000">
                                          <p:val>
                                            <p:strVal val="#ppt_y"/>
                                          </p:val>
                                        </p:tav>
                                      </p:tavLst>
                                    </p:anim>
                                  </p:childTnLst>
                                </p:cTn>
                              </p:par>
                              <p:par>
                                <p:cTn id="194" presetID="2" presetClass="entr" presetSubtype="4" decel="100000" fill="hold" grpId="0" nodeType="withEffect">
                                  <p:stCondLst>
                                    <p:cond delay="0"/>
                                  </p:stCondLst>
                                  <p:childTnLst>
                                    <p:set>
                                      <p:cBhvr>
                                        <p:cTn id="195" dur="1" fill="hold">
                                          <p:stCondLst>
                                            <p:cond delay="0"/>
                                          </p:stCondLst>
                                        </p:cTn>
                                        <p:tgtEl>
                                          <p:spTgt spid="95">
                                            <p:txEl>
                                              <p:pRg st="1" end="1"/>
                                            </p:txEl>
                                          </p:spTgt>
                                        </p:tgtEl>
                                        <p:attrNameLst>
                                          <p:attrName>style.visibility</p:attrName>
                                        </p:attrNameLst>
                                      </p:cBhvr>
                                      <p:to>
                                        <p:strVal val="visible"/>
                                      </p:to>
                                    </p:set>
                                    <p:anim calcmode="lin" valueType="num">
                                      <p:cBhvr additive="base">
                                        <p:cTn id="196" dur="500" fill="hold"/>
                                        <p:tgtEl>
                                          <p:spTgt spid="95">
                                            <p:txEl>
                                              <p:pRg st="1" end="1"/>
                                            </p:txEl>
                                          </p:spTgt>
                                        </p:tgtEl>
                                        <p:attrNameLst>
                                          <p:attrName>ppt_x</p:attrName>
                                        </p:attrNameLst>
                                      </p:cBhvr>
                                      <p:tavLst>
                                        <p:tav tm="0">
                                          <p:val>
                                            <p:strVal val="#ppt_x"/>
                                          </p:val>
                                        </p:tav>
                                        <p:tav tm="100000">
                                          <p:val>
                                            <p:strVal val="#ppt_x"/>
                                          </p:val>
                                        </p:tav>
                                      </p:tavLst>
                                    </p:anim>
                                    <p:anim calcmode="lin" valueType="num">
                                      <p:cBhvr additive="base">
                                        <p:cTn id="197" dur="500" fill="hold"/>
                                        <p:tgtEl>
                                          <p:spTgt spid="95">
                                            <p:txEl>
                                              <p:pRg st="1" end="1"/>
                                            </p:txEl>
                                          </p:spTgt>
                                        </p:tgtEl>
                                        <p:attrNameLst>
                                          <p:attrName>ppt_y</p:attrName>
                                        </p:attrNameLst>
                                      </p:cBhvr>
                                      <p:tavLst>
                                        <p:tav tm="0">
                                          <p:val>
                                            <p:strVal val="1+#ppt_h/2"/>
                                          </p:val>
                                        </p:tav>
                                        <p:tav tm="100000">
                                          <p:val>
                                            <p:strVal val="#ppt_y"/>
                                          </p:val>
                                        </p:tav>
                                      </p:tavLst>
                                    </p:anim>
                                  </p:childTnLst>
                                </p:cTn>
                              </p:par>
                            </p:childTnLst>
                          </p:cTn>
                        </p:par>
                        <p:par>
                          <p:cTn id="198" fill="hold">
                            <p:stCondLst>
                              <p:cond delay="9750"/>
                            </p:stCondLst>
                            <p:childTnLst>
                              <p:par>
                                <p:cTn id="199" presetID="22" presetClass="entr" presetSubtype="8" fill="hold" nodeType="afterEffect">
                                  <p:stCondLst>
                                    <p:cond delay="250"/>
                                  </p:stCondLst>
                                  <p:childTnLst>
                                    <p:set>
                                      <p:cBhvr>
                                        <p:cTn id="200" dur="1" fill="hold">
                                          <p:stCondLst>
                                            <p:cond delay="0"/>
                                          </p:stCondLst>
                                        </p:cTn>
                                        <p:tgtEl>
                                          <p:spTgt spid="42"/>
                                        </p:tgtEl>
                                        <p:attrNameLst>
                                          <p:attrName>style.visibility</p:attrName>
                                        </p:attrNameLst>
                                      </p:cBhvr>
                                      <p:to>
                                        <p:strVal val="visible"/>
                                      </p:to>
                                    </p:set>
                                    <p:animEffect transition="in" filter="wipe(left)">
                                      <p:cBhvr>
                                        <p:cTn id="201" dur="500"/>
                                        <p:tgtEl>
                                          <p:spTgt spid="42"/>
                                        </p:tgtEl>
                                      </p:cBhvr>
                                    </p:animEffect>
                                  </p:childTnLst>
                                </p:cTn>
                              </p:par>
                            </p:childTnLst>
                          </p:cTn>
                        </p:par>
                        <p:par>
                          <p:cTn id="202" fill="hold">
                            <p:stCondLst>
                              <p:cond delay="10500"/>
                            </p:stCondLst>
                            <p:childTnLst>
                              <p:par>
                                <p:cTn id="203" presetID="2" presetClass="entr" presetSubtype="8" decel="100000" fill="hold" grpId="0" nodeType="afterEffect">
                                  <p:stCondLst>
                                    <p:cond delay="0"/>
                                  </p:stCondLst>
                                  <p:childTnLst>
                                    <p:set>
                                      <p:cBhvr>
                                        <p:cTn id="204" dur="1" fill="hold">
                                          <p:stCondLst>
                                            <p:cond delay="0"/>
                                          </p:stCondLst>
                                        </p:cTn>
                                        <p:tgtEl>
                                          <p:spTgt spid="44"/>
                                        </p:tgtEl>
                                        <p:attrNameLst>
                                          <p:attrName>style.visibility</p:attrName>
                                        </p:attrNameLst>
                                      </p:cBhvr>
                                      <p:to>
                                        <p:strVal val="visible"/>
                                      </p:to>
                                    </p:set>
                                    <p:anim calcmode="lin" valueType="num">
                                      <p:cBhvr additive="base">
                                        <p:cTn id="205" dur="500" fill="hold"/>
                                        <p:tgtEl>
                                          <p:spTgt spid="44"/>
                                        </p:tgtEl>
                                        <p:attrNameLst>
                                          <p:attrName>ppt_x</p:attrName>
                                        </p:attrNameLst>
                                      </p:cBhvr>
                                      <p:tavLst>
                                        <p:tav tm="0">
                                          <p:val>
                                            <p:strVal val="0-#ppt_w/2"/>
                                          </p:val>
                                        </p:tav>
                                        <p:tav tm="100000">
                                          <p:val>
                                            <p:strVal val="#ppt_x"/>
                                          </p:val>
                                        </p:tav>
                                      </p:tavLst>
                                    </p:anim>
                                    <p:anim calcmode="lin" valueType="num">
                                      <p:cBhvr additive="base">
                                        <p:cTn id="206" dur="500" fill="hold"/>
                                        <p:tgtEl>
                                          <p:spTgt spid="44"/>
                                        </p:tgtEl>
                                        <p:attrNameLst>
                                          <p:attrName>ppt_y</p:attrName>
                                        </p:attrNameLst>
                                      </p:cBhvr>
                                      <p:tavLst>
                                        <p:tav tm="0">
                                          <p:val>
                                            <p:strVal val="#ppt_y"/>
                                          </p:val>
                                        </p:tav>
                                        <p:tav tm="100000">
                                          <p:val>
                                            <p:strVal val="#ppt_y"/>
                                          </p:val>
                                        </p:tav>
                                      </p:tavLst>
                                    </p:anim>
                                  </p:childTnLst>
                                </p:cTn>
                              </p:par>
                              <p:par>
                                <p:cTn id="207" presetID="2" presetClass="entr" presetSubtype="8" decel="100000" fill="hold" grpId="0" nodeType="withEffect">
                                  <p:stCondLst>
                                    <p:cond delay="0"/>
                                  </p:stCondLst>
                                  <p:childTnLst>
                                    <p:set>
                                      <p:cBhvr>
                                        <p:cTn id="208" dur="1" fill="hold">
                                          <p:stCondLst>
                                            <p:cond delay="0"/>
                                          </p:stCondLst>
                                        </p:cTn>
                                        <p:tgtEl>
                                          <p:spTgt spid="43"/>
                                        </p:tgtEl>
                                        <p:attrNameLst>
                                          <p:attrName>style.visibility</p:attrName>
                                        </p:attrNameLst>
                                      </p:cBhvr>
                                      <p:to>
                                        <p:strVal val="visible"/>
                                      </p:to>
                                    </p:set>
                                    <p:anim calcmode="lin" valueType="num">
                                      <p:cBhvr additive="base">
                                        <p:cTn id="209" dur="500" fill="hold"/>
                                        <p:tgtEl>
                                          <p:spTgt spid="43"/>
                                        </p:tgtEl>
                                        <p:attrNameLst>
                                          <p:attrName>ppt_x</p:attrName>
                                        </p:attrNameLst>
                                      </p:cBhvr>
                                      <p:tavLst>
                                        <p:tav tm="0">
                                          <p:val>
                                            <p:strVal val="0-#ppt_w/2"/>
                                          </p:val>
                                        </p:tav>
                                        <p:tav tm="100000">
                                          <p:val>
                                            <p:strVal val="#ppt_x"/>
                                          </p:val>
                                        </p:tav>
                                      </p:tavLst>
                                    </p:anim>
                                    <p:anim calcmode="lin" valueType="num">
                                      <p:cBhvr additive="base">
                                        <p:cTn id="210" dur="500" fill="hold"/>
                                        <p:tgtEl>
                                          <p:spTgt spid="43"/>
                                        </p:tgtEl>
                                        <p:attrNameLst>
                                          <p:attrName>ppt_y</p:attrName>
                                        </p:attrNameLst>
                                      </p:cBhvr>
                                      <p:tavLst>
                                        <p:tav tm="0">
                                          <p:val>
                                            <p:strVal val="#ppt_y"/>
                                          </p:val>
                                        </p:tav>
                                        <p:tav tm="100000">
                                          <p:val>
                                            <p:strVal val="#ppt_y"/>
                                          </p:val>
                                        </p:tav>
                                      </p:tavLst>
                                    </p:anim>
                                  </p:childTnLst>
                                </p:cTn>
                              </p:par>
                              <p:par>
                                <p:cTn id="211" presetID="2" presetClass="entr" presetSubtype="4" decel="100000" fill="hold" nodeType="withEffect">
                                  <p:stCondLst>
                                    <p:cond delay="0"/>
                                  </p:stCondLst>
                                  <p:childTnLst>
                                    <p:set>
                                      <p:cBhvr>
                                        <p:cTn id="212" dur="1" fill="hold">
                                          <p:stCondLst>
                                            <p:cond delay="0"/>
                                          </p:stCondLst>
                                        </p:cTn>
                                        <p:tgtEl>
                                          <p:spTgt spid="96"/>
                                        </p:tgtEl>
                                        <p:attrNameLst>
                                          <p:attrName>style.visibility</p:attrName>
                                        </p:attrNameLst>
                                      </p:cBhvr>
                                      <p:to>
                                        <p:strVal val="visible"/>
                                      </p:to>
                                    </p:set>
                                    <p:anim calcmode="lin" valueType="num">
                                      <p:cBhvr additive="base">
                                        <p:cTn id="213" dur="500" fill="hold"/>
                                        <p:tgtEl>
                                          <p:spTgt spid="96"/>
                                        </p:tgtEl>
                                        <p:attrNameLst>
                                          <p:attrName>ppt_x</p:attrName>
                                        </p:attrNameLst>
                                      </p:cBhvr>
                                      <p:tavLst>
                                        <p:tav tm="0">
                                          <p:val>
                                            <p:strVal val="#ppt_x"/>
                                          </p:val>
                                        </p:tav>
                                        <p:tav tm="100000">
                                          <p:val>
                                            <p:strVal val="#ppt_x"/>
                                          </p:val>
                                        </p:tav>
                                      </p:tavLst>
                                    </p:anim>
                                    <p:anim calcmode="lin" valueType="num">
                                      <p:cBhvr additive="base">
                                        <p:cTn id="214" dur="500" fill="hold"/>
                                        <p:tgtEl>
                                          <p:spTgt spid="96"/>
                                        </p:tgtEl>
                                        <p:attrNameLst>
                                          <p:attrName>ppt_y</p:attrName>
                                        </p:attrNameLst>
                                      </p:cBhvr>
                                      <p:tavLst>
                                        <p:tav tm="0">
                                          <p:val>
                                            <p:strVal val="1+#ppt_h/2"/>
                                          </p:val>
                                        </p:tav>
                                        <p:tav tm="100000">
                                          <p:val>
                                            <p:strVal val="#ppt_y"/>
                                          </p:val>
                                        </p:tav>
                                      </p:tavLst>
                                    </p:anim>
                                  </p:childTnLst>
                                </p:cTn>
                              </p:par>
                              <p:par>
                                <p:cTn id="215" presetID="2" presetClass="entr" presetSubtype="4" decel="100000" fill="hold" grpId="0" nodeType="withEffect">
                                  <p:stCondLst>
                                    <p:cond delay="0"/>
                                  </p:stCondLst>
                                  <p:childTnLst>
                                    <p:set>
                                      <p:cBhvr>
                                        <p:cTn id="216" dur="1" fill="hold">
                                          <p:stCondLst>
                                            <p:cond delay="0"/>
                                          </p:stCondLst>
                                        </p:cTn>
                                        <p:tgtEl>
                                          <p:spTgt spid="99">
                                            <p:txEl>
                                              <p:pRg st="0" end="0"/>
                                            </p:txEl>
                                          </p:spTgt>
                                        </p:tgtEl>
                                        <p:attrNameLst>
                                          <p:attrName>style.visibility</p:attrName>
                                        </p:attrNameLst>
                                      </p:cBhvr>
                                      <p:to>
                                        <p:strVal val="visible"/>
                                      </p:to>
                                    </p:set>
                                    <p:anim calcmode="lin" valueType="num">
                                      <p:cBhvr additive="base">
                                        <p:cTn id="217" dur="500" fill="hold"/>
                                        <p:tgtEl>
                                          <p:spTgt spid="99">
                                            <p:txEl>
                                              <p:pRg st="0" end="0"/>
                                            </p:txEl>
                                          </p:spTgt>
                                        </p:tgtEl>
                                        <p:attrNameLst>
                                          <p:attrName>ppt_x</p:attrName>
                                        </p:attrNameLst>
                                      </p:cBhvr>
                                      <p:tavLst>
                                        <p:tav tm="0">
                                          <p:val>
                                            <p:strVal val="#ppt_x"/>
                                          </p:val>
                                        </p:tav>
                                        <p:tav tm="100000">
                                          <p:val>
                                            <p:strVal val="#ppt_x"/>
                                          </p:val>
                                        </p:tav>
                                      </p:tavLst>
                                    </p:anim>
                                    <p:anim calcmode="lin" valueType="num">
                                      <p:cBhvr additive="base">
                                        <p:cTn id="218" dur="500" fill="hold"/>
                                        <p:tgtEl>
                                          <p:spTgt spid="99">
                                            <p:txEl>
                                              <p:pRg st="0" end="0"/>
                                            </p:txEl>
                                          </p:spTgt>
                                        </p:tgtEl>
                                        <p:attrNameLst>
                                          <p:attrName>ppt_y</p:attrName>
                                        </p:attrNameLst>
                                      </p:cBhvr>
                                      <p:tavLst>
                                        <p:tav tm="0">
                                          <p:val>
                                            <p:strVal val="1+#ppt_h/2"/>
                                          </p:val>
                                        </p:tav>
                                        <p:tav tm="100000">
                                          <p:val>
                                            <p:strVal val="#ppt_y"/>
                                          </p:val>
                                        </p:tav>
                                      </p:tavLst>
                                    </p:anim>
                                  </p:childTnLst>
                                </p:cTn>
                              </p:par>
                              <p:par>
                                <p:cTn id="219" presetID="2" presetClass="entr" presetSubtype="4" decel="100000" fill="hold" grpId="0" nodeType="withEffect">
                                  <p:stCondLst>
                                    <p:cond delay="0"/>
                                  </p:stCondLst>
                                  <p:childTnLst>
                                    <p:set>
                                      <p:cBhvr>
                                        <p:cTn id="220" dur="1" fill="hold">
                                          <p:stCondLst>
                                            <p:cond delay="0"/>
                                          </p:stCondLst>
                                        </p:cTn>
                                        <p:tgtEl>
                                          <p:spTgt spid="99">
                                            <p:txEl>
                                              <p:pRg st="1" end="1"/>
                                            </p:txEl>
                                          </p:spTgt>
                                        </p:tgtEl>
                                        <p:attrNameLst>
                                          <p:attrName>style.visibility</p:attrName>
                                        </p:attrNameLst>
                                      </p:cBhvr>
                                      <p:to>
                                        <p:strVal val="visible"/>
                                      </p:to>
                                    </p:set>
                                    <p:anim calcmode="lin" valueType="num">
                                      <p:cBhvr additive="base">
                                        <p:cTn id="221" dur="500" fill="hold"/>
                                        <p:tgtEl>
                                          <p:spTgt spid="99">
                                            <p:txEl>
                                              <p:pRg st="1" end="1"/>
                                            </p:txEl>
                                          </p:spTgt>
                                        </p:tgtEl>
                                        <p:attrNameLst>
                                          <p:attrName>ppt_x</p:attrName>
                                        </p:attrNameLst>
                                      </p:cBhvr>
                                      <p:tavLst>
                                        <p:tav tm="0">
                                          <p:val>
                                            <p:strVal val="#ppt_x"/>
                                          </p:val>
                                        </p:tav>
                                        <p:tav tm="100000">
                                          <p:val>
                                            <p:strVal val="#ppt_x"/>
                                          </p:val>
                                        </p:tav>
                                      </p:tavLst>
                                    </p:anim>
                                    <p:anim calcmode="lin" valueType="num">
                                      <p:cBhvr additive="base">
                                        <p:cTn id="222" dur="500" fill="hold"/>
                                        <p:tgtEl>
                                          <p:spTgt spid="99">
                                            <p:txEl>
                                              <p:pRg st="1" end="1"/>
                                            </p:txEl>
                                          </p:spTgt>
                                        </p:tgtEl>
                                        <p:attrNameLst>
                                          <p:attrName>ppt_y</p:attrName>
                                        </p:attrNameLst>
                                      </p:cBhvr>
                                      <p:tavLst>
                                        <p:tav tm="0">
                                          <p:val>
                                            <p:strVal val="1+#ppt_h/2"/>
                                          </p:val>
                                        </p:tav>
                                        <p:tav tm="100000">
                                          <p:val>
                                            <p:strVal val="#ppt_y"/>
                                          </p:val>
                                        </p:tav>
                                      </p:tavLst>
                                    </p:anim>
                                  </p:childTnLst>
                                </p:cTn>
                              </p:par>
                            </p:childTnLst>
                          </p:cTn>
                        </p:par>
                        <p:par>
                          <p:cTn id="223" fill="hold">
                            <p:stCondLst>
                              <p:cond delay="11000"/>
                            </p:stCondLst>
                            <p:childTnLst>
                              <p:par>
                                <p:cTn id="224" presetID="22" presetClass="entr" presetSubtype="8" fill="hold" nodeType="afterEffect">
                                  <p:stCondLst>
                                    <p:cond delay="250"/>
                                  </p:stCondLst>
                                  <p:childTnLst>
                                    <p:set>
                                      <p:cBhvr>
                                        <p:cTn id="225" dur="1" fill="hold">
                                          <p:stCondLst>
                                            <p:cond delay="0"/>
                                          </p:stCondLst>
                                        </p:cTn>
                                        <p:tgtEl>
                                          <p:spTgt spid="46"/>
                                        </p:tgtEl>
                                        <p:attrNameLst>
                                          <p:attrName>style.visibility</p:attrName>
                                        </p:attrNameLst>
                                      </p:cBhvr>
                                      <p:to>
                                        <p:strVal val="visible"/>
                                      </p:to>
                                    </p:set>
                                    <p:animEffect transition="in" filter="wipe(left)">
                                      <p:cBhvr>
                                        <p:cTn id="226" dur="500"/>
                                        <p:tgtEl>
                                          <p:spTgt spid="46"/>
                                        </p:tgtEl>
                                      </p:cBhvr>
                                    </p:animEffect>
                                  </p:childTnLst>
                                </p:cTn>
                              </p:par>
                            </p:childTnLst>
                          </p:cTn>
                        </p:par>
                        <p:par>
                          <p:cTn id="227" fill="hold">
                            <p:stCondLst>
                              <p:cond delay="11750"/>
                            </p:stCondLst>
                            <p:childTnLst>
                              <p:par>
                                <p:cTn id="228" presetID="10" presetClass="entr" presetSubtype="0" fill="hold" grpId="0" nodeType="afterEffect">
                                  <p:stCondLst>
                                    <p:cond delay="0"/>
                                  </p:stCondLst>
                                  <p:childTnLst>
                                    <p:set>
                                      <p:cBhvr>
                                        <p:cTn id="229" dur="1" fill="hold">
                                          <p:stCondLst>
                                            <p:cond delay="0"/>
                                          </p:stCondLst>
                                        </p:cTn>
                                        <p:tgtEl>
                                          <p:spTgt spid="45">
                                            <p:bg/>
                                          </p:spTgt>
                                        </p:tgtEl>
                                        <p:attrNameLst>
                                          <p:attrName>style.visibility</p:attrName>
                                        </p:attrNameLst>
                                      </p:cBhvr>
                                      <p:to>
                                        <p:strVal val="visible"/>
                                      </p:to>
                                    </p:set>
                                    <p:animEffect transition="in" filter="fade">
                                      <p:cBhvr>
                                        <p:cTn id="230" dur="500"/>
                                        <p:tgtEl>
                                          <p:spTgt spid="45">
                                            <p:bg/>
                                          </p:spTgt>
                                        </p:tgtEl>
                                      </p:cBhvr>
                                    </p:animEffect>
                                  </p:childTnLst>
                                </p:cTn>
                              </p:par>
                            </p:childTnLst>
                          </p:cTn>
                        </p:par>
                        <p:par>
                          <p:cTn id="231" fill="hold">
                            <p:stCondLst>
                              <p:cond delay="12250"/>
                            </p:stCondLst>
                            <p:childTnLst>
                              <p:par>
                                <p:cTn id="232" presetID="10" presetClass="entr" presetSubtype="0" fill="hold" grpId="0" nodeType="afterEffect">
                                  <p:stCondLst>
                                    <p:cond delay="0"/>
                                  </p:stCondLst>
                                  <p:childTnLst>
                                    <p:set>
                                      <p:cBhvr>
                                        <p:cTn id="233" dur="1" fill="hold">
                                          <p:stCondLst>
                                            <p:cond delay="0"/>
                                          </p:stCondLst>
                                        </p:cTn>
                                        <p:tgtEl>
                                          <p:spTgt spid="45">
                                            <p:txEl>
                                              <p:pRg st="0" end="0"/>
                                            </p:txEl>
                                          </p:spTgt>
                                        </p:tgtEl>
                                        <p:attrNameLst>
                                          <p:attrName>style.visibility</p:attrName>
                                        </p:attrNameLst>
                                      </p:cBhvr>
                                      <p:to>
                                        <p:strVal val="visible"/>
                                      </p:to>
                                    </p:set>
                                    <p:animEffect transition="in" filter="fade">
                                      <p:cBhvr>
                                        <p:cTn id="234"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9" grpId="0"/>
      <p:bldP spid="12" grpId="0" build="allAtOnce" animBg="1">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21" grpId="0" animBg="1"/>
      <p:bldP spid="22" grpId="0"/>
      <p:bldP spid="25" grpId="0" animBg="1"/>
      <p:bldP spid="26" grpId="0"/>
      <p:bldP spid="31" grpId="0" animBg="1"/>
      <p:bldP spid="32" grpId="0"/>
      <p:bldP spid="34" grpId="0" animBg="1"/>
      <p:bldP spid="35" grpId="0"/>
      <p:bldP spid="37" grpId="0" animBg="1"/>
      <p:bldP spid="38" grpId="0"/>
      <p:bldP spid="40" grpId="0" animBg="1"/>
      <p:bldP spid="41" grpId="0"/>
      <p:bldP spid="43" grpId="0" animBg="1"/>
      <p:bldP spid="44" grpId="0"/>
      <p:bldP spid="45" grpId="0" build="allAtOnce" animBg="1">
        <p:tmplLst>
          <p:tmpl>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71" grpId="0" build="allAtOnce">
        <p:tmplLst>
          <p:tmpl lvl="1">
            <p:tnLst>
              <p:par>
                <p:cTn presetID="2" presetClass="entr" presetSubtype="1" decel="100000" fill="hold" nodeType="withEffect">
                  <p:stCondLst>
                    <p:cond delay="0"/>
                  </p:stCondLst>
                  <p:childTnLst>
                    <p:set>
                      <p:cBhvr>
                        <p:cTn dur="1" fill="hold">
                          <p:stCondLst>
                            <p:cond delay="0"/>
                          </p:stCondLst>
                        </p:cTn>
                        <p:tgtEl>
                          <p:spTgt spid="71"/>
                        </p:tgtEl>
                        <p:attrNameLst>
                          <p:attrName>style.visibility</p:attrName>
                        </p:attrNameLst>
                      </p:cBhvr>
                      <p:to>
                        <p:strVal val="visible"/>
                      </p:to>
                    </p:set>
                    <p:anim calcmode="lin" valueType="num">
                      <p:cBhvr additive="base">
                        <p:cTn dur="500" fill="hold"/>
                        <p:tgtEl>
                          <p:spTgt spid="71"/>
                        </p:tgtEl>
                        <p:attrNameLst>
                          <p:attrName>ppt_x</p:attrName>
                        </p:attrNameLst>
                      </p:cBhvr>
                      <p:tavLst>
                        <p:tav tm="0">
                          <p:val>
                            <p:strVal val="#ppt_x"/>
                          </p:val>
                        </p:tav>
                        <p:tav tm="100000">
                          <p:val>
                            <p:strVal val="#ppt_x"/>
                          </p:val>
                        </p:tav>
                      </p:tavLst>
                    </p:anim>
                    <p:anim calcmode="lin" valueType="num">
                      <p:cBhvr additive="base">
                        <p:cTn dur="500" fill="hold"/>
                        <p:tgtEl>
                          <p:spTgt spid="71"/>
                        </p:tgtEl>
                        <p:attrNameLst>
                          <p:attrName>ppt_y</p:attrName>
                        </p:attrNameLst>
                      </p:cBhvr>
                      <p:tavLst>
                        <p:tav tm="0">
                          <p:val>
                            <p:strVal val="0-#ppt_h/2"/>
                          </p:val>
                        </p:tav>
                        <p:tav tm="100000">
                          <p:val>
                            <p:strVal val="#ppt_y"/>
                          </p:val>
                        </p:tav>
                      </p:tavLst>
                    </p:anim>
                  </p:childTnLst>
                </p:cTn>
              </p:par>
            </p:tnLst>
          </p:tmpl>
        </p:tmplLst>
      </p:bldP>
      <p:bldP spid="75" grpId="0" build="allAtOnce">
        <p:tmplLst>
          <p:tmpl lvl="1">
            <p:tnLst>
              <p:par>
                <p:cTn presetID="2" presetClass="entr" presetSubtype="1" decel="100000" fill="hold" nodeType="withEffect">
                  <p:stCondLst>
                    <p:cond delay="0"/>
                  </p:stCondLst>
                  <p:childTnLst>
                    <p:set>
                      <p:cBhvr>
                        <p:cTn dur="1" fill="hold">
                          <p:stCondLst>
                            <p:cond delay="0"/>
                          </p:stCondLst>
                        </p:cTn>
                        <p:tgtEl>
                          <p:spTgt spid="75"/>
                        </p:tgtEl>
                        <p:attrNameLst>
                          <p:attrName>style.visibility</p:attrName>
                        </p:attrNameLst>
                      </p:cBhvr>
                      <p:to>
                        <p:strVal val="visible"/>
                      </p:to>
                    </p:set>
                    <p:anim calcmode="lin" valueType="num">
                      <p:cBhvr additive="base">
                        <p:cTn dur="500" fill="hold"/>
                        <p:tgtEl>
                          <p:spTgt spid="75"/>
                        </p:tgtEl>
                        <p:attrNameLst>
                          <p:attrName>ppt_x</p:attrName>
                        </p:attrNameLst>
                      </p:cBhvr>
                      <p:tavLst>
                        <p:tav tm="0">
                          <p:val>
                            <p:strVal val="#ppt_x"/>
                          </p:val>
                        </p:tav>
                        <p:tav tm="100000">
                          <p:val>
                            <p:strVal val="#ppt_x"/>
                          </p:val>
                        </p:tav>
                      </p:tavLst>
                    </p:anim>
                    <p:anim calcmode="lin" valueType="num">
                      <p:cBhvr additive="base">
                        <p:cTn dur="500" fill="hold"/>
                        <p:tgtEl>
                          <p:spTgt spid="75"/>
                        </p:tgtEl>
                        <p:attrNameLst>
                          <p:attrName>ppt_y</p:attrName>
                        </p:attrNameLst>
                      </p:cBhvr>
                      <p:tavLst>
                        <p:tav tm="0">
                          <p:val>
                            <p:strVal val="0-#ppt_h/2"/>
                          </p:val>
                        </p:tav>
                        <p:tav tm="100000">
                          <p:val>
                            <p:strVal val="#ppt_y"/>
                          </p:val>
                        </p:tav>
                      </p:tavLst>
                    </p:anim>
                  </p:childTnLst>
                </p:cTn>
              </p:par>
            </p:tnLst>
          </p:tmpl>
        </p:tmplLst>
      </p:bldP>
      <p:bldP spid="79" grpId="0" build="allAtOnce">
        <p:tmplLst>
          <p:tmpl lvl="1">
            <p:tnLst>
              <p:par>
                <p:cTn presetID="2" presetClass="entr" presetSubtype="1" decel="100000" fill="hold" nodeType="withEffect">
                  <p:stCondLst>
                    <p:cond delay="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500" fill="hold"/>
                        <p:tgtEl>
                          <p:spTgt spid="79"/>
                        </p:tgtEl>
                        <p:attrNameLst>
                          <p:attrName>ppt_x</p:attrName>
                        </p:attrNameLst>
                      </p:cBhvr>
                      <p:tavLst>
                        <p:tav tm="0">
                          <p:val>
                            <p:strVal val="#ppt_x"/>
                          </p:val>
                        </p:tav>
                        <p:tav tm="100000">
                          <p:val>
                            <p:strVal val="#ppt_x"/>
                          </p:val>
                        </p:tav>
                      </p:tavLst>
                    </p:anim>
                    <p:anim calcmode="lin" valueType="num">
                      <p:cBhvr additive="base">
                        <p:cTn dur="500" fill="hold"/>
                        <p:tgtEl>
                          <p:spTgt spid="79"/>
                        </p:tgtEl>
                        <p:attrNameLst>
                          <p:attrName>ppt_y</p:attrName>
                        </p:attrNameLst>
                      </p:cBhvr>
                      <p:tavLst>
                        <p:tav tm="0">
                          <p:val>
                            <p:strVal val="0-#ppt_h/2"/>
                          </p:val>
                        </p:tav>
                        <p:tav tm="100000">
                          <p:val>
                            <p:strVal val="#ppt_y"/>
                          </p:val>
                        </p:tav>
                      </p:tavLst>
                    </p:anim>
                  </p:childTnLst>
                </p:cTn>
              </p:par>
            </p:tnLst>
          </p:tmpl>
        </p:tmplLst>
      </p:bldP>
      <p:bldP spid="83" grpId="0" build="allAtOnce">
        <p:tmplLst>
          <p:tmpl lvl="1">
            <p:tnLst>
              <p:par>
                <p:cTn presetID="2" presetClass="entr" presetSubtype="1" decel="100000" fill="hold" nodeType="with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500" fill="hold"/>
                        <p:tgtEl>
                          <p:spTgt spid="83"/>
                        </p:tgtEl>
                        <p:attrNameLst>
                          <p:attrName>ppt_x</p:attrName>
                        </p:attrNameLst>
                      </p:cBhvr>
                      <p:tavLst>
                        <p:tav tm="0">
                          <p:val>
                            <p:strVal val="#ppt_x"/>
                          </p:val>
                        </p:tav>
                        <p:tav tm="100000">
                          <p:val>
                            <p:strVal val="#ppt_x"/>
                          </p:val>
                        </p:tav>
                      </p:tavLst>
                    </p:anim>
                    <p:anim calcmode="lin" valueType="num">
                      <p:cBhvr additive="base">
                        <p:cTn dur="500" fill="hold"/>
                        <p:tgtEl>
                          <p:spTgt spid="83"/>
                        </p:tgtEl>
                        <p:attrNameLst>
                          <p:attrName>ppt_y</p:attrName>
                        </p:attrNameLst>
                      </p:cBhvr>
                      <p:tavLst>
                        <p:tav tm="0">
                          <p:val>
                            <p:strVal val="0-#ppt_h/2"/>
                          </p:val>
                        </p:tav>
                        <p:tav tm="100000">
                          <p:val>
                            <p:strVal val="#ppt_y"/>
                          </p:val>
                        </p:tav>
                      </p:tavLst>
                    </p:anim>
                  </p:childTnLst>
                </p:cTn>
              </p:par>
            </p:tnLst>
          </p:tmpl>
        </p:tmplLst>
      </p:bldP>
      <p:bldP spid="87" grpId="0" build="allAtOnce">
        <p:tmplLst>
          <p:tmpl lvl="1">
            <p:tnLst>
              <p:par>
                <p:cTn presetID="2" presetClass="entr" presetSubtype="4" decel="100000" fill="hold" nodeType="withEffect">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additive="base">
                        <p:cTn dur="500" fill="hold"/>
                        <p:tgtEl>
                          <p:spTgt spid="87"/>
                        </p:tgtEl>
                        <p:attrNameLst>
                          <p:attrName>ppt_x</p:attrName>
                        </p:attrNameLst>
                      </p:cBhvr>
                      <p:tavLst>
                        <p:tav tm="0">
                          <p:val>
                            <p:strVal val="#ppt_x"/>
                          </p:val>
                        </p:tav>
                        <p:tav tm="100000">
                          <p:val>
                            <p:strVal val="#ppt_x"/>
                          </p:val>
                        </p:tav>
                      </p:tavLst>
                    </p:anim>
                    <p:anim calcmode="lin" valueType="num">
                      <p:cBhvr additive="base">
                        <p:cTn dur="500" fill="hold"/>
                        <p:tgtEl>
                          <p:spTgt spid="87"/>
                        </p:tgtEl>
                        <p:attrNameLst>
                          <p:attrName>ppt_y</p:attrName>
                        </p:attrNameLst>
                      </p:cBhvr>
                      <p:tavLst>
                        <p:tav tm="0">
                          <p:val>
                            <p:strVal val="1+#ppt_h/2"/>
                          </p:val>
                        </p:tav>
                        <p:tav tm="100000">
                          <p:val>
                            <p:strVal val="#ppt_y"/>
                          </p:val>
                        </p:tav>
                      </p:tavLst>
                    </p:anim>
                  </p:childTnLst>
                </p:cTn>
              </p:par>
            </p:tnLst>
          </p:tmpl>
        </p:tmplLst>
      </p:bldP>
      <p:bldP spid="91" grpId="0" build="allAtOnce">
        <p:tmplLst>
          <p:tmpl lvl="1">
            <p:tnLst>
              <p:par>
                <p:cTn presetID="2" presetClass="entr" presetSubtype="4" decel="100000" fill="hold" nodeType="withEffect">
                  <p:stCondLst>
                    <p:cond delay="0"/>
                  </p:stCondLst>
                  <p:childTnLst>
                    <p:set>
                      <p:cBhvr>
                        <p:cTn dur="1" fill="hold">
                          <p:stCondLst>
                            <p:cond delay="0"/>
                          </p:stCondLst>
                        </p:cTn>
                        <p:tgtEl>
                          <p:spTgt spid="91"/>
                        </p:tgtEl>
                        <p:attrNameLst>
                          <p:attrName>style.visibility</p:attrName>
                        </p:attrNameLst>
                      </p:cBhvr>
                      <p:to>
                        <p:strVal val="visible"/>
                      </p:to>
                    </p:set>
                    <p:anim calcmode="lin" valueType="num">
                      <p:cBhvr additive="base">
                        <p:cTn dur="500" fill="hold"/>
                        <p:tgtEl>
                          <p:spTgt spid="91"/>
                        </p:tgtEl>
                        <p:attrNameLst>
                          <p:attrName>ppt_x</p:attrName>
                        </p:attrNameLst>
                      </p:cBhvr>
                      <p:tavLst>
                        <p:tav tm="0">
                          <p:val>
                            <p:strVal val="#ppt_x"/>
                          </p:val>
                        </p:tav>
                        <p:tav tm="100000">
                          <p:val>
                            <p:strVal val="#ppt_x"/>
                          </p:val>
                        </p:tav>
                      </p:tavLst>
                    </p:anim>
                    <p:anim calcmode="lin" valueType="num">
                      <p:cBhvr additive="base">
                        <p:cTn dur="500" fill="hold"/>
                        <p:tgtEl>
                          <p:spTgt spid="91"/>
                        </p:tgtEl>
                        <p:attrNameLst>
                          <p:attrName>ppt_y</p:attrName>
                        </p:attrNameLst>
                      </p:cBhvr>
                      <p:tavLst>
                        <p:tav tm="0">
                          <p:val>
                            <p:strVal val="1+#ppt_h/2"/>
                          </p:val>
                        </p:tav>
                        <p:tav tm="100000">
                          <p:val>
                            <p:strVal val="#ppt_y"/>
                          </p:val>
                        </p:tav>
                      </p:tavLst>
                    </p:anim>
                  </p:childTnLst>
                </p:cTn>
              </p:par>
            </p:tnLst>
          </p:tmpl>
        </p:tmplLst>
      </p:bldP>
      <p:bldP spid="95" grpId="0" build="allAtOnce">
        <p:tmplLst>
          <p:tmpl lvl="1">
            <p:tnLst>
              <p:par>
                <p:cTn presetID="2" presetClass="entr" presetSubtype="4" decel="100000" fill="hold" nodeType="withEffect">
                  <p:stCondLst>
                    <p:cond delay="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500" fill="hold"/>
                        <p:tgtEl>
                          <p:spTgt spid="95"/>
                        </p:tgtEl>
                        <p:attrNameLst>
                          <p:attrName>ppt_x</p:attrName>
                        </p:attrNameLst>
                      </p:cBhvr>
                      <p:tavLst>
                        <p:tav tm="0">
                          <p:val>
                            <p:strVal val="#ppt_x"/>
                          </p:val>
                        </p:tav>
                        <p:tav tm="100000">
                          <p:val>
                            <p:strVal val="#ppt_x"/>
                          </p:val>
                        </p:tav>
                      </p:tavLst>
                    </p:anim>
                    <p:anim calcmode="lin" valueType="num">
                      <p:cBhvr additive="base">
                        <p:cTn dur="500" fill="hold"/>
                        <p:tgtEl>
                          <p:spTgt spid="95"/>
                        </p:tgtEl>
                        <p:attrNameLst>
                          <p:attrName>ppt_y</p:attrName>
                        </p:attrNameLst>
                      </p:cBhvr>
                      <p:tavLst>
                        <p:tav tm="0">
                          <p:val>
                            <p:strVal val="1+#ppt_h/2"/>
                          </p:val>
                        </p:tav>
                        <p:tav tm="100000">
                          <p:val>
                            <p:strVal val="#ppt_y"/>
                          </p:val>
                        </p:tav>
                      </p:tavLst>
                    </p:anim>
                  </p:childTnLst>
                </p:cTn>
              </p:par>
            </p:tnLst>
          </p:tmpl>
        </p:tmplLst>
      </p:bldP>
      <p:bldP spid="99" grpId="0" build="allAtOnce">
        <p:tmplLst>
          <p:tmpl lvl="1">
            <p:tnLst>
              <p:par>
                <p:cTn presetID="2" presetClass="entr" presetSubtype="4" decel="100000" fill="hold" nodeType="withEffect">
                  <p:stCondLst>
                    <p:cond delay="0"/>
                  </p:stCondLst>
                  <p:childTnLst>
                    <p:set>
                      <p:cBhvr>
                        <p:cTn dur="1" fill="hold">
                          <p:stCondLst>
                            <p:cond delay="0"/>
                          </p:stCondLst>
                        </p:cTn>
                        <p:tgtEl>
                          <p:spTgt spid="99"/>
                        </p:tgtEl>
                        <p:attrNameLst>
                          <p:attrName>style.visibility</p:attrName>
                        </p:attrNameLst>
                      </p:cBhvr>
                      <p:to>
                        <p:strVal val="visible"/>
                      </p:to>
                    </p:set>
                    <p:anim calcmode="lin" valueType="num">
                      <p:cBhvr additive="base">
                        <p:cTn dur="500" fill="hold"/>
                        <p:tgtEl>
                          <p:spTgt spid="99"/>
                        </p:tgtEl>
                        <p:attrNameLst>
                          <p:attrName>ppt_x</p:attrName>
                        </p:attrNameLst>
                      </p:cBhvr>
                      <p:tavLst>
                        <p:tav tm="0">
                          <p:val>
                            <p:strVal val="#ppt_x"/>
                          </p:val>
                        </p:tav>
                        <p:tav tm="100000">
                          <p:val>
                            <p:strVal val="#ppt_x"/>
                          </p:val>
                        </p:tav>
                      </p:tavLst>
                    </p:anim>
                    <p:anim calcmode="lin" valueType="num">
                      <p:cBhvr additive="base">
                        <p:cTn dur="500" fill="hold"/>
                        <p:tgtEl>
                          <p:spTgt spid="99"/>
                        </p:tgtEl>
                        <p:attrNameLst>
                          <p:attrName>ppt_y</p:attrName>
                        </p:attrNameLst>
                      </p:cBhvr>
                      <p:tavLst>
                        <p:tav tm="0">
                          <p:val>
                            <p:strVal val="1+#ppt_h/2"/>
                          </p:val>
                        </p:tav>
                        <p:tav tm="100000">
                          <p:val>
                            <p:strVal val="#ppt_y"/>
                          </p:val>
                        </p:tav>
                      </p:tavLst>
                    </p:anim>
                  </p:childTnLst>
                </p:cTn>
              </p:par>
            </p:tnLst>
          </p:tmpl>
        </p:tmplLst>
      </p:bldP>
    </p:bldLst>
  </p:timing>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low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4" name="山形 3"/>
          <p:cNvSpPr/>
          <p:nvPr userDrawn="1"/>
        </p:nvSpPr>
        <p:spPr>
          <a:xfrm>
            <a:off x="1006302" y="5503540"/>
            <a:ext cx="4104456" cy="432048"/>
          </a:xfrm>
          <a:prstGeom prst="chevron">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山形 9"/>
          <p:cNvSpPr/>
          <p:nvPr userDrawn="1"/>
        </p:nvSpPr>
        <p:spPr>
          <a:xfrm>
            <a:off x="5060990" y="5503540"/>
            <a:ext cx="4104456" cy="432048"/>
          </a:xfrm>
          <a:prstGeom prst="chevron">
            <a:avLst/>
          </a:prstGeom>
          <a:solidFill>
            <a:srgbClr val="FFFFFF">
              <a:alpha val="2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2" name="山形 11"/>
          <p:cNvSpPr/>
          <p:nvPr userDrawn="1"/>
        </p:nvSpPr>
        <p:spPr>
          <a:xfrm>
            <a:off x="9120966" y="5503540"/>
            <a:ext cx="4104456" cy="432048"/>
          </a:xfrm>
          <a:prstGeom prst="chevron">
            <a:avLst/>
          </a:prstGeom>
          <a:solidFill>
            <a:srgbClr val="FFFFFF">
              <a:alpha val="3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 name="山形 12"/>
          <p:cNvSpPr/>
          <p:nvPr userDrawn="1"/>
        </p:nvSpPr>
        <p:spPr>
          <a:xfrm>
            <a:off x="13175654" y="5503540"/>
            <a:ext cx="4104456" cy="432048"/>
          </a:xfrm>
          <a:prstGeom prst="chevron">
            <a:avLst/>
          </a:prstGeom>
          <a:solidFill>
            <a:srgbClr val="FFFFFF">
              <a:alpha val="4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図プレースホルダー 5"/>
          <p:cNvSpPr>
            <a:spLocks noGrp="1"/>
          </p:cNvSpPr>
          <p:nvPr>
            <p:ph type="pic" sz="quarter" idx="46" hasCustomPrompt="1"/>
          </p:nvPr>
        </p:nvSpPr>
        <p:spPr>
          <a:xfrm>
            <a:off x="11699490" y="6583660"/>
            <a:ext cx="862270" cy="862270"/>
          </a:xfrm>
        </p:spPr>
        <p:txBody>
          <a:bodyPr>
            <a:normAutofit/>
          </a:bodyPr>
          <a:lstStyle>
            <a:lvl1pPr>
              <a:defRPr sz="1100"/>
            </a:lvl1pPr>
          </a:lstStyle>
          <a:p>
            <a:r>
              <a:rPr lang="en-US" dirty="0" smtClean="0"/>
              <a:t>ICON</a:t>
            </a:r>
          </a:p>
        </p:txBody>
      </p:sp>
      <p:sp>
        <p:nvSpPr>
          <p:cNvPr id="19" name="テキスト プレースホルダー 11"/>
          <p:cNvSpPr>
            <a:spLocks noGrp="1"/>
          </p:cNvSpPr>
          <p:nvPr>
            <p:ph type="body" sz="quarter" idx="47" hasCustomPrompt="1"/>
          </p:nvPr>
        </p:nvSpPr>
        <p:spPr>
          <a:xfrm>
            <a:off x="12563586" y="6727676"/>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smtClean="0"/>
              <a:t>Text Here</a:t>
            </a:r>
            <a:endParaRPr lang="en-US" dirty="0"/>
          </a:p>
        </p:txBody>
      </p:sp>
      <p:sp>
        <p:nvSpPr>
          <p:cNvPr id="20" name="テキスト プレースホルダー 11"/>
          <p:cNvSpPr>
            <a:spLocks noGrp="1"/>
          </p:cNvSpPr>
          <p:nvPr>
            <p:ph type="body" sz="quarter" idx="48" hasCustomPrompt="1"/>
          </p:nvPr>
        </p:nvSpPr>
        <p:spPr>
          <a:xfrm>
            <a:off x="12563586" y="7303740"/>
            <a:ext cx="4932548" cy="1512168"/>
          </a:xfrm>
        </p:spPr>
        <p:txBody>
          <a:bodyPr anchor="t">
            <a:noAutofit/>
          </a:bodyPr>
          <a:lstStyle>
            <a:lvl1pPr algn="l">
              <a:defRPr sz="2000">
                <a:solidFill>
                  <a:schemeClr val="bg1"/>
                </a:solidFill>
                <a:latin typeface="+mn-lt"/>
              </a:defRPr>
            </a:lvl1pPr>
          </a:lstStyle>
          <a:p>
            <a:pPr lvl="0"/>
            <a:r>
              <a:rPr lang="en-US" altLang="ja-JP" dirty="0" smtClean="0"/>
              <a:t>Text Here</a:t>
            </a:r>
            <a:endParaRPr lang="en-US" dirty="0"/>
          </a:p>
        </p:txBody>
      </p:sp>
      <p:sp>
        <p:nvSpPr>
          <p:cNvPr id="21" name="図プレースホルダー 5"/>
          <p:cNvSpPr>
            <a:spLocks noGrp="1"/>
          </p:cNvSpPr>
          <p:nvPr>
            <p:ph type="pic" sz="quarter" idx="49" hasCustomPrompt="1"/>
          </p:nvPr>
        </p:nvSpPr>
        <p:spPr>
          <a:xfrm>
            <a:off x="8819170" y="2767236"/>
            <a:ext cx="862270" cy="862270"/>
          </a:xfrm>
        </p:spPr>
        <p:txBody>
          <a:bodyPr>
            <a:normAutofit/>
          </a:bodyPr>
          <a:lstStyle>
            <a:lvl1pPr>
              <a:defRPr sz="1100"/>
            </a:lvl1pPr>
          </a:lstStyle>
          <a:p>
            <a:r>
              <a:rPr lang="en-US" dirty="0" smtClean="0"/>
              <a:t>ICON</a:t>
            </a:r>
          </a:p>
        </p:txBody>
      </p:sp>
      <p:sp>
        <p:nvSpPr>
          <p:cNvPr id="22" name="テキスト プレースホルダー 11"/>
          <p:cNvSpPr>
            <a:spLocks noGrp="1"/>
          </p:cNvSpPr>
          <p:nvPr>
            <p:ph type="body" sz="quarter" idx="50" hasCustomPrompt="1"/>
          </p:nvPr>
        </p:nvSpPr>
        <p:spPr>
          <a:xfrm>
            <a:off x="9683266" y="2911252"/>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smtClean="0"/>
              <a:t>Text Here</a:t>
            </a:r>
            <a:endParaRPr lang="en-US" dirty="0"/>
          </a:p>
        </p:txBody>
      </p:sp>
      <p:sp>
        <p:nvSpPr>
          <p:cNvPr id="23" name="テキスト プレースホルダー 11"/>
          <p:cNvSpPr>
            <a:spLocks noGrp="1"/>
          </p:cNvSpPr>
          <p:nvPr>
            <p:ph type="body" sz="quarter" idx="51" hasCustomPrompt="1"/>
          </p:nvPr>
        </p:nvSpPr>
        <p:spPr>
          <a:xfrm>
            <a:off x="9683266" y="3487316"/>
            <a:ext cx="4932548" cy="1512168"/>
          </a:xfrm>
        </p:spPr>
        <p:txBody>
          <a:bodyPr anchor="t">
            <a:noAutofit/>
          </a:bodyPr>
          <a:lstStyle>
            <a:lvl1pPr algn="l">
              <a:defRPr sz="2000">
                <a:solidFill>
                  <a:schemeClr val="bg1"/>
                </a:solidFill>
                <a:latin typeface="+mn-lt"/>
              </a:defRPr>
            </a:lvl1pPr>
          </a:lstStyle>
          <a:p>
            <a:pPr lvl="0"/>
            <a:r>
              <a:rPr lang="en-US" altLang="ja-JP" dirty="0" smtClean="0"/>
              <a:t>Text Here</a:t>
            </a:r>
            <a:endParaRPr lang="en-US" dirty="0"/>
          </a:p>
        </p:txBody>
      </p:sp>
      <p:sp>
        <p:nvSpPr>
          <p:cNvPr id="24" name="図プレースホルダー 5"/>
          <p:cNvSpPr>
            <a:spLocks noGrp="1"/>
          </p:cNvSpPr>
          <p:nvPr>
            <p:ph type="pic" sz="quarter" idx="52" hasCustomPrompt="1"/>
          </p:nvPr>
        </p:nvSpPr>
        <p:spPr>
          <a:xfrm>
            <a:off x="4246662" y="6583660"/>
            <a:ext cx="862270" cy="862270"/>
          </a:xfrm>
        </p:spPr>
        <p:txBody>
          <a:bodyPr>
            <a:normAutofit/>
          </a:bodyPr>
          <a:lstStyle>
            <a:lvl1pPr>
              <a:defRPr sz="1100"/>
            </a:lvl1pPr>
          </a:lstStyle>
          <a:p>
            <a:r>
              <a:rPr lang="en-US" dirty="0" smtClean="0"/>
              <a:t>ICON</a:t>
            </a:r>
          </a:p>
        </p:txBody>
      </p:sp>
      <p:sp>
        <p:nvSpPr>
          <p:cNvPr id="25" name="テキスト プレースホルダー 11"/>
          <p:cNvSpPr>
            <a:spLocks noGrp="1"/>
          </p:cNvSpPr>
          <p:nvPr>
            <p:ph type="body" sz="quarter" idx="53" hasCustomPrompt="1"/>
          </p:nvPr>
        </p:nvSpPr>
        <p:spPr>
          <a:xfrm>
            <a:off x="5110758" y="6727676"/>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smtClean="0"/>
              <a:t>Text Here</a:t>
            </a:r>
            <a:endParaRPr lang="en-US" dirty="0"/>
          </a:p>
        </p:txBody>
      </p:sp>
      <p:sp>
        <p:nvSpPr>
          <p:cNvPr id="26" name="テキスト プレースホルダー 11"/>
          <p:cNvSpPr>
            <a:spLocks noGrp="1"/>
          </p:cNvSpPr>
          <p:nvPr>
            <p:ph type="body" sz="quarter" idx="54" hasCustomPrompt="1"/>
          </p:nvPr>
        </p:nvSpPr>
        <p:spPr>
          <a:xfrm>
            <a:off x="5110758" y="7303740"/>
            <a:ext cx="4932548" cy="1512168"/>
          </a:xfrm>
        </p:spPr>
        <p:txBody>
          <a:bodyPr anchor="t">
            <a:noAutofit/>
          </a:bodyPr>
          <a:lstStyle>
            <a:lvl1pPr algn="l">
              <a:defRPr sz="2000">
                <a:solidFill>
                  <a:schemeClr val="bg1"/>
                </a:solidFill>
                <a:latin typeface="+mn-lt"/>
              </a:defRPr>
            </a:lvl1pPr>
          </a:lstStyle>
          <a:p>
            <a:pPr lvl="0"/>
            <a:r>
              <a:rPr lang="en-US" altLang="ja-JP" dirty="0" smtClean="0"/>
              <a:t>Text Here</a:t>
            </a:r>
            <a:endParaRPr lang="en-US" dirty="0"/>
          </a:p>
        </p:txBody>
      </p:sp>
      <p:sp>
        <p:nvSpPr>
          <p:cNvPr id="27" name="図プレースホルダー 5"/>
          <p:cNvSpPr>
            <a:spLocks noGrp="1"/>
          </p:cNvSpPr>
          <p:nvPr>
            <p:ph type="pic" sz="quarter" idx="55" hasCustomPrompt="1"/>
          </p:nvPr>
        </p:nvSpPr>
        <p:spPr>
          <a:xfrm>
            <a:off x="2050418" y="2767236"/>
            <a:ext cx="862270" cy="862270"/>
          </a:xfrm>
        </p:spPr>
        <p:txBody>
          <a:bodyPr>
            <a:normAutofit/>
          </a:bodyPr>
          <a:lstStyle>
            <a:lvl1pPr>
              <a:defRPr sz="1100"/>
            </a:lvl1pPr>
          </a:lstStyle>
          <a:p>
            <a:r>
              <a:rPr lang="en-US" dirty="0" smtClean="0"/>
              <a:t>ICON</a:t>
            </a:r>
          </a:p>
        </p:txBody>
      </p:sp>
      <p:sp>
        <p:nvSpPr>
          <p:cNvPr id="28" name="テキスト プレースホルダー 11"/>
          <p:cNvSpPr>
            <a:spLocks noGrp="1"/>
          </p:cNvSpPr>
          <p:nvPr>
            <p:ph type="body" sz="quarter" idx="56" hasCustomPrompt="1"/>
          </p:nvPr>
        </p:nvSpPr>
        <p:spPr>
          <a:xfrm>
            <a:off x="2914514" y="2911252"/>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smtClean="0"/>
              <a:t>Text Here</a:t>
            </a:r>
            <a:endParaRPr lang="en-US" dirty="0"/>
          </a:p>
        </p:txBody>
      </p:sp>
      <p:sp>
        <p:nvSpPr>
          <p:cNvPr id="29" name="テキスト プレースホルダー 11"/>
          <p:cNvSpPr>
            <a:spLocks noGrp="1"/>
          </p:cNvSpPr>
          <p:nvPr>
            <p:ph type="body" sz="quarter" idx="57" hasCustomPrompt="1"/>
          </p:nvPr>
        </p:nvSpPr>
        <p:spPr>
          <a:xfrm>
            <a:off x="2914514" y="3487316"/>
            <a:ext cx="4932548" cy="1512168"/>
          </a:xfrm>
        </p:spPr>
        <p:txBody>
          <a:bodyPr anchor="t">
            <a:noAutofit/>
          </a:bodyPr>
          <a:lstStyle>
            <a:lvl1pPr algn="l">
              <a:defRPr sz="2000">
                <a:solidFill>
                  <a:schemeClr val="bg1"/>
                </a:solidFill>
                <a:latin typeface="+mn-lt"/>
              </a:defRPr>
            </a:lvl1pPr>
          </a:lstStyle>
          <a:p>
            <a:pPr lvl="0"/>
            <a:r>
              <a:rPr lang="en-US" altLang="ja-JP" dirty="0" smtClean="0"/>
              <a:t>Text Here</a:t>
            </a:r>
            <a:endParaRPr lang="en-US" dirty="0"/>
          </a:p>
        </p:txBody>
      </p:sp>
      <p:cxnSp>
        <p:nvCxnSpPr>
          <p:cNvPr id="7" name="カギ線コネクタ 6"/>
          <p:cNvCxnSpPr>
            <a:stCxn id="4" idx="0"/>
            <a:endCxn id="43" idx="1"/>
          </p:cNvCxnSpPr>
          <p:nvPr userDrawn="1"/>
        </p:nvCxnSpPr>
        <p:spPr>
          <a:xfrm rot="16200000" flipV="1">
            <a:off x="1293878" y="3846900"/>
            <a:ext cx="2305169" cy="1008112"/>
          </a:xfrm>
          <a:prstGeom prst="bentConnector4">
            <a:avLst>
              <a:gd name="adj1" fmla="val 11875"/>
              <a:gd name="adj2" fmla="val 21553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0" name="カギ線コネクタ 29"/>
          <p:cNvCxnSpPr>
            <a:stCxn id="12" idx="0"/>
            <a:endCxn id="48" idx="1"/>
          </p:cNvCxnSpPr>
          <p:nvPr userDrawn="1"/>
        </p:nvCxnSpPr>
        <p:spPr>
          <a:xfrm rot="16200000" flipV="1">
            <a:off x="8735814" y="3174172"/>
            <a:ext cx="2308904" cy="2349832"/>
          </a:xfrm>
          <a:prstGeom prst="bentConnector4">
            <a:avLst>
              <a:gd name="adj1" fmla="val 12600"/>
              <a:gd name="adj2" fmla="val 109728"/>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3" name="カギ線コネクタ 32"/>
          <p:cNvCxnSpPr>
            <a:stCxn id="10" idx="2"/>
            <a:endCxn id="50" idx="1"/>
          </p:cNvCxnSpPr>
          <p:nvPr userDrawn="1"/>
        </p:nvCxnSpPr>
        <p:spPr>
          <a:xfrm rot="5400000">
            <a:off x="5052423" y="5062011"/>
            <a:ext cx="1079207" cy="2826360"/>
          </a:xfrm>
          <a:prstGeom prst="bentConnector4">
            <a:avLst>
              <a:gd name="adj1" fmla="val 43501"/>
              <a:gd name="adj2" fmla="val 108088"/>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7" name="カギ線コネクタ 36"/>
          <p:cNvCxnSpPr>
            <a:stCxn id="13" idx="2"/>
            <a:endCxn id="52" idx="1"/>
          </p:cNvCxnSpPr>
          <p:nvPr userDrawn="1"/>
        </p:nvCxnSpPr>
        <p:spPr>
          <a:xfrm rot="5400000">
            <a:off x="12818167" y="4713091"/>
            <a:ext cx="1079207" cy="3524200"/>
          </a:xfrm>
          <a:prstGeom prst="bentConnector4">
            <a:avLst>
              <a:gd name="adj1" fmla="val 43501"/>
              <a:gd name="adj2" fmla="val 106487"/>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43" name="正方形/長方形 42"/>
          <p:cNvSpPr/>
          <p:nvPr userDrawn="1"/>
        </p:nvSpPr>
        <p:spPr>
          <a:xfrm>
            <a:off x="1942406" y="3054355"/>
            <a:ext cx="288032" cy="288032"/>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正方形/長方形 47"/>
          <p:cNvSpPr/>
          <p:nvPr userDrawn="1"/>
        </p:nvSpPr>
        <p:spPr>
          <a:xfrm>
            <a:off x="8715350" y="3054355"/>
            <a:ext cx="283840" cy="28056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正方形/長方形 49"/>
          <p:cNvSpPr/>
          <p:nvPr userDrawn="1"/>
        </p:nvSpPr>
        <p:spPr>
          <a:xfrm>
            <a:off x="4178846" y="6874514"/>
            <a:ext cx="283840" cy="28056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正方形/長方形 51"/>
          <p:cNvSpPr/>
          <p:nvPr userDrawn="1"/>
        </p:nvSpPr>
        <p:spPr>
          <a:xfrm>
            <a:off x="11595670" y="6874514"/>
            <a:ext cx="283840" cy="28056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25687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fade">
                                      <p:cBhvr>
                                        <p:cTn id="22" dur="500"/>
                                        <p:tgtEl>
                                          <p:spTgt spid="28">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Effect transition="in" filter="fade">
                                      <p:cBhvr>
                                        <p:cTn id="25" dur="500"/>
                                        <p:tgtEl>
                                          <p:spTgt spid="29">
                                            <p:txEl>
                                              <p:pRg st="0" end="0"/>
                                            </p:txEl>
                                          </p:spTgt>
                                        </p:tgtEl>
                                      </p:cBhvr>
                                    </p:animEffect>
                                  </p:childTnLst>
                                </p:cTn>
                              </p:par>
                            </p:childTnLst>
                          </p:cTn>
                        </p:par>
                        <p:par>
                          <p:cTn id="26" fill="hold">
                            <p:stCondLst>
                              <p:cond delay="2000"/>
                            </p:stCondLst>
                            <p:childTnLst>
                              <p:par>
                                <p:cTn id="27" presetID="22" presetClass="entr" presetSubtype="8" fill="hold" grpId="0" nodeType="after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2750"/>
                            </p:stCondLst>
                            <p:childTnLst>
                              <p:par>
                                <p:cTn id="31" presetID="22" presetClass="entr" presetSubtype="1"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500"/>
                                        <p:tgtEl>
                                          <p:spTgt spid="33"/>
                                        </p:tgtEl>
                                      </p:cBhvr>
                                    </p:animEffect>
                                  </p:childTnLst>
                                </p:cTn>
                              </p:par>
                            </p:childTnLst>
                          </p:cTn>
                        </p:par>
                        <p:par>
                          <p:cTn id="34" fill="hold">
                            <p:stCondLst>
                              <p:cond delay="3250"/>
                            </p:stCondLst>
                            <p:childTnLst>
                              <p:par>
                                <p:cTn id="35" presetID="10"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xEl>
                                              <p:pRg st="0" end="0"/>
                                            </p:txEl>
                                          </p:spTgt>
                                        </p:tgtEl>
                                        <p:attrNameLst>
                                          <p:attrName>style.visibility</p:attrName>
                                        </p:attrNameLst>
                                      </p:cBhvr>
                                      <p:to>
                                        <p:strVal val="visible"/>
                                      </p:to>
                                    </p:set>
                                    <p:animEffect transition="in" filter="fade">
                                      <p:cBhvr>
                                        <p:cTn id="40" dur="500"/>
                                        <p:tgtEl>
                                          <p:spTgt spid="25">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xEl>
                                              <p:pRg st="0" end="0"/>
                                            </p:txEl>
                                          </p:spTgt>
                                        </p:tgtEl>
                                        <p:attrNameLst>
                                          <p:attrName>style.visibility</p:attrName>
                                        </p:attrNameLst>
                                      </p:cBhvr>
                                      <p:to>
                                        <p:strVal val="visible"/>
                                      </p:to>
                                    </p:set>
                                    <p:animEffect transition="in" filter="fade">
                                      <p:cBhvr>
                                        <p:cTn id="43" dur="500"/>
                                        <p:tgtEl>
                                          <p:spTgt spid="26">
                                            <p:txEl>
                                              <p:pRg st="0" end="0"/>
                                            </p:txEl>
                                          </p:spTgt>
                                        </p:tgtEl>
                                      </p:cBhvr>
                                    </p:animEffect>
                                  </p:childTnLst>
                                </p:cTn>
                              </p:par>
                            </p:childTnLst>
                          </p:cTn>
                        </p:par>
                        <p:par>
                          <p:cTn id="44" fill="hold">
                            <p:stCondLst>
                              <p:cond delay="3750"/>
                            </p:stCondLst>
                            <p:childTnLst>
                              <p:par>
                                <p:cTn id="45" presetID="22" presetClass="entr" presetSubtype="8" fill="hold" grpId="0" nodeType="afterEffect">
                                  <p:stCondLst>
                                    <p:cond delay="25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par>
                          <p:cTn id="48" fill="hold">
                            <p:stCondLst>
                              <p:cond delay="4500"/>
                            </p:stCondLst>
                            <p:childTnLst>
                              <p:par>
                                <p:cTn id="49" presetID="22" presetClass="entr" presetSubtype="4"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childTnLst>
                          </p:cTn>
                        </p:par>
                        <p:par>
                          <p:cTn id="52" fill="hold">
                            <p:stCondLst>
                              <p:cond delay="50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xEl>
                                              <p:pRg st="0" end="0"/>
                                            </p:txEl>
                                          </p:spTgt>
                                        </p:tgtEl>
                                        <p:attrNameLst>
                                          <p:attrName>style.visibility</p:attrName>
                                        </p:attrNameLst>
                                      </p:cBhvr>
                                      <p:to>
                                        <p:strVal val="visible"/>
                                      </p:to>
                                    </p:set>
                                    <p:animEffect transition="in" filter="fade">
                                      <p:cBhvr>
                                        <p:cTn id="58" dur="500"/>
                                        <p:tgtEl>
                                          <p:spTgt spid="22">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xEl>
                                              <p:pRg st="0" end="0"/>
                                            </p:txEl>
                                          </p:spTgt>
                                        </p:tgtEl>
                                        <p:attrNameLst>
                                          <p:attrName>style.visibility</p:attrName>
                                        </p:attrNameLst>
                                      </p:cBhvr>
                                      <p:to>
                                        <p:strVal val="visible"/>
                                      </p:to>
                                    </p:set>
                                    <p:animEffect transition="in" filter="fade">
                                      <p:cBhvr>
                                        <p:cTn id="61" dur="500"/>
                                        <p:tgtEl>
                                          <p:spTgt spid="23">
                                            <p:txEl>
                                              <p:pRg st="0" end="0"/>
                                            </p:txEl>
                                          </p:spTgt>
                                        </p:tgtEl>
                                      </p:cBhvr>
                                    </p:animEffect>
                                  </p:childTnLst>
                                </p:cTn>
                              </p:par>
                            </p:childTnLst>
                          </p:cTn>
                        </p:par>
                        <p:par>
                          <p:cTn id="62" fill="hold">
                            <p:stCondLst>
                              <p:cond delay="5500"/>
                            </p:stCondLst>
                            <p:childTnLst>
                              <p:par>
                                <p:cTn id="63" presetID="22" presetClass="entr" presetSubtype="8" fill="hold" grpId="0" nodeType="afterEffect">
                                  <p:stCondLst>
                                    <p:cond delay="25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par>
                          <p:cTn id="66" fill="hold">
                            <p:stCondLst>
                              <p:cond delay="6250"/>
                            </p:stCondLst>
                            <p:childTnLst>
                              <p:par>
                                <p:cTn id="67" presetID="22" presetClass="entr" presetSubtype="1" fill="hold" nodeType="after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up)">
                                      <p:cBhvr>
                                        <p:cTn id="69" dur="500"/>
                                        <p:tgtEl>
                                          <p:spTgt spid="37"/>
                                        </p:tgtEl>
                                      </p:cBhvr>
                                    </p:animEffect>
                                  </p:childTnLst>
                                </p:cTn>
                              </p:par>
                            </p:childTnLst>
                          </p:cTn>
                        </p:par>
                        <p:par>
                          <p:cTn id="70" fill="hold">
                            <p:stCondLst>
                              <p:cond delay="6750"/>
                            </p:stCondLst>
                            <p:childTnLst>
                              <p:par>
                                <p:cTn id="71" presetID="10" presetClass="entr" presetSubtype="0"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9">
                                            <p:txEl>
                                              <p:pRg st="0" end="0"/>
                                            </p:txEl>
                                          </p:spTgt>
                                        </p:tgtEl>
                                        <p:attrNameLst>
                                          <p:attrName>style.visibility</p:attrName>
                                        </p:attrNameLst>
                                      </p:cBhvr>
                                      <p:to>
                                        <p:strVal val="visible"/>
                                      </p:to>
                                    </p:set>
                                    <p:animEffect transition="in" filter="fade">
                                      <p:cBhvr>
                                        <p:cTn id="76" dur="500"/>
                                        <p:tgtEl>
                                          <p:spTgt spid="19">
                                            <p:txEl>
                                              <p:pRg st="0" end="0"/>
                                            </p:tx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0">
                                            <p:txEl>
                                              <p:pRg st="0" end="0"/>
                                            </p:txEl>
                                          </p:spTgt>
                                        </p:tgtEl>
                                        <p:attrNameLst>
                                          <p:attrName>style.visibility</p:attrName>
                                        </p:attrNameLst>
                                      </p:cBhvr>
                                      <p:to>
                                        <p:strVal val="visible"/>
                                      </p:to>
                                    </p:set>
                                    <p:animEffect transition="in" filter="fade">
                                      <p:cBhvr>
                                        <p:cTn id="7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4" grpId="0" animBg="1"/>
      <p:bldP spid="10" grpId="0" animBg="1"/>
      <p:bldP spid="12" grpId="0" animBg="1"/>
      <p:bldP spid="13" grpId="0" animBg="1"/>
      <p:bldP spid="18" grpId="0"/>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 Poi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14" name="円/楕円 13"/>
          <p:cNvSpPr/>
          <p:nvPr userDrawn="1"/>
        </p:nvSpPr>
        <p:spPr>
          <a:xfrm>
            <a:off x="8531138" y="2407196"/>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図プレースホルダー 5"/>
          <p:cNvSpPr>
            <a:spLocks noGrp="1"/>
          </p:cNvSpPr>
          <p:nvPr>
            <p:ph type="pic" sz="quarter" idx="45" hasCustomPrompt="1"/>
          </p:nvPr>
        </p:nvSpPr>
        <p:spPr>
          <a:xfrm>
            <a:off x="8856860" y="2713231"/>
            <a:ext cx="630070" cy="630070"/>
          </a:xfrm>
        </p:spPr>
        <p:txBody>
          <a:bodyPr>
            <a:normAutofit/>
          </a:bodyPr>
          <a:lstStyle>
            <a:lvl1pPr>
              <a:defRPr sz="1100"/>
            </a:lvl1pPr>
          </a:lstStyle>
          <a:p>
            <a:r>
              <a:rPr lang="en-US" dirty="0" smtClean="0"/>
              <a:t>ICON</a:t>
            </a:r>
          </a:p>
        </p:txBody>
      </p:sp>
      <p:sp>
        <p:nvSpPr>
          <p:cNvPr id="16" name="円/楕円 15"/>
          <p:cNvSpPr/>
          <p:nvPr userDrawn="1"/>
        </p:nvSpPr>
        <p:spPr>
          <a:xfrm>
            <a:off x="8531138" y="8059824"/>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図プレースホルダー 5"/>
          <p:cNvSpPr>
            <a:spLocks noGrp="1"/>
          </p:cNvSpPr>
          <p:nvPr>
            <p:ph type="pic" sz="quarter" idx="46" hasCustomPrompt="1"/>
          </p:nvPr>
        </p:nvSpPr>
        <p:spPr>
          <a:xfrm>
            <a:off x="8856860" y="8365859"/>
            <a:ext cx="630070" cy="630070"/>
          </a:xfrm>
        </p:spPr>
        <p:txBody>
          <a:bodyPr>
            <a:normAutofit/>
          </a:bodyPr>
          <a:lstStyle>
            <a:lvl1pPr>
              <a:defRPr sz="1100"/>
            </a:lvl1pPr>
          </a:lstStyle>
          <a:p>
            <a:r>
              <a:rPr lang="en-US" dirty="0" smtClean="0"/>
              <a:t>ICON</a:t>
            </a:r>
          </a:p>
        </p:txBody>
      </p:sp>
      <p:cxnSp>
        <p:nvCxnSpPr>
          <p:cNvPr id="19" name="直線コネクタ 18"/>
          <p:cNvCxnSpPr>
            <a:stCxn id="16" idx="0"/>
            <a:endCxn id="14" idx="4"/>
          </p:cNvCxnSpPr>
          <p:nvPr userDrawn="1"/>
        </p:nvCxnSpPr>
        <p:spPr>
          <a:xfrm flipV="1">
            <a:off x="9161208" y="3667336"/>
            <a:ext cx="0" cy="4392488"/>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sp>
        <p:nvSpPr>
          <p:cNvPr id="30" name="円/楕円 29"/>
          <p:cNvSpPr/>
          <p:nvPr userDrawn="1"/>
        </p:nvSpPr>
        <p:spPr>
          <a:xfrm>
            <a:off x="6010858" y="3883360"/>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図プレースホルダー 5"/>
          <p:cNvSpPr>
            <a:spLocks noGrp="1"/>
          </p:cNvSpPr>
          <p:nvPr>
            <p:ph type="pic" sz="quarter" idx="47" hasCustomPrompt="1"/>
          </p:nvPr>
        </p:nvSpPr>
        <p:spPr>
          <a:xfrm>
            <a:off x="6336580" y="4189395"/>
            <a:ext cx="630070" cy="630070"/>
          </a:xfrm>
        </p:spPr>
        <p:txBody>
          <a:bodyPr>
            <a:normAutofit/>
          </a:bodyPr>
          <a:lstStyle>
            <a:lvl1pPr>
              <a:defRPr sz="1100"/>
            </a:lvl1pPr>
          </a:lstStyle>
          <a:p>
            <a:r>
              <a:rPr lang="en-US" dirty="0" smtClean="0"/>
              <a:t>ICON</a:t>
            </a:r>
          </a:p>
        </p:txBody>
      </p:sp>
      <p:sp>
        <p:nvSpPr>
          <p:cNvPr id="35" name="円/楕円 34"/>
          <p:cNvSpPr/>
          <p:nvPr userDrawn="1"/>
        </p:nvSpPr>
        <p:spPr>
          <a:xfrm>
            <a:off x="6010858" y="6583660"/>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図プレースホルダー 5"/>
          <p:cNvSpPr>
            <a:spLocks noGrp="1"/>
          </p:cNvSpPr>
          <p:nvPr>
            <p:ph type="pic" sz="quarter" idx="48" hasCustomPrompt="1"/>
          </p:nvPr>
        </p:nvSpPr>
        <p:spPr>
          <a:xfrm>
            <a:off x="6336580" y="6889695"/>
            <a:ext cx="630070" cy="630070"/>
          </a:xfrm>
        </p:spPr>
        <p:txBody>
          <a:bodyPr>
            <a:normAutofit/>
          </a:bodyPr>
          <a:lstStyle>
            <a:lvl1pPr>
              <a:defRPr sz="1100"/>
            </a:lvl1pPr>
          </a:lstStyle>
          <a:p>
            <a:r>
              <a:rPr lang="en-US" dirty="0" smtClean="0"/>
              <a:t>ICON</a:t>
            </a:r>
          </a:p>
        </p:txBody>
      </p:sp>
      <p:sp>
        <p:nvSpPr>
          <p:cNvPr id="37" name="円/楕円 36"/>
          <p:cNvSpPr/>
          <p:nvPr userDrawn="1"/>
        </p:nvSpPr>
        <p:spPr>
          <a:xfrm>
            <a:off x="11087422" y="3895764"/>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図プレースホルダー 5"/>
          <p:cNvSpPr>
            <a:spLocks noGrp="1"/>
          </p:cNvSpPr>
          <p:nvPr>
            <p:ph type="pic" sz="quarter" idx="49" hasCustomPrompt="1"/>
          </p:nvPr>
        </p:nvSpPr>
        <p:spPr>
          <a:xfrm>
            <a:off x="11413144" y="4201799"/>
            <a:ext cx="630070" cy="630070"/>
          </a:xfrm>
        </p:spPr>
        <p:txBody>
          <a:bodyPr>
            <a:normAutofit/>
          </a:bodyPr>
          <a:lstStyle>
            <a:lvl1pPr>
              <a:defRPr sz="1100"/>
            </a:lvl1pPr>
          </a:lstStyle>
          <a:p>
            <a:r>
              <a:rPr lang="en-US" dirty="0" smtClean="0"/>
              <a:t>ICON</a:t>
            </a:r>
          </a:p>
        </p:txBody>
      </p:sp>
      <p:sp>
        <p:nvSpPr>
          <p:cNvPr id="39" name="円/楕円 38"/>
          <p:cNvSpPr/>
          <p:nvPr userDrawn="1"/>
        </p:nvSpPr>
        <p:spPr>
          <a:xfrm>
            <a:off x="11087422" y="6596064"/>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図プレースホルダー 5"/>
          <p:cNvSpPr>
            <a:spLocks noGrp="1"/>
          </p:cNvSpPr>
          <p:nvPr>
            <p:ph type="pic" sz="quarter" idx="50" hasCustomPrompt="1"/>
          </p:nvPr>
        </p:nvSpPr>
        <p:spPr>
          <a:xfrm>
            <a:off x="11413144" y="6902099"/>
            <a:ext cx="630070" cy="630070"/>
          </a:xfrm>
        </p:spPr>
        <p:txBody>
          <a:bodyPr>
            <a:normAutofit/>
          </a:bodyPr>
          <a:lstStyle>
            <a:lvl1pPr>
              <a:defRPr sz="1100"/>
            </a:lvl1pPr>
          </a:lstStyle>
          <a:p>
            <a:r>
              <a:rPr lang="en-US" dirty="0" smtClean="0"/>
              <a:t>ICON</a:t>
            </a:r>
          </a:p>
        </p:txBody>
      </p:sp>
      <p:cxnSp>
        <p:nvCxnSpPr>
          <p:cNvPr id="42" name="直線コネクタ 41"/>
          <p:cNvCxnSpPr/>
          <p:nvPr userDrawn="1"/>
        </p:nvCxnSpPr>
        <p:spPr>
          <a:xfrm>
            <a:off x="7270998" y="4783460"/>
            <a:ext cx="3816424" cy="2160240"/>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userDrawn="1"/>
        </p:nvCxnSpPr>
        <p:spPr>
          <a:xfrm flipH="1">
            <a:off x="7270998" y="4783460"/>
            <a:ext cx="3816424" cy="2160240"/>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sp>
        <p:nvSpPr>
          <p:cNvPr id="10" name="円/楕円 9"/>
          <p:cNvSpPr/>
          <p:nvPr userDrawn="1"/>
        </p:nvSpPr>
        <p:spPr>
          <a:xfrm>
            <a:off x="7379803" y="4064173"/>
            <a:ext cx="3599607" cy="3599607"/>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テキスト プレースホルダー 11"/>
          <p:cNvSpPr>
            <a:spLocks noGrp="1"/>
          </p:cNvSpPr>
          <p:nvPr>
            <p:ph type="body" sz="quarter" idx="33" hasCustomPrompt="1"/>
          </p:nvPr>
        </p:nvSpPr>
        <p:spPr>
          <a:xfrm>
            <a:off x="7523026" y="5288607"/>
            <a:ext cx="3312368" cy="1296144"/>
          </a:xfrm>
        </p:spPr>
        <p:txBody>
          <a:bodyPr anchor="ctr">
            <a:noAutofit/>
          </a:bodyPr>
          <a:lstStyle>
            <a:lvl1pPr algn="ctr">
              <a:lnSpc>
                <a:spcPts val="4500"/>
              </a:lnSpc>
              <a:defRPr sz="4800">
                <a:solidFill>
                  <a:schemeClr val="bg2"/>
                </a:solidFill>
                <a:latin typeface="+mj-lt"/>
              </a:defRPr>
            </a:lvl1pPr>
          </a:lstStyle>
          <a:p>
            <a:pPr lvl="0"/>
            <a:r>
              <a:rPr lang="en-US" altLang="ja-JP" dirty="0" smtClean="0"/>
              <a:t>TEXT</a:t>
            </a:r>
            <a:r>
              <a:rPr lang="en-US" altLang="ja-JP" dirty="0"/>
              <a:t/>
            </a:r>
            <a:br>
              <a:rPr lang="en-US" altLang="ja-JP" dirty="0"/>
            </a:br>
            <a:r>
              <a:rPr lang="en-US" altLang="ja-JP" dirty="0" smtClean="0"/>
              <a:t>TEXT</a:t>
            </a:r>
          </a:p>
        </p:txBody>
      </p:sp>
      <p:sp>
        <p:nvSpPr>
          <p:cNvPr id="54" name="テキスト プレースホルダー 11"/>
          <p:cNvSpPr>
            <a:spLocks noGrp="1"/>
          </p:cNvSpPr>
          <p:nvPr>
            <p:ph type="body" sz="quarter" idx="56" hasCustomPrompt="1"/>
          </p:nvPr>
        </p:nvSpPr>
        <p:spPr>
          <a:xfrm>
            <a:off x="10331338" y="2263180"/>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smtClean="0"/>
              <a:t>Text Here</a:t>
            </a:r>
            <a:endParaRPr lang="en-US" dirty="0"/>
          </a:p>
        </p:txBody>
      </p:sp>
      <p:sp>
        <p:nvSpPr>
          <p:cNvPr id="55" name="テキスト プレースホルダー 11"/>
          <p:cNvSpPr>
            <a:spLocks noGrp="1"/>
          </p:cNvSpPr>
          <p:nvPr>
            <p:ph type="body" sz="quarter" idx="57" hasCustomPrompt="1"/>
          </p:nvPr>
        </p:nvSpPr>
        <p:spPr>
          <a:xfrm>
            <a:off x="10331338" y="2839244"/>
            <a:ext cx="4932548" cy="876454"/>
          </a:xfrm>
        </p:spPr>
        <p:txBody>
          <a:bodyPr anchor="t">
            <a:noAutofit/>
          </a:bodyPr>
          <a:lstStyle>
            <a:lvl1pPr algn="l">
              <a:defRPr sz="2000">
                <a:solidFill>
                  <a:schemeClr val="bg1"/>
                </a:solidFill>
                <a:latin typeface="+mn-lt"/>
              </a:defRPr>
            </a:lvl1pPr>
          </a:lstStyle>
          <a:p>
            <a:pPr lvl="0"/>
            <a:r>
              <a:rPr lang="en-US" altLang="ja-JP" dirty="0" smtClean="0"/>
              <a:t>Text Here</a:t>
            </a:r>
            <a:endParaRPr lang="en-US" dirty="0"/>
          </a:p>
        </p:txBody>
      </p:sp>
      <p:sp>
        <p:nvSpPr>
          <p:cNvPr id="56" name="テキスト プレースホルダー 11"/>
          <p:cNvSpPr>
            <a:spLocks noGrp="1"/>
          </p:cNvSpPr>
          <p:nvPr>
            <p:ph type="body" sz="quarter" idx="58" hasCustomPrompt="1"/>
          </p:nvPr>
        </p:nvSpPr>
        <p:spPr>
          <a:xfrm>
            <a:off x="12851618" y="3769169"/>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smtClean="0"/>
              <a:t>Text Here</a:t>
            </a:r>
            <a:endParaRPr lang="en-US" dirty="0"/>
          </a:p>
        </p:txBody>
      </p:sp>
      <p:sp>
        <p:nvSpPr>
          <p:cNvPr id="57" name="テキスト プレースホルダー 11"/>
          <p:cNvSpPr>
            <a:spLocks noGrp="1"/>
          </p:cNvSpPr>
          <p:nvPr>
            <p:ph type="body" sz="quarter" idx="59" hasCustomPrompt="1"/>
          </p:nvPr>
        </p:nvSpPr>
        <p:spPr>
          <a:xfrm>
            <a:off x="12851618" y="4345233"/>
            <a:ext cx="4932548" cy="876454"/>
          </a:xfrm>
        </p:spPr>
        <p:txBody>
          <a:bodyPr anchor="t">
            <a:noAutofit/>
          </a:bodyPr>
          <a:lstStyle>
            <a:lvl1pPr algn="l">
              <a:defRPr sz="2000">
                <a:solidFill>
                  <a:schemeClr val="bg1"/>
                </a:solidFill>
                <a:latin typeface="+mn-lt"/>
              </a:defRPr>
            </a:lvl1pPr>
          </a:lstStyle>
          <a:p>
            <a:pPr lvl="0"/>
            <a:r>
              <a:rPr lang="en-US" altLang="ja-JP" dirty="0" smtClean="0"/>
              <a:t>Text Here</a:t>
            </a:r>
            <a:endParaRPr lang="en-US" dirty="0"/>
          </a:p>
        </p:txBody>
      </p:sp>
      <p:sp>
        <p:nvSpPr>
          <p:cNvPr id="58" name="テキスト プレースホルダー 11"/>
          <p:cNvSpPr>
            <a:spLocks noGrp="1"/>
          </p:cNvSpPr>
          <p:nvPr>
            <p:ph type="body" sz="quarter" idx="60" hasCustomPrompt="1"/>
          </p:nvPr>
        </p:nvSpPr>
        <p:spPr>
          <a:xfrm>
            <a:off x="12851618" y="6511652"/>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smtClean="0"/>
              <a:t>Text Here</a:t>
            </a:r>
            <a:endParaRPr lang="en-US" dirty="0"/>
          </a:p>
        </p:txBody>
      </p:sp>
      <p:sp>
        <p:nvSpPr>
          <p:cNvPr id="59" name="テキスト プレースホルダー 11"/>
          <p:cNvSpPr>
            <a:spLocks noGrp="1"/>
          </p:cNvSpPr>
          <p:nvPr>
            <p:ph type="body" sz="quarter" idx="61" hasCustomPrompt="1"/>
          </p:nvPr>
        </p:nvSpPr>
        <p:spPr>
          <a:xfrm>
            <a:off x="12851618" y="7087716"/>
            <a:ext cx="4932548" cy="876454"/>
          </a:xfrm>
        </p:spPr>
        <p:txBody>
          <a:bodyPr anchor="t">
            <a:noAutofit/>
          </a:bodyPr>
          <a:lstStyle>
            <a:lvl1pPr algn="l">
              <a:defRPr sz="2000">
                <a:solidFill>
                  <a:schemeClr val="bg1"/>
                </a:solidFill>
                <a:latin typeface="+mn-lt"/>
              </a:defRPr>
            </a:lvl1pPr>
          </a:lstStyle>
          <a:p>
            <a:pPr lvl="0"/>
            <a:r>
              <a:rPr lang="en-US" altLang="ja-JP" dirty="0" smtClean="0"/>
              <a:t>Text Here</a:t>
            </a:r>
            <a:endParaRPr lang="en-US" dirty="0"/>
          </a:p>
        </p:txBody>
      </p:sp>
      <p:sp>
        <p:nvSpPr>
          <p:cNvPr id="60" name="テキスト プレースホルダー 11"/>
          <p:cNvSpPr>
            <a:spLocks noGrp="1"/>
          </p:cNvSpPr>
          <p:nvPr>
            <p:ph type="body" sz="quarter" idx="62" hasCustomPrompt="1"/>
          </p:nvPr>
        </p:nvSpPr>
        <p:spPr>
          <a:xfrm>
            <a:off x="646262" y="3769169"/>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smtClean="0"/>
              <a:t>Text Here</a:t>
            </a:r>
            <a:endParaRPr lang="en-US" dirty="0"/>
          </a:p>
        </p:txBody>
      </p:sp>
      <p:sp>
        <p:nvSpPr>
          <p:cNvPr id="61" name="テキスト プレースホルダー 11"/>
          <p:cNvSpPr>
            <a:spLocks noGrp="1"/>
          </p:cNvSpPr>
          <p:nvPr>
            <p:ph type="body" sz="quarter" idx="63" hasCustomPrompt="1"/>
          </p:nvPr>
        </p:nvSpPr>
        <p:spPr>
          <a:xfrm>
            <a:off x="646262" y="4345233"/>
            <a:ext cx="4932548" cy="876454"/>
          </a:xfrm>
        </p:spPr>
        <p:txBody>
          <a:bodyPr anchor="t">
            <a:noAutofit/>
          </a:bodyPr>
          <a:lstStyle>
            <a:lvl1pPr algn="l">
              <a:defRPr sz="2000">
                <a:solidFill>
                  <a:schemeClr val="bg1"/>
                </a:solidFill>
                <a:latin typeface="+mn-lt"/>
              </a:defRPr>
            </a:lvl1pPr>
          </a:lstStyle>
          <a:p>
            <a:pPr lvl="0"/>
            <a:r>
              <a:rPr lang="en-US" altLang="ja-JP" dirty="0" smtClean="0"/>
              <a:t>Text Here</a:t>
            </a:r>
            <a:endParaRPr lang="en-US" dirty="0"/>
          </a:p>
        </p:txBody>
      </p:sp>
      <p:sp>
        <p:nvSpPr>
          <p:cNvPr id="62" name="テキスト プレースホルダー 11"/>
          <p:cNvSpPr>
            <a:spLocks noGrp="1"/>
          </p:cNvSpPr>
          <p:nvPr>
            <p:ph type="body" sz="quarter" idx="64" hasCustomPrompt="1"/>
          </p:nvPr>
        </p:nvSpPr>
        <p:spPr>
          <a:xfrm>
            <a:off x="646262" y="6067246"/>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smtClean="0"/>
              <a:t>Text Here</a:t>
            </a:r>
            <a:endParaRPr lang="en-US" dirty="0"/>
          </a:p>
        </p:txBody>
      </p:sp>
      <p:sp>
        <p:nvSpPr>
          <p:cNvPr id="63" name="テキスト プレースホルダー 11"/>
          <p:cNvSpPr>
            <a:spLocks noGrp="1"/>
          </p:cNvSpPr>
          <p:nvPr>
            <p:ph type="body" sz="quarter" idx="65" hasCustomPrompt="1"/>
          </p:nvPr>
        </p:nvSpPr>
        <p:spPr>
          <a:xfrm>
            <a:off x="646262" y="6643310"/>
            <a:ext cx="4932548" cy="876454"/>
          </a:xfrm>
        </p:spPr>
        <p:txBody>
          <a:bodyPr anchor="t">
            <a:noAutofit/>
          </a:bodyPr>
          <a:lstStyle>
            <a:lvl1pPr algn="l">
              <a:defRPr sz="2000">
                <a:solidFill>
                  <a:schemeClr val="bg1"/>
                </a:solidFill>
                <a:latin typeface="+mn-lt"/>
              </a:defRPr>
            </a:lvl1pPr>
          </a:lstStyle>
          <a:p>
            <a:pPr lvl="0"/>
            <a:r>
              <a:rPr lang="en-US" altLang="ja-JP" dirty="0" smtClean="0"/>
              <a:t>Text Here</a:t>
            </a:r>
            <a:endParaRPr lang="en-US" dirty="0"/>
          </a:p>
        </p:txBody>
      </p:sp>
      <p:sp>
        <p:nvSpPr>
          <p:cNvPr id="64" name="テキスト プレースホルダー 11"/>
          <p:cNvSpPr>
            <a:spLocks noGrp="1"/>
          </p:cNvSpPr>
          <p:nvPr>
            <p:ph type="body" sz="quarter" idx="66" hasCustomPrompt="1"/>
          </p:nvPr>
        </p:nvSpPr>
        <p:spPr>
          <a:xfrm>
            <a:off x="3238550" y="8009157"/>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smtClean="0"/>
              <a:t>Text Here</a:t>
            </a:r>
            <a:endParaRPr lang="en-US" dirty="0"/>
          </a:p>
        </p:txBody>
      </p:sp>
      <p:sp>
        <p:nvSpPr>
          <p:cNvPr id="65" name="テキスト プレースホルダー 11"/>
          <p:cNvSpPr>
            <a:spLocks noGrp="1"/>
          </p:cNvSpPr>
          <p:nvPr>
            <p:ph type="body" sz="quarter" idx="67" hasCustomPrompt="1"/>
          </p:nvPr>
        </p:nvSpPr>
        <p:spPr>
          <a:xfrm>
            <a:off x="3238550" y="8585221"/>
            <a:ext cx="4932548" cy="876454"/>
          </a:xfrm>
        </p:spPr>
        <p:txBody>
          <a:bodyPr anchor="t">
            <a:noAutofit/>
          </a:bodyPr>
          <a:lstStyle>
            <a:lvl1pPr algn="l">
              <a:defRPr sz="2000">
                <a:solidFill>
                  <a:schemeClr val="bg1"/>
                </a:solidFill>
                <a:latin typeface="+mn-lt"/>
              </a:defRPr>
            </a:lvl1pPr>
          </a:lstStyle>
          <a:p>
            <a:pPr lvl="0"/>
            <a:r>
              <a:rPr lang="en-US" altLang="ja-JP" dirty="0" smtClean="0"/>
              <a:t>Text Here</a:t>
            </a:r>
            <a:endParaRPr lang="en-US" dirty="0"/>
          </a:p>
        </p:txBody>
      </p:sp>
      <p:cxnSp>
        <p:nvCxnSpPr>
          <p:cNvPr id="67" name="直線コネクタ 66"/>
          <p:cNvCxnSpPr>
            <a:stCxn id="14" idx="6"/>
            <a:endCxn id="54" idx="1"/>
          </p:cNvCxnSpPr>
          <p:nvPr userDrawn="1"/>
        </p:nvCxnSpPr>
        <p:spPr>
          <a:xfrm flipV="1">
            <a:off x="9791278" y="2587005"/>
            <a:ext cx="540060" cy="450261"/>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68" name="直線コネクタ 66"/>
          <p:cNvCxnSpPr>
            <a:stCxn id="37" idx="6"/>
            <a:endCxn id="56" idx="1"/>
          </p:cNvCxnSpPr>
          <p:nvPr userDrawn="1"/>
        </p:nvCxnSpPr>
        <p:spPr>
          <a:xfrm flipV="1">
            <a:off x="12347562" y="4092994"/>
            <a:ext cx="504056" cy="432840"/>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1" name="直線コネクタ 66"/>
          <p:cNvCxnSpPr>
            <a:stCxn id="30" idx="0"/>
            <a:endCxn id="60" idx="1"/>
          </p:cNvCxnSpPr>
          <p:nvPr userDrawn="1"/>
        </p:nvCxnSpPr>
        <p:spPr>
          <a:xfrm rot="16200000" flipH="1" flipV="1">
            <a:off x="3538778" y="990844"/>
            <a:ext cx="209634" cy="5994666"/>
          </a:xfrm>
          <a:prstGeom prst="bentConnector4">
            <a:avLst>
              <a:gd name="adj1" fmla="val -163519"/>
              <a:gd name="adj2" fmla="val 10381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4" name="直線コネクタ 66"/>
          <p:cNvCxnSpPr>
            <a:stCxn id="39" idx="6"/>
            <a:endCxn id="58" idx="1"/>
          </p:cNvCxnSpPr>
          <p:nvPr userDrawn="1"/>
        </p:nvCxnSpPr>
        <p:spPr>
          <a:xfrm flipV="1">
            <a:off x="12347562" y="6835477"/>
            <a:ext cx="504056" cy="390657"/>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7" name="直線コネクタ 66"/>
          <p:cNvCxnSpPr>
            <a:stCxn id="35" idx="0"/>
            <a:endCxn id="62" idx="1"/>
          </p:cNvCxnSpPr>
          <p:nvPr userDrawn="1"/>
        </p:nvCxnSpPr>
        <p:spPr>
          <a:xfrm rot="16200000" flipV="1">
            <a:off x="3547301" y="3490033"/>
            <a:ext cx="192589" cy="5994666"/>
          </a:xfrm>
          <a:prstGeom prst="bentConnector4">
            <a:avLst>
              <a:gd name="adj1" fmla="val 386841"/>
              <a:gd name="adj2" fmla="val 10381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80" name="直線コネクタ 66"/>
          <p:cNvCxnSpPr>
            <a:stCxn id="16" idx="1"/>
            <a:endCxn id="64" idx="1"/>
          </p:cNvCxnSpPr>
          <p:nvPr userDrawn="1"/>
        </p:nvCxnSpPr>
        <p:spPr>
          <a:xfrm rot="16200000" flipH="1" flipV="1">
            <a:off x="5932808" y="5550108"/>
            <a:ext cx="88615" cy="5477131"/>
          </a:xfrm>
          <a:prstGeom prst="bentConnector4">
            <a:avLst>
              <a:gd name="adj1" fmla="val -292087"/>
              <a:gd name="adj2" fmla="val 104174"/>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02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 calcmode="lin" valueType="num">
                                      <p:cBhvr>
                                        <p:cTn id="16"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12">
                                            <p:txEl>
                                              <p:pRg st="0" end="0"/>
                                            </p:txEl>
                                          </p:spTgt>
                                        </p:tgtEl>
                                      </p:cBhvr>
                                    </p:animEffect>
                                  </p:childTnLst>
                                </p:cTn>
                              </p:par>
                            </p:childTnLst>
                          </p:cTn>
                        </p:par>
                        <p:par>
                          <p:cTn id="19" fill="hold">
                            <p:stCondLst>
                              <p:cond delay="1000"/>
                            </p:stCondLst>
                            <p:childTnLst>
                              <p:par>
                                <p:cTn id="20" presetID="49" presetClass="entr" presetSubtype="0" decel="10000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 calcmode="lin" valueType="num">
                                      <p:cBhvr>
                                        <p:cTn id="24" dur="500" fill="hold"/>
                                        <p:tgtEl>
                                          <p:spTgt spid="15"/>
                                        </p:tgtEl>
                                        <p:attrNameLst>
                                          <p:attrName>style.rotation</p:attrName>
                                        </p:attrNameLst>
                                      </p:cBhvr>
                                      <p:tavLst>
                                        <p:tav tm="0">
                                          <p:val>
                                            <p:fltVal val="360"/>
                                          </p:val>
                                        </p:tav>
                                        <p:tav tm="100000">
                                          <p:val>
                                            <p:fltVal val="0"/>
                                          </p:val>
                                        </p:tav>
                                      </p:tavLst>
                                    </p:anim>
                                    <p:animEffect transition="in" filter="fade">
                                      <p:cBhvr>
                                        <p:cTn id="25" dur="500"/>
                                        <p:tgtEl>
                                          <p:spTgt spid="15"/>
                                        </p:tgtEl>
                                      </p:cBhvr>
                                    </p:animEffect>
                                  </p:childTnLst>
                                </p:cTn>
                              </p:par>
                              <p:par>
                                <p:cTn id="26" presetID="49" presetClass="entr" presetSubtype="0" decel="10000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300" fill="hold"/>
                                        <p:tgtEl>
                                          <p:spTgt spid="14"/>
                                        </p:tgtEl>
                                        <p:attrNameLst>
                                          <p:attrName>ppt_w</p:attrName>
                                        </p:attrNameLst>
                                      </p:cBhvr>
                                      <p:tavLst>
                                        <p:tav tm="0">
                                          <p:val>
                                            <p:fltVal val="0"/>
                                          </p:val>
                                        </p:tav>
                                        <p:tav tm="100000">
                                          <p:val>
                                            <p:strVal val="#ppt_w"/>
                                          </p:val>
                                        </p:tav>
                                      </p:tavLst>
                                    </p:anim>
                                    <p:anim calcmode="lin" valueType="num">
                                      <p:cBhvr>
                                        <p:cTn id="29" dur="300" fill="hold"/>
                                        <p:tgtEl>
                                          <p:spTgt spid="14"/>
                                        </p:tgtEl>
                                        <p:attrNameLst>
                                          <p:attrName>ppt_h</p:attrName>
                                        </p:attrNameLst>
                                      </p:cBhvr>
                                      <p:tavLst>
                                        <p:tav tm="0">
                                          <p:val>
                                            <p:fltVal val="0"/>
                                          </p:val>
                                        </p:tav>
                                        <p:tav tm="100000">
                                          <p:val>
                                            <p:strVal val="#ppt_h"/>
                                          </p:val>
                                        </p:tav>
                                      </p:tavLst>
                                    </p:anim>
                                    <p:anim calcmode="lin" valueType="num">
                                      <p:cBhvr>
                                        <p:cTn id="30" dur="300" fill="hold"/>
                                        <p:tgtEl>
                                          <p:spTgt spid="14"/>
                                        </p:tgtEl>
                                        <p:attrNameLst>
                                          <p:attrName>style.rotation</p:attrName>
                                        </p:attrNameLst>
                                      </p:cBhvr>
                                      <p:tavLst>
                                        <p:tav tm="0">
                                          <p:val>
                                            <p:fltVal val="360"/>
                                          </p:val>
                                        </p:tav>
                                        <p:tav tm="100000">
                                          <p:val>
                                            <p:fltVal val="0"/>
                                          </p:val>
                                        </p:tav>
                                      </p:tavLst>
                                    </p:anim>
                                    <p:animEffect transition="in" filter="fade">
                                      <p:cBhvr>
                                        <p:cTn id="31" dur="300"/>
                                        <p:tgtEl>
                                          <p:spTgt spid="14"/>
                                        </p:tgtEl>
                                      </p:cBhvr>
                                    </p:animEffect>
                                  </p:childTnLst>
                                </p:cTn>
                              </p:par>
                              <p:par>
                                <p:cTn id="32" presetID="49" presetClass="entr" presetSubtype="0" decel="10000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 calcmode="lin" valueType="num">
                                      <p:cBhvr>
                                        <p:cTn id="36" dur="500" fill="hold"/>
                                        <p:tgtEl>
                                          <p:spTgt spid="18"/>
                                        </p:tgtEl>
                                        <p:attrNameLst>
                                          <p:attrName>style.rotation</p:attrName>
                                        </p:attrNameLst>
                                      </p:cBhvr>
                                      <p:tavLst>
                                        <p:tav tm="0">
                                          <p:val>
                                            <p:fltVal val="360"/>
                                          </p:val>
                                        </p:tav>
                                        <p:tav tm="100000">
                                          <p:val>
                                            <p:fltVal val="0"/>
                                          </p:val>
                                        </p:tav>
                                      </p:tavLst>
                                    </p:anim>
                                    <p:animEffect transition="in" filter="fade">
                                      <p:cBhvr>
                                        <p:cTn id="37" dur="500"/>
                                        <p:tgtEl>
                                          <p:spTgt spid="18"/>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300" fill="hold"/>
                                        <p:tgtEl>
                                          <p:spTgt spid="16"/>
                                        </p:tgtEl>
                                        <p:attrNameLst>
                                          <p:attrName>ppt_w</p:attrName>
                                        </p:attrNameLst>
                                      </p:cBhvr>
                                      <p:tavLst>
                                        <p:tav tm="0">
                                          <p:val>
                                            <p:fltVal val="0"/>
                                          </p:val>
                                        </p:tav>
                                        <p:tav tm="100000">
                                          <p:val>
                                            <p:strVal val="#ppt_w"/>
                                          </p:val>
                                        </p:tav>
                                      </p:tavLst>
                                    </p:anim>
                                    <p:anim calcmode="lin" valueType="num">
                                      <p:cBhvr>
                                        <p:cTn id="41" dur="300" fill="hold"/>
                                        <p:tgtEl>
                                          <p:spTgt spid="16"/>
                                        </p:tgtEl>
                                        <p:attrNameLst>
                                          <p:attrName>ppt_h</p:attrName>
                                        </p:attrNameLst>
                                      </p:cBhvr>
                                      <p:tavLst>
                                        <p:tav tm="0">
                                          <p:val>
                                            <p:fltVal val="0"/>
                                          </p:val>
                                        </p:tav>
                                        <p:tav tm="100000">
                                          <p:val>
                                            <p:strVal val="#ppt_h"/>
                                          </p:val>
                                        </p:tav>
                                      </p:tavLst>
                                    </p:anim>
                                    <p:anim calcmode="lin" valueType="num">
                                      <p:cBhvr>
                                        <p:cTn id="42" dur="300" fill="hold"/>
                                        <p:tgtEl>
                                          <p:spTgt spid="16"/>
                                        </p:tgtEl>
                                        <p:attrNameLst>
                                          <p:attrName>style.rotation</p:attrName>
                                        </p:attrNameLst>
                                      </p:cBhvr>
                                      <p:tavLst>
                                        <p:tav tm="0">
                                          <p:val>
                                            <p:fltVal val="360"/>
                                          </p:val>
                                        </p:tav>
                                        <p:tav tm="100000">
                                          <p:val>
                                            <p:fltVal val="0"/>
                                          </p:val>
                                        </p:tav>
                                      </p:tavLst>
                                    </p:anim>
                                    <p:animEffect transition="in" filter="fade">
                                      <p:cBhvr>
                                        <p:cTn id="43" dur="300"/>
                                        <p:tgtEl>
                                          <p:spTgt spid="16"/>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500" fill="hold"/>
                                        <p:tgtEl>
                                          <p:spTgt spid="31"/>
                                        </p:tgtEl>
                                        <p:attrNameLst>
                                          <p:attrName>ppt_w</p:attrName>
                                        </p:attrNameLst>
                                      </p:cBhvr>
                                      <p:tavLst>
                                        <p:tav tm="0">
                                          <p:val>
                                            <p:fltVal val="0"/>
                                          </p:val>
                                        </p:tav>
                                        <p:tav tm="100000">
                                          <p:val>
                                            <p:strVal val="#ppt_w"/>
                                          </p:val>
                                        </p:tav>
                                      </p:tavLst>
                                    </p:anim>
                                    <p:anim calcmode="lin" valueType="num">
                                      <p:cBhvr>
                                        <p:cTn id="47" dur="500" fill="hold"/>
                                        <p:tgtEl>
                                          <p:spTgt spid="31"/>
                                        </p:tgtEl>
                                        <p:attrNameLst>
                                          <p:attrName>ppt_h</p:attrName>
                                        </p:attrNameLst>
                                      </p:cBhvr>
                                      <p:tavLst>
                                        <p:tav tm="0">
                                          <p:val>
                                            <p:fltVal val="0"/>
                                          </p:val>
                                        </p:tav>
                                        <p:tav tm="100000">
                                          <p:val>
                                            <p:strVal val="#ppt_h"/>
                                          </p:val>
                                        </p:tav>
                                      </p:tavLst>
                                    </p:anim>
                                    <p:anim calcmode="lin" valueType="num">
                                      <p:cBhvr>
                                        <p:cTn id="48" dur="500" fill="hold"/>
                                        <p:tgtEl>
                                          <p:spTgt spid="31"/>
                                        </p:tgtEl>
                                        <p:attrNameLst>
                                          <p:attrName>style.rotation</p:attrName>
                                        </p:attrNameLst>
                                      </p:cBhvr>
                                      <p:tavLst>
                                        <p:tav tm="0">
                                          <p:val>
                                            <p:fltVal val="360"/>
                                          </p:val>
                                        </p:tav>
                                        <p:tav tm="100000">
                                          <p:val>
                                            <p:fltVal val="0"/>
                                          </p:val>
                                        </p:tav>
                                      </p:tavLst>
                                    </p:anim>
                                    <p:animEffect transition="in" filter="fade">
                                      <p:cBhvr>
                                        <p:cTn id="49" dur="500"/>
                                        <p:tgtEl>
                                          <p:spTgt spid="31"/>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300" fill="hold"/>
                                        <p:tgtEl>
                                          <p:spTgt spid="30"/>
                                        </p:tgtEl>
                                        <p:attrNameLst>
                                          <p:attrName>ppt_w</p:attrName>
                                        </p:attrNameLst>
                                      </p:cBhvr>
                                      <p:tavLst>
                                        <p:tav tm="0">
                                          <p:val>
                                            <p:fltVal val="0"/>
                                          </p:val>
                                        </p:tav>
                                        <p:tav tm="100000">
                                          <p:val>
                                            <p:strVal val="#ppt_w"/>
                                          </p:val>
                                        </p:tav>
                                      </p:tavLst>
                                    </p:anim>
                                    <p:anim calcmode="lin" valueType="num">
                                      <p:cBhvr>
                                        <p:cTn id="53" dur="300" fill="hold"/>
                                        <p:tgtEl>
                                          <p:spTgt spid="30"/>
                                        </p:tgtEl>
                                        <p:attrNameLst>
                                          <p:attrName>ppt_h</p:attrName>
                                        </p:attrNameLst>
                                      </p:cBhvr>
                                      <p:tavLst>
                                        <p:tav tm="0">
                                          <p:val>
                                            <p:fltVal val="0"/>
                                          </p:val>
                                        </p:tav>
                                        <p:tav tm="100000">
                                          <p:val>
                                            <p:strVal val="#ppt_h"/>
                                          </p:val>
                                        </p:tav>
                                      </p:tavLst>
                                    </p:anim>
                                    <p:anim calcmode="lin" valueType="num">
                                      <p:cBhvr>
                                        <p:cTn id="54" dur="300" fill="hold"/>
                                        <p:tgtEl>
                                          <p:spTgt spid="30"/>
                                        </p:tgtEl>
                                        <p:attrNameLst>
                                          <p:attrName>style.rotation</p:attrName>
                                        </p:attrNameLst>
                                      </p:cBhvr>
                                      <p:tavLst>
                                        <p:tav tm="0">
                                          <p:val>
                                            <p:fltVal val="360"/>
                                          </p:val>
                                        </p:tav>
                                        <p:tav tm="100000">
                                          <p:val>
                                            <p:fltVal val="0"/>
                                          </p:val>
                                        </p:tav>
                                      </p:tavLst>
                                    </p:anim>
                                    <p:animEffect transition="in" filter="fade">
                                      <p:cBhvr>
                                        <p:cTn id="55" dur="300"/>
                                        <p:tgtEl>
                                          <p:spTgt spid="30"/>
                                        </p:tgtEl>
                                      </p:cBhvr>
                                    </p:animEffect>
                                  </p:childTnLst>
                                </p:cTn>
                              </p:par>
                              <p:par>
                                <p:cTn id="56" presetID="49" presetClass="entr" presetSubtype="0" decel="10000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500" fill="hold"/>
                                        <p:tgtEl>
                                          <p:spTgt spid="36"/>
                                        </p:tgtEl>
                                        <p:attrNameLst>
                                          <p:attrName>ppt_w</p:attrName>
                                        </p:attrNameLst>
                                      </p:cBhvr>
                                      <p:tavLst>
                                        <p:tav tm="0">
                                          <p:val>
                                            <p:fltVal val="0"/>
                                          </p:val>
                                        </p:tav>
                                        <p:tav tm="100000">
                                          <p:val>
                                            <p:strVal val="#ppt_w"/>
                                          </p:val>
                                        </p:tav>
                                      </p:tavLst>
                                    </p:anim>
                                    <p:anim calcmode="lin" valueType="num">
                                      <p:cBhvr>
                                        <p:cTn id="59" dur="500" fill="hold"/>
                                        <p:tgtEl>
                                          <p:spTgt spid="36"/>
                                        </p:tgtEl>
                                        <p:attrNameLst>
                                          <p:attrName>ppt_h</p:attrName>
                                        </p:attrNameLst>
                                      </p:cBhvr>
                                      <p:tavLst>
                                        <p:tav tm="0">
                                          <p:val>
                                            <p:fltVal val="0"/>
                                          </p:val>
                                        </p:tav>
                                        <p:tav tm="100000">
                                          <p:val>
                                            <p:strVal val="#ppt_h"/>
                                          </p:val>
                                        </p:tav>
                                      </p:tavLst>
                                    </p:anim>
                                    <p:anim calcmode="lin" valueType="num">
                                      <p:cBhvr>
                                        <p:cTn id="60" dur="500" fill="hold"/>
                                        <p:tgtEl>
                                          <p:spTgt spid="36"/>
                                        </p:tgtEl>
                                        <p:attrNameLst>
                                          <p:attrName>style.rotation</p:attrName>
                                        </p:attrNameLst>
                                      </p:cBhvr>
                                      <p:tavLst>
                                        <p:tav tm="0">
                                          <p:val>
                                            <p:fltVal val="360"/>
                                          </p:val>
                                        </p:tav>
                                        <p:tav tm="100000">
                                          <p:val>
                                            <p:fltVal val="0"/>
                                          </p:val>
                                        </p:tav>
                                      </p:tavLst>
                                    </p:anim>
                                    <p:animEffect transition="in" filter="fade">
                                      <p:cBhvr>
                                        <p:cTn id="61" dur="500"/>
                                        <p:tgtEl>
                                          <p:spTgt spid="36"/>
                                        </p:tgtEl>
                                      </p:cBhvr>
                                    </p:animEffect>
                                  </p:childTnLst>
                                </p:cTn>
                              </p:par>
                              <p:par>
                                <p:cTn id="62" presetID="49" presetClass="entr" presetSubtype="0" decel="100000"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300" fill="hold"/>
                                        <p:tgtEl>
                                          <p:spTgt spid="35"/>
                                        </p:tgtEl>
                                        <p:attrNameLst>
                                          <p:attrName>ppt_w</p:attrName>
                                        </p:attrNameLst>
                                      </p:cBhvr>
                                      <p:tavLst>
                                        <p:tav tm="0">
                                          <p:val>
                                            <p:fltVal val="0"/>
                                          </p:val>
                                        </p:tav>
                                        <p:tav tm="100000">
                                          <p:val>
                                            <p:strVal val="#ppt_w"/>
                                          </p:val>
                                        </p:tav>
                                      </p:tavLst>
                                    </p:anim>
                                    <p:anim calcmode="lin" valueType="num">
                                      <p:cBhvr>
                                        <p:cTn id="65" dur="300" fill="hold"/>
                                        <p:tgtEl>
                                          <p:spTgt spid="35"/>
                                        </p:tgtEl>
                                        <p:attrNameLst>
                                          <p:attrName>ppt_h</p:attrName>
                                        </p:attrNameLst>
                                      </p:cBhvr>
                                      <p:tavLst>
                                        <p:tav tm="0">
                                          <p:val>
                                            <p:fltVal val="0"/>
                                          </p:val>
                                        </p:tav>
                                        <p:tav tm="100000">
                                          <p:val>
                                            <p:strVal val="#ppt_h"/>
                                          </p:val>
                                        </p:tav>
                                      </p:tavLst>
                                    </p:anim>
                                    <p:anim calcmode="lin" valueType="num">
                                      <p:cBhvr>
                                        <p:cTn id="66" dur="300" fill="hold"/>
                                        <p:tgtEl>
                                          <p:spTgt spid="35"/>
                                        </p:tgtEl>
                                        <p:attrNameLst>
                                          <p:attrName>style.rotation</p:attrName>
                                        </p:attrNameLst>
                                      </p:cBhvr>
                                      <p:tavLst>
                                        <p:tav tm="0">
                                          <p:val>
                                            <p:fltVal val="360"/>
                                          </p:val>
                                        </p:tav>
                                        <p:tav tm="100000">
                                          <p:val>
                                            <p:fltVal val="0"/>
                                          </p:val>
                                        </p:tav>
                                      </p:tavLst>
                                    </p:anim>
                                    <p:animEffect transition="in" filter="fade">
                                      <p:cBhvr>
                                        <p:cTn id="67" dur="300"/>
                                        <p:tgtEl>
                                          <p:spTgt spid="35"/>
                                        </p:tgtEl>
                                      </p:cBhvr>
                                    </p:animEffect>
                                  </p:childTnLst>
                                </p:cTn>
                              </p:par>
                              <p:par>
                                <p:cTn id="68" presetID="49" presetClass="entr" presetSubtype="0" decel="100000"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500" fill="hold"/>
                                        <p:tgtEl>
                                          <p:spTgt spid="38"/>
                                        </p:tgtEl>
                                        <p:attrNameLst>
                                          <p:attrName>ppt_w</p:attrName>
                                        </p:attrNameLst>
                                      </p:cBhvr>
                                      <p:tavLst>
                                        <p:tav tm="0">
                                          <p:val>
                                            <p:fltVal val="0"/>
                                          </p:val>
                                        </p:tav>
                                        <p:tav tm="100000">
                                          <p:val>
                                            <p:strVal val="#ppt_w"/>
                                          </p:val>
                                        </p:tav>
                                      </p:tavLst>
                                    </p:anim>
                                    <p:anim calcmode="lin" valueType="num">
                                      <p:cBhvr>
                                        <p:cTn id="71" dur="500" fill="hold"/>
                                        <p:tgtEl>
                                          <p:spTgt spid="38"/>
                                        </p:tgtEl>
                                        <p:attrNameLst>
                                          <p:attrName>ppt_h</p:attrName>
                                        </p:attrNameLst>
                                      </p:cBhvr>
                                      <p:tavLst>
                                        <p:tav tm="0">
                                          <p:val>
                                            <p:fltVal val="0"/>
                                          </p:val>
                                        </p:tav>
                                        <p:tav tm="100000">
                                          <p:val>
                                            <p:strVal val="#ppt_h"/>
                                          </p:val>
                                        </p:tav>
                                      </p:tavLst>
                                    </p:anim>
                                    <p:anim calcmode="lin" valueType="num">
                                      <p:cBhvr>
                                        <p:cTn id="72" dur="500" fill="hold"/>
                                        <p:tgtEl>
                                          <p:spTgt spid="38"/>
                                        </p:tgtEl>
                                        <p:attrNameLst>
                                          <p:attrName>style.rotation</p:attrName>
                                        </p:attrNameLst>
                                      </p:cBhvr>
                                      <p:tavLst>
                                        <p:tav tm="0">
                                          <p:val>
                                            <p:fltVal val="360"/>
                                          </p:val>
                                        </p:tav>
                                        <p:tav tm="100000">
                                          <p:val>
                                            <p:fltVal val="0"/>
                                          </p:val>
                                        </p:tav>
                                      </p:tavLst>
                                    </p:anim>
                                    <p:animEffect transition="in" filter="fade">
                                      <p:cBhvr>
                                        <p:cTn id="73" dur="500"/>
                                        <p:tgtEl>
                                          <p:spTgt spid="38"/>
                                        </p:tgtEl>
                                      </p:cBhvr>
                                    </p:animEffect>
                                  </p:childTnLst>
                                </p:cTn>
                              </p:par>
                              <p:par>
                                <p:cTn id="74" presetID="49" presetClass="entr" presetSubtype="0" decel="100000"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 calcmode="lin" valueType="num">
                                      <p:cBhvr>
                                        <p:cTn id="76" dur="300" fill="hold"/>
                                        <p:tgtEl>
                                          <p:spTgt spid="37"/>
                                        </p:tgtEl>
                                        <p:attrNameLst>
                                          <p:attrName>ppt_w</p:attrName>
                                        </p:attrNameLst>
                                      </p:cBhvr>
                                      <p:tavLst>
                                        <p:tav tm="0">
                                          <p:val>
                                            <p:fltVal val="0"/>
                                          </p:val>
                                        </p:tav>
                                        <p:tav tm="100000">
                                          <p:val>
                                            <p:strVal val="#ppt_w"/>
                                          </p:val>
                                        </p:tav>
                                      </p:tavLst>
                                    </p:anim>
                                    <p:anim calcmode="lin" valueType="num">
                                      <p:cBhvr>
                                        <p:cTn id="77" dur="300" fill="hold"/>
                                        <p:tgtEl>
                                          <p:spTgt spid="37"/>
                                        </p:tgtEl>
                                        <p:attrNameLst>
                                          <p:attrName>ppt_h</p:attrName>
                                        </p:attrNameLst>
                                      </p:cBhvr>
                                      <p:tavLst>
                                        <p:tav tm="0">
                                          <p:val>
                                            <p:fltVal val="0"/>
                                          </p:val>
                                        </p:tav>
                                        <p:tav tm="100000">
                                          <p:val>
                                            <p:strVal val="#ppt_h"/>
                                          </p:val>
                                        </p:tav>
                                      </p:tavLst>
                                    </p:anim>
                                    <p:anim calcmode="lin" valueType="num">
                                      <p:cBhvr>
                                        <p:cTn id="78" dur="300" fill="hold"/>
                                        <p:tgtEl>
                                          <p:spTgt spid="37"/>
                                        </p:tgtEl>
                                        <p:attrNameLst>
                                          <p:attrName>style.rotation</p:attrName>
                                        </p:attrNameLst>
                                      </p:cBhvr>
                                      <p:tavLst>
                                        <p:tav tm="0">
                                          <p:val>
                                            <p:fltVal val="360"/>
                                          </p:val>
                                        </p:tav>
                                        <p:tav tm="100000">
                                          <p:val>
                                            <p:fltVal val="0"/>
                                          </p:val>
                                        </p:tav>
                                      </p:tavLst>
                                    </p:anim>
                                    <p:animEffect transition="in" filter="fade">
                                      <p:cBhvr>
                                        <p:cTn id="79" dur="300"/>
                                        <p:tgtEl>
                                          <p:spTgt spid="37"/>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anim calcmode="lin" valueType="num">
                                      <p:cBhvr>
                                        <p:cTn id="82" dur="500" fill="hold"/>
                                        <p:tgtEl>
                                          <p:spTgt spid="40"/>
                                        </p:tgtEl>
                                        <p:attrNameLst>
                                          <p:attrName>ppt_w</p:attrName>
                                        </p:attrNameLst>
                                      </p:cBhvr>
                                      <p:tavLst>
                                        <p:tav tm="0">
                                          <p:val>
                                            <p:fltVal val="0"/>
                                          </p:val>
                                        </p:tav>
                                        <p:tav tm="100000">
                                          <p:val>
                                            <p:strVal val="#ppt_w"/>
                                          </p:val>
                                        </p:tav>
                                      </p:tavLst>
                                    </p:anim>
                                    <p:anim calcmode="lin" valueType="num">
                                      <p:cBhvr>
                                        <p:cTn id="83" dur="500" fill="hold"/>
                                        <p:tgtEl>
                                          <p:spTgt spid="40"/>
                                        </p:tgtEl>
                                        <p:attrNameLst>
                                          <p:attrName>ppt_h</p:attrName>
                                        </p:attrNameLst>
                                      </p:cBhvr>
                                      <p:tavLst>
                                        <p:tav tm="0">
                                          <p:val>
                                            <p:fltVal val="0"/>
                                          </p:val>
                                        </p:tav>
                                        <p:tav tm="100000">
                                          <p:val>
                                            <p:strVal val="#ppt_h"/>
                                          </p:val>
                                        </p:tav>
                                      </p:tavLst>
                                    </p:anim>
                                    <p:anim calcmode="lin" valueType="num">
                                      <p:cBhvr>
                                        <p:cTn id="84" dur="500" fill="hold"/>
                                        <p:tgtEl>
                                          <p:spTgt spid="40"/>
                                        </p:tgtEl>
                                        <p:attrNameLst>
                                          <p:attrName>style.rotation</p:attrName>
                                        </p:attrNameLst>
                                      </p:cBhvr>
                                      <p:tavLst>
                                        <p:tav tm="0">
                                          <p:val>
                                            <p:fltVal val="360"/>
                                          </p:val>
                                        </p:tav>
                                        <p:tav tm="100000">
                                          <p:val>
                                            <p:fltVal val="0"/>
                                          </p:val>
                                        </p:tav>
                                      </p:tavLst>
                                    </p:anim>
                                    <p:animEffect transition="in" filter="fade">
                                      <p:cBhvr>
                                        <p:cTn id="85" dur="500"/>
                                        <p:tgtEl>
                                          <p:spTgt spid="40"/>
                                        </p:tgtEl>
                                      </p:cBhvr>
                                    </p:animEffect>
                                  </p:childTnLst>
                                </p:cTn>
                              </p:par>
                              <p:par>
                                <p:cTn id="86" presetID="49" presetClass="entr" presetSubtype="0" decel="100000" fill="hold" grpId="0" nodeType="withEffect">
                                  <p:stCondLst>
                                    <p:cond delay="0"/>
                                  </p:stCondLst>
                                  <p:childTnLst>
                                    <p:set>
                                      <p:cBhvr>
                                        <p:cTn id="87" dur="1" fill="hold">
                                          <p:stCondLst>
                                            <p:cond delay="0"/>
                                          </p:stCondLst>
                                        </p:cTn>
                                        <p:tgtEl>
                                          <p:spTgt spid="39"/>
                                        </p:tgtEl>
                                        <p:attrNameLst>
                                          <p:attrName>style.visibility</p:attrName>
                                        </p:attrNameLst>
                                      </p:cBhvr>
                                      <p:to>
                                        <p:strVal val="visible"/>
                                      </p:to>
                                    </p:set>
                                    <p:anim calcmode="lin" valueType="num">
                                      <p:cBhvr>
                                        <p:cTn id="88" dur="300" fill="hold"/>
                                        <p:tgtEl>
                                          <p:spTgt spid="39"/>
                                        </p:tgtEl>
                                        <p:attrNameLst>
                                          <p:attrName>ppt_w</p:attrName>
                                        </p:attrNameLst>
                                      </p:cBhvr>
                                      <p:tavLst>
                                        <p:tav tm="0">
                                          <p:val>
                                            <p:fltVal val="0"/>
                                          </p:val>
                                        </p:tav>
                                        <p:tav tm="100000">
                                          <p:val>
                                            <p:strVal val="#ppt_w"/>
                                          </p:val>
                                        </p:tav>
                                      </p:tavLst>
                                    </p:anim>
                                    <p:anim calcmode="lin" valueType="num">
                                      <p:cBhvr>
                                        <p:cTn id="89" dur="300" fill="hold"/>
                                        <p:tgtEl>
                                          <p:spTgt spid="39"/>
                                        </p:tgtEl>
                                        <p:attrNameLst>
                                          <p:attrName>ppt_h</p:attrName>
                                        </p:attrNameLst>
                                      </p:cBhvr>
                                      <p:tavLst>
                                        <p:tav tm="0">
                                          <p:val>
                                            <p:fltVal val="0"/>
                                          </p:val>
                                        </p:tav>
                                        <p:tav tm="100000">
                                          <p:val>
                                            <p:strVal val="#ppt_h"/>
                                          </p:val>
                                        </p:tav>
                                      </p:tavLst>
                                    </p:anim>
                                    <p:anim calcmode="lin" valueType="num">
                                      <p:cBhvr>
                                        <p:cTn id="90" dur="300" fill="hold"/>
                                        <p:tgtEl>
                                          <p:spTgt spid="39"/>
                                        </p:tgtEl>
                                        <p:attrNameLst>
                                          <p:attrName>style.rotation</p:attrName>
                                        </p:attrNameLst>
                                      </p:cBhvr>
                                      <p:tavLst>
                                        <p:tav tm="0">
                                          <p:val>
                                            <p:fltVal val="360"/>
                                          </p:val>
                                        </p:tav>
                                        <p:tav tm="100000">
                                          <p:val>
                                            <p:fltVal val="0"/>
                                          </p:val>
                                        </p:tav>
                                      </p:tavLst>
                                    </p:anim>
                                    <p:animEffect transition="in" filter="fade">
                                      <p:cBhvr>
                                        <p:cTn id="91" dur="300"/>
                                        <p:tgtEl>
                                          <p:spTgt spid="39"/>
                                        </p:tgtEl>
                                      </p:cBhvr>
                                    </p:animEffect>
                                  </p:childTnLst>
                                </p:cTn>
                              </p:par>
                            </p:childTnLst>
                          </p:cTn>
                        </p:par>
                        <p:par>
                          <p:cTn id="92" fill="hold">
                            <p:stCondLst>
                              <p:cond delay="1500"/>
                            </p:stCondLst>
                            <p:childTnLst>
                              <p:par>
                                <p:cTn id="93" presetID="16" presetClass="entr" presetSubtype="42" fill="hold" nodeType="after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barn(outHorizontal)">
                                      <p:cBhvr>
                                        <p:cTn id="95" dur="500"/>
                                        <p:tgtEl>
                                          <p:spTgt spid="19"/>
                                        </p:tgtEl>
                                      </p:cBhvr>
                                    </p:animEffect>
                                  </p:childTnLst>
                                </p:cTn>
                              </p:par>
                              <p:par>
                                <p:cTn id="96" presetID="16" presetClass="entr" presetSubtype="37" fill="hold"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barn(outVertical)">
                                      <p:cBhvr>
                                        <p:cTn id="98" dur="500"/>
                                        <p:tgtEl>
                                          <p:spTgt spid="46"/>
                                        </p:tgtEl>
                                      </p:cBhvr>
                                    </p:animEffect>
                                  </p:childTnLst>
                                </p:cTn>
                              </p:par>
                              <p:par>
                                <p:cTn id="99" presetID="16" presetClass="entr" presetSubtype="37" fill="hold" nodeType="with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barn(outVertical)">
                                      <p:cBhvr>
                                        <p:cTn id="101" dur="500"/>
                                        <p:tgtEl>
                                          <p:spTgt spid="42"/>
                                        </p:tgtEl>
                                      </p:cBhvr>
                                    </p:animEffect>
                                  </p:childTnLst>
                                </p:cTn>
                              </p:par>
                            </p:childTnLst>
                          </p:cTn>
                        </p:par>
                        <p:par>
                          <p:cTn id="102" fill="hold">
                            <p:stCondLst>
                              <p:cond delay="2000"/>
                            </p:stCondLst>
                            <p:childTnLst>
                              <p:par>
                                <p:cTn id="103" presetID="22" presetClass="entr" presetSubtype="8" fill="hold" nodeType="afterEffect">
                                  <p:stCondLst>
                                    <p:cond delay="250"/>
                                  </p:stCondLst>
                                  <p:childTnLst>
                                    <p:set>
                                      <p:cBhvr>
                                        <p:cTn id="104" dur="1" fill="hold">
                                          <p:stCondLst>
                                            <p:cond delay="0"/>
                                          </p:stCondLst>
                                        </p:cTn>
                                        <p:tgtEl>
                                          <p:spTgt spid="67"/>
                                        </p:tgtEl>
                                        <p:attrNameLst>
                                          <p:attrName>style.visibility</p:attrName>
                                        </p:attrNameLst>
                                      </p:cBhvr>
                                      <p:to>
                                        <p:strVal val="visible"/>
                                      </p:to>
                                    </p:set>
                                    <p:animEffect transition="in" filter="wipe(left)">
                                      <p:cBhvr>
                                        <p:cTn id="105" dur="500"/>
                                        <p:tgtEl>
                                          <p:spTgt spid="67"/>
                                        </p:tgtEl>
                                      </p:cBhvr>
                                    </p:animEffect>
                                  </p:childTnLst>
                                </p:cTn>
                              </p:par>
                            </p:childTnLst>
                          </p:cTn>
                        </p:par>
                        <p:par>
                          <p:cTn id="106" fill="hold">
                            <p:stCondLst>
                              <p:cond delay="2750"/>
                            </p:stCondLst>
                            <p:childTnLst>
                              <p:par>
                                <p:cTn id="107" presetID="10" presetClass="entr" presetSubtype="0" fill="hold" grpId="0" nodeType="afterEffect">
                                  <p:stCondLst>
                                    <p:cond delay="0"/>
                                  </p:stCondLst>
                                  <p:childTnLst>
                                    <p:set>
                                      <p:cBhvr>
                                        <p:cTn id="108" dur="1" fill="hold">
                                          <p:stCondLst>
                                            <p:cond delay="0"/>
                                          </p:stCondLst>
                                        </p:cTn>
                                        <p:tgtEl>
                                          <p:spTgt spid="54">
                                            <p:txEl>
                                              <p:pRg st="0" end="0"/>
                                            </p:txEl>
                                          </p:spTgt>
                                        </p:tgtEl>
                                        <p:attrNameLst>
                                          <p:attrName>style.visibility</p:attrName>
                                        </p:attrNameLst>
                                      </p:cBhvr>
                                      <p:to>
                                        <p:strVal val="visible"/>
                                      </p:to>
                                    </p:set>
                                    <p:animEffect transition="in" filter="fade">
                                      <p:cBhvr>
                                        <p:cTn id="109" dur="500"/>
                                        <p:tgtEl>
                                          <p:spTgt spid="54">
                                            <p:txEl>
                                              <p:pRg st="0" end="0"/>
                                            </p:txEl>
                                          </p:spTgt>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5">
                                            <p:txEl>
                                              <p:pRg st="0" end="0"/>
                                            </p:txEl>
                                          </p:spTgt>
                                        </p:tgtEl>
                                        <p:attrNameLst>
                                          <p:attrName>style.visibility</p:attrName>
                                        </p:attrNameLst>
                                      </p:cBhvr>
                                      <p:to>
                                        <p:strVal val="visible"/>
                                      </p:to>
                                    </p:set>
                                    <p:animEffect transition="in" filter="fade">
                                      <p:cBhvr>
                                        <p:cTn id="112" dur="500"/>
                                        <p:tgtEl>
                                          <p:spTgt spid="55">
                                            <p:txEl>
                                              <p:pRg st="0" end="0"/>
                                            </p:txEl>
                                          </p:spTgt>
                                        </p:tgtEl>
                                      </p:cBhvr>
                                    </p:animEffect>
                                  </p:childTnLst>
                                </p:cTn>
                              </p:par>
                            </p:childTnLst>
                          </p:cTn>
                        </p:par>
                        <p:par>
                          <p:cTn id="113" fill="hold">
                            <p:stCondLst>
                              <p:cond delay="3250"/>
                            </p:stCondLst>
                            <p:childTnLst>
                              <p:par>
                                <p:cTn id="114" presetID="22" presetClass="entr" presetSubtype="8" fill="hold" nodeType="afterEffect">
                                  <p:stCondLst>
                                    <p:cond delay="250"/>
                                  </p:stCondLst>
                                  <p:childTnLst>
                                    <p:set>
                                      <p:cBhvr>
                                        <p:cTn id="115" dur="1" fill="hold">
                                          <p:stCondLst>
                                            <p:cond delay="0"/>
                                          </p:stCondLst>
                                        </p:cTn>
                                        <p:tgtEl>
                                          <p:spTgt spid="68"/>
                                        </p:tgtEl>
                                        <p:attrNameLst>
                                          <p:attrName>style.visibility</p:attrName>
                                        </p:attrNameLst>
                                      </p:cBhvr>
                                      <p:to>
                                        <p:strVal val="visible"/>
                                      </p:to>
                                    </p:set>
                                    <p:animEffect transition="in" filter="wipe(left)">
                                      <p:cBhvr>
                                        <p:cTn id="116" dur="500"/>
                                        <p:tgtEl>
                                          <p:spTgt spid="68"/>
                                        </p:tgtEl>
                                      </p:cBhvr>
                                    </p:animEffect>
                                  </p:childTnLst>
                                </p:cTn>
                              </p:par>
                            </p:childTnLst>
                          </p:cTn>
                        </p:par>
                        <p:par>
                          <p:cTn id="117" fill="hold">
                            <p:stCondLst>
                              <p:cond delay="4000"/>
                            </p:stCondLst>
                            <p:childTnLst>
                              <p:par>
                                <p:cTn id="118" presetID="10" presetClass="entr" presetSubtype="0" fill="hold" grpId="0" nodeType="afterEffect">
                                  <p:stCondLst>
                                    <p:cond delay="0"/>
                                  </p:stCondLst>
                                  <p:childTnLst>
                                    <p:set>
                                      <p:cBhvr>
                                        <p:cTn id="119" dur="1" fill="hold">
                                          <p:stCondLst>
                                            <p:cond delay="0"/>
                                          </p:stCondLst>
                                        </p:cTn>
                                        <p:tgtEl>
                                          <p:spTgt spid="56">
                                            <p:txEl>
                                              <p:pRg st="0" end="0"/>
                                            </p:txEl>
                                          </p:spTgt>
                                        </p:tgtEl>
                                        <p:attrNameLst>
                                          <p:attrName>style.visibility</p:attrName>
                                        </p:attrNameLst>
                                      </p:cBhvr>
                                      <p:to>
                                        <p:strVal val="visible"/>
                                      </p:to>
                                    </p:set>
                                    <p:animEffect transition="in" filter="fade">
                                      <p:cBhvr>
                                        <p:cTn id="120" dur="500"/>
                                        <p:tgtEl>
                                          <p:spTgt spid="56">
                                            <p:txEl>
                                              <p:pRg st="0" end="0"/>
                                            </p:txEl>
                                          </p:spTgt>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7">
                                            <p:txEl>
                                              <p:pRg st="0" end="0"/>
                                            </p:txEl>
                                          </p:spTgt>
                                        </p:tgtEl>
                                        <p:attrNameLst>
                                          <p:attrName>style.visibility</p:attrName>
                                        </p:attrNameLst>
                                      </p:cBhvr>
                                      <p:to>
                                        <p:strVal val="visible"/>
                                      </p:to>
                                    </p:set>
                                    <p:animEffect transition="in" filter="fade">
                                      <p:cBhvr>
                                        <p:cTn id="123" dur="500"/>
                                        <p:tgtEl>
                                          <p:spTgt spid="57">
                                            <p:txEl>
                                              <p:pRg st="0" end="0"/>
                                            </p:txEl>
                                          </p:spTgt>
                                        </p:tgtEl>
                                      </p:cBhvr>
                                    </p:animEffect>
                                  </p:childTnLst>
                                </p:cTn>
                              </p:par>
                            </p:childTnLst>
                          </p:cTn>
                        </p:par>
                        <p:par>
                          <p:cTn id="124" fill="hold">
                            <p:stCondLst>
                              <p:cond delay="4500"/>
                            </p:stCondLst>
                            <p:childTnLst>
                              <p:par>
                                <p:cTn id="125" presetID="22" presetClass="entr" presetSubtype="8" fill="hold" nodeType="afterEffect">
                                  <p:stCondLst>
                                    <p:cond delay="250"/>
                                  </p:stCondLst>
                                  <p:childTnLst>
                                    <p:set>
                                      <p:cBhvr>
                                        <p:cTn id="126" dur="1" fill="hold">
                                          <p:stCondLst>
                                            <p:cond delay="0"/>
                                          </p:stCondLst>
                                        </p:cTn>
                                        <p:tgtEl>
                                          <p:spTgt spid="74"/>
                                        </p:tgtEl>
                                        <p:attrNameLst>
                                          <p:attrName>style.visibility</p:attrName>
                                        </p:attrNameLst>
                                      </p:cBhvr>
                                      <p:to>
                                        <p:strVal val="visible"/>
                                      </p:to>
                                    </p:set>
                                    <p:animEffect transition="in" filter="wipe(left)">
                                      <p:cBhvr>
                                        <p:cTn id="127" dur="500"/>
                                        <p:tgtEl>
                                          <p:spTgt spid="74"/>
                                        </p:tgtEl>
                                      </p:cBhvr>
                                    </p:animEffect>
                                  </p:childTnLst>
                                </p:cTn>
                              </p:par>
                            </p:childTnLst>
                          </p:cTn>
                        </p:par>
                        <p:par>
                          <p:cTn id="128" fill="hold">
                            <p:stCondLst>
                              <p:cond delay="5250"/>
                            </p:stCondLst>
                            <p:childTnLst>
                              <p:par>
                                <p:cTn id="129" presetID="10" presetClass="entr" presetSubtype="0" fill="hold" grpId="0" nodeType="afterEffect">
                                  <p:stCondLst>
                                    <p:cond delay="0"/>
                                  </p:stCondLst>
                                  <p:childTnLst>
                                    <p:set>
                                      <p:cBhvr>
                                        <p:cTn id="130" dur="1" fill="hold">
                                          <p:stCondLst>
                                            <p:cond delay="0"/>
                                          </p:stCondLst>
                                        </p:cTn>
                                        <p:tgtEl>
                                          <p:spTgt spid="58">
                                            <p:txEl>
                                              <p:pRg st="0" end="0"/>
                                            </p:txEl>
                                          </p:spTgt>
                                        </p:tgtEl>
                                        <p:attrNameLst>
                                          <p:attrName>style.visibility</p:attrName>
                                        </p:attrNameLst>
                                      </p:cBhvr>
                                      <p:to>
                                        <p:strVal val="visible"/>
                                      </p:to>
                                    </p:set>
                                    <p:animEffect transition="in" filter="fade">
                                      <p:cBhvr>
                                        <p:cTn id="131" dur="500"/>
                                        <p:tgtEl>
                                          <p:spTgt spid="58">
                                            <p:txEl>
                                              <p:pRg st="0" end="0"/>
                                            </p:txEl>
                                          </p:spTgt>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59">
                                            <p:txEl>
                                              <p:pRg st="0" end="0"/>
                                            </p:txEl>
                                          </p:spTgt>
                                        </p:tgtEl>
                                        <p:attrNameLst>
                                          <p:attrName>style.visibility</p:attrName>
                                        </p:attrNameLst>
                                      </p:cBhvr>
                                      <p:to>
                                        <p:strVal val="visible"/>
                                      </p:to>
                                    </p:set>
                                    <p:animEffect transition="in" filter="fade">
                                      <p:cBhvr>
                                        <p:cTn id="134" dur="500"/>
                                        <p:tgtEl>
                                          <p:spTgt spid="59">
                                            <p:txEl>
                                              <p:pRg st="0" end="0"/>
                                            </p:txEl>
                                          </p:spTgt>
                                        </p:tgtEl>
                                      </p:cBhvr>
                                    </p:animEffect>
                                  </p:childTnLst>
                                </p:cTn>
                              </p:par>
                            </p:childTnLst>
                          </p:cTn>
                        </p:par>
                        <p:par>
                          <p:cTn id="135" fill="hold">
                            <p:stCondLst>
                              <p:cond delay="5750"/>
                            </p:stCondLst>
                            <p:childTnLst>
                              <p:par>
                                <p:cTn id="136" presetID="22" presetClass="entr" presetSubtype="2" fill="hold" nodeType="afterEffect">
                                  <p:stCondLst>
                                    <p:cond delay="250"/>
                                  </p:stCondLst>
                                  <p:childTnLst>
                                    <p:set>
                                      <p:cBhvr>
                                        <p:cTn id="137" dur="1" fill="hold">
                                          <p:stCondLst>
                                            <p:cond delay="0"/>
                                          </p:stCondLst>
                                        </p:cTn>
                                        <p:tgtEl>
                                          <p:spTgt spid="71"/>
                                        </p:tgtEl>
                                        <p:attrNameLst>
                                          <p:attrName>style.visibility</p:attrName>
                                        </p:attrNameLst>
                                      </p:cBhvr>
                                      <p:to>
                                        <p:strVal val="visible"/>
                                      </p:to>
                                    </p:set>
                                    <p:animEffect transition="in" filter="wipe(right)">
                                      <p:cBhvr>
                                        <p:cTn id="138" dur="500"/>
                                        <p:tgtEl>
                                          <p:spTgt spid="71"/>
                                        </p:tgtEl>
                                      </p:cBhvr>
                                    </p:animEffect>
                                  </p:childTnLst>
                                </p:cTn>
                              </p:par>
                            </p:childTnLst>
                          </p:cTn>
                        </p:par>
                        <p:par>
                          <p:cTn id="139" fill="hold">
                            <p:stCondLst>
                              <p:cond delay="6500"/>
                            </p:stCondLst>
                            <p:childTnLst>
                              <p:par>
                                <p:cTn id="140" presetID="10" presetClass="entr" presetSubtype="0" fill="hold" grpId="0" nodeType="afterEffect">
                                  <p:stCondLst>
                                    <p:cond delay="0"/>
                                  </p:stCondLst>
                                  <p:childTnLst>
                                    <p:set>
                                      <p:cBhvr>
                                        <p:cTn id="141" dur="1" fill="hold">
                                          <p:stCondLst>
                                            <p:cond delay="0"/>
                                          </p:stCondLst>
                                        </p:cTn>
                                        <p:tgtEl>
                                          <p:spTgt spid="60">
                                            <p:txEl>
                                              <p:pRg st="0" end="0"/>
                                            </p:txEl>
                                          </p:spTgt>
                                        </p:tgtEl>
                                        <p:attrNameLst>
                                          <p:attrName>style.visibility</p:attrName>
                                        </p:attrNameLst>
                                      </p:cBhvr>
                                      <p:to>
                                        <p:strVal val="visible"/>
                                      </p:to>
                                    </p:set>
                                    <p:animEffect transition="in" filter="fade">
                                      <p:cBhvr>
                                        <p:cTn id="142" dur="500"/>
                                        <p:tgtEl>
                                          <p:spTgt spid="60">
                                            <p:txEl>
                                              <p:pRg st="0" end="0"/>
                                            </p:txEl>
                                          </p:spTgt>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61">
                                            <p:txEl>
                                              <p:pRg st="0" end="0"/>
                                            </p:txEl>
                                          </p:spTgt>
                                        </p:tgtEl>
                                        <p:attrNameLst>
                                          <p:attrName>style.visibility</p:attrName>
                                        </p:attrNameLst>
                                      </p:cBhvr>
                                      <p:to>
                                        <p:strVal val="visible"/>
                                      </p:to>
                                    </p:set>
                                    <p:animEffect transition="in" filter="fade">
                                      <p:cBhvr>
                                        <p:cTn id="145" dur="500"/>
                                        <p:tgtEl>
                                          <p:spTgt spid="61">
                                            <p:txEl>
                                              <p:pRg st="0" end="0"/>
                                            </p:txEl>
                                          </p:spTgt>
                                        </p:tgtEl>
                                      </p:cBhvr>
                                    </p:animEffect>
                                  </p:childTnLst>
                                </p:cTn>
                              </p:par>
                            </p:childTnLst>
                          </p:cTn>
                        </p:par>
                        <p:par>
                          <p:cTn id="146" fill="hold">
                            <p:stCondLst>
                              <p:cond delay="7000"/>
                            </p:stCondLst>
                            <p:childTnLst>
                              <p:par>
                                <p:cTn id="147" presetID="22" presetClass="entr" presetSubtype="2" fill="hold" nodeType="afterEffect">
                                  <p:stCondLst>
                                    <p:cond delay="250"/>
                                  </p:stCondLst>
                                  <p:childTnLst>
                                    <p:set>
                                      <p:cBhvr>
                                        <p:cTn id="148" dur="1" fill="hold">
                                          <p:stCondLst>
                                            <p:cond delay="0"/>
                                          </p:stCondLst>
                                        </p:cTn>
                                        <p:tgtEl>
                                          <p:spTgt spid="77"/>
                                        </p:tgtEl>
                                        <p:attrNameLst>
                                          <p:attrName>style.visibility</p:attrName>
                                        </p:attrNameLst>
                                      </p:cBhvr>
                                      <p:to>
                                        <p:strVal val="visible"/>
                                      </p:to>
                                    </p:set>
                                    <p:animEffect transition="in" filter="wipe(right)">
                                      <p:cBhvr>
                                        <p:cTn id="149" dur="500"/>
                                        <p:tgtEl>
                                          <p:spTgt spid="77"/>
                                        </p:tgtEl>
                                      </p:cBhvr>
                                    </p:animEffect>
                                  </p:childTnLst>
                                </p:cTn>
                              </p:par>
                            </p:childTnLst>
                          </p:cTn>
                        </p:par>
                        <p:par>
                          <p:cTn id="150" fill="hold">
                            <p:stCondLst>
                              <p:cond delay="7750"/>
                            </p:stCondLst>
                            <p:childTnLst>
                              <p:par>
                                <p:cTn id="151" presetID="10" presetClass="entr" presetSubtype="0" fill="hold" grpId="0" nodeType="afterEffect">
                                  <p:stCondLst>
                                    <p:cond delay="0"/>
                                  </p:stCondLst>
                                  <p:childTnLst>
                                    <p:set>
                                      <p:cBhvr>
                                        <p:cTn id="152" dur="1" fill="hold">
                                          <p:stCondLst>
                                            <p:cond delay="0"/>
                                          </p:stCondLst>
                                        </p:cTn>
                                        <p:tgtEl>
                                          <p:spTgt spid="62">
                                            <p:txEl>
                                              <p:pRg st="0" end="0"/>
                                            </p:txEl>
                                          </p:spTgt>
                                        </p:tgtEl>
                                        <p:attrNameLst>
                                          <p:attrName>style.visibility</p:attrName>
                                        </p:attrNameLst>
                                      </p:cBhvr>
                                      <p:to>
                                        <p:strVal val="visible"/>
                                      </p:to>
                                    </p:set>
                                    <p:animEffect transition="in" filter="fade">
                                      <p:cBhvr>
                                        <p:cTn id="153" dur="500"/>
                                        <p:tgtEl>
                                          <p:spTgt spid="62">
                                            <p:txEl>
                                              <p:pRg st="0" end="0"/>
                                            </p:txEl>
                                          </p:spTgt>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63">
                                            <p:txEl>
                                              <p:pRg st="0" end="0"/>
                                            </p:txEl>
                                          </p:spTgt>
                                        </p:tgtEl>
                                        <p:attrNameLst>
                                          <p:attrName>style.visibility</p:attrName>
                                        </p:attrNameLst>
                                      </p:cBhvr>
                                      <p:to>
                                        <p:strVal val="visible"/>
                                      </p:to>
                                    </p:set>
                                    <p:animEffect transition="in" filter="fade">
                                      <p:cBhvr>
                                        <p:cTn id="156" dur="500"/>
                                        <p:tgtEl>
                                          <p:spTgt spid="63">
                                            <p:txEl>
                                              <p:pRg st="0" end="0"/>
                                            </p:txEl>
                                          </p:spTgt>
                                        </p:tgtEl>
                                      </p:cBhvr>
                                    </p:animEffect>
                                  </p:childTnLst>
                                </p:cTn>
                              </p:par>
                            </p:childTnLst>
                          </p:cTn>
                        </p:par>
                        <p:par>
                          <p:cTn id="157" fill="hold">
                            <p:stCondLst>
                              <p:cond delay="8250"/>
                            </p:stCondLst>
                            <p:childTnLst>
                              <p:par>
                                <p:cTn id="158" presetID="22" presetClass="entr" presetSubtype="2" fill="hold" nodeType="afterEffect">
                                  <p:stCondLst>
                                    <p:cond delay="250"/>
                                  </p:stCondLst>
                                  <p:childTnLst>
                                    <p:set>
                                      <p:cBhvr>
                                        <p:cTn id="159" dur="1" fill="hold">
                                          <p:stCondLst>
                                            <p:cond delay="0"/>
                                          </p:stCondLst>
                                        </p:cTn>
                                        <p:tgtEl>
                                          <p:spTgt spid="80"/>
                                        </p:tgtEl>
                                        <p:attrNameLst>
                                          <p:attrName>style.visibility</p:attrName>
                                        </p:attrNameLst>
                                      </p:cBhvr>
                                      <p:to>
                                        <p:strVal val="visible"/>
                                      </p:to>
                                    </p:set>
                                    <p:animEffect transition="in" filter="wipe(right)">
                                      <p:cBhvr>
                                        <p:cTn id="160" dur="500"/>
                                        <p:tgtEl>
                                          <p:spTgt spid="80"/>
                                        </p:tgtEl>
                                      </p:cBhvr>
                                    </p:animEffect>
                                  </p:childTnLst>
                                </p:cTn>
                              </p:par>
                            </p:childTnLst>
                          </p:cTn>
                        </p:par>
                        <p:par>
                          <p:cTn id="161" fill="hold">
                            <p:stCondLst>
                              <p:cond delay="9000"/>
                            </p:stCondLst>
                            <p:childTnLst>
                              <p:par>
                                <p:cTn id="162" presetID="10" presetClass="entr" presetSubtype="0" fill="hold" grpId="0" nodeType="afterEffect">
                                  <p:stCondLst>
                                    <p:cond delay="0"/>
                                  </p:stCondLst>
                                  <p:childTnLst>
                                    <p:set>
                                      <p:cBhvr>
                                        <p:cTn id="163" dur="1" fill="hold">
                                          <p:stCondLst>
                                            <p:cond delay="0"/>
                                          </p:stCondLst>
                                        </p:cTn>
                                        <p:tgtEl>
                                          <p:spTgt spid="64">
                                            <p:txEl>
                                              <p:pRg st="0" end="0"/>
                                            </p:txEl>
                                          </p:spTgt>
                                        </p:tgtEl>
                                        <p:attrNameLst>
                                          <p:attrName>style.visibility</p:attrName>
                                        </p:attrNameLst>
                                      </p:cBhvr>
                                      <p:to>
                                        <p:strVal val="visible"/>
                                      </p:to>
                                    </p:set>
                                    <p:animEffect transition="in" filter="fade">
                                      <p:cBhvr>
                                        <p:cTn id="164" dur="500"/>
                                        <p:tgtEl>
                                          <p:spTgt spid="64">
                                            <p:txEl>
                                              <p:pRg st="0" end="0"/>
                                            </p:txEl>
                                          </p:spTgt>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65">
                                            <p:txEl>
                                              <p:pRg st="0" end="0"/>
                                            </p:txEl>
                                          </p:spTgt>
                                        </p:tgtEl>
                                        <p:attrNameLst>
                                          <p:attrName>style.visibility</p:attrName>
                                        </p:attrNameLst>
                                      </p:cBhvr>
                                      <p:to>
                                        <p:strVal val="visible"/>
                                      </p:to>
                                    </p:set>
                                    <p:animEffect transition="in" filter="fade">
                                      <p:cBhvr>
                                        <p:cTn id="167" dur="500"/>
                                        <p:tgtEl>
                                          <p:spTgt spid="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animBg="1"/>
      <p:bldP spid="15" grpId="0"/>
      <p:bldP spid="16" grpId="0" animBg="1"/>
      <p:bldP spid="18" grpId="0"/>
      <p:bldP spid="30" grpId="0" animBg="1"/>
      <p:bldP spid="31" grpId="0"/>
      <p:bldP spid="35" grpId="0" animBg="1"/>
      <p:bldP spid="36" grpId="0"/>
      <p:bldP spid="37" grpId="0" animBg="1"/>
      <p:bldP spid="38" grpId="0"/>
      <p:bldP spid="39" grpId="0" animBg="1"/>
      <p:bldP spid="40" grpId="0"/>
      <p:bldP spid="10" grpId="0" animBg="1"/>
      <p:bldP spid="12" grpId="0" build="p">
        <p:tmplLst>
          <p:tmpl lvl="1">
            <p:tnLst>
              <p:par>
                <p:cTn presetID="53" presetClass="entr" presetSubtype="16"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childTnLst>
                </p:cTn>
              </p:par>
            </p:tnLst>
          </p:tmpl>
        </p:tmplLst>
      </p:bldP>
      <p:bldP spid="54" grpId="0" build="p">
        <p:tmplLst>
          <p:tmpl lvl="1">
            <p:tnLst>
              <p:par>
                <p:cTn presetID="10" presetClass="entr" presetSubtype="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build="p">
        <p:tmplLst>
          <p:tmpl lvl="1">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10" presetClass="entr" presetSubtype="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10" presetClass="entr" presetSubtype="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60" grpId="0" build="p">
        <p:tmplLst>
          <p:tmpl lvl="1">
            <p:tnLst>
              <p:par>
                <p:cTn presetID="10" presetClass="entr" presetSubtype="0"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P spid="61" grpId="0" build="p">
        <p:tmplLst>
          <p:tmpl lvl="1">
            <p:tnLst>
              <p:par>
                <p:cTn presetID="10"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build="p">
        <p:tmplLst>
          <p:tmpl lvl="1">
            <p:tnLst>
              <p:par>
                <p:cTn presetID="10" presetClass="entr" presetSubtype="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fade">
                      <p:cBhvr>
                        <p:cTn dur="500"/>
                        <p:tgtEl>
                          <p:spTgt spid="62"/>
                        </p:tgtEl>
                      </p:cBhvr>
                    </p:animEffect>
                  </p:childTnLst>
                </p:cTn>
              </p:par>
            </p:tnLst>
          </p:tmpl>
        </p:tmplLst>
      </p:bldP>
      <p:bldP spid="63" grpId="0" build="p">
        <p:tmplLst>
          <p:tmpl lvl="1">
            <p:tnLst>
              <p:par>
                <p:cTn presetID="10"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childTnLst>
                </p:cTn>
              </p:par>
            </p:tnLst>
          </p:tmpl>
        </p:tmplLst>
      </p:bldP>
      <p:bldP spid="64" grpId="0" build="p">
        <p:tmplLst>
          <p:tmpl lvl="1">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build="p">
        <p:tmplLst>
          <p:tmpl lvl="1">
            <p:tnLst>
              <p:par>
                <p:cTn presetID="10" presetClass="entr" presetSubtype="0" fill="hold" nodeType="with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fade">
                      <p:cBhvr>
                        <p:cTn dur="500"/>
                        <p:tgtEl>
                          <p:spTgt spid="65"/>
                        </p:tgtEl>
                      </p:cBhvr>
                    </p:animEffect>
                  </p:childTnLst>
                </p:cTn>
              </p:par>
            </p:tnLst>
          </p:tmpl>
        </p:tmplLst>
      </p:bldP>
    </p:bldLst>
  </p:timing>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1 Column - No Caption">
    <p:spTree>
      <p:nvGrpSpPr>
        <p:cNvPr id="1" name=""/>
        <p:cNvGrpSpPr/>
        <p:nvPr/>
      </p:nvGrpSpPr>
      <p:grpSpPr>
        <a:xfrm>
          <a:off x="0" y="0"/>
          <a:ext cx="0" cy="0"/>
          <a:chOff x="0" y="0"/>
          <a:chExt cx="0" cy="0"/>
        </a:xfrm>
      </p:grpSpPr>
      <p:sp>
        <p:nvSpPr>
          <p:cNvPr id="26" name="正方形/長方形 25"/>
          <p:cNvSpPr/>
          <p:nvPr userDrawn="1"/>
        </p:nvSpPr>
        <p:spPr>
          <a:xfrm>
            <a:off x="12167542" y="2499273"/>
            <a:ext cx="5256584" cy="2754625"/>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正方形/長方形 31"/>
          <p:cNvSpPr/>
          <p:nvPr userDrawn="1"/>
        </p:nvSpPr>
        <p:spPr>
          <a:xfrm>
            <a:off x="862285" y="6277307"/>
            <a:ext cx="5256584" cy="2754625"/>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正方形/長方形 38"/>
          <p:cNvSpPr/>
          <p:nvPr userDrawn="1"/>
        </p:nvSpPr>
        <p:spPr>
          <a:xfrm>
            <a:off x="12167542" y="6277307"/>
            <a:ext cx="5256584" cy="2754625"/>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正方形/長方形 8"/>
          <p:cNvSpPr/>
          <p:nvPr userDrawn="1"/>
        </p:nvSpPr>
        <p:spPr>
          <a:xfrm>
            <a:off x="862286" y="2532891"/>
            <a:ext cx="5256584" cy="2754625"/>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12" name="環状矢印 11"/>
          <p:cNvSpPr/>
          <p:nvPr userDrawn="1"/>
        </p:nvSpPr>
        <p:spPr>
          <a:xfrm>
            <a:off x="6136157" y="2821692"/>
            <a:ext cx="5904656" cy="5904656"/>
          </a:xfrm>
          <a:prstGeom prst="circularArrow">
            <a:avLst>
              <a:gd name="adj1" fmla="val 7904"/>
              <a:gd name="adj2" fmla="val 1116539"/>
              <a:gd name="adj3" fmla="val 15192833"/>
              <a:gd name="adj4" fmla="val 10800000"/>
              <a:gd name="adj5" fmla="val 11694"/>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環状矢印 13"/>
          <p:cNvSpPr/>
          <p:nvPr userDrawn="1"/>
        </p:nvSpPr>
        <p:spPr>
          <a:xfrm rot="5400000">
            <a:off x="6190878" y="2748915"/>
            <a:ext cx="5904656" cy="5904656"/>
          </a:xfrm>
          <a:prstGeom prst="circularArrow">
            <a:avLst>
              <a:gd name="adj1" fmla="val 7904"/>
              <a:gd name="adj2" fmla="val 1116539"/>
              <a:gd name="adj3" fmla="val 15192833"/>
              <a:gd name="adj4" fmla="val 10800000"/>
              <a:gd name="adj5" fmla="val 11694"/>
            </a:avLst>
          </a:prstGeom>
          <a:solidFill>
            <a:srgbClr val="FFFFFF">
              <a:alpha val="2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環状矢印 14"/>
          <p:cNvSpPr/>
          <p:nvPr userDrawn="1"/>
        </p:nvSpPr>
        <p:spPr>
          <a:xfrm rot="10800000">
            <a:off x="6280966" y="2839244"/>
            <a:ext cx="5904656" cy="5904656"/>
          </a:xfrm>
          <a:prstGeom prst="circularArrow">
            <a:avLst>
              <a:gd name="adj1" fmla="val 7904"/>
              <a:gd name="adj2" fmla="val 1116539"/>
              <a:gd name="adj3" fmla="val 15192833"/>
              <a:gd name="adj4" fmla="val 10800000"/>
              <a:gd name="adj5" fmla="val 11694"/>
            </a:avLst>
          </a:prstGeom>
          <a:solidFill>
            <a:srgbClr val="FFFFFF">
              <a:alpha val="3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環状矢印 15"/>
          <p:cNvSpPr/>
          <p:nvPr userDrawn="1"/>
        </p:nvSpPr>
        <p:spPr>
          <a:xfrm rot="16200000">
            <a:off x="6190878" y="2911252"/>
            <a:ext cx="5904656" cy="5904656"/>
          </a:xfrm>
          <a:prstGeom prst="circularArrow">
            <a:avLst>
              <a:gd name="adj1" fmla="val 7904"/>
              <a:gd name="adj2" fmla="val 1116539"/>
              <a:gd name="adj3" fmla="val 15192833"/>
              <a:gd name="adj4" fmla="val 10800000"/>
              <a:gd name="adj5" fmla="val 11694"/>
            </a:avLst>
          </a:prstGeom>
          <a:solidFill>
            <a:srgbClr val="FFFFFF">
              <a:alpha val="4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テキスト プレースホルダー 11"/>
          <p:cNvSpPr>
            <a:spLocks noGrp="1"/>
          </p:cNvSpPr>
          <p:nvPr userDrawn="1">
            <p:ph type="body" sz="quarter" idx="14" hasCustomPrompt="1"/>
          </p:nvPr>
        </p:nvSpPr>
        <p:spPr>
          <a:xfrm>
            <a:off x="1006302" y="2713656"/>
            <a:ext cx="4991339"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19" name="テキスト プレースホルダー 11"/>
          <p:cNvSpPr>
            <a:spLocks noGrp="1"/>
          </p:cNvSpPr>
          <p:nvPr userDrawn="1">
            <p:ph type="body" sz="quarter" idx="15" hasCustomPrompt="1"/>
          </p:nvPr>
        </p:nvSpPr>
        <p:spPr>
          <a:xfrm>
            <a:off x="1006302" y="3361307"/>
            <a:ext cx="4991339" cy="1766581"/>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cxnSp>
        <p:nvCxnSpPr>
          <p:cNvPr id="20" name="直線コネクタ 66"/>
          <p:cNvCxnSpPr>
            <a:stCxn id="44" idx="1"/>
            <a:endCxn id="9" idx="3"/>
          </p:cNvCxnSpPr>
          <p:nvPr userDrawn="1"/>
        </p:nvCxnSpPr>
        <p:spPr>
          <a:xfrm rot="10800000">
            <a:off x="6118871" y="3910204"/>
            <a:ext cx="828091" cy="459210"/>
          </a:xfrm>
          <a:prstGeom prst="bentConnector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24" name="テキスト プレースホルダー 11"/>
          <p:cNvSpPr>
            <a:spLocks noGrp="1"/>
          </p:cNvSpPr>
          <p:nvPr>
            <p:ph type="body" sz="quarter" idx="19" hasCustomPrompt="1"/>
          </p:nvPr>
        </p:nvSpPr>
        <p:spPr>
          <a:xfrm>
            <a:off x="12311558" y="2680038"/>
            <a:ext cx="4991339"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25" name="テキスト プレースホルダー 11"/>
          <p:cNvSpPr>
            <a:spLocks noGrp="1"/>
          </p:cNvSpPr>
          <p:nvPr>
            <p:ph type="body" sz="quarter" idx="20" hasCustomPrompt="1"/>
          </p:nvPr>
        </p:nvSpPr>
        <p:spPr>
          <a:xfrm>
            <a:off x="12311558" y="3327689"/>
            <a:ext cx="4991339" cy="1766581"/>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cxnSp>
        <p:nvCxnSpPr>
          <p:cNvPr id="27" name="直線コネクタ 66"/>
          <p:cNvCxnSpPr>
            <a:stCxn id="48" idx="3"/>
            <a:endCxn id="26" idx="1"/>
          </p:cNvCxnSpPr>
          <p:nvPr userDrawn="1"/>
        </p:nvCxnSpPr>
        <p:spPr>
          <a:xfrm flipV="1">
            <a:off x="11303446" y="3876586"/>
            <a:ext cx="864096" cy="456825"/>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30" name="テキスト プレースホルダー 11"/>
          <p:cNvSpPr>
            <a:spLocks noGrp="1"/>
          </p:cNvSpPr>
          <p:nvPr>
            <p:ph type="body" sz="quarter" idx="21" hasCustomPrompt="1"/>
          </p:nvPr>
        </p:nvSpPr>
        <p:spPr>
          <a:xfrm>
            <a:off x="1006301" y="6458072"/>
            <a:ext cx="4991339"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31" name="テキスト プレースホルダー 11"/>
          <p:cNvSpPr>
            <a:spLocks noGrp="1"/>
          </p:cNvSpPr>
          <p:nvPr>
            <p:ph type="body" sz="quarter" idx="22" hasCustomPrompt="1"/>
          </p:nvPr>
        </p:nvSpPr>
        <p:spPr>
          <a:xfrm>
            <a:off x="1006301" y="7105723"/>
            <a:ext cx="4991339" cy="1766581"/>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cxnSp>
        <p:nvCxnSpPr>
          <p:cNvPr id="33" name="直線コネクタ 66"/>
          <p:cNvCxnSpPr>
            <a:stCxn id="52" idx="1"/>
            <a:endCxn id="32" idx="3"/>
          </p:cNvCxnSpPr>
          <p:nvPr userDrawn="1"/>
        </p:nvCxnSpPr>
        <p:spPr>
          <a:xfrm rot="10800000" flipV="1">
            <a:off x="6118869" y="7393750"/>
            <a:ext cx="828092" cy="260870"/>
          </a:xfrm>
          <a:prstGeom prst="bentConnector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37" name="テキスト プレースホルダー 11"/>
          <p:cNvSpPr>
            <a:spLocks noGrp="1"/>
          </p:cNvSpPr>
          <p:nvPr>
            <p:ph type="body" sz="quarter" idx="23" hasCustomPrompt="1"/>
          </p:nvPr>
        </p:nvSpPr>
        <p:spPr>
          <a:xfrm>
            <a:off x="12311558" y="6458072"/>
            <a:ext cx="4991339"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38" name="テキスト プレースホルダー 11"/>
          <p:cNvSpPr>
            <a:spLocks noGrp="1"/>
          </p:cNvSpPr>
          <p:nvPr>
            <p:ph type="body" sz="quarter" idx="24" hasCustomPrompt="1"/>
          </p:nvPr>
        </p:nvSpPr>
        <p:spPr>
          <a:xfrm>
            <a:off x="12311558" y="7105723"/>
            <a:ext cx="4991339" cy="1766581"/>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cxnSp>
        <p:nvCxnSpPr>
          <p:cNvPr id="40" name="直線コネクタ 66"/>
          <p:cNvCxnSpPr>
            <a:stCxn id="51" idx="3"/>
            <a:endCxn id="39" idx="1"/>
          </p:cNvCxnSpPr>
          <p:nvPr userDrawn="1"/>
        </p:nvCxnSpPr>
        <p:spPr>
          <a:xfrm>
            <a:off x="11339451" y="7393750"/>
            <a:ext cx="828091" cy="260870"/>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44" name="図プレースホルダー 5"/>
          <p:cNvSpPr>
            <a:spLocks noGrp="1"/>
          </p:cNvSpPr>
          <p:nvPr>
            <p:ph type="pic" sz="quarter" idx="47" hasCustomPrompt="1"/>
          </p:nvPr>
        </p:nvSpPr>
        <p:spPr>
          <a:xfrm>
            <a:off x="6946961" y="3955367"/>
            <a:ext cx="828093" cy="828093"/>
          </a:xfrm>
        </p:spPr>
        <p:txBody>
          <a:bodyPr>
            <a:normAutofit/>
          </a:bodyPr>
          <a:lstStyle>
            <a:lvl1pPr>
              <a:defRPr sz="1100"/>
            </a:lvl1pPr>
          </a:lstStyle>
          <a:p>
            <a:r>
              <a:rPr lang="en-US" dirty="0" smtClean="0"/>
              <a:t>ICON</a:t>
            </a:r>
          </a:p>
        </p:txBody>
      </p:sp>
      <p:sp>
        <p:nvSpPr>
          <p:cNvPr id="48" name="図プレースホルダー 5"/>
          <p:cNvSpPr>
            <a:spLocks noGrp="1"/>
          </p:cNvSpPr>
          <p:nvPr>
            <p:ph type="pic" sz="quarter" idx="48" hasCustomPrompt="1"/>
          </p:nvPr>
        </p:nvSpPr>
        <p:spPr>
          <a:xfrm>
            <a:off x="10475353" y="3919364"/>
            <a:ext cx="828093" cy="828093"/>
          </a:xfrm>
        </p:spPr>
        <p:txBody>
          <a:bodyPr>
            <a:normAutofit/>
          </a:bodyPr>
          <a:lstStyle>
            <a:lvl1pPr>
              <a:defRPr sz="1100"/>
            </a:lvl1pPr>
          </a:lstStyle>
          <a:p>
            <a:r>
              <a:rPr lang="en-US" dirty="0" smtClean="0"/>
              <a:t>ICON</a:t>
            </a:r>
          </a:p>
        </p:txBody>
      </p:sp>
      <p:sp>
        <p:nvSpPr>
          <p:cNvPr id="51" name="図プレースホルダー 5"/>
          <p:cNvSpPr>
            <a:spLocks noGrp="1"/>
          </p:cNvSpPr>
          <p:nvPr>
            <p:ph type="pic" sz="quarter" idx="49" hasCustomPrompt="1"/>
          </p:nvPr>
        </p:nvSpPr>
        <p:spPr>
          <a:xfrm>
            <a:off x="10511358" y="6979703"/>
            <a:ext cx="828093" cy="828093"/>
          </a:xfrm>
        </p:spPr>
        <p:txBody>
          <a:bodyPr>
            <a:normAutofit/>
          </a:bodyPr>
          <a:lstStyle>
            <a:lvl1pPr>
              <a:defRPr sz="1100"/>
            </a:lvl1pPr>
          </a:lstStyle>
          <a:p>
            <a:r>
              <a:rPr lang="en-US" dirty="0" smtClean="0"/>
              <a:t>ICON</a:t>
            </a:r>
          </a:p>
        </p:txBody>
      </p:sp>
      <p:sp>
        <p:nvSpPr>
          <p:cNvPr id="52" name="図プレースホルダー 5"/>
          <p:cNvSpPr>
            <a:spLocks noGrp="1"/>
          </p:cNvSpPr>
          <p:nvPr>
            <p:ph type="pic" sz="quarter" idx="50" hasCustomPrompt="1"/>
          </p:nvPr>
        </p:nvSpPr>
        <p:spPr>
          <a:xfrm>
            <a:off x="6946961" y="6979703"/>
            <a:ext cx="828093" cy="828093"/>
          </a:xfrm>
        </p:spPr>
        <p:txBody>
          <a:bodyPr>
            <a:normAutofit/>
          </a:bodyPr>
          <a:lstStyle>
            <a:lvl1pPr>
              <a:defRPr sz="1100"/>
            </a:lvl1pPr>
          </a:lstStyle>
          <a:p>
            <a:r>
              <a:rPr lang="en-US" dirty="0" smtClean="0"/>
              <a:t>ICON</a:t>
            </a:r>
          </a:p>
        </p:txBody>
      </p:sp>
      <p:sp>
        <p:nvSpPr>
          <p:cNvPr id="56" name="テキスト プレースホルダー 11"/>
          <p:cNvSpPr>
            <a:spLocks noGrp="1"/>
          </p:cNvSpPr>
          <p:nvPr>
            <p:ph type="body" sz="quarter" idx="33" hasCustomPrompt="1"/>
          </p:nvPr>
        </p:nvSpPr>
        <p:spPr>
          <a:xfrm>
            <a:off x="7523026" y="5288607"/>
            <a:ext cx="3312368" cy="1296144"/>
          </a:xfrm>
        </p:spPr>
        <p:txBody>
          <a:bodyPr anchor="ctr">
            <a:noAutofit/>
          </a:bodyPr>
          <a:lstStyle>
            <a:lvl1pPr algn="ctr">
              <a:lnSpc>
                <a:spcPts val="4500"/>
              </a:lnSpc>
              <a:defRPr sz="4800">
                <a:solidFill>
                  <a:schemeClr val="bg2"/>
                </a:solidFill>
                <a:latin typeface="+mj-lt"/>
              </a:defRPr>
            </a:lvl1pPr>
          </a:lstStyle>
          <a:p>
            <a:pPr lvl="0"/>
            <a:r>
              <a:rPr lang="en-US" altLang="ja-JP" dirty="0" smtClean="0"/>
              <a:t>TEXT</a:t>
            </a:r>
            <a:r>
              <a:rPr lang="en-US" altLang="ja-JP" dirty="0"/>
              <a:t/>
            </a:r>
            <a:br>
              <a:rPr lang="en-US" altLang="ja-JP" dirty="0"/>
            </a:br>
            <a:r>
              <a:rPr lang="en-US" altLang="ja-JP" dirty="0" smtClean="0"/>
              <a:t>TEXT</a:t>
            </a:r>
          </a:p>
        </p:txBody>
      </p:sp>
    </p:spTree>
    <p:extLst>
      <p:ext uri="{BB962C8B-B14F-4D97-AF65-F5344CB8AC3E}">
        <p14:creationId xmlns:p14="http://schemas.microsoft.com/office/powerpoint/2010/main" val="168617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6">
                                            <p:txEl>
                                              <p:pRg st="0" end="0"/>
                                            </p:txEl>
                                          </p:spTgt>
                                        </p:tgtEl>
                                        <p:attrNameLst>
                                          <p:attrName>style.visibility</p:attrName>
                                        </p:attrNameLst>
                                      </p:cBhvr>
                                      <p:to>
                                        <p:strVal val="visible"/>
                                      </p:to>
                                    </p:set>
                                    <p:animEffect transition="in" filter="fade">
                                      <p:cBhvr>
                                        <p:cTn id="11" dur="500"/>
                                        <p:tgtEl>
                                          <p:spTgt spid="56">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par>
                          <p:cTn id="19" fill="hold">
                            <p:stCondLst>
                              <p:cond delay="1750"/>
                            </p:stCondLst>
                            <p:childTnLst>
                              <p:par>
                                <p:cTn id="20" presetID="22" presetClass="entr" presetSubtype="2" fill="hold" nodeType="afterEffect">
                                  <p:stCondLst>
                                    <p:cond delay="250"/>
                                  </p:stCondLst>
                                  <p:childTnLst>
                                    <p:set>
                                      <p:cBhvr>
                                        <p:cTn id="21" dur="1" fill="hold">
                                          <p:stCondLst>
                                            <p:cond delay="0"/>
                                          </p:stCondLst>
                                        </p:cTn>
                                        <p:tgtEl>
                                          <p:spTgt spid="20"/>
                                        </p:tgtEl>
                                        <p:attrNameLst>
                                          <p:attrName>style.visibility</p:attrName>
                                        </p:attrNameLst>
                                      </p:cBhvr>
                                      <p:to>
                                        <p:strVal val="visible"/>
                                      </p:to>
                                    </p:set>
                                    <p:animEffect transition="in" filter="wipe(right)">
                                      <p:cBhvr>
                                        <p:cTn id="22" dur="500"/>
                                        <p:tgtEl>
                                          <p:spTgt spid="20"/>
                                        </p:tgtEl>
                                      </p:cBhvr>
                                    </p:animEffect>
                                  </p:childTnLst>
                                </p:cTn>
                              </p:par>
                              <p:par>
                                <p:cTn id="23" presetID="22" presetClass="entr" presetSubtype="2"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childTnLst>
                          </p:cTn>
                        </p:par>
                        <p:par>
                          <p:cTn id="26" fill="hold">
                            <p:stCondLst>
                              <p:cond delay="2750"/>
                            </p:stCondLst>
                            <p:childTnLst>
                              <p:par>
                                <p:cTn id="27" presetID="10" presetClass="entr" presetSubtype="0" fill="hold" grpId="0" nodeType="after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500"/>
                                        <p:tgtEl>
                                          <p:spTgt spid="18">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fade">
                                      <p:cBhvr>
                                        <p:cTn id="32" dur="500"/>
                                        <p:tgtEl>
                                          <p:spTgt spid="19">
                                            <p:txEl>
                                              <p:pRg st="0" end="0"/>
                                            </p:txEl>
                                          </p:spTgt>
                                        </p:tgtEl>
                                      </p:cBhvr>
                                    </p:animEffect>
                                  </p:childTnLst>
                                </p:cTn>
                              </p:par>
                            </p:childTnLst>
                          </p:cTn>
                        </p:par>
                        <p:par>
                          <p:cTn id="33" fill="hold">
                            <p:stCondLst>
                              <p:cond delay="3250"/>
                            </p:stCondLst>
                            <p:childTnLst>
                              <p:par>
                                <p:cTn id="34" presetID="22" presetClass="entr" presetSubtype="8"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childTnLst>
                          </p:cTn>
                        </p:par>
                        <p:par>
                          <p:cTn id="40" fill="hold">
                            <p:stCondLst>
                              <p:cond delay="4000"/>
                            </p:stCondLst>
                            <p:childTnLst>
                              <p:par>
                                <p:cTn id="41" presetID="22" presetClass="entr" presetSubtype="8" fill="hold" nodeType="afterEffect">
                                  <p:stCondLst>
                                    <p:cond delay="25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22" presetClass="entr" presetSubtype="2" fill="hold" grpId="0" nodeType="withEffect">
                                  <p:stCondLst>
                                    <p:cond delay="500"/>
                                  </p:stCondLst>
                                  <p:childTnLst>
                                    <p:set>
                                      <p:cBhvr>
                                        <p:cTn id="45" dur="1" fill="hold">
                                          <p:stCondLst>
                                            <p:cond delay="0"/>
                                          </p:stCondLst>
                                        </p:cTn>
                                        <p:tgtEl>
                                          <p:spTgt spid="26"/>
                                        </p:tgtEl>
                                        <p:attrNameLst>
                                          <p:attrName>style.visibility</p:attrName>
                                        </p:attrNameLst>
                                      </p:cBhvr>
                                      <p:to>
                                        <p:strVal val="visible"/>
                                      </p:to>
                                    </p:set>
                                    <p:animEffect transition="in" filter="wipe(right)">
                                      <p:cBhvr>
                                        <p:cTn id="46" dur="500"/>
                                        <p:tgtEl>
                                          <p:spTgt spid="26"/>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24">
                                            <p:txEl>
                                              <p:pRg st="0" end="0"/>
                                            </p:txEl>
                                          </p:spTgt>
                                        </p:tgtEl>
                                        <p:attrNameLst>
                                          <p:attrName>style.visibility</p:attrName>
                                        </p:attrNameLst>
                                      </p:cBhvr>
                                      <p:to>
                                        <p:strVal val="visible"/>
                                      </p:to>
                                    </p:set>
                                    <p:animEffect transition="in" filter="fade">
                                      <p:cBhvr>
                                        <p:cTn id="50" dur="500"/>
                                        <p:tgtEl>
                                          <p:spTgt spid="24">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5">
                                            <p:txEl>
                                              <p:pRg st="0" end="0"/>
                                            </p:txEl>
                                          </p:spTgt>
                                        </p:tgtEl>
                                        <p:attrNameLst>
                                          <p:attrName>style.visibility</p:attrName>
                                        </p:attrNameLst>
                                      </p:cBhvr>
                                      <p:to>
                                        <p:strVal val="visible"/>
                                      </p:to>
                                    </p:set>
                                    <p:animEffect transition="in" filter="fade">
                                      <p:cBhvr>
                                        <p:cTn id="53" dur="500"/>
                                        <p:tgtEl>
                                          <p:spTgt spid="25">
                                            <p:txEl>
                                              <p:pRg st="0" end="0"/>
                                            </p:txEl>
                                          </p:spTgt>
                                        </p:tgtEl>
                                      </p:cBhvr>
                                    </p:animEffect>
                                  </p:childTnLst>
                                </p:cTn>
                              </p:par>
                            </p:childTnLst>
                          </p:cTn>
                        </p:par>
                        <p:par>
                          <p:cTn id="54" fill="hold">
                            <p:stCondLst>
                              <p:cond delay="5500"/>
                            </p:stCondLst>
                            <p:childTnLst>
                              <p:par>
                                <p:cTn id="55" presetID="22" presetClass="entr" presetSubtype="2"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right)">
                                      <p:cBhvr>
                                        <p:cTn id="57" dur="500"/>
                                        <p:tgtEl>
                                          <p:spTgt spid="15"/>
                                        </p:tgtEl>
                                      </p:cBhvr>
                                    </p:animEffect>
                                  </p:childTnLst>
                                </p:cTn>
                              </p:par>
                              <p:par>
                                <p:cTn id="58" presetID="10" presetClass="entr" presetSubtype="0" fill="hold" grpId="0" nodeType="withEffect">
                                  <p:stCondLst>
                                    <p:cond delay="25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500"/>
                                        <p:tgtEl>
                                          <p:spTgt spid="51"/>
                                        </p:tgtEl>
                                      </p:cBhvr>
                                    </p:animEffect>
                                  </p:childTnLst>
                                </p:cTn>
                              </p:par>
                            </p:childTnLst>
                          </p:cTn>
                        </p:par>
                        <p:par>
                          <p:cTn id="61" fill="hold">
                            <p:stCondLst>
                              <p:cond delay="6250"/>
                            </p:stCondLst>
                            <p:childTnLst>
                              <p:par>
                                <p:cTn id="62" presetID="22" presetClass="entr" presetSubtype="8" fill="hold" nodeType="afterEffect">
                                  <p:stCondLst>
                                    <p:cond delay="250"/>
                                  </p:stCondLst>
                                  <p:childTnLst>
                                    <p:set>
                                      <p:cBhvr>
                                        <p:cTn id="63" dur="1" fill="hold">
                                          <p:stCondLst>
                                            <p:cond delay="0"/>
                                          </p:stCondLst>
                                        </p:cTn>
                                        <p:tgtEl>
                                          <p:spTgt spid="40"/>
                                        </p:tgtEl>
                                        <p:attrNameLst>
                                          <p:attrName>style.visibility</p:attrName>
                                        </p:attrNameLst>
                                      </p:cBhvr>
                                      <p:to>
                                        <p:strVal val="visible"/>
                                      </p:to>
                                    </p:set>
                                    <p:animEffect transition="in" filter="wipe(left)">
                                      <p:cBhvr>
                                        <p:cTn id="64" dur="500"/>
                                        <p:tgtEl>
                                          <p:spTgt spid="40"/>
                                        </p:tgtEl>
                                      </p:cBhvr>
                                    </p:animEffect>
                                  </p:childTnLst>
                                </p:cTn>
                              </p:par>
                              <p:par>
                                <p:cTn id="65" presetID="22" presetClass="entr" presetSubtype="2" fill="hold" grpId="0" nodeType="withEffect">
                                  <p:stCondLst>
                                    <p:cond delay="500"/>
                                  </p:stCondLst>
                                  <p:childTnLst>
                                    <p:set>
                                      <p:cBhvr>
                                        <p:cTn id="66" dur="1" fill="hold">
                                          <p:stCondLst>
                                            <p:cond delay="0"/>
                                          </p:stCondLst>
                                        </p:cTn>
                                        <p:tgtEl>
                                          <p:spTgt spid="39"/>
                                        </p:tgtEl>
                                        <p:attrNameLst>
                                          <p:attrName>style.visibility</p:attrName>
                                        </p:attrNameLst>
                                      </p:cBhvr>
                                      <p:to>
                                        <p:strVal val="visible"/>
                                      </p:to>
                                    </p:set>
                                    <p:animEffect transition="in" filter="wipe(right)">
                                      <p:cBhvr>
                                        <p:cTn id="67" dur="500"/>
                                        <p:tgtEl>
                                          <p:spTgt spid="39"/>
                                        </p:tgtEl>
                                      </p:cBhvr>
                                    </p:animEffect>
                                  </p:childTnLst>
                                </p:cTn>
                              </p:par>
                            </p:childTnLst>
                          </p:cTn>
                        </p:par>
                        <p:par>
                          <p:cTn id="68" fill="hold">
                            <p:stCondLst>
                              <p:cond delay="7250"/>
                            </p:stCondLst>
                            <p:childTnLst>
                              <p:par>
                                <p:cTn id="69" presetID="10" presetClass="entr" presetSubtype="0" fill="hold" grpId="0" nodeType="afterEffect">
                                  <p:stCondLst>
                                    <p:cond delay="0"/>
                                  </p:stCondLst>
                                  <p:childTnLst>
                                    <p:set>
                                      <p:cBhvr>
                                        <p:cTn id="70" dur="1" fill="hold">
                                          <p:stCondLst>
                                            <p:cond delay="0"/>
                                          </p:stCondLst>
                                        </p:cTn>
                                        <p:tgtEl>
                                          <p:spTgt spid="37">
                                            <p:txEl>
                                              <p:pRg st="0" end="0"/>
                                            </p:txEl>
                                          </p:spTgt>
                                        </p:tgtEl>
                                        <p:attrNameLst>
                                          <p:attrName>style.visibility</p:attrName>
                                        </p:attrNameLst>
                                      </p:cBhvr>
                                      <p:to>
                                        <p:strVal val="visible"/>
                                      </p:to>
                                    </p:set>
                                    <p:animEffect transition="in" filter="fade">
                                      <p:cBhvr>
                                        <p:cTn id="71" dur="500"/>
                                        <p:tgtEl>
                                          <p:spTgt spid="37">
                                            <p:txEl>
                                              <p:pRg st="0" end="0"/>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
                                            <p:txEl>
                                              <p:pRg st="0" end="0"/>
                                            </p:txEl>
                                          </p:spTgt>
                                        </p:tgtEl>
                                        <p:attrNameLst>
                                          <p:attrName>style.visibility</p:attrName>
                                        </p:attrNameLst>
                                      </p:cBhvr>
                                      <p:to>
                                        <p:strVal val="visible"/>
                                      </p:to>
                                    </p:set>
                                    <p:animEffect transition="in" filter="fade">
                                      <p:cBhvr>
                                        <p:cTn id="74" dur="500"/>
                                        <p:tgtEl>
                                          <p:spTgt spid="38">
                                            <p:txEl>
                                              <p:pRg st="0" end="0"/>
                                            </p:txEl>
                                          </p:spTgt>
                                        </p:tgtEl>
                                      </p:cBhvr>
                                    </p:animEffect>
                                  </p:childTnLst>
                                </p:cTn>
                              </p:par>
                            </p:childTnLst>
                          </p:cTn>
                        </p:par>
                        <p:par>
                          <p:cTn id="75" fill="hold">
                            <p:stCondLst>
                              <p:cond delay="7750"/>
                            </p:stCondLst>
                            <p:childTnLst>
                              <p:par>
                                <p:cTn id="76" presetID="22" presetClass="entr" presetSubtype="4" fill="hold" grpId="0" nodeType="after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down)">
                                      <p:cBhvr>
                                        <p:cTn id="78" dur="500"/>
                                        <p:tgtEl>
                                          <p:spTgt spid="16"/>
                                        </p:tgtEl>
                                      </p:cBhvr>
                                    </p:animEffect>
                                  </p:childTnLst>
                                </p:cTn>
                              </p:par>
                              <p:par>
                                <p:cTn id="79" presetID="10" presetClass="entr" presetSubtype="0" fill="hold" grpId="0" nodeType="withEffect">
                                  <p:stCondLst>
                                    <p:cond delay="250"/>
                                  </p:stCondLst>
                                  <p:childTnLst>
                                    <p:set>
                                      <p:cBhvr>
                                        <p:cTn id="80" dur="1" fill="hold">
                                          <p:stCondLst>
                                            <p:cond delay="0"/>
                                          </p:stCondLst>
                                        </p:cTn>
                                        <p:tgtEl>
                                          <p:spTgt spid="52"/>
                                        </p:tgtEl>
                                        <p:attrNameLst>
                                          <p:attrName>style.visibility</p:attrName>
                                        </p:attrNameLst>
                                      </p:cBhvr>
                                      <p:to>
                                        <p:strVal val="visible"/>
                                      </p:to>
                                    </p:set>
                                    <p:animEffect transition="in" filter="fade">
                                      <p:cBhvr>
                                        <p:cTn id="81" dur="500"/>
                                        <p:tgtEl>
                                          <p:spTgt spid="52"/>
                                        </p:tgtEl>
                                      </p:cBhvr>
                                    </p:animEffect>
                                  </p:childTnLst>
                                </p:cTn>
                              </p:par>
                            </p:childTnLst>
                          </p:cTn>
                        </p:par>
                        <p:par>
                          <p:cTn id="82" fill="hold">
                            <p:stCondLst>
                              <p:cond delay="8500"/>
                            </p:stCondLst>
                            <p:childTnLst>
                              <p:par>
                                <p:cTn id="83" presetID="22" presetClass="entr" presetSubtype="2" fill="hold" nodeType="afterEffect">
                                  <p:stCondLst>
                                    <p:cond delay="250"/>
                                  </p:stCondLst>
                                  <p:childTnLst>
                                    <p:set>
                                      <p:cBhvr>
                                        <p:cTn id="84" dur="1" fill="hold">
                                          <p:stCondLst>
                                            <p:cond delay="0"/>
                                          </p:stCondLst>
                                        </p:cTn>
                                        <p:tgtEl>
                                          <p:spTgt spid="33"/>
                                        </p:tgtEl>
                                        <p:attrNameLst>
                                          <p:attrName>style.visibility</p:attrName>
                                        </p:attrNameLst>
                                      </p:cBhvr>
                                      <p:to>
                                        <p:strVal val="visible"/>
                                      </p:to>
                                    </p:set>
                                    <p:animEffect transition="in" filter="wipe(right)">
                                      <p:cBhvr>
                                        <p:cTn id="85" dur="500"/>
                                        <p:tgtEl>
                                          <p:spTgt spid="33"/>
                                        </p:tgtEl>
                                      </p:cBhvr>
                                    </p:animEffect>
                                  </p:childTnLst>
                                </p:cTn>
                              </p:par>
                              <p:par>
                                <p:cTn id="86" presetID="22" presetClass="entr" presetSubtype="2" fill="hold" grpId="0" nodeType="withEffect">
                                  <p:stCondLst>
                                    <p:cond delay="500"/>
                                  </p:stCondLst>
                                  <p:childTnLst>
                                    <p:set>
                                      <p:cBhvr>
                                        <p:cTn id="87" dur="1" fill="hold">
                                          <p:stCondLst>
                                            <p:cond delay="0"/>
                                          </p:stCondLst>
                                        </p:cTn>
                                        <p:tgtEl>
                                          <p:spTgt spid="32"/>
                                        </p:tgtEl>
                                        <p:attrNameLst>
                                          <p:attrName>style.visibility</p:attrName>
                                        </p:attrNameLst>
                                      </p:cBhvr>
                                      <p:to>
                                        <p:strVal val="visible"/>
                                      </p:to>
                                    </p:set>
                                    <p:animEffect transition="in" filter="wipe(right)">
                                      <p:cBhvr>
                                        <p:cTn id="88" dur="500"/>
                                        <p:tgtEl>
                                          <p:spTgt spid="32"/>
                                        </p:tgtEl>
                                      </p:cBhvr>
                                    </p:animEffect>
                                  </p:childTnLst>
                                </p:cTn>
                              </p:par>
                            </p:childTnLst>
                          </p:cTn>
                        </p:par>
                        <p:par>
                          <p:cTn id="89" fill="hold">
                            <p:stCondLst>
                              <p:cond delay="9500"/>
                            </p:stCondLst>
                            <p:childTnLst>
                              <p:par>
                                <p:cTn id="90" presetID="10" presetClass="entr" presetSubtype="0" fill="hold" grpId="0" nodeType="afterEffect">
                                  <p:stCondLst>
                                    <p:cond delay="0"/>
                                  </p:stCondLst>
                                  <p:childTnLst>
                                    <p:set>
                                      <p:cBhvr>
                                        <p:cTn id="91" dur="1" fill="hold">
                                          <p:stCondLst>
                                            <p:cond delay="0"/>
                                          </p:stCondLst>
                                        </p:cTn>
                                        <p:tgtEl>
                                          <p:spTgt spid="30">
                                            <p:txEl>
                                              <p:pRg st="0" end="0"/>
                                            </p:txEl>
                                          </p:spTgt>
                                        </p:tgtEl>
                                        <p:attrNameLst>
                                          <p:attrName>style.visibility</p:attrName>
                                        </p:attrNameLst>
                                      </p:cBhvr>
                                      <p:to>
                                        <p:strVal val="visible"/>
                                      </p:to>
                                    </p:set>
                                    <p:animEffect transition="in" filter="fade">
                                      <p:cBhvr>
                                        <p:cTn id="92" dur="500"/>
                                        <p:tgtEl>
                                          <p:spTgt spid="30">
                                            <p:txEl>
                                              <p:pRg st="0" end="0"/>
                                            </p:txEl>
                                          </p:spTgt>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1">
                                            <p:txEl>
                                              <p:pRg st="0" end="0"/>
                                            </p:txEl>
                                          </p:spTgt>
                                        </p:tgtEl>
                                        <p:attrNameLst>
                                          <p:attrName>style.visibility</p:attrName>
                                        </p:attrNameLst>
                                      </p:cBhvr>
                                      <p:to>
                                        <p:strVal val="visible"/>
                                      </p:to>
                                    </p:set>
                                    <p:animEffect transition="in" filter="fade">
                                      <p:cBhvr>
                                        <p:cTn id="95"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2" grpId="0" animBg="1"/>
      <p:bldP spid="39" grpId="0" animBg="1"/>
      <p:bldP spid="9" grpId="0" animBg="1"/>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bldP spid="14" grpId="0" animBg="1"/>
      <p:bldP spid="15" grpId="0" animBg="1"/>
      <p:bldP spid="16" grpId="0" animBg="1"/>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44" grpId="0"/>
      <p:bldP spid="48" grpId="0"/>
      <p:bldP spid="51" grpId="0"/>
      <p:bldP spid="52" grpId="0"/>
      <p:bldP spid="56" grpId="0" build="p">
        <p:tmplLst>
          <p:tmpl lvl="1">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Lst>
  </p:timing>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Screen Image with Text Right">
    <p:spTree>
      <p:nvGrpSpPr>
        <p:cNvPr id="1" name=""/>
        <p:cNvGrpSpPr/>
        <p:nvPr/>
      </p:nvGrpSpPr>
      <p:grpSpPr>
        <a:xfrm>
          <a:off x="0" y="0"/>
          <a:ext cx="0" cy="0"/>
          <a:chOff x="0" y="0"/>
          <a:chExt cx="0" cy="0"/>
        </a:xfrm>
      </p:grpSpPr>
      <p:sp>
        <p:nvSpPr>
          <p:cNvPr id="18" name="図プレースホルダー 17"/>
          <p:cNvSpPr>
            <a:spLocks noGrp="1"/>
          </p:cNvSpPr>
          <p:nvPr>
            <p:ph type="pic" sz="quarter" idx="14" hasCustomPrompt="1"/>
          </p:nvPr>
        </p:nvSpPr>
        <p:spPr>
          <a:xfrm>
            <a:off x="0" y="0"/>
            <a:ext cx="18286413" cy="10287000"/>
          </a:xfrm>
        </p:spPr>
        <p:txBody>
          <a:bodyPr/>
          <a:lstStyle>
            <a:lvl1pPr>
              <a:defRPr/>
            </a:lvl1pPr>
          </a:lstStyle>
          <a:p>
            <a:r>
              <a:rPr lang="en-US" dirty="0" smtClean="0"/>
              <a:t>Add Image</a:t>
            </a:r>
            <a:endParaRPr lang="en-US" dirty="0"/>
          </a:p>
        </p:txBody>
      </p:sp>
      <p:sp>
        <p:nvSpPr>
          <p:cNvPr id="6" name="テキスト プレースホルダー 5"/>
          <p:cNvSpPr>
            <a:spLocks noGrp="1"/>
          </p:cNvSpPr>
          <p:nvPr>
            <p:ph type="body" sz="quarter" idx="15" hasCustomPrompt="1"/>
          </p:nvPr>
        </p:nvSpPr>
        <p:spPr>
          <a:xfrm>
            <a:off x="3958630" y="6726195"/>
            <a:ext cx="13528214" cy="2147177"/>
          </a:xfrm>
          <a:custGeom>
            <a:avLst/>
            <a:gdLst>
              <a:gd name="connsiteX0" fmla="*/ 0 w 12313368"/>
              <a:gd name="connsiteY0" fmla="*/ 0 h 2160240"/>
              <a:gd name="connsiteX1" fmla="*/ 12313368 w 12313368"/>
              <a:gd name="connsiteY1" fmla="*/ 0 h 2160240"/>
              <a:gd name="connsiteX2" fmla="*/ 12313368 w 12313368"/>
              <a:gd name="connsiteY2" fmla="*/ 2160240 h 2160240"/>
              <a:gd name="connsiteX3" fmla="*/ 0 w 12313368"/>
              <a:gd name="connsiteY3" fmla="*/ 2160240 h 2160240"/>
              <a:gd name="connsiteX4" fmla="*/ 0 w 12313368"/>
              <a:gd name="connsiteY4" fmla="*/ 0 h 2160240"/>
              <a:gd name="connsiteX0" fmla="*/ 1214846 w 13528214"/>
              <a:gd name="connsiteY0" fmla="*/ 0 h 2160240"/>
              <a:gd name="connsiteX1" fmla="*/ 13528214 w 13528214"/>
              <a:gd name="connsiteY1" fmla="*/ 0 h 2160240"/>
              <a:gd name="connsiteX2" fmla="*/ 13528214 w 13528214"/>
              <a:gd name="connsiteY2" fmla="*/ 2160240 h 2160240"/>
              <a:gd name="connsiteX3" fmla="*/ 0 w 13528214"/>
              <a:gd name="connsiteY3" fmla="*/ 2147177 h 2160240"/>
              <a:gd name="connsiteX4" fmla="*/ 1214846 w 13528214"/>
              <a:gd name="connsiteY4" fmla="*/ 0 h 2160240"/>
              <a:gd name="connsiteX0" fmla="*/ 1214846 w 13528214"/>
              <a:gd name="connsiteY0" fmla="*/ 0 h 2147177"/>
              <a:gd name="connsiteX1" fmla="*/ 13528214 w 13528214"/>
              <a:gd name="connsiteY1" fmla="*/ 0 h 2147177"/>
              <a:gd name="connsiteX2" fmla="*/ 12287243 w 13528214"/>
              <a:gd name="connsiteY2" fmla="*/ 2147177 h 2147177"/>
              <a:gd name="connsiteX3" fmla="*/ 0 w 13528214"/>
              <a:gd name="connsiteY3" fmla="*/ 2147177 h 2147177"/>
              <a:gd name="connsiteX4" fmla="*/ 1214846 w 13528214"/>
              <a:gd name="connsiteY4" fmla="*/ 0 h 2147177"/>
              <a:gd name="connsiteX0" fmla="*/ 1227909 w 13528214"/>
              <a:gd name="connsiteY0" fmla="*/ 0 h 2147177"/>
              <a:gd name="connsiteX1" fmla="*/ 13528214 w 13528214"/>
              <a:gd name="connsiteY1" fmla="*/ 0 h 2147177"/>
              <a:gd name="connsiteX2" fmla="*/ 12287243 w 13528214"/>
              <a:gd name="connsiteY2" fmla="*/ 2147177 h 2147177"/>
              <a:gd name="connsiteX3" fmla="*/ 0 w 13528214"/>
              <a:gd name="connsiteY3" fmla="*/ 2147177 h 2147177"/>
              <a:gd name="connsiteX4" fmla="*/ 1227909 w 13528214"/>
              <a:gd name="connsiteY4" fmla="*/ 0 h 214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8214" h="2147177">
                <a:moveTo>
                  <a:pt x="1227909" y="0"/>
                </a:moveTo>
                <a:lnTo>
                  <a:pt x="13528214" y="0"/>
                </a:lnTo>
                <a:lnTo>
                  <a:pt x="12287243" y="2147177"/>
                </a:lnTo>
                <a:lnTo>
                  <a:pt x="0" y="2147177"/>
                </a:lnTo>
                <a:lnTo>
                  <a:pt x="1227909" y="0"/>
                </a:lnTo>
                <a:close/>
              </a:path>
            </a:pathLst>
          </a:custGeom>
          <a:blipFill dpi="0" rotWithShape="1">
            <a:blip r:embed="rId2"/>
            <a:srcRect/>
            <a:tile tx="0" ty="0" sx="100000" sy="100000" flip="none" algn="tl"/>
          </a:blipFill>
        </p:spPr>
        <p:txBody>
          <a:bodyPr/>
          <a:lstStyle>
            <a:lvl1pPr>
              <a:defRPr/>
            </a:lvl1pPr>
          </a:lstStyle>
          <a:p>
            <a:pPr lvl="0"/>
            <a:r>
              <a:rPr lang="ja-JP" altLang="en-US" dirty="0" smtClean="0"/>
              <a:t> </a:t>
            </a:r>
            <a:endParaRPr lang="en-US" dirty="0"/>
          </a:p>
        </p:txBody>
      </p:sp>
      <p:sp>
        <p:nvSpPr>
          <p:cNvPr id="2" name="タイトル 1"/>
          <p:cNvSpPr>
            <a:spLocks noGrp="1"/>
          </p:cNvSpPr>
          <p:nvPr>
            <p:ph type="ctrTitle" hasCustomPrompt="1"/>
          </p:nvPr>
        </p:nvSpPr>
        <p:spPr>
          <a:xfrm>
            <a:off x="5375425" y="7014228"/>
            <a:ext cx="10441160" cy="1189757"/>
          </a:xfrm>
          <a:prstGeom prst="rect">
            <a:avLst/>
          </a:prstGeom>
        </p:spPr>
        <p:txBody>
          <a:bodyPr/>
          <a:lstStyle>
            <a:lvl1pPr algn="l">
              <a:lnSpc>
                <a:spcPts val="9000"/>
              </a:lnSpc>
              <a:defRPr sz="8000" baseline="0">
                <a:solidFill>
                  <a:schemeClr val="bg1"/>
                </a:solidFill>
                <a:latin typeface="+mj-lt"/>
              </a:defRPr>
            </a:lvl1pPr>
          </a:lstStyle>
          <a:p>
            <a:r>
              <a:rPr lang="en-US" altLang="ja-JP" dirty="0" smtClean="0"/>
              <a:t>TITLE HERE</a:t>
            </a:r>
            <a:endParaRPr lang="en-US" dirty="0"/>
          </a:p>
        </p:txBody>
      </p:sp>
      <p:sp>
        <p:nvSpPr>
          <p:cNvPr id="7" name="サブタイトル 2"/>
          <p:cNvSpPr>
            <a:spLocks noGrp="1"/>
          </p:cNvSpPr>
          <p:nvPr>
            <p:ph type="subTitle" idx="1" hasCustomPrompt="1"/>
          </p:nvPr>
        </p:nvSpPr>
        <p:spPr>
          <a:xfrm>
            <a:off x="5389500" y="7987961"/>
            <a:ext cx="10441160" cy="785311"/>
          </a:xfrm>
          <a:prstGeom prst="rect">
            <a:avLst/>
          </a:prstGeom>
        </p:spPr>
        <p:txBody>
          <a:bodyPr/>
          <a:lstStyle>
            <a:lvl1pPr marL="0" indent="0" algn="l">
              <a:buNone/>
              <a:defRPr sz="3600" baseline="0">
                <a:solidFill>
                  <a:schemeClr val="bg1"/>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smtClean="0"/>
              <a:t>Sub Title Here</a:t>
            </a:r>
            <a:endParaRPr lang="en-US" dirty="0"/>
          </a:p>
        </p:txBody>
      </p:sp>
      <p:sp>
        <p:nvSpPr>
          <p:cNvPr id="16" name="コンテンツ プレースホルダー 11"/>
          <p:cNvSpPr>
            <a:spLocks noGrp="1"/>
          </p:cNvSpPr>
          <p:nvPr>
            <p:ph sz="quarter" idx="13" hasCustomPrompt="1"/>
          </p:nvPr>
        </p:nvSpPr>
        <p:spPr>
          <a:xfrm rot="18000000">
            <a:off x="13789724" y="7409542"/>
            <a:ext cx="5265660" cy="914400"/>
          </a:xfrm>
          <a:blipFill>
            <a:blip r:embed="rId3"/>
            <a:stretch>
              <a:fillRect/>
            </a:stretch>
          </a:blipFill>
        </p:spPr>
        <p:txBody>
          <a:bodyPr/>
          <a:lstStyle/>
          <a:p>
            <a:pPr lvl="0"/>
            <a:r>
              <a:rPr lang="en-US" dirty="0" smtClean="0"/>
              <a:t> </a:t>
            </a:r>
            <a:endParaRPr lang="en-US" dirty="0"/>
          </a:p>
        </p:txBody>
      </p:sp>
      <p:sp>
        <p:nvSpPr>
          <p:cNvPr id="12" name="コンテンツ プレースホルダー 11"/>
          <p:cNvSpPr>
            <a:spLocks noGrp="1"/>
          </p:cNvSpPr>
          <p:nvPr>
            <p:ph sz="quarter" idx="11" hasCustomPrompt="1"/>
          </p:nvPr>
        </p:nvSpPr>
        <p:spPr>
          <a:xfrm rot="7200000">
            <a:off x="2412460" y="7216682"/>
            <a:ext cx="5265660" cy="914400"/>
          </a:xfrm>
          <a:blipFill>
            <a:blip r:embed="rId3"/>
            <a:stretch>
              <a:fillRect/>
            </a:stretch>
          </a:blipFill>
        </p:spPr>
        <p:txBody>
          <a:bodyPr/>
          <a:lstStyle/>
          <a:p>
            <a:pPr lvl="0"/>
            <a:r>
              <a:rPr lang="en-US" dirty="0" smtClean="0"/>
              <a:t> </a:t>
            </a:r>
            <a:endParaRPr lang="en-US" dirty="0"/>
          </a:p>
        </p:txBody>
      </p:sp>
    </p:spTree>
    <p:extLst>
      <p:ext uri="{BB962C8B-B14F-4D97-AF65-F5344CB8AC3E}">
        <p14:creationId xmlns:p14="http://schemas.microsoft.com/office/powerpoint/2010/main" val="377490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bg/>
                                          </p:spTgt>
                                        </p:tgtEl>
                                        <p:attrNameLst>
                                          <p:attrName>style.visibility</p:attrName>
                                        </p:attrNameLst>
                                      </p:cBhvr>
                                      <p:to>
                                        <p:strVal val="visible"/>
                                      </p:to>
                                    </p:set>
                                    <p:animEffect transition="in" filter="fade">
                                      <p:cBhvr>
                                        <p:cTn id="11" dur="500"/>
                                        <p:tgtEl>
                                          <p:spTgt spid="12">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6">
                                            <p:bg/>
                                          </p:spTgt>
                                        </p:tgtEl>
                                        <p:attrNameLst>
                                          <p:attrName>style.visibility</p:attrName>
                                        </p:attrNameLst>
                                      </p:cBhvr>
                                      <p:to>
                                        <p:strVal val="visible"/>
                                      </p:to>
                                    </p:set>
                                    <p:animEffect transition="in" filter="barn(outVertical)">
                                      <p:cBhvr>
                                        <p:cTn id="18" dur="500"/>
                                        <p:tgtEl>
                                          <p:spTgt spid="6">
                                            <p:bg/>
                                          </p:spTgt>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barn(outVertical)">
                                      <p:cBhvr>
                                        <p:cTn id="21" dur="500"/>
                                        <p:tgtEl>
                                          <p:spTgt spid="6">
                                            <p:txEl>
                                              <p:pRg st="0" end="0"/>
                                            </p:txEl>
                                          </p:spTgt>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16">
                                            <p:bg/>
                                          </p:spTgt>
                                        </p:tgtEl>
                                        <p:attrNameLst>
                                          <p:attrName>style.visibility</p:attrName>
                                        </p:attrNameLst>
                                      </p:cBhvr>
                                      <p:to>
                                        <p:strVal val="visible"/>
                                      </p:to>
                                    </p:set>
                                    <p:animEffect transition="in" filter="fade">
                                      <p:cBhvr>
                                        <p:cTn id="30" dur="500"/>
                                        <p:tgtEl>
                                          <p:spTgt spid="16">
                                            <p:bg/>
                                          </p:spTgt>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fade">
                                      <p:cBhvr>
                                        <p:cTn id="33"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build="p" animBg="1">
        <p:tmplLst>
          <p:tmpl>
            <p:tnLst>
              <p:par>
                <p:cTn presetID="16" presetClass="entr" presetSubtype="37"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Lst>
      </p:bldP>
      <p:bldP spid="2" grpId="0"/>
      <p:bldP spid="7" grpId="0" build="p">
        <p:tmplLst>
          <p:tmpl lvl="1">
            <p:tnLst>
              <p:par>
                <p:cTn presetID="10"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6" grpId="0" build="p" animBg="1">
        <p:tmplLst>
          <p:tmpl>
            <p:tnLst>
              <p:par>
                <p:cTn presetID="10" presetClass="entr" presetSubtype="0"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1">
            <p:tnLst>
              <p:par>
                <p:cTn presetID="10" presetClass="entr" presetSubtype="0"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animBg="1">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ap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998" y="2929141"/>
            <a:ext cx="12002616" cy="6751472"/>
          </a:xfrm>
          <a:prstGeom prst="rect">
            <a:avLst/>
          </a:prstGeom>
        </p:spPr>
      </p:pic>
      <p:pic>
        <p:nvPicPr>
          <p:cNvPr id="6" name="図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1110" y="4698754"/>
            <a:ext cx="730514" cy="730514"/>
          </a:xfrm>
          <a:prstGeom prst="rect">
            <a:avLst/>
          </a:prstGeom>
        </p:spPr>
      </p:pic>
      <p:grpSp>
        <p:nvGrpSpPr>
          <p:cNvPr id="12" name="グループ化 11"/>
          <p:cNvGrpSpPr/>
          <p:nvPr userDrawn="1"/>
        </p:nvGrpSpPr>
        <p:grpSpPr>
          <a:xfrm>
            <a:off x="1029022" y="3296755"/>
            <a:ext cx="2277393" cy="1301110"/>
            <a:chOff x="3409429" y="2695228"/>
            <a:chExt cx="2277393" cy="1301110"/>
          </a:xfrm>
        </p:grpSpPr>
        <p:sp>
          <p:nvSpPr>
            <p:cNvPr id="14" name="正方形/長方形 13"/>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二等辺三角形 14"/>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 name="テキスト プレースホルダー 70"/>
          <p:cNvSpPr>
            <a:spLocks noGrp="1"/>
          </p:cNvSpPr>
          <p:nvPr>
            <p:ph type="body" sz="quarter" idx="54" hasCustomPrompt="1"/>
          </p:nvPr>
        </p:nvSpPr>
        <p:spPr>
          <a:xfrm>
            <a:off x="1146175" y="3512779"/>
            <a:ext cx="2016224" cy="812611"/>
          </a:xfrm>
        </p:spPr>
        <p:txBody>
          <a:bodyPr anchor="ctr">
            <a:normAutofit/>
          </a:bodyPr>
          <a:lstStyle>
            <a:lvl1pPr algn="ctr">
              <a:lnSpc>
                <a:spcPts val="2000"/>
              </a:lnSpc>
              <a:defRPr sz="4000">
                <a:latin typeface="Bebas Neue Regular" pitchFamily="50" charset="0"/>
              </a:defRPr>
            </a:lvl1pPr>
          </a:lstStyle>
          <a:p>
            <a:pPr lvl="0"/>
            <a:r>
              <a:rPr lang="en-US" dirty="0" smtClean="0"/>
              <a:t>TEXT</a:t>
            </a:r>
          </a:p>
        </p:txBody>
      </p:sp>
      <p:pic>
        <p:nvPicPr>
          <p:cNvPr id="18" name="図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66249" y="6857478"/>
            <a:ext cx="730514" cy="730514"/>
          </a:xfrm>
          <a:prstGeom prst="rect">
            <a:avLst/>
          </a:prstGeom>
        </p:spPr>
      </p:pic>
      <p:grpSp>
        <p:nvGrpSpPr>
          <p:cNvPr id="19" name="グループ化 18"/>
          <p:cNvGrpSpPr/>
          <p:nvPr userDrawn="1"/>
        </p:nvGrpSpPr>
        <p:grpSpPr>
          <a:xfrm>
            <a:off x="2574161" y="5455479"/>
            <a:ext cx="2277393" cy="1301110"/>
            <a:chOff x="3409429" y="2695228"/>
            <a:chExt cx="2277393" cy="1301110"/>
          </a:xfrm>
        </p:grpSpPr>
        <p:sp>
          <p:nvSpPr>
            <p:cNvPr id="20" name="正方形/長方形 1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二等辺三角形 2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 name="テキスト プレースホルダー 70"/>
          <p:cNvSpPr>
            <a:spLocks noGrp="1"/>
          </p:cNvSpPr>
          <p:nvPr>
            <p:ph type="body" sz="quarter" idx="55" hasCustomPrompt="1"/>
          </p:nvPr>
        </p:nvSpPr>
        <p:spPr>
          <a:xfrm>
            <a:off x="2691314" y="5671503"/>
            <a:ext cx="2016224" cy="812611"/>
          </a:xfrm>
        </p:spPr>
        <p:txBody>
          <a:bodyPr anchor="ctr">
            <a:normAutofit/>
          </a:bodyPr>
          <a:lstStyle>
            <a:lvl1pPr algn="ctr">
              <a:lnSpc>
                <a:spcPts val="2000"/>
              </a:lnSpc>
              <a:defRPr sz="4000">
                <a:latin typeface="Bebas Neue Regular" pitchFamily="50" charset="0"/>
              </a:defRPr>
            </a:lvl1pPr>
          </a:lstStyle>
          <a:p>
            <a:pPr lvl="0"/>
            <a:r>
              <a:rPr lang="en-US" dirty="0" smtClean="0"/>
              <a:t>TEXT</a:t>
            </a:r>
          </a:p>
        </p:txBody>
      </p:sp>
      <p:pic>
        <p:nvPicPr>
          <p:cNvPr id="23" name="図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06902" y="6198682"/>
            <a:ext cx="730514" cy="730514"/>
          </a:xfrm>
          <a:prstGeom prst="rect">
            <a:avLst/>
          </a:prstGeom>
        </p:spPr>
      </p:pic>
      <p:grpSp>
        <p:nvGrpSpPr>
          <p:cNvPr id="24" name="グループ化 23"/>
          <p:cNvGrpSpPr/>
          <p:nvPr userDrawn="1"/>
        </p:nvGrpSpPr>
        <p:grpSpPr>
          <a:xfrm>
            <a:off x="5614814" y="4796683"/>
            <a:ext cx="2277393" cy="1301110"/>
            <a:chOff x="3409429" y="2695228"/>
            <a:chExt cx="2277393" cy="1301110"/>
          </a:xfrm>
        </p:grpSpPr>
        <p:sp>
          <p:nvSpPr>
            <p:cNvPr id="25" name="正方形/長方形 2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二等辺三角形 2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7" name="テキスト プレースホルダー 70"/>
          <p:cNvSpPr>
            <a:spLocks noGrp="1"/>
          </p:cNvSpPr>
          <p:nvPr>
            <p:ph type="body" sz="quarter" idx="56" hasCustomPrompt="1"/>
          </p:nvPr>
        </p:nvSpPr>
        <p:spPr>
          <a:xfrm>
            <a:off x="5731967" y="5012707"/>
            <a:ext cx="2016224" cy="812611"/>
          </a:xfrm>
        </p:spPr>
        <p:txBody>
          <a:bodyPr anchor="ctr">
            <a:normAutofit/>
          </a:bodyPr>
          <a:lstStyle>
            <a:lvl1pPr algn="ctr">
              <a:lnSpc>
                <a:spcPts val="2000"/>
              </a:lnSpc>
              <a:defRPr sz="4000">
                <a:latin typeface="Bebas Neue Regular" pitchFamily="50" charset="0"/>
              </a:defRPr>
            </a:lvl1pPr>
          </a:lstStyle>
          <a:p>
            <a:pPr lvl="0"/>
            <a:r>
              <a:rPr lang="en-US" dirty="0" smtClean="0"/>
              <a:t>TEXT</a:t>
            </a:r>
          </a:p>
        </p:txBody>
      </p:sp>
      <p:pic>
        <p:nvPicPr>
          <p:cNvPr id="28" name="図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46862" y="3953211"/>
            <a:ext cx="730514" cy="730514"/>
          </a:xfrm>
          <a:prstGeom prst="rect">
            <a:avLst/>
          </a:prstGeom>
        </p:spPr>
      </p:pic>
      <p:grpSp>
        <p:nvGrpSpPr>
          <p:cNvPr id="29" name="グループ化 28"/>
          <p:cNvGrpSpPr/>
          <p:nvPr userDrawn="1"/>
        </p:nvGrpSpPr>
        <p:grpSpPr>
          <a:xfrm>
            <a:off x="5254774" y="2551212"/>
            <a:ext cx="2277393" cy="1301110"/>
            <a:chOff x="3409429" y="2695228"/>
            <a:chExt cx="2277393" cy="1301110"/>
          </a:xfrm>
        </p:grpSpPr>
        <p:sp>
          <p:nvSpPr>
            <p:cNvPr id="30" name="正方形/長方形 2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二等辺三角形 3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2" name="テキスト プレースホルダー 70"/>
          <p:cNvSpPr>
            <a:spLocks noGrp="1"/>
          </p:cNvSpPr>
          <p:nvPr>
            <p:ph type="body" sz="quarter" idx="57" hasCustomPrompt="1"/>
          </p:nvPr>
        </p:nvSpPr>
        <p:spPr>
          <a:xfrm>
            <a:off x="5371927" y="2767236"/>
            <a:ext cx="2016224" cy="812611"/>
          </a:xfrm>
        </p:spPr>
        <p:txBody>
          <a:bodyPr anchor="ctr">
            <a:normAutofit/>
          </a:bodyPr>
          <a:lstStyle>
            <a:lvl1pPr algn="ctr">
              <a:lnSpc>
                <a:spcPts val="2000"/>
              </a:lnSpc>
              <a:defRPr sz="4000">
                <a:latin typeface="Bebas Neue Regular" pitchFamily="50" charset="0"/>
              </a:defRPr>
            </a:lvl1pPr>
          </a:lstStyle>
          <a:p>
            <a:pPr lvl="0"/>
            <a:r>
              <a:rPr lang="en-US" dirty="0" smtClean="0"/>
              <a:t>TEXT</a:t>
            </a:r>
          </a:p>
        </p:txBody>
      </p:sp>
      <p:pic>
        <p:nvPicPr>
          <p:cNvPr id="33" name="図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92789" y="4419106"/>
            <a:ext cx="730514" cy="730514"/>
          </a:xfrm>
          <a:prstGeom prst="rect">
            <a:avLst/>
          </a:prstGeom>
        </p:spPr>
      </p:pic>
      <p:grpSp>
        <p:nvGrpSpPr>
          <p:cNvPr id="34" name="グループ化 33"/>
          <p:cNvGrpSpPr/>
          <p:nvPr userDrawn="1"/>
        </p:nvGrpSpPr>
        <p:grpSpPr>
          <a:xfrm>
            <a:off x="8400701" y="3017107"/>
            <a:ext cx="2277393" cy="1301110"/>
            <a:chOff x="3409429" y="2695228"/>
            <a:chExt cx="2277393" cy="1301110"/>
          </a:xfrm>
        </p:grpSpPr>
        <p:sp>
          <p:nvSpPr>
            <p:cNvPr id="35" name="正方形/長方形 3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二等辺三角形 3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7" name="テキスト プレースホルダー 70"/>
          <p:cNvSpPr>
            <a:spLocks noGrp="1"/>
          </p:cNvSpPr>
          <p:nvPr>
            <p:ph type="body" sz="quarter" idx="58" hasCustomPrompt="1"/>
          </p:nvPr>
        </p:nvSpPr>
        <p:spPr>
          <a:xfrm>
            <a:off x="8517854" y="3233131"/>
            <a:ext cx="2016224" cy="812611"/>
          </a:xfrm>
        </p:spPr>
        <p:txBody>
          <a:bodyPr anchor="ctr">
            <a:normAutofit/>
          </a:bodyPr>
          <a:lstStyle>
            <a:lvl1pPr algn="ctr">
              <a:lnSpc>
                <a:spcPts val="2000"/>
              </a:lnSpc>
              <a:defRPr sz="4000">
                <a:latin typeface="Bebas Neue Regular" pitchFamily="50" charset="0"/>
              </a:defRPr>
            </a:lvl1pPr>
          </a:lstStyle>
          <a:p>
            <a:pPr lvl="0"/>
            <a:r>
              <a:rPr lang="en-US" dirty="0" smtClean="0"/>
              <a:t>TEXT</a:t>
            </a:r>
          </a:p>
        </p:txBody>
      </p:sp>
      <p:pic>
        <p:nvPicPr>
          <p:cNvPr id="38" name="図 3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95334" y="7233005"/>
            <a:ext cx="730514" cy="730514"/>
          </a:xfrm>
          <a:prstGeom prst="rect">
            <a:avLst/>
          </a:prstGeom>
        </p:spPr>
      </p:pic>
      <p:grpSp>
        <p:nvGrpSpPr>
          <p:cNvPr id="39" name="グループ化 38"/>
          <p:cNvGrpSpPr/>
          <p:nvPr userDrawn="1"/>
        </p:nvGrpSpPr>
        <p:grpSpPr>
          <a:xfrm>
            <a:off x="9503246" y="5831006"/>
            <a:ext cx="2277393" cy="1301110"/>
            <a:chOff x="3409429" y="2695228"/>
            <a:chExt cx="2277393" cy="1301110"/>
          </a:xfrm>
        </p:grpSpPr>
        <p:sp>
          <p:nvSpPr>
            <p:cNvPr id="40" name="正方形/長方形 3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二等辺三角形 4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2" name="テキスト プレースホルダー 70"/>
          <p:cNvSpPr>
            <a:spLocks noGrp="1"/>
          </p:cNvSpPr>
          <p:nvPr>
            <p:ph type="body" sz="quarter" idx="59" hasCustomPrompt="1"/>
          </p:nvPr>
        </p:nvSpPr>
        <p:spPr>
          <a:xfrm>
            <a:off x="9620399" y="6047030"/>
            <a:ext cx="2016224" cy="812611"/>
          </a:xfrm>
        </p:spPr>
        <p:txBody>
          <a:bodyPr anchor="ctr">
            <a:normAutofit/>
          </a:bodyPr>
          <a:lstStyle>
            <a:lvl1pPr algn="ctr">
              <a:lnSpc>
                <a:spcPts val="2000"/>
              </a:lnSpc>
              <a:defRPr sz="4000">
                <a:latin typeface="Bebas Neue Regular" pitchFamily="50" charset="0"/>
              </a:defRPr>
            </a:lvl1pPr>
          </a:lstStyle>
          <a:p>
            <a:pPr lvl="0"/>
            <a:r>
              <a:rPr lang="en-US" dirty="0" smtClean="0"/>
              <a:t>TEXT</a:t>
            </a:r>
          </a:p>
        </p:txBody>
      </p:sp>
      <p:sp>
        <p:nvSpPr>
          <p:cNvPr id="43" name="テキスト プレースホルダー 11"/>
          <p:cNvSpPr>
            <a:spLocks noGrp="1"/>
          </p:cNvSpPr>
          <p:nvPr>
            <p:ph type="body" sz="quarter" idx="14" hasCustomPrompt="1"/>
          </p:nvPr>
        </p:nvSpPr>
        <p:spPr>
          <a:xfrm>
            <a:off x="12163399" y="3991372"/>
            <a:ext cx="5118716"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44" name="テキスト プレースホルダー 11"/>
          <p:cNvSpPr>
            <a:spLocks noGrp="1"/>
          </p:cNvSpPr>
          <p:nvPr>
            <p:ph type="body" sz="quarter" idx="15" hasCustomPrompt="1"/>
          </p:nvPr>
        </p:nvSpPr>
        <p:spPr>
          <a:xfrm>
            <a:off x="12163399" y="4639444"/>
            <a:ext cx="5118716" cy="3024336"/>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Tree>
    <p:extLst>
      <p:ext uri="{BB962C8B-B14F-4D97-AF65-F5344CB8AC3E}">
        <p14:creationId xmlns:p14="http://schemas.microsoft.com/office/powerpoint/2010/main" val="223631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out)">
                                      <p:cBhvr>
                                        <p:cTn id="11" dur="1000"/>
                                        <p:tgtEl>
                                          <p:spTgt spid="4"/>
                                        </p:tgtEl>
                                      </p:cBhvr>
                                    </p:animEffect>
                                  </p:childTnLst>
                                </p:cTn>
                              </p:par>
                            </p:childTnLst>
                          </p:cTn>
                        </p:par>
                        <p:par>
                          <p:cTn id="12" fill="hold">
                            <p:stCondLst>
                              <p:cond delay="1500"/>
                            </p:stCondLst>
                            <p:childTnLst>
                              <p:par>
                                <p:cTn id="13" presetID="2" presetClass="entr" presetSubtype="1" decel="10000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2" presetClass="entr" presetSubtype="1" decel="10000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0-#ppt_h/2"/>
                                          </p:val>
                                        </p:tav>
                                        <p:tav tm="100000">
                                          <p:val>
                                            <p:strVal val="#ppt_y"/>
                                          </p:val>
                                        </p:tav>
                                      </p:tavLst>
                                    </p:anim>
                                  </p:childTnLst>
                                </p:cTn>
                              </p:par>
                              <p:par>
                                <p:cTn id="22" presetID="2" presetClass="entr" presetSubtype="1" decel="100000" fill="hold" grpId="0" nodeType="with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 calcmode="lin" valueType="num">
                                      <p:cBhvr additive="base">
                                        <p:cTn id="24"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6">
                                            <p:txEl>
                                              <p:pRg st="0" end="0"/>
                                            </p:txEl>
                                          </p:spTgt>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2" presetClass="entr" presetSubtype="1" decel="10000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0-#ppt_h/2"/>
                                          </p:val>
                                        </p:tav>
                                        <p:tav tm="100000">
                                          <p:val>
                                            <p:strVal val="#ppt_y"/>
                                          </p:val>
                                        </p:tav>
                                      </p:tavLst>
                                    </p:anim>
                                  </p:childTnLst>
                                </p:cTn>
                              </p:par>
                            </p:childTnLst>
                          </p:cTn>
                        </p:par>
                        <p:par>
                          <p:cTn id="31" fill="hold">
                            <p:stCondLst>
                              <p:cond delay="3000"/>
                            </p:stCondLst>
                            <p:childTnLst>
                              <p:par>
                                <p:cTn id="32" presetID="2" presetClass="entr" presetSubtype="1" decel="100000"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0-#ppt_h/2"/>
                                          </p:val>
                                        </p:tav>
                                        <p:tav tm="100000">
                                          <p:val>
                                            <p:strVal val="#ppt_y"/>
                                          </p:val>
                                        </p:tav>
                                      </p:tavLst>
                                    </p:anim>
                                  </p:childTnLst>
                                </p:cTn>
                              </p:par>
                              <p:par>
                                <p:cTn id="36" presetID="2" presetClass="entr" presetSubtype="1" decel="100000" fill="hold" grpId="0" nodeType="withEffect">
                                  <p:stCondLst>
                                    <p:cond delay="0"/>
                                  </p:stCondLst>
                                  <p:childTnLst>
                                    <p:set>
                                      <p:cBhvr>
                                        <p:cTn id="37" dur="1" fill="hold">
                                          <p:stCondLst>
                                            <p:cond delay="0"/>
                                          </p:stCondLst>
                                        </p:cTn>
                                        <p:tgtEl>
                                          <p:spTgt spid="22">
                                            <p:txEl>
                                              <p:pRg st="0" end="0"/>
                                            </p:txEl>
                                          </p:spTgt>
                                        </p:tgtEl>
                                        <p:attrNameLst>
                                          <p:attrName>style.visibility</p:attrName>
                                        </p:attrNameLst>
                                      </p:cBhvr>
                                      <p:to>
                                        <p:strVal val="visible"/>
                                      </p:to>
                                    </p:set>
                                    <p:anim calcmode="lin" valueType="num">
                                      <p:cBhvr additive="base">
                                        <p:cTn id="38"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2">
                                            <p:txEl>
                                              <p:pRg st="0" end="0"/>
                                            </p:txEl>
                                          </p:spTgt>
                                        </p:tgtEl>
                                        <p:attrNameLst>
                                          <p:attrName>ppt_y</p:attrName>
                                        </p:attrNameLst>
                                      </p:cBhvr>
                                      <p:tavLst>
                                        <p:tav tm="0">
                                          <p:val>
                                            <p:strVal val="0-#ppt_h/2"/>
                                          </p:val>
                                        </p:tav>
                                        <p:tav tm="100000">
                                          <p:val>
                                            <p:strVal val="#ppt_y"/>
                                          </p:val>
                                        </p:tav>
                                      </p:tavLst>
                                    </p:anim>
                                  </p:childTnLst>
                                </p:cTn>
                              </p:par>
                            </p:childTnLst>
                          </p:cTn>
                        </p:par>
                        <p:par>
                          <p:cTn id="40" fill="hold">
                            <p:stCondLst>
                              <p:cond delay="3500"/>
                            </p:stCondLst>
                            <p:childTnLst>
                              <p:par>
                                <p:cTn id="41" presetID="2" presetClass="entr" presetSubtype="1" decel="10000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0-#ppt_h/2"/>
                                          </p:val>
                                        </p:tav>
                                        <p:tav tm="100000">
                                          <p:val>
                                            <p:strVal val="#ppt_y"/>
                                          </p:val>
                                        </p:tav>
                                      </p:tavLst>
                                    </p:anim>
                                  </p:childTnLst>
                                </p:cTn>
                              </p:par>
                            </p:childTnLst>
                          </p:cTn>
                        </p:par>
                        <p:par>
                          <p:cTn id="45" fill="hold">
                            <p:stCondLst>
                              <p:cond delay="4000"/>
                            </p:stCondLst>
                            <p:childTnLst>
                              <p:par>
                                <p:cTn id="46" presetID="2" presetClass="entr" presetSubtype="1" decel="100000"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ppt_x"/>
                                          </p:val>
                                        </p:tav>
                                        <p:tav tm="100000">
                                          <p:val>
                                            <p:strVal val="#ppt_x"/>
                                          </p:val>
                                        </p:tav>
                                      </p:tavLst>
                                    </p:anim>
                                    <p:anim calcmode="lin" valueType="num">
                                      <p:cBhvr additive="base">
                                        <p:cTn id="49" dur="500" fill="hold"/>
                                        <p:tgtEl>
                                          <p:spTgt spid="24"/>
                                        </p:tgtEl>
                                        <p:attrNameLst>
                                          <p:attrName>ppt_y</p:attrName>
                                        </p:attrNameLst>
                                      </p:cBhvr>
                                      <p:tavLst>
                                        <p:tav tm="0">
                                          <p:val>
                                            <p:strVal val="0-#ppt_h/2"/>
                                          </p:val>
                                        </p:tav>
                                        <p:tav tm="100000">
                                          <p:val>
                                            <p:strVal val="#ppt_y"/>
                                          </p:val>
                                        </p:tav>
                                      </p:tavLst>
                                    </p:anim>
                                  </p:childTnLst>
                                </p:cTn>
                              </p:par>
                              <p:par>
                                <p:cTn id="50" presetID="2" presetClass="entr" presetSubtype="1" decel="100000" fill="hold" grpId="0" nodeType="with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 calcmode="lin" valueType="num">
                                      <p:cBhvr additive="base">
                                        <p:cTn id="52"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7">
                                            <p:txEl>
                                              <p:pRg st="0" end="0"/>
                                            </p:txEl>
                                          </p:spTgt>
                                        </p:tgtEl>
                                        <p:attrNameLst>
                                          <p:attrName>ppt_y</p:attrName>
                                        </p:attrNameLst>
                                      </p:cBhvr>
                                      <p:tavLst>
                                        <p:tav tm="0">
                                          <p:val>
                                            <p:strVal val="0-#ppt_h/2"/>
                                          </p:val>
                                        </p:tav>
                                        <p:tav tm="100000">
                                          <p:val>
                                            <p:strVal val="#ppt_y"/>
                                          </p:val>
                                        </p:tav>
                                      </p:tavLst>
                                    </p:anim>
                                  </p:childTnLst>
                                </p:cTn>
                              </p:par>
                            </p:childTnLst>
                          </p:cTn>
                        </p:par>
                        <p:par>
                          <p:cTn id="54" fill="hold">
                            <p:stCondLst>
                              <p:cond delay="4500"/>
                            </p:stCondLst>
                            <p:childTnLst>
                              <p:par>
                                <p:cTn id="55" presetID="2" presetClass="entr" presetSubtype="1" decel="100000" fill="hold" nodeType="after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0-#ppt_h/2"/>
                                          </p:val>
                                        </p:tav>
                                        <p:tav tm="100000">
                                          <p:val>
                                            <p:strVal val="#ppt_y"/>
                                          </p:val>
                                        </p:tav>
                                      </p:tavLst>
                                    </p:anim>
                                  </p:childTnLst>
                                </p:cTn>
                              </p:par>
                            </p:childTnLst>
                          </p:cTn>
                        </p:par>
                        <p:par>
                          <p:cTn id="59" fill="hold">
                            <p:stCondLst>
                              <p:cond delay="5000"/>
                            </p:stCondLst>
                            <p:childTnLst>
                              <p:par>
                                <p:cTn id="60" presetID="2" presetClass="entr" presetSubtype="1" decel="100000" fill="hold" nodeType="after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additive="base">
                                        <p:cTn id="62" dur="500" fill="hold"/>
                                        <p:tgtEl>
                                          <p:spTgt spid="29"/>
                                        </p:tgtEl>
                                        <p:attrNameLst>
                                          <p:attrName>ppt_x</p:attrName>
                                        </p:attrNameLst>
                                      </p:cBhvr>
                                      <p:tavLst>
                                        <p:tav tm="0">
                                          <p:val>
                                            <p:strVal val="#ppt_x"/>
                                          </p:val>
                                        </p:tav>
                                        <p:tav tm="100000">
                                          <p:val>
                                            <p:strVal val="#ppt_x"/>
                                          </p:val>
                                        </p:tav>
                                      </p:tavLst>
                                    </p:anim>
                                    <p:anim calcmode="lin" valueType="num">
                                      <p:cBhvr additive="base">
                                        <p:cTn id="63" dur="500" fill="hold"/>
                                        <p:tgtEl>
                                          <p:spTgt spid="29"/>
                                        </p:tgtEl>
                                        <p:attrNameLst>
                                          <p:attrName>ppt_y</p:attrName>
                                        </p:attrNameLst>
                                      </p:cBhvr>
                                      <p:tavLst>
                                        <p:tav tm="0">
                                          <p:val>
                                            <p:strVal val="0-#ppt_h/2"/>
                                          </p:val>
                                        </p:tav>
                                        <p:tav tm="100000">
                                          <p:val>
                                            <p:strVal val="#ppt_y"/>
                                          </p:val>
                                        </p:tav>
                                      </p:tavLst>
                                    </p:anim>
                                  </p:childTnLst>
                                </p:cTn>
                              </p:par>
                              <p:par>
                                <p:cTn id="64" presetID="2" presetClass="entr" presetSubtype="1" decel="100000" fill="hold" grpId="0" nodeType="withEffect">
                                  <p:stCondLst>
                                    <p:cond delay="0"/>
                                  </p:stCondLst>
                                  <p:childTnLst>
                                    <p:set>
                                      <p:cBhvr>
                                        <p:cTn id="65" dur="1" fill="hold">
                                          <p:stCondLst>
                                            <p:cond delay="0"/>
                                          </p:stCondLst>
                                        </p:cTn>
                                        <p:tgtEl>
                                          <p:spTgt spid="32">
                                            <p:txEl>
                                              <p:pRg st="0" end="0"/>
                                            </p:txEl>
                                          </p:spTgt>
                                        </p:tgtEl>
                                        <p:attrNameLst>
                                          <p:attrName>style.visibility</p:attrName>
                                        </p:attrNameLst>
                                      </p:cBhvr>
                                      <p:to>
                                        <p:strVal val="visible"/>
                                      </p:to>
                                    </p:set>
                                    <p:anim calcmode="lin" valueType="num">
                                      <p:cBhvr additive="base">
                                        <p:cTn id="66"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2">
                                            <p:txEl>
                                              <p:pRg st="0" end="0"/>
                                            </p:txEl>
                                          </p:spTgt>
                                        </p:tgtEl>
                                        <p:attrNameLst>
                                          <p:attrName>ppt_y</p:attrName>
                                        </p:attrNameLst>
                                      </p:cBhvr>
                                      <p:tavLst>
                                        <p:tav tm="0">
                                          <p:val>
                                            <p:strVal val="0-#ppt_h/2"/>
                                          </p:val>
                                        </p:tav>
                                        <p:tav tm="100000">
                                          <p:val>
                                            <p:strVal val="#ppt_y"/>
                                          </p:val>
                                        </p:tav>
                                      </p:tavLst>
                                    </p:anim>
                                  </p:childTnLst>
                                </p:cTn>
                              </p:par>
                            </p:childTnLst>
                          </p:cTn>
                        </p:par>
                        <p:par>
                          <p:cTn id="68" fill="hold">
                            <p:stCondLst>
                              <p:cond delay="5500"/>
                            </p:stCondLst>
                            <p:childTnLst>
                              <p:par>
                                <p:cTn id="69" presetID="2" presetClass="entr" presetSubtype="1" decel="100000" fill="hold" nodeType="after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fill="hold"/>
                                        <p:tgtEl>
                                          <p:spTgt spid="33"/>
                                        </p:tgtEl>
                                        <p:attrNameLst>
                                          <p:attrName>ppt_x</p:attrName>
                                        </p:attrNameLst>
                                      </p:cBhvr>
                                      <p:tavLst>
                                        <p:tav tm="0">
                                          <p:val>
                                            <p:strVal val="#ppt_x"/>
                                          </p:val>
                                        </p:tav>
                                        <p:tav tm="100000">
                                          <p:val>
                                            <p:strVal val="#ppt_x"/>
                                          </p:val>
                                        </p:tav>
                                      </p:tavLst>
                                    </p:anim>
                                    <p:anim calcmode="lin" valueType="num">
                                      <p:cBhvr additive="base">
                                        <p:cTn id="72" dur="500" fill="hold"/>
                                        <p:tgtEl>
                                          <p:spTgt spid="33"/>
                                        </p:tgtEl>
                                        <p:attrNameLst>
                                          <p:attrName>ppt_y</p:attrName>
                                        </p:attrNameLst>
                                      </p:cBhvr>
                                      <p:tavLst>
                                        <p:tav tm="0">
                                          <p:val>
                                            <p:strVal val="0-#ppt_h/2"/>
                                          </p:val>
                                        </p:tav>
                                        <p:tav tm="100000">
                                          <p:val>
                                            <p:strVal val="#ppt_y"/>
                                          </p:val>
                                        </p:tav>
                                      </p:tavLst>
                                    </p:anim>
                                  </p:childTnLst>
                                </p:cTn>
                              </p:par>
                            </p:childTnLst>
                          </p:cTn>
                        </p:par>
                        <p:par>
                          <p:cTn id="73" fill="hold">
                            <p:stCondLst>
                              <p:cond delay="6000"/>
                            </p:stCondLst>
                            <p:childTnLst>
                              <p:par>
                                <p:cTn id="74" presetID="2" presetClass="entr" presetSubtype="1" decel="100000" fill="hold" nodeType="after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additive="base">
                                        <p:cTn id="76" dur="500" fill="hold"/>
                                        <p:tgtEl>
                                          <p:spTgt spid="34"/>
                                        </p:tgtEl>
                                        <p:attrNameLst>
                                          <p:attrName>ppt_x</p:attrName>
                                        </p:attrNameLst>
                                      </p:cBhvr>
                                      <p:tavLst>
                                        <p:tav tm="0">
                                          <p:val>
                                            <p:strVal val="#ppt_x"/>
                                          </p:val>
                                        </p:tav>
                                        <p:tav tm="100000">
                                          <p:val>
                                            <p:strVal val="#ppt_x"/>
                                          </p:val>
                                        </p:tav>
                                      </p:tavLst>
                                    </p:anim>
                                    <p:anim calcmode="lin" valueType="num">
                                      <p:cBhvr additive="base">
                                        <p:cTn id="77" dur="500" fill="hold"/>
                                        <p:tgtEl>
                                          <p:spTgt spid="34"/>
                                        </p:tgtEl>
                                        <p:attrNameLst>
                                          <p:attrName>ppt_y</p:attrName>
                                        </p:attrNameLst>
                                      </p:cBhvr>
                                      <p:tavLst>
                                        <p:tav tm="0">
                                          <p:val>
                                            <p:strVal val="0-#ppt_h/2"/>
                                          </p:val>
                                        </p:tav>
                                        <p:tav tm="100000">
                                          <p:val>
                                            <p:strVal val="#ppt_y"/>
                                          </p:val>
                                        </p:tav>
                                      </p:tavLst>
                                    </p:anim>
                                  </p:childTnLst>
                                </p:cTn>
                              </p:par>
                              <p:par>
                                <p:cTn id="78" presetID="2" presetClass="entr" presetSubtype="1" decel="100000" fill="hold" grpId="0" nodeType="withEffect">
                                  <p:stCondLst>
                                    <p:cond delay="0"/>
                                  </p:stCondLst>
                                  <p:childTnLst>
                                    <p:set>
                                      <p:cBhvr>
                                        <p:cTn id="79" dur="1" fill="hold">
                                          <p:stCondLst>
                                            <p:cond delay="0"/>
                                          </p:stCondLst>
                                        </p:cTn>
                                        <p:tgtEl>
                                          <p:spTgt spid="37">
                                            <p:txEl>
                                              <p:pRg st="0" end="0"/>
                                            </p:txEl>
                                          </p:spTgt>
                                        </p:tgtEl>
                                        <p:attrNameLst>
                                          <p:attrName>style.visibility</p:attrName>
                                        </p:attrNameLst>
                                      </p:cBhvr>
                                      <p:to>
                                        <p:strVal val="visible"/>
                                      </p:to>
                                    </p:set>
                                    <p:anim calcmode="lin" valueType="num">
                                      <p:cBhvr additive="base">
                                        <p:cTn id="80"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7">
                                            <p:txEl>
                                              <p:pRg st="0" end="0"/>
                                            </p:txEl>
                                          </p:spTgt>
                                        </p:tgtEl>
                                        <p:attrNameLst>
                                          <p:attrName>ppt_y</p:attrName>
                                        </p:attrNameLst>
                                      </p:cBhvr>
                                      <p:tavLst>
                                        <p:tav tm="0">
                                          <p:val>
                                            <p:strVal val="0-#ppt_h/2"/>
                                          </p:val>
                                        </p:tav>
                                        <p:tav tm="100000">
                                          <p:val>
                                            <p:strVal val="#ppt_y"/>
                                          </p:val>
                                        </p:tav>
                                      </p:tavLst>
                                    </p:anim>
                                  </p:childTnLst>
                                </p:cTn>
                              </p:par>
                            </p:childTnLst>
                          </p:cTn>
                        </p:par>
                        <p:par>
                          <p:cTn id="82" fill="hold">
                            <p:stCondLst>
                              <p:cond delay="6500"/>
                            </p:stCondLst>
                            <p:childTnLst>
                              <p:par>
                                <p:cTn id="83" presetID="2" presetClass="entr" presetSubtype="1" decel="10000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500" fill="hold"/>
                                        <p:tgtEl>
                                          <p:spTgt spid="38"/>
                                        </p:tgtEl>
                                        <p:attrNameLst>
                                          <p:attrName>ppt_x</p:attrName>
                                        </p:attrNameLst>
                                      </p:cBhvr>
                                      <p:tavLst>
                                        <p:tav tm="0">
                                          <p:val>
                                            <p:strVal val="#ppt_x"/>
                                          </p:val>
                                        </p:tav>
                                        <p:tav tm="100000">
                                          <p:val>
                                            <p:strVal val="#ppt_x"/>
                                          </p:val>
                                        </p:tav>
                                      </p:tavLst>
                                    </p:anim>
                                    <p:anim calcmode="lin" valueType="num">
                                      <p:cBhvr additive="base">
                                        <p:cTn id="86" dur="500" fill="hold"/>
                                        <p:tgtEl>
                                          <p:spTgt spid="38"/>
                                        </p:tgtEl>
                                        <p:attrNameLst>
                                          <p:attrName>ppt_y</p:attrName>
                                        </p:attrNameLst>
                                      </p:cBhvr>
                                      <p:tavLst>
                                        <p:tav tm="0">
                                          <p:val>
                                            <p:strVal val="0-#ppt_h/2"/>
                                          </p:val>
                                        </p:tav>
                                        <p:tav tm="100000">
                                          <p:val>
                                            <p:strVal val="#ppt_y"/>
                                          </p:val>
                                        </p:tav>
                                      </p:tavLst>
                                    </p:anim>
                                  </p:childTnLst>
                                </p:cTn>
                              </p:par>
                            </p:childTnLst>
                          </p:cTn>
                        </p:par>
                        <p:par>
                          <p:cTn id="87" fill="hold">
                            <p:stCondLst>
                              <p:cond delay="7000"/>
                            </p:stCondLst>
                            <p:childTnLst>
                              <p:par>
                                <p:cTn id="88" presetID="2" presetClass="entr" presetSubtype="1" decel="100000" fill="hold" nodeType="afterEffect">
                                  <p:stCondLst>
                                    <p:cond delay="0"/>
                                  </p:stCondLst>
                                  <p:childTnLst>
                                    <p:set>
                                      <p:cBhvr>
                                        <p:cTn id="89" dur="1" fill="hold">
                                          <p:stCondLst>
                                            <p:cond delay="0"/>
                                          </p:stCondLst>
                                        </p:cTn>
                                        <p:tgtEl>
                                          <p:spTgt spid="39"/>
                                        </p:tgtEl>
                                        <p:attrNameLst>
                                          <p:attrName>style.visibility</p:attrName>
                                        </p:attrNameLst>
                                      </p:cBhvr>
                                      <p:to>
                                        <p:strVal val="visible"/>
                                      </p:to>
                                    </p:set>
                                    <p:anim calcmode="lin" valueType="num">
                                      <p:cBhvr additive="base">
                                        <p:cTn id="90" dur="500" fill="hold"/>
                                        <p:tgtEl>
                                          <p:spTgt spid="39"/>
                                        </p:tgtEl>
                                        <p:attrNameLst>
                                          <p:attrName>ppt_x</p:attrName>
                                        </p:attrNameLst>
                                      </p:cBhvr>
                                      <p:tavLst>
                                        <p:tav tm="0">
                                          <p:val>
                                            <p:strVal val="#ppt_x"/>
                                          </p:val>
                                        </p:tav>
                                        <p:tav tm="100000">
                                          <p:val>
                                            <p:strVal val="#ppt_x"/>
                                          </p:val>
                                        </p:tav>
                                      </p:tavLst>
                                    </p:anim>
                                    <p:anim calcmode="lin" valueType="num">
                                      <p:cBhvr additive="base">
                                        <p:cTn id="91" dur="500" fill="hold"/>
                                        <p:tgtEl>
                                          <p:spTgt spid="39"/>
                                        </p:tgtEl>
                                        <p:attrNameLst>
                                          <p:attrName>ppt_y</p:attrName>
                                        </p:attrNameLst>
                                      </p:cBhvr>
                                      <p:tavLst>
                                        <p:tav tm="0">
                                          <p:val>
                                            <p:strVal val="0-#ppt_h/2"/>
                                          </p:val>
                                        </p:tav>
                                        <p:tav tm="100000">
                                          <p:val>
                                            <p:strVal val="#ppt_y"/>
                                          </p:val>
                                        </p:tav>
                                      </p:tavLst>
                                    </p:anim>
                                  </p:childTnLst>
                                </p:cTn>
                              </p:par>
                              <p:par>
                                <p:cTn id="92" presetID="2" presetClass="entr" presetSubtype="1" decel="100000" fill="hold" grpId="0" nodeType="withEffect">
                                  <p:stCondLst>
                                    <p:cond delay="0"/>
                                  </p:stCondLst>
                                  <p:childTnLst>
                                    <p:set>
                                      <p:cBhvr>
                                        <p:cTn id="93" dur="1" fill="hold">
                                          <p:stCondLst>
                                            <p:cond delay="0"/>
                                          </p:stCondLst>
                                        </p:cTn>
                                        <p:tgtEl>
                                          <p:spTgt spid="42">
                                            <p:txEl>
                                              <p:pRg st="0" end="0"/>
                                            </p:txEl>
                                          </p:spTgt>
                                        </p:tgtEl>
                                        <p:attrNameLst>
                                          <p:attrName>style.visibility</p:attrName>
                                        </p:attrNameLst>
                                      </p:cBhvr>
                                      <p:to>
                                        <p:strVal val="visible"/>
                                      </p:to>
                                    </p:set>
                                    <p:anim calcmode="lin" valueType="num">
                                      <p:cBhvr additive="base">
                                        <p:cTn id="94"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42">
                                            <p:txEl>
                                              <p:pRg st="0" end="0"/>
                                            </p:txEl>
                                          </p:spTgt>
                                        </p:tgtEl>
                                        <p:attrNameLst>
                                          <p:attrName>ppt_y</p:attrName>
                                        </p:attrNameLst>
                                      </p:cBhvr>
                                      <p:tavLst>
                                        <p:tav tm="0">
                                          <p:val>
                                            <p:strVal val="0-#ppt_h/2"/>
                                          </p:val>
                                        </p:tav>
                                        <p:tav tm="100000">
                                          <p:val>
                                            <p:strVal val="#ppt_y"/>
                                          </p:val>
                                        </p:tav>
                                      </p:tavLst>
                                    </p:anim>
                                  </p:childTnLst>
                                </p:cTn>
                              </p:par>
                            </p:childTnLst>
                          </p:cTn>
                        </p:par>
                        <p:par>
                          <p:cTn id="96" fill="hold">
                            <p:stCondLst>
                              <p:cond delay="7500"/>
                            </p:stCondLst>
                            <p:childTnLst>
                              <p:par>
                                <p:cTn id="97" presetID="2" presetClass="entr" presetSubtype="2" decel="100000" fill="hold" grpId="0" nodeType="afterEffect">
                                  <p:stCondLst>
                                    <p:cond delay="250"/>
                                  </p:stCondLst>
                                  <p:childTnLst>
                                    <p:set>
                                      <p:cBhvr>
                                        <p:cTn id="98" dur="1" fill="hold">
                                          <p:stCondLst>
                                            <p:cond delay="0"/>
                                          </p:stCondLst>
                                        </p:cTn>
                                        <p:tgtEl>
                                          <p:spTgt spid="43">
                                            <p:txEl>
                                              <p:pRg st="0" end="0"/>
                                            </p:txEl>
                                          </p:spTgt>
                                        </p:tgtEl>
                                        <p:attrNameLst>
                                          <p:attrName>style.visibility</p:attrName>
                                        </p:attrNameLst>
                                      </p:cBhvr>
                                      <p:to>
                                        <p:strVal val="visible"/>
                                      </p:to>
                                    </p:set>
                                    <p:anim calcmode="lin" valueType="num">
                                      <p:cBhvr additive="base">
                                        <p:cTn id="99"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100" dur="500" fill="hold"/>
                                        <p:tgtEl>
                                          <p:spTgt spid="43">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2" decel="100000" fill="hold" grpId="0" nodeType="withEffect">
                                  <p:stCondLst>
                                    <p:cond delay="500"/>
                                  </p:stCondLst>
                                  <p:childTnLst>
                                    <p:set>
                                      <p:cBhvr>
                                        <p:cTn id="102" dur="1" fill="hold">
                                          <p:stCondLst>
                                            <p:cond delay="0"/>
                                          </p:stCondLst>
                                        </p:cTn>
                                        <p:tgtEl>
                                          <p:spTgt spid="44">
                                            <p:txEl>
                                              <p:pRg st="0" end="0"/>
                                            </p:txEl>
                                          </p:spTgt>
                                        </p:tgtEl>
                                        <p:attrNameLst>
                                          <p:attrName>style.visibility</p:attrName>
                                        </p:attrNameLst>
                                      </p:cBhvr>
                                      <p:to>
                                        <p:strVal val="visible"/>
                                      </p:to>
                                    </p:set>
                                    <p:anim calcmode="lin" valueType="num">
                                      <p:cBhvr additive="base">
                                        <p:cTn id="103"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allAtOnce">
        <p:tmplLst>
          <p:tmpl lvl="1">
            <p:tnLst>
              <p:par>
                <p:cTn presetID="2" presetClass="entr" presetSubtype="1" decel="10000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0-#ppt_h/2"/>
                          </p:val>
                        </p:tav>
                        <p:tav tm="100000">
                          <p:val>
                            <p:strVal val="#ppt_y"/>
                          </p:val>
                        </p:tav>
                      </p:tavLst>
                    </p:anim>
                  </p:childTnLst>
                </p:cTn>
              </p:par>
            </p:tnLst>
          </p:tmpl>
        </p:tmplLst>
      </p:bldP>
      <p:bldP spid="22" grpId="0" build="allAtOnce">
        <p:tmplLst>
          <p:tmpl lvl="1">
            <p:tnLst>
              <p:par>
                <p:cTn presetID="2" presetClass="entr" presetSubtype="1"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0-#ppt_h/2"/>
                          </p:val>
                        </p:tav>
                        <p:tav tm="100000">
                          <p:val>
                            <p:strVal val="#ppt_y"/>
                          </p:val>
                        </p:tav>
                      </p:tavLst>
                    </p:anim>
                  </p:childTnLst>
                </p:cTn>
              </p:par>
            </p:tnLst>
          </p:tmpl>
        </p:tmplLst>
      </p:bldP>
      <p:bldP spid="27" grpId="0" build="allAtOnce">
        <p:tmplLst>
          <p:tmpl lvl="1">
            <p:tnLst>
              <p:par>
                <p:cTn presetID="2" presetClass="entr" presetSubtype="1"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0-#ppt_h/2"/>
                          </p:val>
                        </p:tav>
                        <p:tav tm="100000">
                          <p:val>
                            <p:strVal val="#ppt_y"/>
                          </p:val>
                        </p:tav>
                      </p:tavLst>
                    </p:anim>
                  </p:childTnLst>
                </p:cTn>
              </p:par>
            </p:tnLst>
          </p:tmpl>
        </p:tmplLst>
      </p:bldP>
      <p:bldP spid="32" grpId="0" build="allAtOnce">
        <p:tmplLst>
          <p:tmpl lvl="1">
            <p:tnLst>
              <p:par>
                <p:cTn presetID="2" presetClass="entr" presetSubtype="1"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0-#ppt_h/2"/>
                          </p:val>
                        </p:tav>
                        <p:tav tm="100000">
                          <p:val>
                            <p:strVal val="#ppt_y"/>
                          </p:val>
                        </p:tav>
                      </p:tavLst>
                    </p:anim>
                  </p:childTnLst>
                </p:cTn>
              </p:par>
            </p:tnLst>
          </p:tmpl>
        </p:tmplLst>
      </p:bldP>
      <p:bldP spid="37" grpId="0" build="allAtOnce">
        <p:tmplLst>
          <p:tmpl lvl="1">
            <p:tnLst>
              <p:par>
                <p:cTn presetID="2" presetClass="entr" presetSubtype="1"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0-#ppt_h/2"/>
                          </p:val>
                        </p:tav>
                        <p:tav tm="100000">
                          <p:val>
                            <p:strVal val="#ppt_y"/>
                          </p:val>
                        </p:tav>
                      </p:tavLst>
                    </p:anim>
                  </p:childTnLst>
                </p:cTn>
              </p:par>
            </p:tnLst>
          </p:tmpl>
        </p:tmplLst>
      </p:bldP>
      <p:bldP spid="42" grpId="0" build="allAtOnce">
        <p:tmplLst>
          <p:tmpl lvl="1">
            <p:tnLst>
              <p:par>
                <p:cTn presetID="2" presetClass="entr" presetSubtype="1" decel="10000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0-#ppt_h/2"/>
                          </p:val>
                        </p:tav>
                        <p:tav tm="100000">
                          <p:val>
                            <p:strVal val="#ppt_y"/>
                          </p:val>
                        </p:tav>
                      </p:tavLst>
                    </p:anim>
                  </p:childTnLst>
                </p:cTn>
              </p:par>
            </p:tnLst>
          </p:tmpl>
        </p:tmplLst>
      </p:bldP>
      <p:bldP spid="43" grpId="0" build="p">
        <p:tmplLst>
          <p:tmpl lvl="1">
            <p:tnLst>
              <p:par>
                <p:cTn presetID="2" presetClass="entr" presetSubtype="2" decel="100000" fill="hold" nodeType="afterEffect">
                  <p:stCondLst>
                    <p:cond delay="25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1+#ppt_w/2"/>
                          </p:val>
                        </p:tav>
                        <p:tav tm="100000">
                          <p:val>
                            <p:strVal val="#ppt_x"/>
                          </p:val>
                        </p:tav>
                      </p:tavLst>
                    </p:anim>
                    <p:anim calcmode="lin" valueType="num">
                      <p:cBhvr additive="base">
                        <p:cTn dur="500" fill="hold"/>
                        <p:tgtEl>
                          <p:spTgt spid="43"/>
                        </p:tgtEl>
                        <p:attrNameLst>
                          <p:attrName>ppt_y</p:attrName>
                        </p:attrNameLst>
                      </p:cBhvr>
                      <p:tavLst>
                        <p:tav tm="0">
                          <p:val>
                            <p:strVal val="#ppt_y"/>
                          </p:val>
                        </p:tav>
                        <p:tav tm="100000">
                          <p:val>
                            <p:strVal val="#ppt_y"/>
                          </p:val>
                        </p:tav>
                      </p:tavLst>
                    </p:anim>
                  </p:childTnLst>
                </p:cTn>
              </p:par>
            </p:tnLst>
          </p:tmpl>
        </p:tmplLst>
      </p:bldP>
      <p:bldP spid="44" grpId="0" build="p">
        <p:tmplLst>
          <p:tmpl lvl="1">
            <p:tnLst>
              <p:par>
                <p:cTn presetID="2" presetClass="entr" presetSubtype="2" decel="100000" fill="hold" nodeType="withEffect">
                  <p:stCondLst>
                    <p:cond delay="50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Lst>
  </p:timing>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ap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390" y="1673614"/>
            <a:ext cx="14617624" cy="8222414"/>
          </a:xfrm>
          <a:prstGeom prst="rect">
            <a:avLst/>
          </a:prstGeom>
        </p:spPr>
      </p:pic>
      <p:sp>
        <p:nvSpPr>
          <p:cNvPr id="8" name="グラフ プレースホルダー 7"/>
          <p:cNvSpPr>
            <a:spLocks noGrp="1"/>
          </p:cNvSpPr>
          <p:nvPr>
            <p:ph type="chart" sz="quarter" idx="19" hasCustomPrompt="1"/>
          </p:nvPr>
        </p:nvSpPr>
        <p:spPr>
          <a:xfrm>
            <a:off x="2518470" y="2839244"/>
            <a:ext cx="2232025" cy="2232025"/>
          </a:xfrm>
        </p:spPr>
        <p:txBody>
          <a:bodyPr/>
          <a:lstStyle>
            <a:lvl1pPr>
              <a:defRPr/>
            </a:lvl1pPr>
          </a:lstStyle>
          <a:p>
            <a:r>
              <a:rPr lang="en-US" dirty="0" smtClean="0"/>
              <a:t>Add Graph</a:t>
            </a:r>
            <a:endParaRPr lang="en-US" dirty="0"/>
          </a:p>
        </p:txBody>
      </p:sp>
      <p:sp>
        <p:nvSpPr>
          <p:cNvPr id="45" name="グラフ プレースホルダー 7"/>
          <p:cNvSpPr>
            <a:spLocks noGrp="1"/>
          </p:cNvSpPr>
          <p:nvPr>
            <p:ph type="chart" sz="quarter" idx="20" hasCustomPrompt="1"/>
          </p:nvPr>
        </p:nvSpPr>
        <p:spPr>
          <a:xfrm>
            <a:off x="4030638" y="6079604"/>
            <a:ext cx="2232025" cy="2232025"/>
          </a:xfrm>
        </p:spPr>
        <p:txBody>
          <a:bodyPr/>
          <a:lstStyle>
            <a:lvl1pPr>
              <a:defRPr/>
            </a:lvl1pPr>
          </a:lstStyle>
          <a:p>
            <a:r>
              <a:rPr lang="en-US" dirty="0" smtClean="0"/>
              <a:t>Add Graph</a:t>
            </a:r>
            <a:endParaRPr lang="en-US" dirty="0"/>
          </a:p>
        </p:txBody>
      </p:sp>
      <p:sp>
        <p:nvSpPr>
          <p:cNvPr id="46" name="グラフ プレースホルダー 7"/>
          <p:cNvSpPr>
            <a:spLocks noGrp="1"/>
          </p:cNvSpPr>
          <p:nvPr>
            <p:ph type="chart" sz="quarter" idx="21" hasCustomPrompt="1"/>
          </p:nvPr>
        </p:nvSpPr>
        <p:spPr>
          <a:xfrm>
            <a:off x="7703046" y="5143500"/>
            <a:ext cx="2232025" cy="2232025"/>
          </a:xfrm>
        </p:spPr>
        <p:txBody>
          <a:bodyPr/>
          <a:lstStyle>
            <a:lvl1pPr>
              <a:defRPr/>
            </a:lvl1pPr>
          </a:lstStyle>
          <a:p>
            <a:r>
              <a:rPr lang="en-US" dirty="0" smtClean="0"/>
              <a:t>Add Graph</a:t>
            </a:r>
            <a:endParaRPr lang="en-US" dirty="0"/>
          </a:p>
        </p:txBody>
      </p:sp>
      <p:sp>
        <p:nvSpPr>
          <p:cNvPr id="47" name="グラフ プレースホルダー 7"/>
          <p:cNvSpPr>
            <a:spLocks noGrp="1"/>
          </p:cNvSpPr>
          <p:nvPr>
            <p:ph type="chart" sz="quarter" idx="22" hasCustomPrompt="1"/>
          </p:nvPr>
        </p:nvSpPr>
        <p:spPr>
          <a:xfrm>
            <a:off x="8026400" y="2407196"/>
            <a:ext cx="2232025" cy="2232025"/>
          </a:xfrm>
        </p:spPr>
        <p:txBody>
          <a:bodyPr/>
          <a:lstStyle>
            <a:lvl1pPr>
              <a:defRPr/>
            </a:lvl1pPr>
          </a:lstStyle>
          <a:p>
            <a:r>
              <a:rPr lang="en-US" dirty="0" smtClean="0"/>
              <a:t>Add Graph</a:t>
            </a:r>
            <a:endParaRPr lang="en-US" dirty="0"/>
          </a:p>
        </p:txBody>
      </p:sp>
      <p:sp>
        <p:nvSpPr>
          <p:cNvPr id="48" name="グラフ プレースホルダー 7"/>
          <p:cNvSpPr>
            <a:spLocks noGrp="1"/>
          </p:cNvSpPr>
          <p:nvPr>
            <p:ph type="chart" sz="quarter" idx="23" hasCustomPrompt="1"/>
          </p:nvPr>
        </p:nvSpPr>
        <p:spPr>
          <a:xfrm>
            <a:off x="11591478" y="2839244"/>
            <a:ext cx="2232025" cy="2232025"/>
          </a:xfrm>
        </p:spPr>
        <p:txBody>
          <a:bodyPr/>
          <a:lstStyle>
            <a:lvl1pPr>
              <a:defRPr/>
            </a:lvl1pPr>
          </a:lstStyle>
          <a:p>
            <a:r>
              <a:rPr lang="en-US" dirty="0" smtClean="0"/>
              <a:t>Add Graph</a:t>
            </a:r>
            <a:endParaRPr lang="en-US" dirty="0"/>
          </a:p>
        </p:txBody>
      </p:sp>
      <p:sp>
        <p:nvSpPr>
          <p:cNvPr id="49" name="グラフ プレースホルダー 7"/>
          <p:cNvSpPr>
            <a:spLocks noGrp="1"/>
          </p:cNvSpPr>
          <p:nvPr>
            <p:ph type="chart" sz="quarter" idx="24" hasCustomPrompt="1"/>
          </p:nvPr>
        </p:nvSpPr>
        <p:spPr>
          <a:xfrm>
            <a:off x="13391678" y="5935588"/>
            <a:ext cx="2232025" cy="2232025"/>
          </a:xfrm>
        </p:spPr>
        <p:txBody>
          <a:bodyPr/>
          <a:lstStyle>
            <a:lvl1pPr>
              <a:defRPr/>
            </a:lvl1pPr>
          </a:lstStyle>
          <a:p>
            <a:r>
              <a:rPr lang="en-US" dirty="0" smtClean="0"/>
              <a:t>Add Graph</a:t>
            </a:r>
            <a:endParaRPr lang="en-US" dirty="0"/>
          </a:p>
        </p:txBody>
      </p:sp>
    </p:spTree>
    <p:extLst>
      <p:ext uri="{BB962C8B-B14F-4D97-AF65-F5344CB8AC3E}">
        <p14:creationId xmlns:p14="http://schemas.microsoft.com/office/powerpoint/2010/main" val="249862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out)">
                                      <p:cBhvr>
                                        <p:cTn id="11" dur="1000"/>
                                        <p:tgtEl>
                                          <p:spTgt spid="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000"/>
                            </p:stCondLst>
                            <p:childTnLst>
                              <p:par>
                                <p:cTn id="17" presetID="10" presetClass="entr" presetSubtype="0" fill="hold" grpId="0" nodeType="afterEffect">
                                  <p:stCondLst>
                                    <p:cond delay="25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par>
                          <p:cTn id="20" fill="hold">
                            <p:stCondLst>
                              <p:cond delay="2750"/>
                            </p:stCondLst>
                            <p:childTnLst>
                              <p:par>
                                <p:cTn id="21" presetID="10" presetClass="entr" presetSubtype="0" fill="hold" grpId="0" nodeType="afterEffect">
                                  <p:stCondLst>
                                    <p:cond delay="25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par>
                          <p:cTn id="24" fill="hold">
                            <p:stCondLst>
                              <p:cond delay="3500"/>
                            </p:stCondLst>
                            <p:childTnLst>
                              <p:par>
                                <p:cTn id="25" presetID="10" presetClass="entr" presetSubtype="0" fill="hold" grpId="0" nodeType="afterEffect">
                                  <p:stCondLst>
                                    <p:cond delay="25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par>
                          <p:cTn id="28" fill="hold">
                            <p:stCondLst>
                              <p:cond delay="4250"/>
                            </p:stCondLst>
                            <p:childTnLst>
                              <p:par>
                                <p:cTn id="29" presetID="10" presetClass="entr" presetSubtype="0" fill="hold" grpId="0" nodeType="afterEffect">
                                  <p:stCondLst>
                                    <p:cond delay="25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par>
                          <p:cTn id="32" fill="hold">
                            <p:stCondLst>
                              <p:cond delay="5000"/>
                            </p:stCondLst>
                            <p:childTnLst>
                              <p:par>
                                <p:cTn id="33" presetID="10" presetClass="entr" presetSubtype="0" fill="hold" grpId="0" nodeType="afterEffect">
                                  <p:stCondLst>
                                    <p:cond delay="25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p:bldP spid="45" grpId="0"/>
      <p:bldP spid="46" grpId="0"/>
      <p:bldP spid="47" grpId="0"/>
      <p:bldP spid="48" grpId="0"/>
      <p:bldP spid="49" grpId="0"/>
    </p:bldLst>
  </p:timing>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aph - No Anima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8" name="テキスト プレースホルダー 11"/>
          <p:cNvSpPr>
            <a:spLocks noGrp="1"/>
          </p:cNvSpPr>
          <p:nvPr>
            <p:ph type="body" sz="quarter" idx="14" hasCustomPrompt="1"/>
          </p:nvPr>
        </p:nvSpPr>
        <p:spPr>
          <a:xfrm>
            <a:off x="9287222" y="2839244"/>
            <a:ext cx="79911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9" name="テキスト プレースホルダー 11"/>
          <p:cNvSpPr>
            <a:spLocks noGrp="1"/>
          </p:cNvSpPr>
          <p:nvPr>
            <p:ph type="body" sz="quarter" idx="15" hasCustomPrompt="1"/>
          </p:nvPr>
        </p:nvSpPr>
        <p:spPr>
          <a:xfrm>
            <a:off x="9287222" y="3487316"/>
            <a:ext cx="7991103" cy="2016224"/>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
        <p:nvSpPr>
          <p:cNvPr id="10" name="テキスト プレースホルダー 11"/>
          <p:cNvSpPr>
            <a:spLocks noGrp="1"/>
          </p:cNvSpPr>
          <p:nvPr>
            <p:ph type="body" sz="quarter" idx="16" hasCustomPrompt="1"/>
          </p:nvPr>
        </p:nvSpPr>
        <p:spPr>
          <a:xfrm>
            <a:off x="9289007" y="6079604"/>
            <a:ext cx="79911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12" name="テキスト プレースホルダー 11"/>
          <p:cNvSpPr>
            <a:spLocks noGrp="1"/>
          </p:cNvSpPr>
          <p:nvPr>
            <p:ph type="body" sz="quarter" idx="17" hasCustomPrompt="1"/>
          </p:nvPr>
        </p:nvSpPr>
        <p:spPr>
          <a:xfrm>
            <a:off x="9289007" y="6727676"/>
            <a:ext cx="7991103" cy="2016224"/>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Tree>
    <p:extLst>
      <p:ext uri="{BB962C8B-B14F-4D97-AF65-F5344CB8AC3E}">
        <p14:creationId xmlns:p14="http://schemas.microsoft.com/office/powerpoint/2010/main" val="395254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pic>
        <p:nvPicPr>
          <p:cNvPr id="9" name="図 8"/>
          <p:cNvPicPr>
            <a:picLocks noChangeAspect="1"/>
          </p:cNvPicPr>
          <p:nvPr userDrawn="1"/>
        </p:nvPicPr>
        <p:blipFill rotWithShape="1">
          <a:blip r:embed="rId2" cstate="print">
            <a:extLst>
              <a:ext uri="{28A0092B-C50C-407E-A947-70E740481C1C}">
                <a14:useLocalDpi xmlns:a14="http://schemas.microsoft.com/office/drawing/2010/main" val="0"/>
              </a:ext>
            </a:extLst>
          </a:blip>
          <a:srcRect b="55519"/>
          <a:stretch/>
        </p:blipFill>
        <p:spPr>
          <a:xfrm>
            <a:off x="10511358" y="4495428"/>
            <a:ext cx="5520709" cy="5092476"/>
          </a:xfrm>
          <a:prstGeom prst="rect">
            <a:avLst/>
          </a:prstGeom>
          <a:effectLst/>
        </p:spPr>
      </p:pic>
      <p:sp>
        <p:nvSpPr>
          <p:cNvPr id="12" name="テキスト プレースホルダー 11"/>
          <p:cNvSpPr>
            <a:spLocks noGrp="1"/>
          </p:cNvSpPr>
          <p:nvPr>
            <p:ph type="body" sz="quarter" idx="14" hasCustomPrompt="1"/>
          </p:nvPr>
        </p:nvSpPr>
        <p:spPr>
          <a:xfrm>
            <a:off x="9142413" y="2335188"/>
            <a:ext cx="8135912" cy="647650"/>
          </a:xfrm>
        </p:spPr>
        <p:txBody>
          <a:bodyPr anchor="ctr">
            <a:noAutofit/>
          </a:bodyPr>
          <a:lstStyle>
            <a:lvl1pP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14" name="テキスト プレースホルダー 11"/>
          <p:cNvSpPr>
            <a:spLocks noGrp="1"/>
          </p:cNvSpPr>
          <p:nvPr>
            <p:ph type="body" sz="quarter" idx="15" hasCustomPrompt="1"/>
          </p:nvPr>
        </p:nvSpPr>
        <p:spPr>
          <a:xfrm>
            <a:off x="9142413" y="2983260"/>
            <a:ext cx="8135912" cy="1440160"/>
          </a:xfrm>
        </p:spPr>
        <p:txBody>
          <a:bodyPr anchor="t">
            <a:noAutofit/>
          </a:bodyPr>
          <a:lstStyle>
            <a:lvl1pPr>
              <a:defRPr sz="2400">
                <a:solidFill>
                  <a:schemeClr val="bg1"/>
                </a:solidFill>
                <a:latin typeface="+mn-lt"/>
              </a:defRPr>
            </a:lvl1pPr>
          </a:lstStyle>
          <a:p>
            <a:pPr lvl="0"/>
            <a:r>
              <a:rPr lang="en-US" altLang="ja-JP" dirty="0" smtClean="0"/>
              <a:t>Text Here</a:t>
            </a:r>
            <a:endParaRPr lang="en-US" dirty="0"/>
          </a:p>
        </p:txBody>
      </p:sp>
      <p:sp>
        <p:nvSpPr>
          <p:cNvPr id="8" name="図プレースホルダー 7"/>
          <p:cNvSpPr>
            <a:spLocks noGrp="1"/>
          </p:cNvSpPr>
          <p:nvPr>
            <p:ph type="pic" sz="quarter" idx="19" hasCustomPrompt="1"/>
          </p:nvPr>
        </p:nvSpPr>
        <p:spPr>
          <a:xfrm>
            <a:off x="10865016" y="5935588"/>
            <a:ext cx="4813392" cy="3652316"/>
          </a:xfrm>
          <a:solidFill>
            <a:schemeClr val="bg1">
              <a:alpha val="22000"/>
            </a:schemeClr>
          </a:solidFill>
          <a:effectLst>
            <a:innerShdw blurRad="114300">
              <a:prstClr val="black"/>
            </a:innerShdw>
          </a:effectLst>
        </p:spPr>
        <p:txBody>
          <a:bodyPr/>
          <a:lstStyle>
            <a:lvl1pPr>
              <a:defRPr/>
            </a:lvl1pPr>
          </a:lstStyle>
          <a:p>
            <a:r>
              <a:rPr lang="en-US" dirty="0" smtClean="0"/>
              <a:t>Add Image</a:t>
            </a:r>
            <a:endParaRPr lang="en-US" dirty="0"/>
          </a:p>
        </p:txBody>
      </p:sp>
      <p:sp>
        <p:nvSpPr>
          <p:cNvPr id="6" name="グラフ プレースホルダー 5"/>
          <p:cNvSpPr>
            <a:spLocks noGrp="1"/>
          </p:cNvSpPr>
          <p:nvPr>
            <p:ph type="chart" sz="quarter" idx="20" hasCustomPrompt="1"/>
          </p:nvPr>
        </p:nvSpPr>
        <p:spPr>
          <a:xfrm>
            <a:off x="862013" y="2335188"/>
            <a:ext cx="8064500" cy="7129487"/>
          </a:xfrm>
        </p:spPr>
        <p:txBody>
          <a:bodyPr/>
          <a:lstStyle>
            <a:lvl1pPr>
              <a:defRPr/>
            </a:lvl1pPr>
          </a:lstStyle>
          <a:p>
            <a:r>
              <a:rPr lang="en-US" dirty="0" smtClean="0"/>
              <a:t>Add Graph</a:t>
            </a:r>
          </a:p>
          <a:p>
            <a:endParaRPr lang="en-US" dirty="0"/>
          </a:p>
        </p:txBody>
      </p:sp>
    </p:spTree>
    <p:extLst>
      <p:ext uri="{BB962C8B-B14F-4D97-AF65-F5344CB8AC3E}">
        <p14:creationId xmlns:p14="http://schemas.microsoft.com/office/powerpoint/2010/main" val="171010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2" presetClass="entr" presetSubtype="2" decel="100000" fill="hold" grpId="0" nodeType="after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 calcmode="lin" valueType="num">
                                      <p:cBhvr additive="base">
                                        <p:cTn id="22"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2">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2" decel="100000" fill="hold" grpId="0" nodeType="withEffect">
                                  <p:stCondLst>
                                    <p:cond delay="250"/>
                                  </p:stCondLst>
                                  <p:childTnLst>
                                    <p:set>
                                      <p:cBhvr>
                                        <p:cTn id="25" dur="1" fill="hold">
                                          <p:stCondLst>
                                            <p:cond delay="0"/>
                                          </p:stCondLst>
                                        </p:cTn>
                                        <p:tgtEl>
                                          <p:spTgt spid="14">
                                            <p:txEl>
                                              <p:pRg st="0" end="0"/>
                                            </p:txEl>
                                          </p:spTgt>
                                        </p:tgtEl>
                                        <p:attrNameLst>
                                          <p:attrName>style.visibility</p:attrName>
                                        </p:attrNameLst>
                                      </p:cBhvr>
                                      <p:to>
                                        <p:strVal val="visible"/>
                                      </p:to>
                                    </p:set>
                                    <p:anim calcmode="lin" valueType="num">
                                      <p:cBhvr additive="base">
                                        <p:cTn id="26"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8" grpId="0" animBg="1"/>
      <p:bldP spid="6" grpId="0" build="p"/>
    </p:bldLst>
  </p:timing>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12" name="テキスト プレースホルダー 11"/>
          <p:cNvSpPr>
            <a:spLocks noGrp="1"/>
          </p:cNvSpPr>
          <p:nvPr>
            <p:ph type="body" sz="quarter" idx="14" hasCustomPrompt="1"/>
          </p:nvPr>
        </p:nvSpPr>
        <p:spPr>
          <a:xfrm>
            <a:off x="862286" y="7375748"/>
            <a:ext cx="16489832"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smtClean="0"/>
              <a:t>Text Here</a:t>
            </a:r>
            <a:endParaRPr lang="en-US" dirty="0"/>
          </a:p>
        </p:txBody>
      </p:sp>
      <p:sp>
        <p:nvSpPr>
          <p:cNvPr id="14" name="テキスト プレースホルダー 11"/>
          <p:cNvSpPr>
            <a:spLocks noGrp="1"/>
          </p:cNvSpPr>
          <p:nvPr>
            <p:ph type="body" sz="quarter" idx="15" hasCustomPrompt="1"/>
          </p:nvPr>
        </p:nvSpPr>
        <p:spPr>
          <a:xfrm>
            <a:off x="862286" y="8023820"/>
            <a:ext cx="16489832" cy="1440160"/>
          </a:xfrm>
        </p:spPr>
        <p:txBody>
          <a:bodyPr anchor="t">
            <a:noAutofit/>
          </a:bodyPr>
          <a:lstStyle>
            <a:lvl1pPr algn="ctr">
              <a:defRPr sz="2400">
                <a:solidFill>
                  <a:schemeClr val="bg1"/>
                </a:solidFill>
                <a:latin typeface="+mn-lt"/>
              </a:defRPr>
            </a:lvl1pPr>
          </a:lstStyle>
          <a:p>
            <a:pPr lvl="0"/>
            <a:r>
              <a:rPr lang="en-US" altLang="ja-JP" dirty="0" smtClean="0"/>
              <a:t>Text Here</a:t>
            </a:r>
            <a:endParaRPr lang="en-US" dirty="0"/>
          </a:p>
        </p:txBody>
      </p:sp>
      <p:sp>
        <p:nvSpPr>
          <p:cNvPr id="6" name="グラフ プレースホルダー 5"/>
          <p:cNvSpPr>
            <a:spLocks noGrp="1"/>
          </p:cNvSpPr>
          <p:nvPr>
            <p:ph type="chart" sz="quarter" idx="20" hasCustomPrompt="1"/>
          </p:nvPr>
        </p:nvSpPr>
        <p:spPr>
          <a:xfrm>
            <a:off x="862013" y="2335189"/>
            <a:ext cx="16490106" cy="4896543"/>
          </a:xfrm>
        </p:spPr>
        <p:txBody>
          <a:bodyPr/>
          <a:lstStyle>
            <a:lvl1pPr>
              <a:defRPr/>
            </a:lvl1pPr>
          </a:lstStyle>
          <a:p>
            <a:r>
              <a:rPr lang="en-US" dirty="0" smtClean="0"/>
              <a:t>Add Graph</a:t>
            </a:r>
          </a:p>
          <a:p>
            <a:endParaRPr lang="en-US" dirty="0"/>
          </a:p>
        </p:txBody>
      </p:sp>
    </p:spTree>
    <p:extLst>
      <p:ext uri="{BB962C8B-B14F-4D97-AF65-F5344CB8AC3E}">
        <p14:creationId xmlns:p14="http://schemas.microsoft.com/office/powerpoint/2010/main" val="232483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2" presetClass="entr" presetSubtype="2" decel="100000" fill="hold" grpId="0" nodeType="after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additive="base">
                                        <p:cTn id="15"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additive="base">
                                        <p:cTn id="19"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6" grpId="0" build="p"/>
    </p:bldLst>
  </p:timing>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Graph 2">
    <p:spTree>
      <p:nvGrpSpPr>
        <p:cNvPr id="1" name=""/>
        <p:cNvGrpSpPr/>
        <p:nvPr/>
      </p:nvGrpSpPr>
      <p:grpSpPr>
        <a:xfrm>
          <a:off x="0" y="0"/>
          <a:ext cx="0" cy="0"/>
          <a:chOff x="0" y="0"/>
          <a:chExt cx="0" cy="0"/>
        </a:xfrm>
      </p:grpSpPr>
      <p:sp>
        <p:nvSpPr>
          <p:cNvPr id="19" name="テキスト プレースホルダー 7"/>
          <p:cNvSpPr>
            <a:spLocks noGrp="1"/>
          </p:cNvSpPr>
          <p:nvPr>
            <p:ph type="body" sz="quarter" idx="30" hasCustomPrompt="1"/>
          </p:nvPr>
        </p:nvSpPr>
        <p:spPr>
          <a:xfrm>
            <a:off x="3022526" y="2443340"/>
            <a:ext cx="3276224" cy="3276224"/>
          </a:xfrm>
          <a:prstGeom prst="ellipse">
            <a:avLst/>
          </a:prstGeom>
          <a:solidFill>
            <a:srgbClr val="000000">
              <a:alpha val="30000"/>
            </a:srgbClr>
          </a:solidFill>
          <a:ln w="114300" cmpd="thinThick">
            <a:noFill/>
          </a:ln>
        </p:spPr>
        <p:txBody>
          <a:bodyPr wrap="none" anchor="ctr">
            <a:normAutofit/>
          </a:bodyPr>
          <a:lstStyle>
            <a:lvl1pPr algn="ctr">
              <a:defRPr sz="4400">
                <a:solidFill>
                  <a:schemeClr val="bg2"/>
                </a:solidFill>
                <a:latin typeface="Bebas Neue Regular" pitchFamily="50" charset="0"/>
              </a:defRPr>
            </a:lvl1pPr>
          </a:lstStyle>
          <a:p>
            <a:pPr lvl="0"/>
            <a:r>
              <a:rPr lang="en-US" dirty="0" smtClean="0"/>
              <a:t>TEXT</a:t>
            </a:r>
            <a:endParaRPr lang="en-US" dirty="0"/>
          </a:p>
        </p:txBody>
      </p:sp>
      <p:sp>
        <p:nvSpPr>
          <p:cNvPr id="18" name="テキスト プレースホルダー 7"/>
          <p:cNvSpPr>
            <a:spLocks noGrp="1"/>
          </p:cNvSpPr>
          <p:nvPr>
            <p:ph type="body" sz="quarter" idx="29" hasCustomPrompt="1"/>
          </p:nvPr>
        </p:nvSpPr>
        <p:spPr>
          <a:xfrm>
            <a:off x="3238550" y="5107636"/>
            <a:ext cx="3780280" cy="3780280"/>
          </a:xfrm>
          <a:prstGeom prst="ellipse">
            <a:avLst/>
          </a:prstGeom>
          <a:solidFill>
            <a:schemeClr val="accent1">
              <a:alpha val="50000"/>
            </a:schemeClr>
          </a:solidFill>
          <a:ln w="114300" cmpd="thinThick">
            <a:noFill/>
          </a:ln>
        </p:spPr>
        <p:txBody>
          <a:bodyPr wrap="none" anchor="ctr">
            <a:normAutofit/>
          </a:bodyPr>
          <a:lstStyle>
            <a:lvl1pPr algn="ctr">
              <a:defRPr sz="4400">
                <a:solidFill>
                  <a:schemeClr val="bg2"/>
                </a:solidFill>
                <a:latin typeface="Bebas Neue Regular" pitchFamily="50" charset="0"/>
              </a:defRPr>
            </a:lvl1pPr>
          </a:lstStyle>
          <a:p>
            <a:pPr lvl="0"/>
            <a:r>
              <a:rPr lang="en-US" dirty="0" smtClean="0"/>
              <a:t>TEXT</a:t>
            </a:r>
            <a:endParaRPr lang="en-US" dirty="0"/>
          </a:p>
        </p:txBody>
      </p:sp>
      <p:sp>
        <p:nvSpPr>
          <p:cNvPr id="2" name="タイトル 1"/>
          <p:cNvSpPr>
            <a:spLocks noGrp="1"/>
          </p:cNvSpPr>
          <p:nvPr>
            <p:ph type="title" hasCustomPrompt="1"/>
          </p:nvPr>
        </p:nvSpPr>
        <p:spPr/>
        <p:txBody>
          <a:bodyPr>
            <a:noAutofit/>
          </a:bodyPr>
          <a:lstStyle>
            <a:lvl1pPr>
              <a:defRPr sz="8800" spc="300"/>
            </a:lvl1pPr>
          </a:lstStyle>
          <a:p>
            <a:r>
              <a:rPr lang="en-US" altLang="ja-JP" dirty="0" smtClean="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2/18/2022</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smtClean="0"/>
              <a:t>Slide Subtitle Here</a:t>
            </a:r>
            <a:endParaRPr lang="en-US" dirty="0"/>
          </a:p>
        </p:txBody>
      </p:sp>
      <p:sp>
        <p:nvSpPr>
          <p:cNvPr id="20" name="テキスト プレースホルダー 7"/>
          <p:cNvSpPr>
            <a:spLocks noGrp="1"/>
          </p:cNvSpPr>
          <p:nvPr>
            <p:ph type="body" sz="quarter" idx="31" hasCustomPrompt="1"/>
          </p:nvPr>
        </p:nvSpPr>
        <p:spPr>
          <a:xfrm>
            <a:off x="1438350" y="4423420"/>
            <a:ext cx="2484136" cy="2484136"/>
          </a:xfrm>
          <a:prstGeom prst="ellipse">
            <a:avLst/>
          </a:prstGeom>
          <a:solidFill>
            <a:srgbClr val="FFFFFF">
              <a:alpha val="40000"/>
            </a:srgbClr>
          </a:solidFill>
          <a:ln w="114300" cmpd="thinThick">
            <a:noFill/>
          </a:ln>
        </p:spPr>
        <p:txBody>
          <a:bodyPr wrap="none" anchor="ctr">
            <a:normAutofit/>
          </a:bodyPr>
          <a:lstStyle>
            <a:lvl1pPr algn="ctr">
              <a:defRPr sz="3600">
                <a:solidFill>
                  <a:schemeClr val="bg2"/>
                </a:solidFill>
                <a:latin typeface="Bebas Neue Regular" pitchFamily="50" charset="0"/>
              </a:defRPr>
            </a:lvl1pPr>
          </a:lstStyle>
          <a:p>
            <a:pPr lvl="0"/>
            <a:r>
              <a:rPr lang="en-US" dirty="0" smtClean="0"/>
              <a:t>TEXT</a:t>
            </a:r>
            <a:endParaRPr lang="en-US" dirty="0"/>
          </a:p>
        </p:txBody>
      </p:sp>
      <p:sp>
        <p:nvSpPr>
          <p:cNvPr id="21" name="図プレースホルダー 5"/>
          <p:cNvSpPr>
            <a:spLocks noGrp="1"/>
          </p:cNvSpPr>
          <p:nvPr>
            <p:ph type="pic" sz="quarter" idx="45" hasCustomPrompt="1"/>
          </p:nvPr>
        </p:nvSpPr>
        <p:spPr>
          <a:xfrm>
            <a:off x="4750718" y="5791572"/>
            <a:ext cx="792088" cy="792088"/>
          </a:xfrm>
        </p:spPr>
        <p:txBody>
          <a:bodyPr>
            <a:normAutofit/>
          </a:bodyPr>
          <a:lstStyle>
            <a:lvl1pPr>
              <a:defRPr sz="1100"/>
            </a:lvl1pPr>
          </a:lstStyle>
          <a:p>
            <a:r>
              <a:rPr lang="en-US" dirty="0" smtClean="0"/>
              <a:t>ICON</a:t>
            </a:r>
          </a:p>
        </p:txBody>
      </p:sp>
      <p:sp>
        <p:nvSpPr>
          <p:cNvPr id="22" name="図プレースホルダー 5"/>
          <p:cNvSpPr>
            <a:spLocks noGrp="1"/>
          </p:cNvSpPr>
          <p:nvPr>
            <p:ph type="pic" sz="quarter" idx="46" hasCustomPrompt="1"/>
          </p:nvPr>
        </p:nvSpPr>
        <p:spPr>
          <a:xfrm>
            <a:off x="4318670" y="3091412"/>
            <a:ext cx="630070" cy="630070"/>
          </a:xfrm>
        </p:spPr>
        <p:txBody>
          <a:bodyPr>
            <a:normAutofit/>
          </a:bodyPr>
          <a:lstStyle>
            <a:lvl1pPr>
              <a:defRPr sz="1100"/>
            </a:lvl1pPr>
          </a:lstStyle>
          <a:p>
            <a:r>
              <a:rPr lang="en-US" dirty="0" smtClean="0"/>
              <a:t>ICON</a:t>
            </a:r>
          </a:p>
        </p:txBody>
      </p:sp>
      <p:sp>
        <p:nvSpPr>
          <p:cNvPr id="23" name="図プレースホルダー 5"/>
          <p:cNvSpPr>
            <a:spLocks noGrp="1"/>
          </p:cNvSpPr>
          <p:nvPr>
            <p:ph type="pic" sz="quarter" idx="47" hasCustomPrompt="1"/>
          </p:nvPr>
        </p:nvSpPr>
        <p:spPr>
          <a:xfrm>
            <a:off x="2374454" y="4771303"/>
            <a:ext cx="630070" cy="630070"/>
          </a:xfrm>
        </p:spPr>
        <p:txBody>
          <a:bodyPr>
            <a:normAutofit/>
          </a:bodyPr>
          <a:lstStyle>
            <a:lvl1pPr>
              <a:defRPr sz="1100"/>
            </a:lvl1pPr>
          </a:lstStyle>
          <a:p>
            <a:r>
              <a:rPr lang="en-US" dirty="0" smtClean="0"/>
              <a:t>ICON</a:t>
            </a:r>
          </a:p>
        </p:txBody>
      </p:sp>
      <p:sp>
        <p:nvSpPr>
          <p:cNvPr id="24" name="テキスト プレースホルダー 7"/>
          <p:cNvSpPr>
            <a:spLocks noGrp="1"/>
          </p:cNvSpPr>
          <p:nvPr>
            <p:ph type="body" sz="quarter" idx="48" hasCustomPrompt="1"/>
          </p:nvPr>
        </p:nvSpPr>
        <p:spPr>
          <a:xfrm>
            <a:off x="12095534" y="2551212"/>
            <a:ext cx="1764056" cy="176405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2400">
                <a:solidFill>
                  <a:schemeClr val="bg2"/>
                </a:solidFill>
                <a:latin typeface="Bebas Neue Regular" pitchFamily="50" charset="0"/>
              </a:defRPr>
            </a:lvl1pPr>
          </a:lstStyle>
          <a:p>
            <a:pPr lvl="0"/>
            <a:r>
              <a:rPr lang="en-US" dirty="0" smtClean="0"/>
              <a:t>TEXT</a:t>
            </a:r>
            <a:endParaRPr lang="en-US" dirty="0"/>
          </a:p>
        </p:txBody>
      </p:sp>
      <p:sp>
        <p:nvSpPr>
          <p:cNvPr id="25" name="テキスト プレースホルダー 7"/>
          <p:cNvSpPr>
            <a:spLocks noGrp="1"/>
          </p:cNvSpPr>
          <p:nvPr>
            <p:ph type="body" sz="quarter" idx="49" hasCustomPrompt="1"/>
          </p:nvPr>
        </p:nvSpPr>
        <p:spPr>
          <a:xfrm>
            <a:off x="14111758" y="6151612"/>
            <a:ext cx="1764056" cy="176405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2400">
                <a:solidFill>
                  <a:schemeClr val="bg2"/>
                </a:solidFill>
                <a:latin typeface="Bebas Neue Regular" pitchFamily="50" charset="0"/>
              </a:defRPr>
            </a:lvl1pPr>
          </a:lstStyle>
          <a:p>
            <a:pPr lvl="0"/>
            <a:r>
              <a:rPr lang="en-US" dirty="0" smtClean="0"/>
              <a:t>TEXT</a:t>
            </a:r>
            <a:endParaRPr lang="en-US" dirty="0"/>
          </a:p>
        </p:txBody>
      </p:sp>
      <p:sp>
        <p:nvSpPr>
          <p:cNvPr id="26" name="テキスト プレースホルダー 7"/>
          <p:cNvSpPr>
            <a:spLocks noGrp="1"/>
          </p:cNvSpPr>
          <p:nvPr>
            <p:ph type="body" sz="quarter" idx="50" hasCustomPrompt="1"/>
          </p:nvPr>
        </p:nvSpPr>
        <p:spPr>
          <a:xfrm>
            <a:off x="12095534" y="7447756"/>
            <a:ext cx="1764056" cy="176405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2400">
                <a:solidFill>
                  <a:schemeClr val="bg2"/>
                </a:solidFill>
                <a:latin typeface="Bebas Neue Regular" pitchFamily="50" charset="0"/>
              </a:defRPr>
            </a:lvl1pPr>
          </a:lstStyle>
          <a:p>
            <a:pPr lvl="0"/>
            <a:r>
              <a:rPr lang="en-US" dirty="0" smtClean="0"/>
              <a:t>TEXT</a:t>
            </a:r>
            <a:endParaRPr lang="en-US" dirty="0"/>
          </a:p>
        </p:txBody>
      </p:sp>
      <p:sp>
        <p:nvSpPr>
          <p:cNvPr id="28" name="テキスト プレースホルダー 7"/>
          <p:cNvSpPr>
            <a:spLocks noGrp="1"/>
          </p:cNvSpPr>
          <p:nvPr>
            <p:ph type="body" sz="quarter" idx="51" hasCustomPrompt="1"/>
          </p:nvPr>
        </p:nvSpPr>
        <p:spPr>
          <a:xfrm>
            <a:off x="14399790" y="3055268"/>
            <a:ext cx="2628152" cy="2628152"/>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normAutofit/>
          </a:bodyPr>
          <a:lstStyle>
            <a:lvl1pPr algn="ctr">
              <a:defRPr sz="3200">
                <a:solidFill>
                  <a:schemeClr val="bg2"/>
                </a:solidFill>
                <a:latin typeface="Bebas Neue Regular" pitchFamily="50" charset="0"/>
              </a:defRPr>
            </a:lvl1pPr>
          </a:lstStyle>
          <a:p>
            <a:pPr lvl="0"/>
            <a:r>
              <a:rPr lang="en-US" dirty="0" smtClean="0"/>
              <a:t>TEXT</a:t>
            </a:r>
            <a:endParaRPr lang="en-US" dirty="0"/>
          </a:p>
        </p:txBody>
      </p:sp>
      <p:cxnSp>
        <p:nvCxnSpPr>
          <p:cNvPr id="30" name="直線コネクタ 29"/>
          <p:cNvCxnSpPr>
            <a:stCxn id="15" idx="0"/>
          </p:cNvCxnSpPr>
          <p:nvPr userDrawn="1"/>
        </p:nvCxnSpPr>
        <p:spPr>
          <a:xfrm flipV="1">
            <a:off x="9107995" y="3991372"/>
            <a:ext cx="3059547" cy="2124376"/>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stCxn id="8" idx="2"/>
          </p:cNvCxnSpPr>
          <p:nvPr userDrawn="1"/>
        </p:nvCxnSpPr>
        <p:spPr>
          <a:xfrm flipV="1">
            <a:off x="9107995" y="4783460"/>
            <a:ext cx="5291795" cy="1332288"/>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8" idx="2"/>
          </p:cNvCxnSpPr>
          <p:nvPr userDrawn="1"/>
        </p:nvCxnSpPr>
        <p:spPr>
          <a:xfrm>
            <a:off x="9107995" y="6115748"/>
            <a:ext cx="5003763" cy="755944"/>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a:stCxn id="15" idx="0"/>
          </p:cNvCxnSpPr>
          <p:nvPr userDrawn="1"/>
        </p:nvCxnSpPr>
        <p:spPr>
          <a:xfrm>
            <a:off x="9107995" y="6115748"/>
            <a:ext cx="3059547" cy="1836064"/>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2" name="図プレースホルダー 5"/>
          <p:cNvSpPr>
            <a:spLocks noGrp="1"/>
          </p:cNvSpPr>
          <p:nvPr>
            <p:ph type="pic" sz="quarter" idx="52" hasCustomPrompt="1"/>
          </p:nvPr>
        </p:nvSpPr>
        <p:spPr>
          <a:xfrm>
            <a:off x="12725744" y="2677366"/>
            <a:ext cx="521918" cy="521918"/>
          </a:xfrm>
        </p:spPr>
        <p:txBody>
          <a:bodyPr wrap="none">
            <a:noAutofit/>
          </a:bodyPr>
          <a:lstStyle>
            <a:lvl1pPr>
              <a:defRPr sz="900"/>
            </a:lvl1pPr>
          </a:lstStyle>
          <a:p>
            <a:r>
              <a:rPr lang="en-US" dirty="0" smtClean="0"/>
              <a:t>ICON</a:t>
            </a:r>
          </a:p>
        </p:txBody>
      </p:sp>
      <p:sp>
        <p:nvSpPr>
          <p:cNvPr id="44" name="図プレースホルダー 5"/>
          <p:cNvSpPr>
            <a:spLocks noGrp="1"/>
          </p:cNvSpPr>
          <p:nvPr>
            <p:ph type="pic" sz="quarter" idx="53" hasCustomPrompt="1"/>
          </p:nvPr>
        </p:nvSpPr>
        <p:spPr>
          <a:xfrm>
            <a:off x="14741968" y="6277766"/>
            <a:ext cx="521918" cy="521918"/>
          </a:xfrm>
        </p:spPr>
        <p:txBody>
          <a:bodyPr wrap="none">
            <a:noAutofit/>
          </a:bodyPr>
          <a:lstStyle>
            <a:lvl1pPr>
              <a:defRPr sz="900"/>
            </a:lvl1pPr>
          </a:lstStyle>
          <a:p>
            <a:r>
              <a:rPr lang="en-US" dirty="0" smtClean="0"/>
              <a:t>ICON</a:t>
            </a:r>
          </a:p>
        </p:txBody>
      </p:sp>
      <p:sp>
        <p:nvSpPr>
          <p:cNvPr id="45" name="図プレースホルダー 5"/>
          <p:cNvSpPr>
            <a:spLocks noGrp="1"/>
          </p:cNvSpPr>
          <p:nvPr>
            <p:ph type="pic" sz="quarter" idx="54" hasCustomPrompt="1"/>
          </p:nvPr>
        </p:nvSpPr>
        <p:spPr>
          <a:xfrm>
            <a:off x="12725744" y="7573910"/>
            <a:ext cx="521918" cy="521918"/>
          </a:xfrm>
        </p:spPr>
        <p:txBody>
          <a:bodyPr wrap="none">
            <a:noAutofit/>
          </a:bodyPr>
          <a:lstStyle>
            <a:lvl1pPr>
              <a:defRPr sz="900"/>
            </a:lvl1pPr>
          </a:lstStyle>
          <a:p>
            <a:r>
              <a:rPr lang="en-US" dirty="0" smtClean="0"/>
              <a:t>ICON</a:t>
            </a:r>
          </a:p>
        </p:txBody>
      </p:sp>
      <p:sp>
        <p:nvSpPr>
          <p:cNvPr id="49" name="図プレースホルダー 5"/>
          <p:cNvSpPr>
            <a:spLocks noGrp="1"/>
          </p:cNvSpPr>
          <p:nvPr>
            <p:ph type="pic" sz="quarter" idx="56" hasCustomPrompt="1"/>
          </p:nvPr>
        </p:nvSpPr>
        <p:spPr>
          <a:xfrm>
            <a:off x="15407902" y="3456157"/>
            <a:ext cx="630070" cy="630070"/>
          </a:xfrm>
        </p:spPr>
        <p:txBody>
          <a:bodyPr>
            <a:normAutofit/>
          </a:bodyPr>
          <a:lstStyle>
            <a:lvl1pPr>
              <a:defRPr sz="1100"/>
            </a:lvl1pPr>
          </a:lstStyle>
          <a:p>
            <a:r>
              <a:rPr lang="en-US" dirty="0" smtClean="0"/>
              <a:t>ICON</a:t>
            </a:r>
          </a:p>
        </p:txBody>
      </p:sp>
      <p:sp>
        <p:nvSpPr>
          <p:cNvPr id="54" name="テキスト プレースホルダー 3"/>
          <p:cNvSpPr>
            <a:spLocks noGrp="1"/>
          </p:cNvSpPr>
          <p:nvPr>
            <p:ph type="body" sz="quarter" idx="11" hasCustomPrompt="1"/>
          </p:nvPr>
        </p:nvSpPr>
        <p:spPr>
          <a:xfrm>
            <a:off x="6406902" y="3199284"/>
            <a:ext cx="5400600" cy="5400600"/>
          </a:xfrm>
          <a:prstGeom prst="ellipse">
            <a:avLst/>
          </a:prstGeom>
          <a:blipFill dpi="0" rotWithShape="1">
            <a:blip r:embed="rId2"/>
            <a:srcRect/>
            <a:tile tx="0" ty="0" sx="100000" sy="100000" flip="none" algn="tl"/>
          </a:blipFill>
          <a:effectLst>
            <a:innerShdw blurRad="114300">
              <a:prstClr val="black"/>
            </a:innerShdw>
          </a:effectLst>
        </p:spPr>
        <p:txBody>
          <a:bodyPr wrap="none" anchor="ctr">
            <a:normAutofit/>
          </a:bodyPr>
          <a:lstStyle>
            <a:lvl1pPr algn="ctr">
              <a:defRPr sz="7200" baseline="0">
                <a:solidFill>
                  <a:schemeClr val="tx1">
                    <a:alpha val="80000"/>
                  </a:schemeClr>
                </a:solidFill>
                <a:latin typeface="Bebas Neue Regular" pitchFamily="50" charset="0"/>
              </a:defRPr>
            </a:lvl1pPr>
          </a:lstStyle>
          <a:p>
            <a:pPr lvl="0"/>
            <a:r>
              <a:rPr lang="en-US" altLang="ja-JP" dirty="0" smtClean="0"/>
              <a:t> </a:t>
            </a:r>
            <a:endParaRPr lang="ja-JP" altLang="en-US" dirty="0" smtClean="0"/>
          </a:p>
        </p:txBody>
      </p:sp>
      <p:sp>
        <p:nvSpPr>
          <p:cNvPr id="8" name="テキスト プレースホルダー 7"/>
          <p:cNvSpPr>
            <a:spLocks noGrp="1"/>
          </p:cNvSpPr>
          <p:nvPr>
            <p:ph type="body" sz="quarter" idx="19" hasCustomPrompt="1"/>
          </p:nvPr>
        </p:nvSpPr>
        <p:spPr>
          <a:xfrm>
            <a:off x="6587715" y="5201348"/>
            <a:ext cx="5040560" cy="914400"/>
          </a:xfrm>
        </p:spPr>
        <p:txBody>
          <a:bodyPr anchor="ctr">
            <a:noAutofit/>
          </a:bodyPr>
          <a:lstStyle>
            <a:lvl1pPr algn="ctr">
              <a:defRPr sz="8000">
                <a:latin typeface="+mj-lt"/>
              </a:defRPr>
            </a:lvl1pPr>
          </a:lstStyle>
          <a:p>
            <a:pPr lvl="0"/>
            <a:r>
              <a:rPr lang="en-US" dirty="0" smtClean="0"/>
              <a:t>TEXT HERE</a:t>
            </a:r>
            <a:endParaRPr lang="en-US" dirty="0"/>
          </a:p>
        </p:txBody>
      </p:sp>
      <p:sp>
        <p:nvSpPr>
          <p:cNvPr id="15" name="テキスト プレースホルダー 7"/>
          <p:cNvSpPr>
            <a:spLocks noGrp="1"/>
          </p:cNvSpPr>
          <p:nvPr>
            <p:ph type="body" sz="quarter" idx="20" hasCustomPrompt="1"/>
          </p:nvPr>
        </p:nvSpPr>
        <p:spPr>
          <a:xfrm>
            <a:off x="6731731" y="6115748"/>
            <a:ext cx="4752528" cy="936104"/>
          </a:xfrm>
        </p:spPr>
        <p:txBody>
          <a:bodyPr anchor="t">
            <a:noAutofit/>
          </a:bodyPr>
          <a:lstStyle>
            <a:lvl1pPr algn="ctr">
              <a:defRPr sz="2400">
                <a:latin typeface="+mn-lt"/>
                <a:ea typeface="+mn-ea"/>
              </a:defRPr>
            </a:lvl1pPr>
          </a:lstStyle>
          <a:p>
            <a:pPr lvl="0"/>
            <a:r>
              <a:rPr lang="en-US" dirty="0" smtClean="0"/>
              <a:t>Text Here</a:t>
            </a:r>
            <a:endParaRPr lang="en-US" dirty="0"/>
          </a:p>
        </p:txBody>
      </p:sp>
      <p:sp>
        <p:nvSpPr>
          <p:cNvPr id="48" name="図プレースホルダー 5"/>
          <p:cNvSpPr>
            <a:spLocks noGrp="1"/>
          </p:cNvSpPr>
          <p:nvPr>
            <p:ph type="pic" sz="quarter" idx="55" hasCustomPrompt="1"/>
          </p:nvPr>
        </p:nvSpPr>
        <p:spPr>
          <a:xfrm>
            <a:off x="8567142" y="3919364"/>
            <a:ext cx="1152128" cy="1152128"/>
          </a:xfrm>
        </p:spPr>
        <p:txBody>
          <a:bodyPr>
            <a:normAutofit/>
          </a:bodyPr>
          <a:lstStyle>
            <a:lvl1pPr>
              <a:defRPr sz="1100"/>
            </a:lvl1pPr>
          </a:lstStyle>
          <a:p>
            <a:r>
              <a:rPr lang="en-US" dirty="0" smtClean="0"/>
              <a:t>ICON</a:t>
            </a:r>
          </a:p>
        </p:txBody>
      </p:sp>
    </p:spTree>
    <p:extLst>
      <p:ext uri="{BB962C8B-B14F-4D97-AF65-F5344CB8AC3E}">
        <p14:creationId xmlns:p14="http://schemas.microsoft.com/office/powerpoint/2010/main" val="310524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p:cTn id="11" dur="500" fill="hold"/>
                                        <p:tgtEl>
                                          <p:spTgt spid="54"/>
                                        </p:tgtEl>
                                        <p:attrNameLst>
                                          <p:attrName>ppt_w</p:attrName>
                                        </p:attrNameLst>
                                      </p:cBhvr>
                                      <p:tavLst>
                                        <p:tav tm="0">
                                          <p:val>
                                            <p:fltVal val="0"/>
                                          </p:val>
                                        </p:tav>
                                        <p:tav tm="100000">
                                          <p:val>
                                            <p:strVal val="#ppt_w"/>
                                          </p:val>
                                        </p:tav>
                                      </p:tavLst>
                                    </p:anim>
                                    <p:anim calcmode="lin" valueType="num">
                                      <p:cBhvr>
                                        <p:cTn id="12" dur="500" fill="hold"/>
                                        <p:tgtEl>
                                          <p:spTgt spid="54"/>
                                        </p:tgtEl>
                                        <p:attrNameLst>
                                          <p:attrName>ppt_h</p:attrName>
                                        </p:attrNameLst>
                                      </p:cBhvr>
                                      <p:tavLst>
                                        <p:tav tm="0">
                                          <p:val>
                                            <p:fltVal val="0"/>
                                          </p:val>
                                        </p:tav>
                                        <p:tav tm="100000">
                                          <p:val>
                                            <p:strVal val="#ppt_h"/>
                                          </p:val>
                                        </p:tav>
                                      </p:tavLst>
                                    </p:anim>
                                    <p:animEffect transition="in" filter="fade">
                                      <p:cBhvr>
                                        <p:cTn id="13" dur="500"/>
                                        <p:tgtEl>
                                          <p:spTgt spid="5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p:cTn id="16"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
                                            <p:txEl>
                                              <p:pRg st="0" end="0"/>
                                            </p:txEl>
                                          </p:spTgt>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p:cTn id="21"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5">
                                            <p:txEl>
                                              <p:pRg st="0" end="0"/>
                                            </p:txEl>
                                          </p:spTgt>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500"/>
                                        <p:tgtEl>
                                          <p:spTgt spid="48"/>
                                        </p:tgtEl>
                                      </p:cBhvr>
                                    </p:animEffect>
                                  </p:childTnLst>
                                </p:cTn>
                              </p:par>
                            </p:childTnLst>
                          </p:cTn>
                        </p:par>
                        <p:par>
                          <p:cTn id="27" fill="hold">
                            <p:stCondLst>
                              <p:cond delay="1250"/>
                            </p:stCondLst>
                            <p:childTnLst>
                              <p:par>
                                <p:cTn id="28" presetID="53" presetClass="entr" presetSubtype="16"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2000"/>
                            </p:stCondLst>
                            <p:childTnLst>
                              <p:par>
                                <p:cTn id="37" presetID="53" presetClass="entr" presetSubtype="16"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par>
                          <p:cTn id="45" fill="hold">
                            <p:stCondLst>
                              <p:cond delay="2750"/>
                            </p:stCondLst>
                            <p:childTnLst>
                              <p:par>
                                <p:cTn id="46" presetID="53" presetClass="entr" presetSubtype="16"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par>
                          <p:cTn id="54" fill="hold">
                            <p:stCondLst>
                              <p:cond delay="3500"/>
                            </p:stCondLst>
                            <p:childTnLst>
                              <p:par>
                                <p:cTn id="55" presetID="53" presetClass="entr" presetSubtype="16"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par>
                                <p:cTn id="63" presetID="22" presetClass="entr" presetSubtype="8"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left)">
                                      <p:cBhvr>
                                        <p:cTn id="65" dur="500"/>
                                        <p:tgtEl>
                                          <p:spTgt spid="30"/>
                                        </p:tgtEl>
                                      </p:cBhvr>
                                    </p:animEffect>
                                  </p:childTnLst>
                                </p:cTn>
                              </p:par>
                            </p:childTnLst>
                          </p:cTn>
                        </p:par>
                        <p:par>
                          <p:cTn id="66" fill="hold">
                            <p:stCondLst>
                              <p:cond delay="4250"/>
                            </p:stCondLst>
                            <p:childTnLst>
                              <p:par>
                                <p:cTn id="67" presetID="53" presetClass="entr" presetSubtype="16" fill="hold" grpId="0" nodeType="after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49"/>
                                        </p:tgtEl>
                                        <p:attrNameLst>
                                          <p:attrName>style.visibility</p:attrName>
                                        </p:attrNameLst>
                                      </p:cBhvr>
                                      <p:to>
                                        <p:strVal val="visible"/>
                                      </p:to>
                                    </p:set>
                                    <p:animEffect transition="in" filter="fade">
                                      <p:cBhvr>
                                        <p:cTn id="74" dur="500"/>
                                        <p:tgtEl>
                                          <p:spTgt spid="49"/>
                                        </p:tgtEl>
                                      </p:cBhvr>
                                    </p:animEffect>
                                  </p:childTnLst>
                                </p:cTn>
                              </p:par>
                              <p:par>
                                <p:cTn id="75" presetID="22" presetClass="entr" presetSubtype="8"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left)">
                                      <p:cBhvr>
                                        <p:cTn id="77" dur="500"/>
                                        <p:tgtEl>
                                          <p:spTgt spid="31"/>
                                        </p:tgtEl>
                                      </p:cBhvr>
                                    </p:animEffect>
                                  </p:childTnLst>
                                </p:cTn>
                              </p:par>
                            </p:childTnLst>
                          </p:cTn>
                        </p:par>
                        <p:par>
                          <p:cTn id="78" fill="hold">
                            <p:stCondLst>
                              <p:cond delay="5000"/>
                            </p:stCondLst>
                            <p:childTnLst>
                              <p:par>
                                <p:cTn id="79" presetID="53" presetClass="entr" presetSubtype="16"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p:cTn id="81" dur="500" fill="hold"/>
                                        <p:tgtEl>
                                          <p:spTgt spid="25"/>
                                        </p:tgtEl>
                                        <p:attrNameLst>
                                          <p:attrName>ppt_w</p:attrName>
                                        </p:attrNameLst>
                                      </p:cBhvr>
                                      <p:tavLst>
                                        <p:tav tm="0">
                                          <p:val>
                                            <p:fltVal val="0"/>
                                          </p:val>
                                        </p:tav>
                                        <p:tav tm="100000">
                                          <p:val>
                                            <p:strVal val="#ppt_w"/>
                                          </p:val>
                                        </p:tav>
                                      </p:tavLst>
                                    </p:anim>
                                    <p:anim calcmode="lin" valueType="num">
                                      <p:cBhvr>
                                        <p:cTn id="82" dur="500" fill="hold"/>
                                        <p:tgtEl>
                                          <p:spTgt spid="25"/>
                                        </p:tgtEl>
                                        <p:attrNameLst>
                                          <p:attrName>ppt_h</p:attrName>
                                        </p:attrNameLst>
                                      </p:cBhvr>
                                      <p:tavLst>
                                        <p:tav tm="0">
                                          <p:val>
                                            <p:fltVal val="0"/>
                                          </p:val>
                                        </p:tav>
                                        <p:tav tm="100000">
                                          <p:val>
                                            <p:strVal val="#ppt_h"/>
                                          </p:val>
                                        </p:tav>
                                      </p:tavLst>
                                    </p:anim>
                                    <p:animEffect transition="in" filter="fade">
                                      <p:cBhvr>
                                        <p:cTn id="83" dur="500"/>
                                        <p:tgtEl>
                                          <p:spTgt spid="25"/>
                                        </p:tgtEl>
                                      </p:cBhvr>
                                    </p:animEffect>
                                  </p:childTnLst>
                                </p:cTn>
                              </p:par>
                              <p:par>
                                <p:cTn id="84" presetID="10" presetClass="entr" presetSubtype="0" fill="hold" grpId="0" nodeType="withEffect">
                                  <p:stCondLst>
                                    <p:cond delay="250"/>
                                  </p:stCondLst>
                                  <p:childTnLst>
                                    <p:set>
                                      <p:cBhvr>
                                        <p:cTn id="85" dur="1" fill="hold">
                                          <p:stCondLst>
                                            <p:cond delay="0"/>
                                          </p:stCondLst>
                                        </p:cTn>
                                        <p:tgtEl>
                                          <p:spTgt spid="44"/>
                                        </p:tgtEl>
                                        <p:attrNameLst>
                                          <p:attrName>style.visibility</p:attrName>
                                        </p:attrNameLst>
                                      </p:cBhvr>
                                      <p:to>
                                        <p:strVal val="visible"/>
                                      </p:to>
                                    </p:set>
                                    <p:animEffect transition="in" filter="fade">
                                      <p:cBhvr>
                                        <p:cTn id="86" dur="500"/>
                                        <p:tgtEl>
                                          <p:spTgt spid="44"/>
                                        </p:tgtEl>
                                      </p:cBhvr>
                                    </p:animEffect>
                                  </p:childTnLst>
                                </p:cTn>
                              </p:par>
                              <p:par>
                                <p:cTn id="87" presetID="22" presetClass="entr" presetSubtype="8" fill="hold"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wipe(left)">
                                      <p:cBhvr>
                                        <p:cTn id="89" dur="500"/>
                                        <p:tgtEl>
                                          <p:spTgt spid="34"/>
                                        </p:tgtEl>
                                      </p:cBhvr>
                                    </p:animEffect>
                                  </p:childTnLst>
                                </p:cTn>
                              </p:par>
                            </p:childTnLst>
                          </p:cTn>
                        </p:par>
                        <p:par>
                          <p:cTn id="90" fill="hold">
                            <p:stCondLst>
                              <p:cond delay="5750"/>
                            </p:stCondLst>
                            <p:childTnLst>
                              <p:par>
                                <p:cTn id="91" presetID="53" presetClass="entr" presetSubtype="16" fill="hold" grpId="0" nodeType="after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p:cTn id="93" dur="500" fill="hold"/>
                                        <p:tgtEl>
                                          <p:spTgt spid="26"/>
                                        </p:tgtEl>
                                        <p:attrNameLst>
                                          <p:attrName>ppt_w</p:attrName>
                                        </p:attrNameLst>
                                      </p:cBhvr>
                                      <p:tavLst>
                                        <p:tav tm="0">
                                          <p:val>
                                            <p:fltVal val="0"/>
                                          </p:val>
                                        </p:tav>
                                        <p:tav tm="100000">
                                          <p:val>
                                            <p:strVal val="#ppt_w"/>
                                          </p:val>
                                        </p:tav>
                                      </p:tavLst>
                                    </p:anim>
                                    <p:anim calcmode="lin" valueType="num">
                                      <p:cBhvr>
                                        <p:cTn id="94" dur="500" fill="hold"/>
                                        <p:tgtEl>
                                          <p:spTgt spid="26"/>
                                        </p:tgtEl>
                                        <p:attrNameLst>
                                          <p:attrName>ppt_h</p:attrName>
                                        </p:attrNameLst>
                                      </p:cBhvr>
                                      <p:tavLst>
                                        <p:tav tm="0">
                                          <p:val>
                                            <p:fltVal val="0"/>
                                          </p:val>
                                        </p:tav>
                                        <p:tav tm="100000">
                                          <p:val>
                                            <p:strVal val="#ppt_h"/>
                                          </p:val>
                                        </p:tav>
                                      </p:tavLst>
                                    </p:anim>
                                    <p:animEffect transition="in" filter="fade">
                                      <p:cBhvr>
                                        <p:cTn id="95" dur="500"/>
                                        <p:tgtEl>
                                          <p:spTgt spid="26"/>
                                        </p:tgtEl>
                                      </p:cBhvr>
                                    </p:animEffect>
                                  </p:childTnLst>
                                </p:cTn>
                              </p:par>
                              <p:par>
                                <p:cTn id="96" presetID="10" presetClass="entr" presetSubtype="0" fill="hold" grpId="0" nodeType="withEffect">
                                  <p:stCondLst>
                                    <p:cond delay="250"/>
                                  </p:stCondLst>
                                  <p:childTnLst>
                                    <p:set>
                                      <p:cBhvr>
                                        <p:cTn id="97" dur="1" fill="hold">
                                          <p:stCondLst>
                                            <p:cond delay="0"/>
                                          </p:stCondLst>
                                        </p:cTn>
                                        <p:tgtEl>
                                          <p:spTgt spid="45"/>
                                        </p:tgtEl>
                                        <p:attrNameLst>
                                          <p:attrName>style.visibility</p:attrName>
                                        </p:attrNameLst>
                                      </p:cBhvr>
                                      <p:to>
                                        <p:strVal val="visible"/>
                                      </p:to>
                                    </p:set>
                                    <p:animEffect transition="in" filter="fade">
                                      <p:cBhvr>
                                        <p:cTn id="98" dur="500"/>
                                        <p:tgtEl>
                                          <p:spTgt spid="45"/>
                                        </p:tgtEl>
                                      </p:cBhvr>
                                    </p:animEffect>
                                  </p:childTnLst>
                                </p:cTn>
                              </p:par>
                              <p:par>
                                <p:cTn id="99" presetID="22" presetClass="entr" presetSubtype="8" fill="hold" nodeType="with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wipe(left)">
                                      <p:cBhvr>
                                        <p:cTn id="10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tmplLst>
          <p:tmpl>
            <p:tnLst>
              <p:par>
                <p:cTn presetID="53" presetClass="entr" presetSubtype="16"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18" grpId="0" animBg="1">
        <p:tmplLst>
          <p:tmpl>
            <p:tnLst>
              <p:par>
                <p:cTn presetID="53" presetClass="entr" presetSubtype="16"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0" grpId="0" animBg="1">
        <p:tmplLst>
          <p:tmpl>
            <p:tnLst>
              <p:par>
                <p:cTn presetID="53" presetClass="entr" presetSubtype="16"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p:bldP spid="22" grpId="0"/>
      <p:bldP spid="23" grpId="0"/>
      <p:bldP spid="24" grpId="0" animBg="1">
        <p:tmplLst>
          <p:tmpl>
            <p:tnLst>
              <p:par>
                <p:cTn presetID="53" presetClass="entr" presetSubtype="16"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p:cTn dur="500" fill="hold"/>
                        <p:tgtEl>
                          <p:spTgt spid="24"/>
                        </p:tgtEl>
                        <p:attrNameLst>
                          <p:attrName>ppt_w</p:attrName>
                        </p:attrNameLst>
                      </p:cBhvr>
                      <p:tavLst>
                        <p:tav tm="0">
                          <p:val>
                            <p:fltVal val="0"/>
                          </p:val>
                        </p:tav>
                        <p:tav tm="100000">
                          <p:val>
                            <p:strVal val="#ppt_w"/>
                          </p:val>
                        </p:tav>
                      </p:tavLst>
                    </p:anim>
                    <p:anim calcmode="lin" valueType="num">
                      <p:cBhvr>
                        <p:cTn dur="500" fill="hold"/>
                        <p:tgtEl>
                          <p:spTgt spid="24"/>
                        </p:tgtEl>
                        <p:attrNameLst>
                          <p:attrName>ppt_h</p:attrName>
                        </p:attrNameLst>
                      </p:cBhvr>
                      <p:tavLst>
                        <p:tav tm="0">
                          <p:val>
                            <p:fltVal val="0"/>
                          </p:val>
                        </p:tav>
                        <p:tav tm="100000">
                          <p:val>
                            <p:strVal val="#ppt_h"/>
                          </p:val>
                        </p:tav>
                      </p:tavLst>
                    </p:anim>
                    <p:animEffect transition="in" filter="fade">
                      <p:cBhvr>
                        <p:cTn dur="500"/>
                        <p:tgtEl>
                          <p:spTgt spid="24"/>
                        </p:tgtEl>
                      </p:cBhvr>
                    </p:animEffect>
                  </p:childTnLst>
                </p:cTn>
              </p:par>
            </p:tnLst>
          </p:tmpl>
        </p:tmplLst>
      </p:bldP>
      <p:bldP spid="25" grpId="0" animBg="1">
        <p:tmplLst>
          <p:tmpl>
            <p:tnLst>
              <p:par>
                <p:cTn presetID="53" presetClass="entr" presetSubtype="16"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animBg="1">
        <p:tmplLst>
          <p:tmpl>
            <p:tnLst>
              <p:par>
                <p:cTn presetID="53" presetClass="entr" presetSubtype="16"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8" grpId="0" animBg="1">
        <p:tmplLst>
          <p:tmpl>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42" grpId="0"/>
      <p:bldP spid="44" grpId="0"/>
      <p:bldP spid="45" grpId="0"/>
      <p:bldP spid="49" grpId="0"/>
      <p:bldP spid="54" grpId="0" animBg="1">
        <p:tmplLst>
          <p:tmpl>
            <p:tnLst>
              <p:par>
                <p:cTn presetID="53" presetClass="entr" presetSubtype="16"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p:cTn dur="500" fill="hold"/>
                        <p:tgtEl>
                          <p:spTgt spid="54"/>
                        </p:tgtEl>
                        <p:attrNameLst>
                          <p:attrName>ppt_w</p:attrName>
                        </p:attrNameLst>
                      </p:cBhvr>
                      <p:tavLst>
                        <p:tav tm="0">
                          <p:val>
                            <p:fltVal val="0"/>
                          </p:val>
                        </p:tav>
                        <p:tav tm="100000">
                          <p:val>
                            <p:strVal val="#ppt_w"/>
                          </p:val>
                        </p:tav>
                      </p:tavLst>
                    </p:anim>
                    <p:anim calcmode="lin" valueType="num">
                      <p:cBhvr>
                        <p:cTn dur="500" fill="hold"/>
                        <p:tgtEl>
                          <p:spTgt spid="54"/>
                        </p:tgtEl>
                        <p:attrNameLst>
                          <p:attrName>ppt_h</p:attrName>
                        </p:attrNameLst>
                      </p:cBhvr>
                      <p:tavLst>
                        <p:tav tm="0">
                          <p:val>
                            <p:fltVal val="0"/>
                          </p:val>
                        </p:tav>
                        <p:tav tm="100000">
                          <p:val>
                            <p:strVal val="#ppt_h"/>
                          </p:val>
                        </p:tav>
                      </p:tavLst>
                    </p:anim>
                    <p:animEffect transition="in" filter="fade">
                      <p:cBhvr>
                        <p:cTn dur="500"/>
                        <p:tgtEl>
                          <p:spTgt spid="54"/>
                        </p:tgtEl>
                      </p:cBhvr>
                    </p:animEffect>
                  </p:childTnLst>
                </p:cTn>
              </p:par>
            </p:tnLst>
          </p:tmpl>
        </p:tmplLst>
      </p:bldP>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15" grpId="0" build="p">
        <p:tmplLst>
          <p:tmpl lvl="1">
            <p:tnLst>
              <p:par>
                <p:cTn presetID="53" presetClass="entr" presetSubtype="16"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childTnLst>
                </p:cTn>
              </p:par>
            </p:tnLst>
          </p:tmpl>
        </p:tmplLst>
      </p:bldP>
      <p:bldP spid="48" grpId="0"/>
    </p:bldLst>
  </p:timing>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Screen Image with Text Top">
    <p:spTree>
      <p:nvGrpSpPr>
        <p:cNvPr id="1" name=""/>
        <p:cNvGrpSpPr/>
        <p:nvPr/>
      </p:nvGrpSpPr>
      <p:grpSpPr>
        <a:xfrm>
          <a:off x="0" y="0"/>
          <a:ext cx="0" cy="0"/>
          <a:chOff x="0" y="0"/>
          <a:chExt cx="0" cy="0"/>
        </a:xfrm>
      </p:grpSpPr>
      <p:sp>
        <p:nvSpPr>
          <p:cNvPr id="18" name="図プレースホルダー 17"/>
          <p:cNvSpPr>
            <a:spLocks noGrp="1"/>
          </p:cNvSpPr>
          <p:nvPr>
            <p:ph type="pic" sz="quarter" idx="14" hasCustomPrompt="1"/>
          </p:nvPr>
        </p:nvSpPr>
        <p:spPr>
          <a:xfrm>
            <a:off x="0" y="0"/>
            <a:ext cx="18286413" cy="10287000"/>
          </a:xfrm>
        </p:spPr>
        <p:txBody>
          <a:bodyPr/>
          <a:lstStyle>
            <a:lvl1pPr>
              <a:defRPr/>
            </a:lvl1pPr>
          </a:lstStyle>
          <a:p>
            <a:r>
              <a:rPr lang="en-US" dirty="0" smtClean="0"/>
              <a:t>Add Image</a:t>
            </a:r>
            <a:endParaRPr lang="en-US" dirty="0"/>
          </a:p>
        </p:txBody>
      </p:sp>
      <p:sp>
        <p:nvSpPr>
          <p:cNvPr id="6" name="テキスト プレースホルダー 5"/>
          <p:cNvSpPr>
            <a:spLocks noGrp="1"/>
          </p:cNvSpPr>
          <p:nvPr>
            <p:ph type="body" sz="quarter" idx="15" hasCustomPrompt="1"/>
          </p:nvPr>
        </p:nvSpPr>
        <p:spPr>
          <a:xfrm>
            <a:off x="2383744" y="1591943"/>
            <a:ext cx="13528214" cy="2147177"/>
          </a:xfrm>
          <a:custGeom>
            <a:avLst/>
            <a:gdLst>
              <a:gd name="connsiteX0" fmla="*/ 0 w 12313368"/>
              <a:gd name="connsiteY0" fmla="*/ 0 h 2160240"/>
              <a:gd name="connsiteX1" fmla="*/ 12313368 w 12313368"/>
              <a:gd name="connsiteY1" fmla="*/ 0 h 2160240"/>
              <a:gd name="connsiteX2" fmla="*/ 12313368 w 12313368"/>
              <a:gd name="connsiteY2" fmla="*/ 2160240 h 2160240"/>
              <a:gd name="connsiteX3" fmla="*/ 0 w 12313368"/>
              <a:gd name="connsiteY3" fmla="*/ 2160240 h 2160240"/>
              <a:gd name="connsiteX4" fmla="*/ 0 w 12313368"/>
              <a:gd name="connsiteY4" fmla="*/ 0 h 2160240"/>
              <a:gd name="connsiteX0" fmla="*/ 1214846 w 13528214"/>
              <a:gd name="connsiteY0" fmla="*/ 0 h 2160240"/>
              <a:gd name="connsiteX1" fmla="*/ 13528214 w 13528214"/>
              <a:gd name="connsiteY1" fmla="*/ 0 h 2160240"/>
              <a:gd name="connsiteX2" fmla="*/ 13528214 w 13528214"/>
              <a:gd name="connsiteY2" fmla="*/ 2160240 h 2160240"/>
              <a:gd name="connsiteX3" fmla="*/ 0 w 13528214"/>
              <a:gd name="connsiteY3" fmla="*/ 2147177 h 2160240"/>
              <a:gd name="connsiteX4" fmla="*/ 1214846 w 13528214"/>
              <a:gd name="connsiteY4" fmla="*/ 0 h 2160240"/>
              <a:gd name="connsiteX0" fmla="*/ 1214846 w 13528214"/>
              <a:gd name="connsiteY0" fmla="*/ 0 h 2147177"/>
              <a:gd name="connsiteX1" fmla="*/ 13528214 w 13528214"/>
              <a:gd name="connsiteY1" fmla="*/ 0 h 2147177"/>
              <a:gd name="connsiteX2" fmla="*/ 12287243 w 13528214"/>
              <a:gd name="connsiteY2" fmla="*/ 2147177 h 2147177"/>
              <a:gd name="connsiteX3" fmla="*/ 0 w 13528214"/>
              <a:gd name="connsiteY3" fmla="*/ 2147177 h 2147177"/>
              <a:gd name="connsiteX4" fmla="*/ 1214846 w 13528214"/>
              <a:gd name="connsiteY4" fmla="*/ 0 h 2147177"/>
              <a:gd name="connsiteX0" fmla="*/ 1227909 w 13528214"/>
              <a:gd name="connsiteY0" fmla="*/ 0 h 2147177"/>
              <a:gd name="connsiteX1" fmla="*/ 13528214 w 13528214"/>
              <a:gd name="connsiteY1" fmla="*/ 0 h 2147177"/>
              <a:gd name="connsiteX2" fmla="*/ 12287243 w 13528214"/>
              <a:gd name="connsiteY2" fmla="*/ 2147177 h 2147177"/>
              <a:gd name="connsiteX3" fmla="*/ 0 w 13528214"/>
              <a:gd name="connsiteY3" fmla="*/ 2147177 h 2147177"/>
              <a:gd name="connsiteX4" fmla="*/ 1227909 w 13528214"/>
              <a:gd name="connsiteY4" fmla="*/ 0 h 214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8214" h="2147177">
                <a:moveTo>
                  <a:pt x="1227909" y="0"/>
                </a:moveTo>
                <a:lnTo>
                  <a:pt x="13528214" y="0"/>
                </a:lnTo>
                <a:lnTo>
                  <a:pt x="12287243" y="2147177"/>
                </a:lnTo>
                <a:lnTo>
                  <a:pt x="0" y="2147177"/>
                </a:lnTo>
                <a:lnTo>
                  <a:pt x="1227909" y="0"/>
                </a:lnTo>
                <a:close/>
              </a:path>
            </a:pathLst>
          </a:custGeom>
          <a:blipFill dpi="0" rotWithShape="1">
            <a:blip r:embed="rId2"/>
            <a:srcRect/>
            <a:tile tx="0" ty="0" sx="100000" sy="100000" flip="none" algn="tl"/>
          </a:blipFill>
        </p:spPr>
        <p:txBody>
          <a:bodyPr/>
          <a:lstStyle>
            <a:lvl1pPr>
              <a:defRPr/>
            </a:lvl1pPr>
          </a:lstStyle>
          <a:p>
            <a:pPr lvl="0"/>
            <a:r>
              <a:rPr lang="ja-JP" altLang="en-US" dirty="0" smtClean="0"/>
              <a:t> </a:t>
            </a:r>
            <a:endParaRPr lang="en-US" dirty="0"/>
          </a:p>
        </p:txBody>
      </p:sp>
      <p:sp>
        <p:nvSpPr>
          <p:cNvPr id="2" name="タイトル 1"/>
          <p:cNvSpPr>
            <a:spLocks noGrp="1"/>
          </p:cNvSpPr>
          <p:nvPr>
            <p:ph type="ctrTitle" hasCustomPrompt="1"/>
          </p:nvPr>
        </p:nvSpPr>
        <p:spPr>
          <a:xfrm>
            <a:off x="3800539" y="1879976"/>
            <a:ext cx="10441160" cy="1189757"/>
          </a:xfrm>
          <a:prstGeom prst="rect">
            <a:avLst/>
          </a:prstGeom>
        </p:spPr>
        <p:txBody>
          <a:bodyPr/>
          <a:lstStyle>
            <a:lvl1pPr algn="l">
              <a:lnSpc>
                <a:spcPts val="9000"/>
              </a:lnSpc>
              <a:defRPr sz="8000" baseline="0">
                <a:solidFill>
                  <a:schemeClr val="bg1"/>
                </a:solidFill>
                <a:latin typeface="+mj-lt"/>
              </a:defRPr>
            </a:lvl1pPr>
          </a:lstStyle>
          <a:p>
            <a:r>
              <a:rPr lang="en-US" altLang="ja-JP" dirty="0" smtClean="0"/>
              <a:t>TITLE HERE</a:t>
            </a:r>
            <a:endParaRPr lang="en-US" dirty="0"/>
          </a:p>
        </p:txBody>
      </p:sp>
      <p:sp>
        <p:nvSpPr>
          <p:cNvPr id="7" name="サブタイトル 2"/>
          <p:cNvSpPr>
            <a:spLocks noGrp="1"/>
          </p:cNvSpPr>
          <p:nvPr>
            <p:ph type="subTitle" idx="1" hasCustomPrompt="1"/>
          </p:nvPr>
        </p:nvSpPr>
        <p:spPr>
          <a:xfrm>
            <a:off x="3814614" y="2853709"/>
            <a:ext cx="10441160" cy="785311"/>
          </a:xfrm>
          <a:prstGeom prst="rect">
            <a:avLst/>
          </a:prstGeom>
        </p:spPr>
        <p:txBody>
          <a:bodyPr/>
          <a:lstStyle>
            <a:lvl1pPr marL="0" indent="0" algn="l">
              <a:buNone/>
              <a:defRPr sz="3600" baseline="0">
                <a:solidFill>
                  <a:schemeClr val="bg1"/>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smtClean="0"/>
              <a:t>Sub Title Here</a:t>
            </a:r>
            <a:endParaRPr lang="en-US" dirty="0"/>
          </a:p>
        </p:txBody>
      </p:sp>
      <p:sp>
        <p:nvSpPr>
          <p:cNvPr id="16" name="コンテンツ プレースホルダー 11"/>
          <p:cNvSpPr>
            <a:spLocks noGrp="1"/>
          </p:cNvSpPr>
          <p:nvPr>
            <p:ph sz="quarter" idx="13" hasCustomPrompt="1"/>
          </p:nvPr>
        </p:nvSpPr>
        <p:spPr>
          <a:xfrm rot="18000000">
            <a:off x="12214838" y="2275290"/>
            <a:ext cx="5265660" cy="914400"/>
          </a:xfrm>
          <a:blipFill>
            <a:blip r:embed="rId3"/>
            <a:stretch>
              <a:fillRect/>
            </a:stretch>
          </a:blipFill>
        </p:spPr>
        <p:txBody>
          <a:bodyPr/>
          <a:lstStyle/>
          <a:p>
            <a:pPr lvl="0"/>
            <a:r>
              <a:rPr lang="en-US" dirty="0" smtClean="0"/>
              <a:t> </a:t>
            </a:r>
            <a:endParaRPr lang="en-US" dirty="0"/>
          </a:p>
        </p:txBody>
      </p:sp>
      <p:sp>
        <p:nvSpPr>
          <p:cNvPr id="12" name="コンテンツ プレースホルダー 11"/>
          <p:cNvSpPr>
            <a:spLocks noGrp="1"/>
          </p:cNvSpPr>
          <p:nvPr>
            <p:ph sz="quarter" idx="11" hasCustomPrompt="1"/>
          </p:nvPr>
        </p:nvSpPr>
        <p:spPr>
          <a:xfrm rot="7200000">
            <a:off x="837574" y="2082430"/>
            <a:ext cx="5265660" cy="914400"/>
          </a:xfrm>
          <a:blipFill>
            <a:blip r:embed="rId3"/>
            <a:stretch>
              <a:fillRect/>
            </a:stretch>
          </a:blipFill>
        </p:spPr>
        <p:txBody>
          <a:bodyPr/>
          <a:lstStyle/>
          <a:p>
            <a:pPr lvl="0"/>
            <a:r>
              <a:rPr lang="en-US" dirty="0" smtClean="0"/>
              <a:t> </a:t>
            </a:r>
            <a:endParaRPr lang="en-US" dirty="0"/>
          </a:p>
        </p:txBody>
      </p:sp>
    </p:spTree>
    <p:extLst>
      <p:ext uri="{BB962C8B-B14F-4D97-AF65-F5344CB8AC3E}">
        <p14:creationId xmlns:p14="http://schemas.microsoft.com/office/powerpoint/2010/main" val="301930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bg/>
                                          </p:spTgt>
                                        </p:tgtEl>
                                        <p:attrNameLst>
                                          <p:attrName>style.visibility</p:attrName>
                                        </p:attrNameLst>
                                      </p:cBhvr>
                                      <p:to>
                                        <p:strVal val="visible"/>
                                      </p:to>
                                    </p:set>
                                    <p:animEffect transition="in" filter="fade">
                                      <p:cBhvr>
                                        <p:cTn id="11" dur="500"/>
                                        <p:tgtEl>
                                          <p:spTgt spid="12">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6">
                                            <p:bg/>
                                          </p:spTgt>
                                        </p:tgtEl>
                                        <p:attrNameLst>
                                          <p:attrName>style.visibility</p:attrName>
                                        </p:attrNameLst>
                                      </p:cBhvr>
                                      <p:to>
                                        <p:strVal val="visible"/>
                                      </p:to>
                                    </p:set>
                                    <p:animEffect transition="in" filter="barn(outVertical)">
                                      <p:cBhvr>
                                        <p:cTn id="18" dur="500"/>
                                        <p:tgtEl>
                                          <p:spTgt spid="6">
                                            <p:bg/>
                                          </p:spTgt>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barn(outVertical)">
                                      <p:cBhvr>
                                        <p:cTn id="21" dur="500"/>
                                        <p:tgtEl>
                                          <p:spTgt spid="6">
                                            <p:txEl>
                                              <p:pRg st="0" end="0"/>
                                            </p:txEl>
                                          </p:spTgt>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16">
                                            <p:bg/>
                                          </p:spTgt>
                                        </p:tgtEl>
                                        <p:attrNameLst>
                                          <p:attrName>style.visibility</p:attrName>
                                        </p:attrNameLst>
                                      </p:cBhvr>
                                      <p:to>
                                        <p:strVal val="visible"/>
                                      </p:to>
                                    </p:set>
                                    <p:animEffect transition="in" filter="fade">
                                      <p:cBhvr>
                                        <p:cTn id="30" dur="500"/>
                                        <p:tgtEl>
                                          <p:spTgt spid="16">
                                            <p:bg/>
                                          </p:spTgt>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fade">
                                      <p:cBhvr>
                                        <p:cTn id="33"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build="p" animBg="1">
        <p:tmplLst>
          <p:tmpl>
            <p:tnLst>
              <p:par>
                <p:cTn presetID="16" presetClass="entr" presetSubtype="37"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Lst>
      </p:bldP>
      <p:bldP spid="2" grpId="0"/>
      <p:bldP spid="7" grpId="0" build="p">
        <p:tmplLst>
          <p:tmpl lvl="1">
            <p:tnLst>
              <p:par>
                <p:cTn presetID="10"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6" grpId="0" build="p" animBg="1">
        <p:tmplLst>
          <p:tmpl>
            <p:tnLst>
              <p:par>
                <p:cTn presetID="10" presetClass="entr" presetSubtype="0"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1">
            <p:tnLst>
              <p:par>
                <p:cTn presetID="10" presetClass="entr" presetSubtype="0"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animBg="1">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creen Image with Text Left">
    <p:spTree>
      <p:nvGrpSpPr>
        <p:cNvPr id="1" name=""/>
        <p:cNvGrpSpPr/>
        <p:nvPr/>
      </p:nvGrpSpPr>
      <p:grpSpPr>
        <a:xfrm>
          <a:off x="0" y="0"/>
          <a:ext cx="0" cy="0"/>
          <a:chOff x="0" y="0"/>
          <a:chExt cx="0" cy="0"/>
        </a:xfrm>
      </p:grpSpPr>
      <p:sp>
        <p:nvSpPr>
          <p:cNvPr id="18" name="図プレースホルダー 17"/>
          <p:cNvSpPr>
            <a:spLocks noGrp="1"/>
          </p:cNvSpPr>
          <p:nvPr>
            <p:ph type="pic" sz="quarter" idx="14" hasCustomPrompt="1"/>
          </p:nvPr>
        </p:nvSpPr>
        <p:spPr>
          <a:xfrm>
            <a:off x="0" y="0"/>
            <a:ext cx="18286413" cy="10287000"/>
          </a:xfrm>
        </p:spPr>
        <p:txBody>
          <a:bodyPr/>
          <a:lstStyle>
            <a:lvl1pPr>
              <a:defRPr/>
            </a:lvl1pPr>
          </a:lstStyle>
          <a:p>
            <a:r>
              <a:rPr lang="en-US" dirty="0" smtClean="0"/>
              <a:t>Add Image</a:t>
            </a:r>
            <a:endParaRPr lang="en-US" dirty="0"/>
          </a:p>
        </p:txBody>
      </p:sp>
      <p:sp>
        <p:nvSpPr>
          <p:cNvPr id="6" name="テキスト プレースホルダー 5"/>
          <p:cNvSpPr>
            <a:spLocks noGrp="1"/>
          </p:cNvSpPr>
          <p:nvPr>
            <p:ph type="body" sz="quarter" idx="15" hasCustomPrompt="1"/>
          </p:nvPr>
        </p:nvSpPr>
        <p:spPr>
          <a:xfrm>
            <a:off x="983931" y="6726195"/>
            <a:ext cx="13528214" cy="2147177"/>
          </a:xfrm>
          <a:custGeom>
            <a:avLst/>
            <a:gdLst>
              <a:gd name="connsiteX0" fmla="*/ 0 w 12313368"/>
              <a:gd name="connsiteY0" fmla="*/ 0 h 2160240"/>
              <a:gd name="connsiteX1" fmla="*/ 12313368 w 12313368"/>
              <a:gd name="connsiteY1" fmla="*/ 0 h 2160240"/>
              <a:gd name="connsiteX2" fmla="*/ 12313368 w 12313368"/>
              <a:gd name="connsiteY2" fmla="*/ 2160240 h 2160240"/>
              <a:gd name="connsiteX3" fmla="*/ 0 w 12313368"/>
              <a:gd name="connsiteY3" fmla="*/ 2160240 h 2160240"/>
              <a:gd name="connsiteX4" fmla="*/ 0 w 12313368"/>
              <a:gd name="connsiteY4" fmla="*/ 0 h 2160240"/>
              <a:gd name="connsiteX0" fmla="*/ 1214846 w 13528214"/>
              <a:gd name="connsiteY0" fmla="*/ 0 h 2160240"/>
              <a:gd name="connsiteX1" fmla="*/ 13528214 w 13528214"/>
              <a:gd name="connsiteY1" fmla="*/ 0 h 2160240"/>
              <a:gd name="connsiteX2" fmla="*/ 13528214 w 13528214"/>
              <a:gd name="connsiteY2" fmla="*/ 2160240 h 2160240"/>
              <a:gd name="connsiteX3" fmla="*/ 0 w 13528214"/>
              <a:gd name="connsiteY3" fmla="*/ 2147177 h 2160240"/>
              <a:gd name="connsiteX4" fmla="*/ 1214846 w 13528214"/>
              <a:gd name="connsiteY4" fmla="*/ 0 h 2160240"/>
              <a:gd name="connsiteX0" fmla="*/ 1214846 w 13528214"/>
              <a:gd name="connsiteY0" fmla="*/ 0 h 2147177"/>
              <a:gd name="connsiteX1" fmla="*/ 13528214 w 13528214"/>
              <a:gd name="connsiteY1" fmla="*/ 0 h 2147177"/>
              <a:gd name="connsiteX2" fmla="*/ 12287243 w 13528214"/>
              <a:gd name="connsiteY2" fmla="*/ 2147177 h 2147177"/>
              <a:gd name="connsiteX3" fmla="*/ 0 w 13528214"/>
              <a:gd name="connsiteY3" fmla="*/ 2147177 h 2147177"/>
              <a:gd name="connsiteX4" fmla="*/ 1214846 w 13528214"/>
              <a:gd name="connsiteY4" fmla="*/ 0 h 2147177"/>
              <a:gd name="connsiteX0" fmla="*/ 1227909 w 13528214"/>
              <a:gd name="connsiteY0" fmla="*/ 0 h 2147177"/>
              <a:gd name="connsiteX1" fmla="*/ 13528214 w 13528214"/>
              <a:gd name="connsiteY1" fmla="*/ 0 h 2147177"/>
              <a:gd name="connsiteX2" fmla="*/ 12287243 w 13528214"/>
              <a:gd name="connsiteY2" fmla="*/ 2147177 h 2147177"/>
              <a:gd name="connsiteX3" fmla="*/ 0 w 13528214"/>
              <a:gd name="connsiteY3" fmla="*/ 2147177 h 2147177"/>
              <a:gd name="connsiteX4" fmla="*/ 1227909 w 13528214"/>
              <a:gd name="connsiteY4" fmla="*/ 0 h 214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8214" h="2147177">
                <a:moveTo>
                  <a:pt x="1227909" y="0"/>
                </a:moveTo>
                <a:lnTo>
                  <a:pt x="13528214" y="0"/>
                </a:lnTo>
                <a:lnTo>
                  <a:pt x="12287243" y="2147177"/>
                </a:lnTo>
                <a:lnTo>
                  <a:pt x="0" y="2147177"/>
                </a:lnTo>
                <a:lnTo>
                  <a:pt x="1227909" y="0"/>
                </a:lnTo>
                <a:close/>
              </a:path>
            </a:pathLst>
          </a:custGeom>
          <a:blipFill dpi="0" rotWithShape="1">
            <a:blip r:embed="rId2"/>
            <a:srcRect/>
            <a:tile tx="0" ty="0" sx="100000" sy="100000" flip="none" algn="tl"/>
          </a:blipFill>
        </p:spPr>
        <p:txBody>
          <a:bodyPr/>
          <a:lstStyle>
            <a:lvl1pPr>
              <a:defRPr/>
            </a:lvl1pPr>
          </a:lstStyle>
          <a:p>
            <a:pPr lvl="0"/>
            <a:r>
              <a:rPr lang="ja-JP" altLang="en-US" dirty="0" smtClean="0"/>
              <a:t> </a:t>
            </a:r>
            <a:endParaRPr lang="en-US" dirty="0"/>
          </a:p>
        </p:txBody>
      </p:sp>
      <p:sp>
        <p:nvSpPr>
          <p:cNvPr id="2" name="タイトル 1"/>
          <p:cNvSpPr>
            <a:spLocks noGrp="1"/>
          </p:cNvSpPr>
          <p:nvPr>
            <p:ph type="ctrTitle" hasCustomPrompt="1"/>
          </p:nvPr>
        </p:nvSpPr>
        <p:spPr>
          <a:xfrm>
            <a:off x="2400726" y="7014228"/>
            <a:ext cx="10441160" cy="1189757"/>
          </a:xfrm>
          <a:prstGeom prst="rect">
            <a:avLst/>
          </a:prstGeom>
        </p:spPr>
        <p:txBody>
          <a:bodyPr/>
          <a:lstStyle>
            <a:lvl1pPr algn="l">
              <a:lnSpc>
                <a:spcPts val="9000"/>
              </a:lnSpc>
              <a:defRPr sz="8000" baseline="0">
                <a:solidFill>
                  <a:schemeClr val="bg1"/>
                </a:solidFill>
                <a:latin typeface="+mj-lt"/>
              </a:defRPr>
            </a:lvl1pPr>
          </a:lstStyle>
          <a:p>
            <a:r>
              <a:rPr lang="en-US" altLang="ja-JP" dirty="0" smtClean="0"/>
              <a:t>TITLE HERE</a:t>
            </a:r>
            <a:endParaRPr lang="en-US" dirty="0"/>
          </a:p>
        </p:txBody>
      </p:sp>
      <p:sp>
        <p:nvSpPr>
          <p:cNvPr id="7" name="サブタイトル 2"/>
          <p:cNvSpPr>
            <a:spLocks noGrp="1"/>
          </p:cNvSpPr>
          <p:nvPr>
            <p:ph type="subTitle" idx="1" hasCustomPrompt="1"/>
          </p:nvPr>
        </p:nvSpPr>
        <p:spPr>
          <a:xfrm>
            <a:off x="2414801" y="7987961"/>
            <a:ext cx="10441160" cy="785311"/>
          </a:xfrm>
          <a:prstGeom prst="rect">
            <a:avLst/>
          </a:prstGeom>
        </p:spPr>
        <p:txBody>
          <a:bodyPr/>
          <a:lstStyle>
            <a:lvl1pPr marL="0" indent="0" algn="l">
              <a:buNone/>
              <a:defRPr sz="3600" baseline="0">
                <a:solidFill>
                  <a:schemeClr val="bg1"/>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smtClean="0"/>
              <a:t>Sub Title Here</a:t>
            </a:r>
            <a:endParaRPr lang="en-US" dirty="0"/>
          </a:p>
        </p:txBody>
      </p:sp>
      <p:sp>
        <p:nvSpPr>
          <p:cNvPr id="16" name="コンテンツ プレースホルダー 11"/>
          <p:cNvSpPr>
            <a:spLocks noGrp="1"/>
          </p:cNvSpPr>
          <p:nvPr>
            <p:ph sz="quarter" idx="13" hasCustomPrompt="1"/>
          </p:nvPr>
        </p:nvSpPr>
        <p:spPr>
          <a:xfrm rot="18000000">
            <a:off x="10815025" y="7409542"/>
            <a:ext cx="5265660" cy="914400"/>
          </a:xfrm>
          <a:blipFill>
            <a:blip r:embed="rId3"/>
            <a:stretch>
              <a:fillRect/>
            </a:stretch>
          </a:blipFill>
        </p:spPr>
        <p:txBody>
          <a:bodyPr/>
          <a:lstStyle/>
          <a:p>
            <a:pPr lvl="0"/>
            <a:r>
              <a:rPr lang="en-US" dirty="0" smtClean="0"/>
              <a:t> </a:t>
            </a:r>
            <a:endParaRPr lang="en-US" dirty="0"/>
          </a:p>
        </p:txBody>
      </p:sp>
      <p:sp>
        <p:nvSpPr>
          <p:cNvPr id="12" name="コンテンツ プレースホルダー 11"/>
          <p:cNvSpPr>
            <a:spLocks noGrp="1"/>
          </p:cNvSpPr>
          <p:nvPr>
            <p:ph sz="quarter" idx="11" hasCustomPrompt="1"/>
          </p:nvPr>
        </p:nvSpPr>
        <p:spPr>
          <a:xfrm rot="7200000">
            <a:off x="-562239" y="7216682"/>
            <a:ext cx="5265660" cy="914400"/>
          </a:xfrm>
          <a:blipFill>
            <a:blip r:embed="rId3"/>
            <a:stretch>
              <a:fillRect/>
            </a:stretch>
          </a:blipFill>
        </p:spPr>
        <p:txBody>
          <a:bodyPr/>
          <a:lstStyle/>
          <a:p>
            <a:pPr lvl="0"/>
            <a:r>
              <a:rPr lang="en-US" dirty="0" smtClean="0"/>
              <a:t> </a:t>
            </a:r>
            <a:endParaRPr lang="en-US" dirty="0"/>
          </a:p>
        </p:txBody>
      </p:sp>
    </p:spTree>
    <p:extLst>
      <p:ext uri="{BB962C8B-B14F-4D97-AF65-F5344CB8AC3E}">
        <p14:creationId xmlns:p14="http://schemas.microsoft.com/office/powerpoint/2010/main" val="301930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bg/>
                                          </p:spTgt>
                                        </p:tgtEl>
                                        <p:attrNameLst>
                                          <p:attrName>style.visibility</p:attrName>
                                        </p:attrNameLst>
                                      </p:cBhvr>
                                      <p:to>
                                        <p:strVal val="visible"/>
                                      </p:to>
                                    </p:set>
                                    <p:animEffect transition="in" filter="fade">
                                      <p:cBhvr>
                                        <p:cTn id="11" dur="500"/>
                                        <p:tgtEl>
                                          <p:spTgt spid="12">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6">
                                            <p:bg/>
                                          </p:spTgt>
                                        </p:tgtEl>
                                        <p:attrNameLst>
                                          <p:attrName>style.visibility</p:attrName>
                                        </p:attrNameLst>
                                      </p:cBhvr>
                                      <p:to>
                                        <p:strVal val="visible"/>
                                      </p:to>
                                    </p:set>
                                    <p:animEffect transition="in" filter="barn(outVertical)">
                                      <p:cBhvr>
                                        <p:cTn id="18" dur="500"/>
                                        <p:tgtEl>
                                          <p:spTgt spid="6">
                                            <p:bg/>
                                          </p:spTgt>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barn(outVertical)">
                                      <p:cBhvr>
                                        <p:cTn id="21" dur="500"/>
                                        <p:tgtEl>
                                          <p:spTgt spid="6">
                                            <p:txEl>
                                              <p:pRg st="0" end="0"/>
                                            </p:txEl>
                                          </p:spTgt>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16">
                                            <p:bg/>
                                          </p:spTgt>
                                        </p:tgtEl>
                                        <p:attrNameLst>
                                          <p:attrName>style.visibility</p:attrName>
                                        </p:attrNameLst>
                                      </p:cBhvr>
                                      <p:to>
                                        <p:strVal val="visible"/>
                                      </p:to>
                                    </p:set>
                                    <p:animEffect transition="in" filter="fade">
                                      <p:cBhvr>
                                        <p:cTn id="30" dur="500"/>
                                        <p:tgtEl>
                                          <p:spTgt spid="16">
                                            <p:bg/>
                                          </p:spTgt>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fade">
                                      <p:cBhvr>
                                        <p:cTn id="33"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build="p" animBg="1">
        <p:tmplLst>
          <p:tmpl>
            <p:tnLst>
              <p:par>
                <p:cTn presetID="16" presetClass="entr" presetSubtype="37"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Lst>
      </p:bldP>
      <p:bldP spid="2" grpId="0"/>
      <p:bldP spid="7" grpId="0" build="p">
        <p:tmplLst>
          <p:tmpl lvl="1">
            <p:tnLst>
              <p:par>
                <p:cTn presetID="10"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6" grpId="0" build="p" animBg="1">
        <p:tmplLst>
          <p:tmpl>
            <p:tnLst>
              <p:par>
                <p:cTn presetID="10" presetClass="entr" presetSubtype="0"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1">
            <p:tnLst>
              <p:par>
                <p:cTn presetID="10" presetClass="entr" presetSubtype="0"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animBg="1">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Image with Text">
    <p:spTree>
      <p:nvGrpSpPr>
        <p:cNvPr id="1" name=""/>
        <p:cNvGrpSpPr/>
        <p:nvPr/>
      </p:nvGrpSpPr>
      <p:grpSpPr>
        <a:xfrm>
          <a:off x="0" y="0"/>
          <a:ext cx="0" cy="0"/>
          <a:chOff x="0" y="0"/>
          <a:chExt cx="0" cy="0"/>
        </a:xfrm>
      </p:grpSpPr>
      <p:sp>
        <p:nvSpPr>
          <p:cNvPr id="5" name="図プレースホルダー 4"/>
          <p:cNvSpPr>
            <a:spLocks noGrp="1"/>
          </p:cNvSpPr>
          <p:nvPr>
            <p:ph type="pic" sz="quarter" idx="10" hasCustomPrompt="1"/>
          </p:nvPr>
        </p:nvSpPr>
        <p:spPr>
          <a:xfrm>
            <a:off x="1398959" y="1975148"/>
            <a:ext cx="15822084" cy="5256584"/>
          </a:xfrm>
          <a:custGeom>
            <a:avLst/>
            <a:gdLst>
              <a:gd name="connsiteX0" fmla="*/ 0 w 10009112"/>
              <a:gd name="connsiteY0" fmla="*/ 0 h 5256584"/>
              <a:gd name="connsiteX1" fmla="*/ 10009112 w 10009112"/>
              <a:gd name="connsiteY1" fmla="*/ 0 h 5256584"/>
              <a:gd name="connsiteX2" fmla="*/ 10009112 w 10009112"/>
              <a:gd name="connsiteY2" fmla="*/ 5256584 h 5256584"/>
              <a:gd name="connsiteX3" fmla="*/ 0 w 10009112"/>
              <a:gd name="connsiteY3" fmla="*/ 5256584 h 5256584"/>
              <a:gd name="connsiteX4" fmla="*/ 0 w 10009112"/>
              <a:gd name="connsiteY4" fmla="*/ 0 h 5256584"/>
              <a:gd name="connsiteX0" fmla="*/ 2834640 w 12843752"/>
              <a:gd name="connsiteY0" fmla="*/ 0 h 5256584"/>
              <a:gd name="connsiteX1" fmla="*/ 12843752 w 12843752"/>
              <a:gd name="connsiteY1" fmla="*/ 0 h 5256584"/>
              <a:gd name="connsiteX2" fmla="*/ 12843752 w 12843752"/>
              <a:gd name="connsiteY2" fmla="*/ 5256584 h 5256584"/>
              <a:gd name="connsiteX3" fmla="*/ 0 w 12843752"/>
              <a:gd name="connsiteY3" fmla="*/ 5256584 h 5256584"/>
              <a:gd name="connsiteX4" fmla="*/ 2834640 w 12843752"/>
              <a:gd name="connsiteY4" fmla="*/ 0 h 5256584"/>
              <a:gd name="connsiteX0" fmla="*/ 2834640 w 15717581"/>
              <a:gd name="connsiteY0" fmla="*/ 0 h 5256584"/>
              <a:gd name="connsiteX1" fmla="*/ 15717581 w 15717581"/>
              <a:gd name="connsiteY1" fmla="*/ 0 h 5256584"/>
              <a:gd name="connsiteX2" fmla="*/ 12843752 w 15717581"/>
              <a:gd name="connsiteY2" fmla="*/ 5256584 h 5256584"/>
              <a:gd name="connsiteX3" fmla="*/ 0 w 15717581"/>
              <a:gd name="connsiteY3" fmla="*/ 5256584 h 5256584"/>
              <a:gd name="connsiteX4" fmla="*/ 2834640 w 15717581"/>
              <a:gd name="connsiteY4" fmla="*/ 0 h 5256584"/>
              <a:gd name="connsiteX0" fmla="*/ 2886891 w 15717581"/>
              <a:gd name="connsiteY0" fmla="*/ 0 h 5256584"/>
              <a:gd name="connsiteX1" fmla="*/ 15717581 w 15717581"/>
              <a:gd name="connsiteY1" fmla="*/ 0 h 5256584"/>
              <a:gd name="connsiteX2" fmla="*/ 12843752 w 15717581"/>
              <a:gd name="connsiteY2" fmla="*/ 5256584 h 5256584"/>
              <a:gd name="connsiteX3" fmla="*/ 0 w 15717581"/>
              <a:gd name="connsiteY3" fmla="*/ 5256584 h 5256584"/>
              <a:gd name="connsiteX4" fmla="*/ 2886891 w 15717581"/>
              <a:gd name="connsiteY4" fmla="*/ 0 h 5256584"/>
              <a:gd name="connsiteX0" fmla="*/ 2886891 w 15717581"/>
              <a:gd name="connsiteY0" fmla="*/ 0 h 5256584"/>
              <a:gd name="connsiteX1" fmla="*/ 15717581 w 15717581"/>
              <a:gd name="connsiteY1" fmla="*/ 0 h 5256584"/>
              <a:gd name="connsiteX2" fmla="*/ 12817627 w 15717581"/>
              <a:gd name="connsiteY2" fmla="*/ 5256584 h 5256584"/>
              <a:gd name="connsiteX3" fmla="*/ 0 w 15717581"/>
              <a:gd name="connsiteY3" fmla="*/ 5256584 h 5256584"/>
              <a:gd name="connsiteX4" fmla="*/ 2886891 w 15717581"/>
              <a:gd name="connsiteY4" fmla="*/ 0 h 5256584"/>
              <a:gd name="connsiteX0" fmla="*/ 2899954 w 15730644"/>
              <a:gd name="connsiteY0" fmla="*/ 0 h 5256584"/>
              <a:gd name="connsiteX1" fmla="*/ 15730644 w 15730644"/>
              <a:gd name="connsiteY1" fmla="*/ 0 h 5256584"/>
              <a:gd name="connsiteX2" fmla="*/ 12830690 w 15730644"/>
              <a:gd name="connsiteY2" fmla="*/ 5256584 h 5256584"/>
              <a:gd name="connsiteX3" fmla="*/ 0 w 15730644"/>
              <a:gd name="connsiteY3" fmla="*/ 5256584 h 5256584"/>
              <a:gd name="connsiteX4" fmla="*/ 2899954 w 15730644"/>
              <a:gd name="connsiteY4" fmla="*/ 0 h 5256584"/>
              <a:gd name="connsiteX0" fmla="*/ 2978331 w 15730644"/>
              <a:gd name="connsiteY0" fmla="*/ 0 h 5256584"/>
              <a:gd name="connsiteX1" fmla="*/ 15730644 w 15730644"/>
              <a:gd name="connsiteY1" fmla="*/ 0 h 5256584"/>
              <a:gd name="connsiteX2" fmla="*/ 12830690 w 15730644"/>
              <a:gd name="connsiteY2" fmla="*/ 5256584 h 5256584"/>
              <a:gd name="connsiteX3" fmla="*/ 0 w 15730644"/>
              <a:gd name="connsiteY3" fmla="*/ 5256584 h 5256584"/>
              <a:gd name="connsiteX4" fmla="*/ 2978331 w 15730644"/>
              <a:gd name="connsiteY4" fmla="*/ 0 h 5256584"/>
              <a:gd name="connsiteX0" fmla="*/ 3004457 w 15730644"/>
              <a:gd name="connsiteY0" fmla="*/ 0 h 5256584"/>
              <a:gd name="connsiteX1" fmla="*/ 15730644 w 15730644"/>
              <a:gd name="connsiteY1" fmla="*/ 0 h 5256584"/>
              <a:gd name="connsiteX2" fmla="*/ 12830690 w 15730644"/>
              <a:gd name="connsiteY2" fmla="*/ 5256584 h 5256584"/>
              <a:gd name="connsiteX3" fmla="*/ 0 w 15730644"/>
              <a:gd name="connsiteY3" fmla="*/ 5256584 h 5256584"/>
              <a:gd name="connsiteX4" fmla="*/ 3004457 w 15730644"/>
              <a:gd name="connsiteY4" fmla="*/ 0 h 5256584"/>
              <a:gd name="connsiteX0" fmla="*/ 3004457 w 15822084"/>
              <a:gd name="connsiteY0" fmla="*/ 0 h 5256584"/>
              <a:gd name="connsiteX1" fmla="*/ 15822084 w 15822084"/>
              <a:gd name="connsiteY1" fmla="*/ 13062 h 5256584"/>
              <a:gd name="connsiteX2" fmla="*/ 12830690 w 15822084"/>
              <a:gd name="connsiteY2" fmla="*/ 5256584 h 5256584"/>
              <a:gd name="connsiteX3" fmla="*/ 0 w 15822084"/>
              <a:gd name="connsiteY3" fmla="*/ 5256584 h 5256584"/>
              <a:gd name="connsiteX4" fmla="*/ 3004457 w 15822084"/>
              <a:gd name="connsiteY4" fmla="*/ 0 h 5256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2084" h="5256584">
                <a:moveTo>
                  <a:pt x="3004457" y="0"/>
                </a:moveTo>
                <a:lnTo>
                  <a:pt x="15822084" y="13062"/>
                </a:lnTo>
                <a:lnTo>
                  <a:pt x="12830690" y="5256584"/>
                </a:lnTo>
                <a:lnTo>
                  <a:pt x="0" y="5256584"/>
                </a:lnTo>
                <a:lnTo>
                  <a:pt x="3004457"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smtClean="0"/>
              <a:t>                                        Add Image</a:t>
            </a:r>
            <a:endParaRPr lang="en-US" dirty="0"/>
          </a:p>
        </p:txBody>
      </p:sp>
      <p:sp>
        <p:nvSpPr>
          <p:cNvPr id="7" name="コンテンツ プレースホルダー 11"/>
          <p:cNvSpPr>
            <a:spLocks noGrp="1"/>
          </p:cNvSpPr>
          <p:nvPr>
            <p:ph sz="quarter" idx="11" hasCustomPrompt="1"/>
          </p:nvPr>
        </p:nvSpPr>
        <p:spPr>
          <a:xfrm rot="7178603">
            <a:off x="-1836000" y="4609078"/>
            <a:ext cx="9741225" cy="914400"/>
          </a:xfrm>
          <a:blipFill>
            <a:blip r:embed="rId2"/>
            <a:stretch>
              <a:fillRect/>
            </a:stretch>
          </a:blipFill>
        </p:spPr>
        <p:txBody>
          <a:bodyPr/>
          <a:lstStyle/>
          <a:p>
            <a:pPr lvl="0"/>
            <a:r>
              <a:rPr lang="en-US" dirty="0" smtClean="0"/>
              <a:t> </a:t>
            </a:r>
            <a:endParaRPr lang="en-US" dirty="0"/>
          </a:p>
        </p:txBody>
      </p:sp>
      <p:sp>
        <p:nvSpPr>
          <p:cNvPr id="8" name="コンテンツ プレースホルダー 11"/>
          <p:cNvSpPr>
            <a:spLocks noGrp="1"/>
          </p:cNvSpPr>
          <p:nvPr>
            <p:ph sz="quarter" idx="12" hasCustomPrompt="1"/>
          </p:nvPr>
        </p:nvSpPr>
        <p:spPr>
          <a:xfrm rot="17978603">
            <a:off x="10656000" y="3816988"/>
            <a:ext cx="9741225" cy="914400"/>
          </a:xfrm>
          <a:blipFill>
            <a:blip r:embed="rId2"/>
            <a:stretch>
              <a:fillRect/>
            </a:stretch>
          </a:blipFill>
        </p:spPr>
        <p:txBody>
          <a:bodyPr/>
          <a:lstStyle/>
          <a:p>
            <a:pPr lvl="0"/>
            <a:r>
              <a:rPr lang="en-US" dirty="0" smtClean="0"/>
              <a:t> </a:t>
            </a:r>
            <a:endParaRPr lang="en-US" dirty="0"/>
          </a:p>
        </p:txBody>
      </p:sp>
      <p:sp>
        <p:nvSpPr>
          <p:cNvPr id="9" name="タイトル 1"/>
          <p:cNvSpPr>
            <a:spLocks noGrp="1"/>
          </p:cNvSpPr>
          <p:nvPr>
            <p:ph type="ctrTitle" hasCustomPrompt="1"/>
          </p:nvPr>
        </p:nvSpPr>
        <p:spPr>
          <a:xfrm>
            <a:off x="2302446" y="7742565"/>
            <a:ext cx="10441160" cy="936104"/>
          </a:xfrm>
          <a:prstGeom prst="rect">
            <a:avLst/>
          </a:prstGeom>
        </p:spPr>
        <p:txBody>
          <a:bodyPr anchor="t"/>
          <a:lstStyle>
            <a:lvl1pPr algn="l">
              <a:lnSpc>
                <a:spcPts val="7000"/>
              </a:lnSpc>
              <a:defRPr sz="8000" baseline="0">
                <a:solidFill>
                  <a:schemeClr val="bg1"/>
                </a:solidFill>
                <a:latin typeface="+mj-lt"/>
              </a:defRPr>
            </a:lvl1pPr>
          </a:lstStyle>
          <a:p>
            <a:r>
              <a:rPr lang="en-US" altLang="ja-JP" dirty="0" smtClean="0"/>
              <a:t>TEXT HERE</a:t>
            </a:r>
            <a:endParaRPr lang="en-US" dirty="0"/>
          </a:p>
        </p:txBody>
      </p:sp>
      <p:sp>
        <p:nvSpPr>
          <p:cNvPr id="11" name="サブタイトル 2"/>
          <p:cNvSpPr>
            <a:spLocks noGrp="1"/>
          </p:cNvSpPr>
          <p:nvPr>
            <p:ph type="subTitle" idx="1" hasCustomPrompt="1"/>
          </p:nvPr>
        </p:nvSpPr>
        <p:spPr>
          <a:xfrm>
            <a:off x="2302446" y="8606661"/>
            <a:ext cx="10441160" cy="1001335"/>
          </a:xfrm>
          <a:prstGeom prst="rect">
            <a:avLst/>
          </a:prstGeom>
        </p:spPr>
        <p:txBody>
          <a:bodyPr>
            <a:normAutofit/>
          </a:bodyPr>
          <a:lstStyle>
            <a:lvl1pPr marL="0" indent="0" algn="l">
              <a:buNone/>
              <a:defRPr sz="2400" baseline="0">
                <a:solidFill>
                  <a:schemeClr val="bg1"/>
                </a:solidFill>
                <a:latin typeface="+mn-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smtClean="0"/>
              <a:t>Text Here</a:t>
            </a:r>
            <a:endParaRPr lang="en-US" dirty="0"/>
          </a:p>
        </p:txBody>
      </p:sp>
    </p:spTree>
    <p:extLst>
      <p:ext uri="{BB962C8B-B14F-4D97-AF65-F5344CB8AC3E}">
        <p14:creationId xmlns:p14="http://schemas.microsoft.com/office/powerpoint/2010/main" val="149074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bg/>
                                          </p:spTgt>
                                        </p:tgtEl>
                                        <p:attrNameLst>
                                          <p:attrName>style.visibility</p:attrName>
                                        </p:attrNameLst>
                                      </p:cBhvr>
                                      <p:to>
                                        <p:strVal val="visible"/>
                                      </p:to>
                                    </p:set>
                                    <p:animEffect transition="in" filter="fade">
                                      <p:cBhvr>
                                        <p:cTn id="18" dur="500"/>
                                        <p:tgtEl>
                                          <p:spTgt spid="8">
                                            <p:bg/>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par>
                          <p:cTn id="23" fill="hold">
                            <p:stCondLst>
                              <p:cond delay="2000"/>
                            </p:stCondLst>
                            <p:childTnLst>
                              <p:par>
                                <p:cTn id="24" presetID="2" presetClass="entr" presetSubtype="9" decel="100000" fill="hold" grpId="0" nodeType="afterEffect">
                                  <p:stCondLst>
                                    <p:cond delay="0"/>
                                  </p:stCondLst>
                                  <p:iterate type="wd">
                                    <p:tmPct val="10000"/>
                                  </p:iterate>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0-#ppt_h/2"/>
                                          </p:val>
                                        </p:tav>
                                        <p:tav tm="100000">
                                          <p:val>
                                            <p:strVal val="#ppt_y"/>
                                          </p:val>
                                        </p:tav>
                                      </p:tavLst>
                                    </p:anim>
                                  </p:childTnLst>
                                </p:cTn>
                              </p:par>
                              <p:par>
                                <p:cTn id="28" presetID="2" presetClass="entr" presetSubtype="2" decel="100000" fill="hold" grpId="0" nodeType="withEffect">
                                  <p:stCondLst>
                                    <p:cond delay="250"/>
                                  </p:stCondLst>
                                  <p:childTnLst>
                                    <p:set>
                                      <p:cBhvr>
                                        <p:cTn id="29" dur="1" fill="hold">
                                          <p:stCondLst>
                                            <p:cond delay="0"/>
                                          </p:stCondLst>
                                        </p:cTn>
                                        <p:tgtEl>
                                          <p:spTgt spid="11">
                                            <p:txEl>
                                              <p:pRg st="0" end="0"/>
                                            </p:txEl>
                                          </p:spTgt>
                                        </p:tgtEl>
                                        <p:attrNameLst>
                                          <p:attrName>style.visibility</p:attrName>
                                        </p:attrNameLst>
                                      </p:cBhvr>
                                      <p:to>
                                        <p:strVal val="visible"/>
                                      </p:to>
                                    </p:set>
                                    <p:anim calcmode="lin" valueType="num">
                                      <p:cBhvr additive="base">
                                        <p:cTn id="30"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animBg="1">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animBg="1">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p:bldP spid="11" grpId="0" build="p">
        <p:tmplLst>
          <p:tmpl lvl="1">
            <p:tnLst>
              <p:par>
                <p:cTn presetID="2" presetClass="entr" presetSubtype="2" decel="10000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ig Image with Text">
    <p:spTree>
      <p:nvGrpSpPr>
        <p:cNvPr id="1" name=""/>
        <p:cNvGrpSpPr/>
        <p:nvPr/>
      </p:nvGrpSpPr>
      <p:grpSpPr>
        <a:xfrm>
          <a:off x="0" y="0"/>
          <a:ext cx="0" cy="0"/>
          <a:chOff x="0" y="0"/>
          <a:chExt cx="0" cy="0"/>
        </a:xfrm>
      </p:grpSpPr>
      <p:sp>
        <p:nvSpPr>
          <p:cNvPr id="5" name="図プレースホルダー 4"/>
          <p:cNvSpPr>
            <a:spLocks noGrp="1"/>
          </p:cNvSpPr>
          <p:nvPr>
            <p:ph type="pic" sz="quarter" idx="10" hasCustomPrompt="1"/>
          </p:nvPr>
        </p:nvSpPr>
        <p:spPr>
          <a:xfrm>
            <a:off x="1398959" y="1975148"/>
            <a:ext cx="18463684" cy="5256584"/>
          </a:xfrm>
          <a:custGeom>
            <a:avLst/>
            <a:gdLst>
              <a:gd name="connsiteX0" fmla="*/ 0 w 10009112"/>
              <a:gd name="connsiteY0" fmla="*/ 0 h 5256584"/>
              <a:gd name="connsiteX1" fmla="*/ 10009112 w 10009112"/>
              <a:gd name="connsiteY1" fmla="*/ 0 h 5256584"/>
              <a:gd name="connsiteX2" fmla="*/ 10009112 w 10009112"/>
              <a:gd name="connsiteY2" fmla="*/ 5256584 h 5256584"/>
              <a:gd name="connsiteX3" fmla="*/ 0 w 10009112"/>
              <a:gd name="connsiteY3" fmla="*/ 5256584 h 5256584"/>
              <a:gd name="connsiteX4" fmla="*/ 0 w 10009112"/>
              <a:gd name="connsiteY4" fmla="*/ 0 h 5256584"/>
              <a:gd name="connsiteX0" fmla="*/ 2834640 w 12843752"/>
              <a:gd name="connsiteY0" fmla="*/ 0 h 5256584"/>
              <a:gd name="connsiteX1" fmla="*/ 12843752 w 12843752"/>
              <a:gd name="connsiteY1" fmla="*/ 0 h 5256584"/>
              <a:gd name="connsiteX2" fmla="*/ 12843752 w 12843752"/>
              <a:gd name="connsiteY2" fmla="*/ 5256584 h 5256584"/>
              <a:gd name="connsiteX3" fmla="*/ 0 w 12843752"/>
              <a:gd name="connsiteY3" fmla="*/ 5256584 h 5256584"/>
              <a:gd name="connsiteX4" fmla="*/ 2834640 w 12843752"/>
              <a:gd name="connsiteY4" fmla="*/ 0 h 5256584"/>
              <a:gd name="connsiteX0" fmla="*/ 2834640 w 15717581"/>
              <a:gd name="connsiteY0" fmla="*/ 0 h 5256584"/>
              <a:gd name="connsiteX1" fmla="*/ 15717581 w 15717581"/>
              <a:gd name="connsiteY1" fmla="*/ 0 h 5256584"/>
              <a:gd name="connsiteX2" fmla="*/ 12843752 w 15717581"/>
              <a:gd name="connsiteY2" fmla="*/ 5256584 h 5256584"/>
              <a:gd name="connsiteX3" fmla="*/ 0 w 15717581"/>
              <a:gd name="connsiteY3" fmla="*/ 5256584 h 5256584"/>
              <a:gd name="connsiteX4" fmla="*/ 2834640 w 15717581"/>
              <a:gd name="connsiteY4" fmla="*/ 0 h 5256584"/>
              <a:gd name="connsiteX0" fmla="*/ 2886891 w 15717581"/>
              <a:gd name="connsiteY0" fmla="*/ 0 h 5256584"/>
              <a:gd name="connsiteX1" fmla="*/ 15717581 w 15717581"/>
              <a:gd name="connsiteY1" fmla="*/ 0 h 5256584"/>
              <a:gd name="connsiteX2" fmla="*/ 12843752 w 15717581"/>
              <a:gd name="connsiteY2" fmla="*/ 5256584 h 5256584"/>
              <a:gd name="connsiteX3" fmla="*/ 0 w 15717581"/>
              <a:gd name="connsiteY3" fmla="*/ 5256584 h 5256584"/>
              <a:gd name="connsiteX4" fmla="*/ 2886891 w 15717581"/>
              <a:gd name="connsiteY4" fmla="*/ 0 h 5256584"/>
              <a:gd name="connsiteX0" fmla="*/ 2886891 w 15717581"/>
              <a:gd name="connsiteY0" fmla="*/ 0 h 5256584"/>
              <a:gd name="connsiteX1" fmla="*/ 15717581 w 15717581"/>
              <a:gd name="connsiteY1" fmla="*/ 0 h 5256584"/>
              <a:gd name="connsiteX2" fmla="*/ 12817627 w 15717581"/>
              <a:gd name="connsiteY2" fmla="*/ 5256584 h 5256584"/>
              <a:gd name="connsiteX3" fmla="*/ 0 w 15717581"/>
              <a:gd name="connsiteY3" fmla="*/ 5256584 h 5256584"/>
              <a:gd name="connsiteX4" fmla="*/ 2886891 w 15717581"/>
              <a:gd name="connsiteY4" fmla="*/ 0 h 5256584"/>
              <a:gd name="connsiteX0" fmla="*/ 2899954 w 15730644"/>
              <a:gd name="connsiteY0" fmla="*/ 0 h 5256584"/>
              <a:gd name="connsiteX1" fmla="*/ 15730644 w 15730644"/>
              <a:gd name="connsiteY1" fmla="*/ 0 h 5256584"/>
              <a:gd name="connsiteX2" fmla="*/ 12830690 w 15730644"/>
              <a:gd name="connsiteY2" fmla="*/ 5256584 h 5256584"/>
              <a:gd name="connsiteX3" fmla="*/ 0 w 15730644"/>
              <a:gd name="connsiteY3" fmla="*/ 5256584 h 5256584"/>
              <a:gd name="connsiteX4" fmla="*/ 2899954 w 15730644"/>
              <a:gd name="connsiteY4" fmla="*/ 0 h 5256584"/>
              <a:gd name="connsiteX0" fmla="*/ 2978331 w 15730644"/>
              <a:gd name="connsiteY0" fmla="*/ 0 h 5256584"/>
              <a:gd name="connsiteX1" fmla="*/ 15730644 w 15730644"/>
              <a:gd name="connsiteY1" fmla="*/ 0 h 5256584"/>
              <a:gd name="connsiteX2" fmla="*/ 12830690 w 15730644"/>
              <a:gd name="connsiteY2" fmla="*/ 5256584 h 5256584"/>
              <a:gd name="connsiteX3" fmla="*/ 0 w 15730644"/>
              <a:gd name="connsiteY3" fmla="*/ 5256584 h 5256584"/>
              <a:gd name="connsiteX4" fmla="*/ 2978331 w 15730644"/>
              <a:gd name="connsiteY4" fmla="*/ 0 h 5256584"/>
              <a:gd name="connsiteX0" fmla="*/ 3004457 w 15730644"/>
              <a:gd name="connsiteY0" fmla="*/ 0 h 5256584"/>
              <a:gd name="connsiteX1" fmla="*/ 15730644 w 15730644"/>
              <a:gd name="connsiteY1" fmla="*/ 0 h 5256584"/>
              <a:gd name="connsiteX2" fmla="*/ 12830690 w 15730644"/>
              <a:gd name="connsiteY2" fmla="*/ 5256584 h 5256584"/>
              <a:gd name="connsiteX3" fmla="*/ 0 w 15730644"/>
              <a:gd name="connsiteY3" fmla="*/ 5256584 h 5256584"/>
              <a:gd name="connsiteX4" fmla="*/ 3004457 w 15730644"/>
              <a:gd name="connsiteY4" fmla="*/ 0 h 5256584"/>
              <a:gd name="connsiteX0" fmla="*/ 3004457 w 15822084"/>
              <a:gd name="connsiteY0" fmla="*/ 0 h 5256584"/>
              <a:gd name="connsiteX1" fmla="*/ 15822084 w 15822084"/>
              <a:gd name="connsiteY1" fmla="*/ 13062 h 5256584"/>
              <a:gd name="connsiteX2" fmla="*/ 12830690 w 15822084"/>
              <a:gd name="connsiteY2" fmla="*/ 5256584 h 5256584"/>
              <a:gd name="connsiteX3" fmla="*/ 0 w 15822084"/>
              <a:gd name="connsiteY3" fmla="*/ 5256584 h 5256584"/>
              <a:gd name="connsiteX4" fmla="*/ 3004457 w 15822084"/>
              <a:gd name="connsiteY4" fmla="*/ 0 h 5256584"/>
              <a:gd name="connsiteX0" fmla="*/ 3004457 w 18463684"/>
              <a:gd name="connsiteY0" fmla="*/ 0 h 5256584"/>
              <a:gd name="connsiteX1" fmla="*/ 18463684 w 18463684"/>
              <a:gd name="connsiteY1" fmla="*/ 362 h 5256584"/>
              <a:gd name="connsiteX2" fmla="*/ 12830690 w 18463684"/>
              <a:gd name="connsiteY2" fmla="*/ 5256584 h 5256584"/>
              <a:gd name="connsiteX3" fmla="*/ 0 w 18463684"/>
              <a:gd name="connsiteY3" fmla="*/ 5256584 h 5256584"/>
              <a:gd name="connsiteX4" fmla="*/ 3004457 w 18463684"/>
              <a:gd name="connsiteY4" fmla="*/ 0 h 5256584"/>
              <a:gd name="connsiteX0" fmla="*/ 3004457 w 18463684"/>
              <a:gd name="connsiteY0" fmla="*/ 0 h 5256584"/>
              <a:gd name="connsiteX1" fmla="*/ 18463684 w 18463684"/>
              <a:gd name="connsiteY1" fmla="*/ 362 h 5256584"/>
              <a:gd name="connsiteX2" fmla="*/ 15459590 w 18463684"/>
              <a:gd name="connsiteY2" fmla="*/ 5256584 h 5256584"/>
              <a:gd name="connsiteX3" fmla="*/ 0 w 18463684"/>
              <a:gd name="connsiteY3" fmla="*/ 5256584 h 5256584"/>
              <a:gd name="connsiteX4" fmla="*/ 3004457 w 18463684"/>
              <a:gd name="connsiteY4" fmla="*/ 0 h 5256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3684" h="5256584">
                <a:moveTo>
                  <a:pt x="3004457" y="0"/>
                </a:moveTo>
                <a:lnTo>
                  <a:pt x="18463684" y="362"/>
                </a:lnTo>
                <a:lnTo>
                  <a:pt x="15459590" y="5256584"/>
                </a:lnTo>
                <a:lnTo>
                  <a:pt x="0" y="5256584"/>
                </a:lnTo>
                <a:lnTo>
                  <a:pt x="3004457" y="0"/>
                </a:lnTo>
                <a:close/>
              </a:path>
            </a:pathLst>
          </a:custGeom>
          <a:solidFill>
            <a:schemeClr val="bg1">
              <a:alpha val="10000"/>
            </a:schemeClr>
          </a:solidFill>
        </p:spPr>
        <p:txBody>
          <a:bodyPr/>
          <a:lstStyle>
            <a:lvl1pPr>
              <a:defRPr/>
            </a:lvl1pPr>
          </a:lstStyle>
          <a:p>
            <a:r>
              <a:rPr lang="en-US" dirty="0" smtClean="0"/>
              <a:t>                                        Add Image</a:t>
            </a:r>
            <a:endParaRPr lang="en-US" dirty="0"/>
          </a:p>
        </p:txBody>
      </p:sp>
      <p:sp>
        <p:nvSpPr>
          <p:cNvPr id="7" name="コンテンツ プレースホルダー 11"/>
          <p:cNvSpPr>
            <a:spLocks noGrp="1"/>
          </p:cNvSpPr>
          <p:nvPr>
            <p:ph sz="quarter" idx="11" hasCustomPrompt="1"/>
          </p:nvPr>
        </p:nvSpPr>
        <p:spPr>
          <a:xfrm rot="7178603">
            <a:off x="-1836000" y="4609078"/>
            <a:ext cx="9741225" cy="914400"/>
          </a:xfrm>
          <a:blipFill>
            <a:blip r:embed="rId2"/>
            <a:stretch>
              <a:fillRect/>
            </a:stretch>
          </a:blipFill>
        </p:spPr>
        <p:txBody>
          <a:bodyPr/>
          <a:lstStyle/>
          <a:p>
            <a:pPr lvl="0"/>
            <a:r>
              <a:rPr lang="en-US" dirty="0" smtClean="0"/>
              <a:t> </a:t>
            </a:r>
            <a:endParaRPr lang="en-US" dirty="0"/>
          </a:p>
        </p:txBody>
      </p:sp>
      <p:sp>
        <p:nvSpPr>
          <p:cNvPr id="8" name="コンテンツ プレースホルダー 11"/>
          <p:cNvSpPr>
            <a:spLocks noGrp="1"/>
          </p:cNvSpPr>
          <p:nvPr>
            <p:ph sz="quarter" idx="12" hasCustomPrompt="1"/>
          </p:nvPr>
        </p:nvSpPr>
        <p:spPr>
          <a:xfrm rot="17978603">
            <a:off x="13271648" y="3816988"/>
            <a:ext cx="9741225" cy="914400"/>
          </a:xfrm>
          <a:blipFill>
            <a:blip r:embed="rId2"/>
            <a:stretch>
              <a:fillRect/>
            </a:stretch>
          </a:blipFill>
        </p:spPr>
        <p:txBody>
          <a:bodyPr/>
          <a:lstStyle/>
          <a:p>
            <a:pPr lvl="0"/>
            <a:r>
              <a:rPr lang="en-US" dirty="0" smtClean="0"/>
              <a:t> </a:t>
            </a:r>
            <a:endParaRPr lang="en-US" dirty="0"/>
          </a:p>
        </p:txBody>
      </p:sp>
      <p:sp>
        <p:nvSpPr>
          <p:cNvPr id="9" name="タイトル 1"/>
          <p:cNvSpPr>
            <a:spLocks noGrp="1"/>
          </p:cNvSpPr>
          <p:nvPr>
            <p:ph type="ctrTitle" hasCustomPrompt="1"/>
          </p:nvPr>
        </p:nvSpPr>
        <p:spPr>
          <a:xfrm>
            <a:off x="2302446" y="7742565"/>
            <a:ext cx="10441160" cy="936104"/>
          </a:xfrm>
          <a:prstGeom prst="rect">
            <a:avLst/>
          </a:prstGeom>
        </p:spPr>
        <p:txBody>
          <a:bodyPr anchor="t"/>
          <a:lstStyle>
            <a:lvl1pPr algn="l">
              <a:lnSpc>
                <a:spcPts val="7000"/>
              </a:lnSpc>
              <a:defRPr sz="8000" baseline="0">
                <a:solidFill>
                  <a:schemeClr val="bg1"/>
                </a:solidFill>
                <a:latin typeface="+mj-lt"/>
              </a:defRPr>
            </a:lvl1pPr>
          </a:lstStyle>
          <a:p>
            <a:r>
              <a:rPr lang="en-US" altLang="ja-JP" dirty="0" smtClean="0"/>
              <a:t>TEXT HERE</a:t>
            </a:r>
            <a:endParaRPr lang="en-US" dirty="0"/>
          </a:p>
        </p:txBody>
      </p:sp>
      <p:sp>
        <p:nvSpPr>
          <p:cNvPr id="11" name="サブタイトル 2"/>
          <p:cNvSpPr>
            <a:spLocks noGrp="1"/>
          </p:cNvSpPr>
          <p:nvPr>
            <p:ph type="subTitle" idx="1" hasCustomPrompt="1"/>
          </p:nvPr>
        </p:nvSpPr>
        <p:spPr>
          <a:xfrm>
            <a:off x="2302446" y="8606661"/>
            <a:ext cx="10441160" cy="1001335"/>
          </a:xfrm>
          <a:prstGeom prst="rect">
            <a:avLst/>
          </a:prstGeom>
        </p:spPr>
        <p:txBody>
          <a:bodyPr>
            <a:normAutofit/>
          </a:bodyPr>
          <a:lstStyle>
            <a:lvl1pPr marL="0" indent="0" algn="l">
              <a:buNone/>
              <a:defRPr sz="2400" baseline="0">
                <a:solidFill>
                  <a:schemeClr val="bg1"/>
                </a:solidFill>
                <a:latin typeface="+mn-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smtClean="0"/>
              <a:t>Text Here</a:t>
            </a:r>
            <a:endParaRPr lang="en-US" dirty="0"/>
          </a:p>
        </p:txBody>
      </p:sp>
    </p:spTree>
    <p:extLst>
      <p:ext uri="{BB962C8B-B14F-4D97-AF65-F5344CB8AC3E}">
        <p14:creationId xmlns:p14="http://schemas.microsoft.com/office/powerpoint/2010/main" val="59272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bg/>
                                          </p:spTgt>
                                        </p:tgtEl>
                                        <p:attrNameLst>
                                          <p:attrName>style.visibility</p:attrName>
                                        </p:attrNameLst>
                                      </p:cBhvr>
                                      <p:to>
                                        <p:strVal val="visible"/>
                                      </p:to>
                                    </p:set>
                                    <p:animEffect transition="in" filter="fade">
                                      <p:cBhvr>
                                        <p:cTn id="18" dur="500"/>
                                        <p:tgtEl>
                                          <p:spTgt spid="8">
                                            <p:bg/>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par>
                          <p:cTn id="23" fill="hold">
                            <p:stCondLst>
                              <p:cond delay="2000"/>
                            </p:stCondLst>
                            <p:childTnLst>
                              <p:par>
                                <p:cTn id="24" presetID="2" presetClass="entr" presetSubtype="9" decel="100000" fill="hold" grpId="0" nodeType="afterEffect">
                                  <p:stCondLst>
                                    <p:cond delay="0"/>
                                  </p:stCondLst>
                                  <p:iterate type="wd">
                                    <p:tmPct val="10000"/>
                                  </p:iterate>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0-#ppt_h/2"/>
                                          </p:val>
                                        </p:tav>
                                        <p:tav tm="100000">
                                          <p:val>
                                            <p:strVal val="#ppt_y"/>
                                          </p:val>
                                        </p:tav>
                                      </p:tavLst>
                                    </p:anim>
                                  </p:childTnLst>
                                </p:cTn>
                              </p:par>
                              <p:par>
                                <p:cTn id="28" presetID="2" presetClass="entr" presetSubtype="2" decel="100000" fill="hold" grpId="0" nodeType="withEffect">
                                  <p:stCondLst>
                                    <p:cond delay="250"/>
                                  </p:stCondLst>
                                  <p:childTnLst>
                                    <p:set>
                                      <p:cBhvr>
                                        <p:cTn id="29" dur="1" fill="hold">
                                          <p:stCondLst>
                                            <p:cond delay="0"/>
                                          </p:stCondLst>
                                        </p:cTn>
                                        <p:tgtEl>
                                          <p:spTgt spid="11">
                                            <p:txEl>
                                              <p:pRg st="0" end="0"/>
                                            </p:txEl>
                                          </p:spTgt>
                                        </p:tgtEl>
                                        <p:attrNameLst>
                                          <p:attrName>style.visibility</p:attrName>
                                        </p:attrNameLst>
                                      </p:cBhvr>
                                      <p:to>
                                        <p:strVal val="visible"/>
                                      </p:to>
                                    </p:set>
                                    <p:anim calcmode="lin" valueType="num">
                                      <p:cBhvr additive="base">
                                        <p:cTn id="30"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animBg="1">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animBg="1">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p:bldP spid="11" grpId="0" build="p">
        <p:tmplLst>
          <p:tmpl lvl="1">
            <p:tnLst>
              <p:par>
                <p:cTn presetID="2" presetClass="entr" presetSubtype="2" decel="10000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theme" Target="../theme/theme2.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image" Target="../media/image6.png"/><Relationship Id="rId7" Type="http://schemas.openxmlformats.org/officeDocument/2006/relationships/slideLayout" Target="../slideLayouts/slideLayout2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41"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image" Target="../media/image1.jpg"/><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image" Target="../media/image2.png"/><Relationship Id="rId8" Type="http://schemas.openxmlformats.org/officeDocument/2006/relationships/slideLayout" Target="../slideLayouts/slideLayout25.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pic>
        <p:nvPicPr>
          <p:cNvPr id="7" name="図 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 y="446"/>
            <a:ext cx="18287207" cy="10286554"/>
          </a:xfrm>
          <a:prstGeom prst="rect">
            <a:avLst/>
          </a:prstGeom>
        </p:spPr>
      </p:pic>
      <p:sp>
        <p:nvSpPr>
          <p:cNvPr id="8" name="テキスト プレースホルダー 7"/>
          <p:cNvSpPr>
            <a:spLocks noGrp="1"/>
          </p:cNvSpPr>
          <p:nvPr>
            <p:ph type="body" idx="1"/>
          </p:nvPr>
        </p:nvSpPr>
        <p:spPr>
          <a:xfrm>
            <a:off x="914400" y="2400300"/>
            <a:ext cx="16457613" cy="6789738"/>
          </a:xfrm>
          <a:prstGeom prst="rect">
            <a:avLst/>
          </a:prstGeom>
        </p:spPr>
        <p:txBody>
          <a:bodyPr vert="horz" lIns="91440" tIns="45720" rIns="91440" bIns="45720" rtlCol="0">
            <a:normAutofit/>
          </a:bodyPr>
          <a:lstStyle/>
          <a:p>
            <a:pPr lvl="0"/>
            <a:r>
              <a:rPr lang="en-US" dirty="0" smtClean="0"/>
              <a:t>Master Text</a:t>
            </a:r>
            <a:endParaRPr lang="en-US" dirty="0"/>
          </a:p>
        </p:txBody>
      </p:sp>
    </p:spTree>
    <p:extLst>
      <p:ext uri="{BB962C8B-B14F-4D97-AF65-F5344CB8AC3E}">
        <p14:creationId xmlns:p14="http://schemas.microsoft.com/office/powerpoint/2010/main" val="2316024166"/>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713" r:id="rId3"/>
    <p:sldLayoutId id="2147483658" r:id="rId4"/>
    <p:sldLayoutId id="2147483678" r:id="rId5"/>
    <p:sldLayoutId id="2147483679" r:id="rId6"/>
    <p:sldLayoutId id="2147483680" r:id="rId7"/>
    <p:sldLayoutId id="2147483681" r:id="rId8"/>
    <p:sldLayoutId id="2147483684" r:id="rId9"/>
    <p:sldLayoutId id="2147483674" r:id="rId10"/>
    <p:sldLayoutId id="2147483711" r:id="rId11"/>
    <p:sldLayoutId id="2147483712" r:id="rId12"/>
    <p:sldLayoutId id="2147483689" r:id="rId13"/>
    <p:sldLayoutId id="2147483675" r:id="rId14"/>
    <p:sldLayoutId id="2147483702" r:id="rId15"/>
    <p:sldLayoutId id="2147483706" r:id="rId16"/>
    <p:sldLayoutId id="2147483710" r:id="rId17"/>
  </p:sldLayoutIdLst>
  <p:timing>
    <p:tnLst>
      <p:par>
        <p:cTn id="1" dur="indefinite" restart="never" nodeType="tmRoot"/>
      </p:par>
    </p:tnLst>
  </p:timing>
  <p:txStyles>
    <p:titleStyle>
      <a:lvl1pPr algn="ctr" defTabSz="1632753" rtl="0" eaLnBrk="1" latinLnBrk="0" hangingPunct="1">
        <a:spcBef>
          <a:spcPct val="0"/>
        </a:spcBef>
        <a:buNone/>
        <a:defRPr sz="7900" kern="1200">
          <a:solidFill>
            <a:schemeClr val="tx1"/>
          </a:solidFill>
          <a:latin typeface="+mj-lt"/>
          <a:ea typeface="+mj-ea"/>
          <a:cs typeface="+mj-cs"/>
        </a:defRPr>
      </a:lvl1pPr>
    </p:titleStyle>
    <p:bodyStyle>
      <a:lvl1pPr marL="0" indent="0" algn="l" defTabSz="1632753" rtl="0" eaLnBrk="1" latinLnBrk="0" hangingPunct="1">
        <a:spcBef>
          <a:spcPct val="20000"/>
        </a:spcBef>
        <a:buFont typeface="Arial" panose="020B0604020202020204" pitchFamily="34" charset="0"/>
        <a:buNone/>
        <a:defRPr sz="2400" kern="1200" baseline="0">
          <a:solidFill>
            <a:schemeClr val="tx1"/>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32753" rtl="0" eaLnBrk="1" latinLnBrk="0" hangingPunct="1">
        <a:defRPr sz="3200" kern="1200">
          <a:solidFill>
            <a:schemeClr val="tx1"/>
          </a:solidFill>
          <a:latin typeface="+mn-lt"/>
          <a:ea typeface="+mn-ea"/>
          <a:cs typeface="+mn-cs"/>
        </a:defRPr>
      </a:lvl1pPr>
      <a:lvl2pPr marL="816376" algn="l" defTabSz="1632753" rtl="0" eaLnBrk="1" latinLnBrk="0" hangingPunct="1">
        <a:defRPr sz="3200" kern="1200">
          <a:solidFill>
            <a:schemeClr val="tx1"/>
          </a:solidFill>
          <a:latin typeface="+mn-lt"/>
          <a:ea typeface="+mn-ea"/>
          <a:cs typeface="+mn-cs"/>
        </a:defRPr>
      </a:lvl2pPr>
      <a:lvl3pPr marL="1632753" algn="l" defTabSz="1632753" rtl="0" eaLnBrk="1" latinLnBrk="0" hangingPunct="1">
        <a:defRPr sz="3200" kern="1200">
          <a:solidFill>
            <a:schemeClr val="tx1"/>
          </a:solidFill>
          <a:latin typeface="+mn-lt"/>
          <a:ea typeface="+mn-ea"/>
          <a:cs typeface="+mn-cs"/>
        </a:defRPr>
      </a:lvl3pPr>
      <a:lvl4pPr marL="2449129" algn="l" defTabSz="1632753" rtl="0" eaLnBrk="1" latinLnBrk="0" hangingPunct="1">
        <a:defRPr sz="3200" kern="1200">
          <a:solidFill>
            <a:schemeClr val="tx1"/>
          </a:solidFill>
          <a:latin typeface="+mn-lt"/>
          <a:ea typeface="+mn-ea"/>
          <a:cs typeface="+mn-cs"/>
        </a:defRPr>
      </a:lvl4pPr>
      <a:lvl5pPr marL="3265505" algn="l" defTabSz="1632753" rtl="0" eaLnBrk="1" latinLnBrk="0" hangingPunct="1">
        <a:defRPr sz="3200" kern="1200">
          <a:solidFill>
            <a:schemeClr val="tx1"/>
          </a:solidFill>
          <a:latin typeface="+mn-lt"/>
          <a:ea typeface="+mn-ea"/>
          <a:cs typeface="+mn-cs"/>
        </a:defRPr>
      </a:lvl5pPr>
      <a:lvl6pPr marL="4081882" algn="l" defTabSz="1632753" rtl="0" eaLnBrk="1" latinLnBrk="0" hangingPunct="1">
        <a:defRPr sz="3200" kern="1200">
          <a:solidFill>
            <a:schemeClr val="tx1"/>
          </a:solidFill>
          <a:latin typeface="+mn-lt"/>
          <a:ea typeface="+mn-ea"/>
          <a:cs typeface="+mn-cs"/>
        </a:defRPr>
      </a:lvl6pPr>
      <a:lvl7pPr marL="4898258" algn="l" defTabSz="1632753" rtl="0" eaLnBrk="1" latinLnBrk="0" hangingPunct="1">
        <a:defRPr sz="3200" kern="1200">
          <a:solidFill>
            <a:schemeClr val="tx1"/>
          </a:solidFill>
          <a:latin typeface="+mn-lt"/>
          <a:ea typeface="+mn-ea"/>
          <a:cs typeface="+mn-cs"/>
        </a:defRPr>
      </a:lvl7pPr>
      <a:lvl8pPr marL="5714634" algn="l" defTabSz="1632753" rtl="0" eaLnBrk="1" latinLnBrk="0" hangingPunct="1">
        <a:defRPr sz="3200" kern="1200">
          <a:solidFill>
            <a:schemeClr val="tx1"/>
          </a:solidFill>
          <a:latin typeface="+mn-lt"/>
          <a:ea typeface="+mn-ea"/>
          <a:cs typeface="+mn-cs"/>
        </a:defRPr>
      </a:lvl8pPr>
      <a:lvl9pPr marL="6531011" algn="l" defTabSz="1632753" rtl="0" eaLnBrk="1" latinLnBrk="0" hangingPunct="1">
        <a:defRPr sz="3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0">
            <a:lum/>
          </a:blip>
          <a:srcRect/>
          <a:stretch>
            <a:fillRect/>
          </a:stretch>
        </a:blipFill>
        <a:effectLst/>
      </p:bgPr>
    </p:bg>
    <p:spTree>
      <p:nvGrpSpPr>
        <p:cNvPr id="1" name=""/>
        <p:cNvGrpSpPr/>
        <p:nvPr/>
      </p:nvGrpSpPr>
      <p:grpSpPr>
        <a:xfrm>
          <a:off x="0" y="0"/>
          <a:ext cx="0" cy="0"/>
          <a:chOff x="0" y="0"/>
          <a:chExt cx="0" cy="0"/>
        </a:xfrm>
      </p:grpSpPr>
      <p:pic>
        <p:nvPicPr>
          <p:cNvPr id="13" name="図 12"/>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83446" y="-123975"/>
            <a:ext cx="18117134" cy="1821559"/>
          </a:xfrm>
          <a:prstGeom prst="rect">
            <a:avLst/>
          </a:prstGeom>
        </p:spPr>
      </p:pic>
      <p:pic>
        <p:nvPicPr>
          <p:cNvPr id="9" name="図 8"/>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rot="10800000">
            <a:off x="0" y="0"/>
            <a:ext cx="1117050" cy="1126058"/>
          </a:xfrm>
          <a:prstGeom prst="rect">
            <a:avLst/>
          </a:prstGeom>
        </p:spPr>
      </p:pic>
      <p:pic>
        <p:nvPicPr>
          <p:cNvPr id="8" name="図 7"/>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7160195" y="9163193"/>
            <a:ext cx="1117050" cy="1126058"/>
          </a:xfrm>
          <a:prstGeom prst="rect">
            <a:avLst/>
          </a:prstGeom>
        </p:spPr>
      </p:pic>
      <p:pic>
        <p:nvPicPr>
          <p:cNvPr id="7" name="図 6"/>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4043" y="2697"/>
            <a:ext cx="18287207" cy="10286554"/>
          </a:xfrm>
          <a:prstGeom prst="rect">
            <a:avLst/>
          </a:prstGeom>
        </p:spPr>
      </p:pic>
      <p:pic>
        <p:nvPicPr>
          <p:cNvPr id="14" name="図 13"/>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rot="10800000">
            <a:off x="99080" y="9370612"/>
            <a:ext cx="18117134" cy="1821559"/>
          </a:xfrm>
          <a:prstGeom prst="rect">
            <a:avLst/>
          </a:prstGeom>
        </p:spPr>
      </p:pic>
      <p:sp>
        <p:nvSpPr>
          <p:cNvPr id="2" name="タイトル プレースホルダー 1"/>
          <p:cNvSpPr>
            <a:spLocks noGrp="1"/>
          </p:cNvSpPr>
          <p:nvPr>
            <p:ph type="title"/>
          </p:nvPr>
        </p:nvSpPr>
        <p:spPr>
          <a:xfrm>
            <a:off x="894346" y="246956"/>
            <a:ext cx="16457772" cy="1203151"/>
          </a:xfrm>
          <a:prstGeom prst="rect">
            <a:avLst/>
          </a:prstGeom>
        </p:spPr>
        <p:txBody>
          <a:bodyPr vert="horz" lIns="163275" tIns="81638" rIns="163275" bIns="81638" rtlCol="0" anchor="ctr">
            <a:noAutofit/>
          </a:bodyPr>
          <a:lstStyle/>
          <a:p>
            <a:r>
              <a:rPr lang="en-US" altLang="ja-JP" dirty="0" smtClean="0"/>
              <a:t>SLIDE TITLE HERE</a:t>
            </a:r>
            <a:endParaRPr lang="en-US" dirty="0"/>
          </a:p>
        </p:txBody>
      </p:sp>
      <p:sp>
        <p:nvSpPr>
          <p:cNvPr id="3" name="テキスト プレースホルダー 2"/>
          <p:cNvSpPr>
            <a:spLocks noGrp="1"/>
          </p:cNvSpPr>
          <p:nvPr>
            <p:ph type="body" idx="1"/>
          </p:nvPr>
        </p:nvSpPr>
        <p:spPr>
          <a:xfrm>
            <a:off x="914321" y="1831132"/>
            <a:ext cx="16457772" cy="7358114"/>
          </a:xfrm>
          <a:prstGeom prst="rect">
            <a:avLst/>
          </a:prstGeom>
        </p:spPr>
        <p:txBody>
          <a:bodyPr vert="horz" lIns="163275" tIns="81638" rIns="163275" bIns="81638" rtlCol="0">
            <a:normAutofit/>
          </a:bodyPr>
          <a:lstStyle/>
          <a:p>
            <a:pPr lvl="0"/>
            <a:r>
              <a:rPr lang="en-US" altLang="ja-JP" dirty="0" smtClean="0"/>
              <a:t>Master Text</a:t>
            </a:r>
            <a:endParaRPr lang="ja-JP" altLang="en-US" dirty="0" smtClean="0"/>
          </a:p>
        </p:txBody>
      </p:sp>
      <p:sp>
        <p:nvSpPr>
          <p:cNvPr id="4" name="日付プレースホルダー 3"/>
          <p:cNvSpPr>
            <a:spLocks noGrp="1"/>
          </p:cNvSpPr>
          <p:nvPr>
            <p:ph type="dt" sz="half" idx="2"/>
          </p:nvPr>
        </p:nvSpPr>
        <p:spPr>
          <a:xfrm>
            <a:off x="914321" y="9607996"/>
            <a:ext cx="4266830" cy="547688"/>
          </a:xfrm>
          <a:prstGeom prst="rect">
            <a:avLst/>
          </a:prstGeom>
        </p:spPr>
        <p:txBody>
          <a:bodyPr vert="horz" lIns="163275" tIns="81638" rIns="163275" bIns="81638" rtlCol="0" anchor="ctr"/>
          <a:lstStyle>
            <a:lvl1pPr algn="l">
              <a:defRPr sz="2100">
                <a:solidFill>
                  <a:schemeClr val="tx1">
                    <a:tint val="75000"/>
                  </a:schemeClr>
                </a:solidFill>
              </a:defRPr>
            </a:lvl1pPr>
          </a:lstStyle>
          <a:p>
            <a:fld id="{1FD627AA-E268-4C67-A9A7-5C4D23F3573A}" type="datetimeFigureOut">
              <a:rPr lang="en-US" smtClean="0"/>
              <a:t>2/18/2022</a:t>
            </a:fld>
            <a:endParaRPr lang="en-US"/>
          </a:p>
        </p:txBody>
      </p:sp>
      <p:sp>
        <p:nvSpPr>
          <p:cNvPr id="5"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smtClean="0"/>
              <a:t>The Power of PowerPoint | thepopp.com</a:t>
            </a:r>
            <a:endParaRPr lang="en-US" dirty="0"/>
          </a:p>
        </p:txBody>
      </p:sp>
      <p:sp>
        <p:nvSpPr>
          <p:cNvPr id="6" name="スライド番号プレースホルダー 5"/>
          <p:cNvSpPr>
            <a:spLocks noGrp="1"/>
          </p:cNvSpPr>
          <p:nvPr>
            <p:ph type="sldNum" sz="quarter" idx="4"/>
          </p:nvPr>
        </p:nvSpPr>
        <p:spPr>
          <a:xfrm>
            <a:off x="17552412" y="9535988"/>
            <a:ext cx="735810" cy="547688"/>
          </a:xfrm>
          <a:prstGeom prst="rect">
            <a:avLst/>
          </a:prstGeom>
        </p:spPr>
        <p:txBody>
          <a:bodyPr vert="horz" lIns="163275" tIns="81638" rIns="163275" bIns="81638" rtlCol="0" anchor="ctr"/>
          <a:lstStyle>
            <a:lvl1pPr algn="r">
              <a:defRPr sz="3600">
                <a:solidFill>
                  <a:schemeClr val="tx1">
                    <a:alpha val="50000"/>
                  </a:schemeClr>
                </a:solidFill>
                <a:latin typeface="Bebas Neue Regular" pitchFamily="50" charset="0"/>
              </a:defRPr>
            </a:lvl1pPr>
          </a:lstStyle>
          <a:p>
            <a:fld id="{387164BF-D67A-46C0-81D2-5BAF67C00C80}" type="slidenum">
              <a:rPr lang="en-US" smtClean="0"/>
              <a:pPr/>
              <a:t>‹Nº›</a:t>
            </a:fld>
            <a:endParaRPr lang="en-US"/>
          </a:p>
        </p:txBody>
      </p:sp>
    </p:spTree>
    <p:extLst>
      <p:ext uri="{BB962C8B-B14F-4D97-AF65-F5344CB8AC3E}">
        <p14:creationId xmlns:p14="http://schemas.microsoft.com/office/powerpoint/2010/main" val="1884686970"/>
      </p:ext>
    </p:extLst>
  </p:cSld>
  <p:clrMap bg1="lt1" tx1="dk1" bg2="lt2" tx2="dk2" accent1="accent1" accent2="accent2" accent3="accent3" accent4="accent4" accent5="accent5" accent6="accent6" hlink="hlink" folHlink="folHlink"/>
  <p:sldLayoutIdLst>
    <p:sldLayoutId id="2147483653" r:id="rId1"/>
    <p:sldLayoutId id="2147483670" r:id="rId2"/>
    <p:sldLayoutId id="2147483661" r:id="rId3"/>
    <p:sldLayoutId id="2147483662" r:id="rId4"/>
    <p:sldLayoutId id="2147483663" r:id="rId5"/>
    <p:sldLayoutId id="2147483664" r:id="rId6"/>
    <p:sldLayoutId id="2147483704" r:id="rId7"/>
    <p:sldLayoutId id="2147483668" r:id="rId8"/>
    <p:sldLayoutId id="2147483669" r:id="rId9"/>
    <p:sldLayoutId id="2147483665" r:id="rId10"/>
    <p:sldLayoutId id="2147483666" r:id="rId11"/>
    <p:sldLayoutId id="2147483714" r:id="rId12"/>
    <p:sldLayoutId id="2147483673" r:id="rId13"/>
    <p:sldLayoutId id="2147483701" r:id="rId14"/>
    <p:sldLayoutId id="2147483657" r:id="rId15"/>
    <p:sldLayoutId id="2147483667" r:id="rId16"/>
    <p:sldLayoutId id="2147483660" r:id="rId17"/>
    <p:sldLayoutId id="2147483682" r:id="rId18"/>
    <p:sldLayoutId id="2147483692" r:id="rId19"/>
    <p:sldLayoutId id="2147483707" r:id="rId20"/>
    <p:sldLayoutId id="2147483683" r:id="rId21"/>
    <p:sldLayoutId id="2147483687" r:id="rId22"/>
    <p:sldLayoutId id="2147483705" r:id="rId23"/>
    <p:sldLayoutId id="2147483688" r:id="rId24"/>
    <p:sldLayoutId id="2147483685" r:id="rId25"/>
    <p:sldLayoutId id="2147483686" r:id="rId26"/>
    <p:sldLayoutId id="2147483709" r:id="rId27"/>
    <p:sldLayoutId id="2147483694" r:id="rId28"/>
    <p:sldLayoutId id="2147483690" r:id="rId29"/>
    <p:sldLayoutId id="2147483691" r:id="rId30"/>
    <p:sldLayoutId id="2147483695" r:id="rId31"/>
    <p:sldLayoutId id="2147483697" r:id="rId32"/>
    <p:sldLayoutId id="2147483698" r:id="rId33"/>
    <p:sldLayoutId id="2147483699" r:id="rId34"/>
    <p:sldLayoutId id="2147483700" r:id="rId35"/>
    <p:sldLayoutId id="2147483703" r:id="rId36"/>
    <p:sldLayoutId id="2147483708" r:id="rId37"/>
    <p:sldLayoutId id="2147483715" r:id="rId38"/>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2" presetClass="entr" presetSubtype="6" decel="10000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1" decel="10000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par>
                                <p:cTn id="28" presetID="2" presetClass="entr" presetSubtype="4" decel="10000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txStyles>
    <p:titleStyle>
      <a:lvl1pPr algn="ctr" defTabSz="1632753" rtl="0" eaLnBrk="1" latinLnBrk="0" hangingPunct="1">
        <a:spcBef>
          <a:spcPct val="0"/>
        </a:spcBef>
        <a:buNone/>
        <a:defRPr sz="8800" kern="1200" spc="300" baseline="0">
          <a:solidFill>
            <a:schemeClr val="tx1"/>
          </a:solidFill>
          <a:latin typeface="+mj-lt"/>
          <a:ea typeface="+mj-ea"/>
          <a:cs typeface="+mj-cs"/>
        </a:defRPr>
      </a:lvl1pPr>
    </p:titleStyle>
    <p:bodyStyle>
      <a:lvl1pPr marL="0" indent="0" algn="l" defTabSz="1632753" rtl="0" eaLnBrk="1" latinLnBrk="0" hangingPunct="1">
        <a:spcBef>
          <a:spcPct val="20000"/>
        </a:spcBef>
        <a:buFont typeface="Arial" panose="020B0604020202020204" pitchFamily="34" charset="0"/>
        <a:buNone/>
        <a:defRPr sz="2000" kern="1200" baseline="0">
          <a:solidFill>
            <a:schemeClr val="tx1"/>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32753" rtl="0" eaLnBrk="1" latinLnBrk="0" hangingPunct="1">
        <a:defRPr sz="3200" kern="1200">
          <a:solidFill>
            <a:schemeClr val="tx1"/>
          </a:solidFill>
          <a:latin typeface="+mn-lt"/>
          <a:ea typeface="+mn-ea"/>
          <a:cs typeface="+mn-cs"/>
        </a:defRPr>
      </a:lvl1pPr>
      <a:lvl2pPr marL="816376" algn="l" defTabSz="1632753" rtl="0" eaLnBrk="1" latinLnBrk="0" hangingPunct="1">
        <a:defRPr sz="3200" kern="1200">
          <a:solidFill>
            <a:schemeClr val="tx1"/>
          </a:solidFill>
          <a:latin typeface="+mn-lt"/>
          <a:ea typeface="+mn-ea"/>
          <a:cs typeface="+mn-cs"/>
        </a:defRPr>
      </a:lvl2pPr>
      <a:lvl3pPr marL="1632753" algn="l" defTabSz="1632753" rtl="0" eaLnBrk="1" latinLnBrk="0" hangingPunct="1">
        <a:defRPr sz="3200" kern="1200">
          <a:solidFill>
            <a:schemeClr val="tx1"/>
          </a:solidFill>
          <a:latin typeface="+mn-lt"/>
          <a:ea typeface="+mn-ea"/>
          <a:cs typeface="+mn-cs"/>
        </a:defRPr>
      </a:lvl3pPr>
      <a:lvl4pPr marL="2449129" algn="l" defTabSz="1632753" rtl="0" eaLnBrk="1" latinLnBrk="0" hangingPunct="1">
        <a:defRPr sz="3200" kern="1200">
          <a:solidFill>
            <a:schemeClr val="tx1"/>
          </a:solidFill>
          <a:latin typeface="+mn-lt"/>
          <a:ea typeface="+mn-ea"/>
          <a:cs typeface="+mn-cs"/>
        </a:defRPr>
      </a:lvl4pPr>
      <a:lvl5pPr marL="3265505" algn="l" defTabSz="1632753" rtl="0" eaLnBrk="1" latinLnBrk="0" hangingPunct="1">
        <a:defRPr sz="3200" kern="1200">
          <a:solidFill>
            <a:schemeClr val="tx1"/>
          </a:solidFill>
          <a:latin typeface="+mn-lt"/>
          <a:ea typeface="+mn-ea"/>
          <a:cs typeface="+mn-cs"/>
        </a:defRPr>
      </a:lvl5pPr>
      <a:lvl6pPr marL="4081882" algn="l" defTabSz="1632753" rtl="0" eaLnBrk="1" latinLnBrk="0" hangingPunct="1">
        <a:defRPr sz="3200" kern="1200">
          <a:solidFill>
            <a:schemeClr val="tx1"/>
          </a:solidFill>
          <a:latin typeface="+mn-lt"/>
          <a:ea typeface="+mn-ea"/>
          <a:cs typeface="+mn-cs"/>
        </a:defRPr>
      </a:lvl6pPr>
      <a:lvl7pPr marL="4898258" algn="l" defTabSz="1632753" rtl="0" eaLnBrk="1" latinLnBrk="0" hangingPunct="1">
        <a:defRPr sz="3200" kern="1200">
          <a:solidFill>
            <a:schemeClr val="tx1"/>
          </a:solidFill>
          <a:latin typeface="+mn-lt"/>
          <a:ea typeface="+mn-ea"/>
          <a:cs typeface="+mn-cs"/>
        </a:defRPr>
      </a:lvl7pPr>
      <a:lvl8pPr marL="5714634" algn="l" defTabSz="1632753" rtl="0" eaLnBrk="1" latinLnBrk="0" hangingPunct="1">
        <a:defRPr sz="3200" kern="1200">
          <a:solidFill>
            <a:schemeClr val="tx1"/>
          </a:solidFill>
          <a:latin typeface="+mn-lt"/>
          <a:ea typeface="+mn-ea"/>
          <a:cs typeface="+mn-cs"/>
        </a:defRPr>
      </a:lvl8pPr>
      <a:lvl9pPr marL="6531011" algn="l" defTabSz="1632753"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5.xml"/><Relationship Id="rId5" Type="http://schemas.microsoft.com/office/2007/relationships/hdphoto" Target="../media/hdphoto6.wdp"/><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28.xml"/><Relationship Id="rId6" Type="http://schemas.openxmlformats.org/officeDocument/2006/relationships/image" Target="../media/image2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6.pn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7.png"/><Relationship Id="rId1" Type="http://schemas.openxmlformats.org/officeDocument/2006/relationships/slideLayout" Target="../slideLayouts/slideLayout33.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2.pn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3.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3.xml"/><Relationship Id="rId5" Type="http://schemas.openxmlformats.org/officeDocument/2006/relationships/image" Target="../media/image18.jpg"/><Relationship Id="rId4" Type="http://schemas.openxmlformats.org/officeDocument/2006/relationships/image" Target="../media/image17.jp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Layout" Target="../diagrams/layout4.xml"/><Relationship Id="rId7" Type="http://schemas.openxmlformats.org/officeDocument/2006/relationships/image" Target="../media/image62.png"/><Relationship Id="rId2" Type="http://schemas.openxmlformats.org/officeDocument/2006/relationships/diagramData" Target="../diagrams/data4.xml"/><Relationship Id="rId1" Type="http://schemas.openxmlformats.org/officeDocument/2006/relationships/slideLayout" Target="../slideLayouts/slideLayout3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64.png"/></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33.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5.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5.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42A14FEC-411C-4B47-B675-CBED5884233B}"/>
              </a:ext>
            </a:extLst>
          </p:cNvPr>
          <p:cNvPicPr/>
          <p:nvPr/>
        </p:nvPicPr>
        <p:blipFill rotWithShape="1">
          <a:blip r:embed="rId2">
            <a:extLst>
              <a:ext uri="{28A0092B-C50C-407E-A947-70E740481C1C}">
                <a14:useLocalDpi xmlns:a14="http://schemas.microsoft.com/office/drawing/2010/main" val="0"/>
              </a:ext>
            </a:extLst>
          </a:blip>
          <a:srcRect l="10816" t="4376" r="30474"/>
          <a:stretch/>
        </p:blipFill>
        <p:spPr bwMode="auto">
          <a:xfrm>
            <a:off x="-39687" y="-41076"/>
            <a:ext cx="18326100" cy="10328076"/>
          </a:xfrm>
          <a:prstGeom prst="rect">
            <a:avLst/>
          </a:prstGeom>
          <a:noFill/>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2F70C2E5-1708-4E7A-AAA5-713E4C8FE925}"/>
              </a:ext>
            </a:extLst>
          </p:cNvPr>
          <p:cNvPicPr/>
          <p:nvPr/>
        </p:nvPicPr>
        <p:blipFill rotWithShape="1">
          <a:blip r:embed="rId2">
            <a:extLst>
              <a:ext uri="{28A0092B-C50C-407E-A947-70E740481C1C}">
                <a14:useLocalDpi xmlns:a14="http://schemas.microsoft.com/office/drawing/2010/main" val="0"/>
              </a:ext>
            </a:extLst>
          </a:blip>
          <a:srcRect l="1" t="4376" r="89184"/>
          <a:stretch/>
        </p:blipFill>
        <p:spPr bwMode="auto">
          <a:xfrm>
            <a:off x="-39687" y="0"/>
            <a:ext cx="1789958" cy="10286628"/>
          </a:xfrm>
          <a:prstGeom prst="rect">
            <a:avLst/>
          </a:prstGeom>
          <a:noFill/>
          <a:ln>
            <a:noFill/>
          </a:ln>
          <a:extLst>
            <a:ext uri="{53640926-AAD7-44D8-BBD7-CCE9431645EC}">
              <a14:shadowObscured xmlns:a14="http://schemas.microsoft.com/office/drawing/2010/main"/>
            </a:ext>
          </a:extLst>
        </p:spPr>
      </p:pic>
      <p:pic>
        <p:nvPicPr>
          <p:cNvPr id="9" name="Picture 2"/>
          <p:cNvPicPr>
            <a:picLocks noChangeAspect="1" noChangeArrowheads="1"/>
          </p:cNvPicPr>
          <p:nvPr/>
        </p:nvPicPr>
        <p:blipFill rotWithShape="1">
          <a:blip r:embed="rId3"/>
          <a:srcRect t="8282"/>
          <a:stretch/>
        </p:blipFill>
        <p:spPr bwMode="auto">
          <a:xfrm>
            <a:off x="4709122" y="102940"/>
            <a:ext cx="8907856" cy="2392288"/>
          </a:xfrm>
          <a:prstGeom prst="rect">
            <a:avLst/>
          </a:prstGeom>
          <a:noFill/>
        </p:spPr>
      </p:pic>
      <p:sp>
        <p:nvSpPr>
          <p:cNvPr id="12" name="Rectángulo 11"/>
          <p:cNvSpPr/>
          <p:nvPr/>
        </p:nvSpPr>
        <p:spPr>
          <a:xfrm>
            <a:off x="1750271" y="2639244"/>
            <a:ext cx="15745863" cy="6863417"/>
          </a:xfrm>
          <a:prstGeom prst="rect">
            <a:avLst/>
          </a:prstGeom>
        </p:spPr>
        <p:txBody>
          <a:bodyPr wrap="square">
            <a:spAutoFit/>
          </a:bodyPr>
          <a:lstStyle/>
          <a:p>
            <a:pPr algn="ctr"/>
            <a:r>
              <a:rPr lang="es-EC" sz="2800" b="1" dirty="0">
                <a:solidFill>
                  <a:sysClr val="windowText" lastClr="000000"/>
                </a:solidFill>
                <a:latin typeface="Times New Roman" panose="02020603050405020304" pitchFamily="18" charset="0"/>
                <a:cs typeface="Times New Roman" panose="02020603050405020304" pitchFamily="18" charset="0"/>
              </a:rPr>
              <a:t>DEPARTAMENTO DE CIENCIAS ECONÓMICAS, ADMINISTRATIVAS Y DEL COMERCIO</a:t>
            </a:r>
            <a:endParaRPr lang="pt-BR" sz="2800" dirty="0">
              <a:solidFill>
                <a:sysClr val="windowText" lastClr="000000"/>
              </a:solidFill>
              <a:latin typeface="Times New Roman" panose="02020603050405020304" pitchFamily="18" charset="0"/>
              <a:cs typeface="Times New Roman" panose="02020603050405020304" pitchFamily="18" charset="0"/>
            </a:endParaRPr>
          </a:p>
          <a:p>
            <a:pPr algn="ctr"/>
            <a:r>
              <a:rPr lang="es-EC" sz="2800" b="1" dirty="0">
                <a:solidFill>
                  <a:sysClr val="windowText" lastClr="000000"/>
                </a:solidFill>
                <a:latin typeface="Times New Roman" panose="02020603050405020304" pitchFamily="18" charset="0"/>
                <a:cs typeface="Times New Roman" panose="02020603050405020304" pitchFamily="18" charset="0"/>
              </a:rPr>
              <a:t>CARRERA DE </a:t>
            </a:r>
            <a:r>
              <a:rPr lang="es-EC" sz="2800" b="1" dirty="0" smtClean="0">
                <a:solidFill>
                  <a:sysClr val="windowText" lastClr="000000"/>
                </a:solidFill>
                <a:latin typeface="Times New Roman" panose="02020603050405020304" pitchFamily="18" charset="0"/>
                <a:cs typeface="Times New Roman" panose="02020603050405020304" pitchFamily="18" charset="0"/>
              </a:rPr>
              <a:t>MERCADOTECNIA</a:t>
            </a:r>
            <a:endParaRPr lang="pt-BR" sz="2800" dirty="0">
              <a:solidFill>
                <a:sysClr val="windowText" lastClr="000000"/>
              </a:solidFill>
              <a:latin typeface="Times New Roman" panose="02020603050405020304" pitchFamily="18" charset="0"/>
              <a:cs typeface="Times New Roman" panose="02020603050405020304" pitchFamily="18" charset="0"/>
            </a:endParaRPr>
          </a:p>
          <a:p>
            <a:pPr algn="ctr"/>
            <a:r>
              <a:rPr lang="es-EC" sz="2400" dirty="0">
                <a:solidFill>
                  <a:sysClr val="windowText" lastClr="000000"/>
                </a:solidFill>
                <a:latin typeface="Times New Roman" panose="02020603050405020304" pitchFamily="18" charset="0"/>
                <a:cs typeface="Times New Roman" panose="02020603050405020304" pitchFamily="18" charset="0"/>
              </a:rPr>
              <a:t> </a:t>
            </a:r>
            <a:endParaRPr lang="pt-BR" sz="2400" dirty="0">
              <a:solidFill>
                <a:sysClr val="windowText" lastClr="000000"/>
              </a:solidFill>
              <a:latin typeface="Times New Roman" panose="02020603050405020304" pitchFamily="18" charset="0"/>
              <a:cs typeface="Times New Roman" panose="02020603050405020304" pitchFamily="18" charset="0"/>
            </a:endParaRPr>
          </a:p>
          <a:p>
            <a:pPr algn="ctr"/>
            <a:r>
              <a:rPr lang="es-EC" sz="2400" b="1" dirty="0">
                <a:solidFill>
                  <a:sysClr val="windowText" lastClr="000000"/>
                </a:solidFill>
                <a:latin typeface="Times New Roman" panose="02020603050405020304" pitchFamily="18" charset="0"/>
                <a:cs typeface="Times New Roman" panose="02020603050405020304" pitchFamily="18" charset="0"/>
              </a:rPr>
              <a:t>TEMA: </a:t>
            </a:r>
          </a:p>
          <a:p>
            <a:pPr algn="ctr"/>
            <a:r>
              <a:rPr lang="es-EC" sz="2400" dirty="0" smtClean="0">
                <a:solidFill>
                  <a:srgbClr val="000000"/>
                </a:solidFill>
                <a:latin typeface="Times New Roman" panose="02020603050405020304" pitchFamily="18" charset="0"/>
                <a:cs typeface="Times New Roman" panose="02020603050405020304" pitchFamily="18" charset="0"/>
              </a:rPr>
              <a:t>“</a:t>
            </a:r>
            <a:r>
              <a:rPr lang="es-ES" sz="2400" dirty="0" smtClean="0">
                <a:solidFill>
                  <a:srgbClr val="000000"/>
                </a:solidFill>
                <a:latin typeface="Times New Roman" panose="02020603050405020304" pitchFamily="18" charset="0"/>
                <a:cs typeface="Times New Roman" panose="02020603050405020304" pitchFamily="18" charset="0"/>
              </a:rPr>
              <a:t>SOCIAL MEDIA COMO ESTRATEGIA DE MARKETING DE CONTENIDO EN LA DECISIÓN DE COMPRA DE CLIENTES DE COOPERATIVAS DE AHORRO Y CRÉDITO, SEGMENTO 1 Y 2, EN EL CANTÓN QUITO. </a:t>
            </a:r>
            <a:r>
              <a:rPr lang="es-EC" sz="2400" dirty="0" smtClean="0">
                <a:solidFill>
                  <a:srgbClr val="000000"/>
                </a:solidFill>
                <a:latin typeface="Times New Roman" panose="02020603050405020304" pitchFamily="18" charset="0"/>
                <a:cs typeface="Times New Roman" panose="02020603050405020304" pitchFamily="18" charset="0"/>
              </a:rPr>
              <a:t>”</a:t>
            </a:r>
            <a:endParaRPr lang="pt-BR" sz="2400" dirty="0">
              <a:solidFill>
                <a:srgbClr val="000000"/>
              </a:solidFill>
              <a:latin typeface="Times New Roman" panose="02020603050405020304" pitchFamily="18" charset="0"/>
              <a:cs typeface="Times New Roman" panose="02020603050405020304" pitchFamily="18" charset="0"/>
            </a:endParaRPr>
          </a:p>
          <a:p>
            <a:pPr algn="ctr"/>
            <a:endParaRPr lang="es-EC" sz="2400" b="1" dirty="0" smtClean="0">
              <a:solidFill>
                <a:sysClr val="windowText" lastClr="000000"/>
              </a:solidFill>
              <a:latin typeface="Times New Roman" panose="02020603050405020304" pitchFamily="18" charset="0"/>
              <a:cs typeface="Times New Roman" panose="02020603050405020304" pitchFamily="18" charset="0"/>
            </a:endParaRPr>
          </a:p>
          <a:p>
            <a:pPr algn="ctr"/>
            <a:endParaRPr lang="es-EC" sz="2400" b="1" dirty="0" smtClean="0">
              <a:solidFill>
                <a:sysClr val="windowText" lastClr="000000"/>
              </a:solidFill>
              <a:latin typeface="Times New Roman" panose="02020603050405020304" pitchFamily="18" charset="0"/>
              <a:cs typeface="Times New Roman" panose="02020603050405020304" pitchFamily="18" charset="0"/>
            </a:endParaRPr>
          </a:p>
          <a:p>
            <a:pPr algn="ctr"/>
            <a:r>
              <a:rPr lang="es-EC" sz="2400" b="1" dirty="0" smtClean="0">
                <a:solidFill>
                  <a:sysClr val="windowText" lastClr="000000"/>
                </a:solidFill>
                <a:latin typeface="Times New Roman" panose="02020603050405020304" pitchFamily="18" charset="0"/>
                <a:cs typeface="Times New Roman" panose="02020603050405020304" pitchFamily="18" charset="0"/>
              </a:rPr>
              <a:t>AUTORES</a:t>
            </a:r>
            <a:r>
              <a:rPr lang="es-EC" sz="2400" b="1" dirty="0">
                <a:solidFill>
                  <a:sysClr val="windowText" lastClr="000000"/>
                </a:solidFill>
                <a:latin typeface="Times New Roman" panose="02020603050405020304" pitchFamily="18" charset="0"/>
                <a:cs typeface="Times New Roman" panose="02020603050405020304" pitchFamily="18" charset="0"/>
              </a:rPr>
              <a:t>: </a:t>
            </a:r>
            <a:endParaRPr lang="pt-BR" sz="2400" dirty="0">
              <a:solidFill>
                <a:sysClr val="windowText" lastClr="000000"/>
              </a:solidFill>
              <a:latin typeface="Times New Roman" panose="02020603050405020304" pitchFamily="18" charset="0"/>
              <a:cs typeface="Times New Roman" panose="02020603050405020304" pitchFamily="18" charset="0"/>
            </a:endParaRPr>
          </a:p>
          <a:p>
            <a:pPr algn="ctr"/>
            <a:r>
              <a:rPr lang="es-EC" sz="2400" dirty="0" smtClean="0">
                <a:solidFill>
                  <a:sysClr val="windowText" lastClr="000000"/>
                </a:solidFill>
                <a:latin typeface="Times New Roman" panose="02020603050405020304" pitchFamily="18" charset="0"/>
                <a:cs typeface="Times New Roman" panose="02020603050405020304" pitchFamily="18" charset="0"/>
              </a:rPr>
              <a:t>CAZA LUNA JUAN ANDRÉS</a:t>
            </a:r>
          </a:p>
          <a:p>
            <a:pPr algn="ctr"/>
            <a:r>
              <a:rPr lang="es-EC" sz="2400" dirty="0" smtClean="0">
                <a:solidFill>
                  <a:sysClr val="windowText" lastClr="000000"/>
                </a:solidFill>
                <a:latin typeface="Times New Roman" panose="02020603050405020304" pitchFamily="18" charset="0"/>
                <a:cs typeface="Times New Roman" panose="02020603050405020304" pitchFamily="18" charset="0"/>
              </a:rPr>
              <a:t>ONTANEDA PIZARRO PABLO ANDRÉS</a:t>
            </a:r>
          </a:p>
          <a:p>
            <a:pPr algn="ctr"/>
            <a:endParaRPr lang="pt-BR" sz="2400" dirty="0" smtClean="0">
              <a:solidFill>
                <a:sysClr val="windowText" lastClr="000000"/>
              </a:solidFill>
              <a:latin typeface="Times New Roman" panose="02020603050405020304" pitchFamily="18" charset="0"/>
              <a:cs typeface="Times New Roman" panose="02020603050405020304" pitchFamily="18" charset="0"/>
            </a:endParaRPr>
          </a:p>
          <a:p>
            <a:pPr algn="ctr"/>
            <a:r>
              <a:rPr lang="es-EC" sz="2400" dirty="0">
                <a:solidFill>
                  <a:sysClr val="windowText" lastClr="000000"/>
                </a:solidFill>
                <a:latin typeface="Times New Roman" panose="02020603050405020304" pitchFamily="18" charset="0"/>
                <a:cs typeface="Times New Roman" panose="02020603050405020304" pitchFamily="18" charset="0"/>
              </a:rPr>
              <a:t> </a:t>
            </a:r>
            <a:r>
              <a:rPr lang="es-EC" sz="2400" b="1" dirty="0">
                <a:solidFill>
                  <a:sysClr val="windowText" lastClr="000000"/>
                </a:solidFill>
                <a:latin typeface="Times New Roman" panose="02020603050405020304" pitchFamily="18" charset="0"/>
                <a:cs typeface="Times New Roman" panose="02020603050405020304" pitchFamily="18" charset="0"/>
              </a:rPr>
              <a:t>DIRECTOR</a:t>
            </a:r>
            <a:r>
              <a:rPr lang="es-EC" sz="2400" b="1" dirty="0" smtClean="0">
                <a:solidFill>
                  <a:sysClr val="windowText" lastClr="000000"/>
                </a:solidFill>
                <a:latin typeface="Times New Roman" panose="02020603050405020304" pitchFamily="18" charset="0"/>
                <a:cs typeface="Times New Roman" panose="02020603050405020304" pitchFamily="18" charset="0"/>
              </a:rPr>
              <a:t>:</a:t>
            </a:r>
            <a:endParaRPr lang="es-ES" dirty="0"/>
          </a:p>
          <a:p>
            <a:pPr algn="ctr"/>
            <a:r>
              <a:rPr lang="es-ES" sz="2400" dirty="0" smtClean="0">
                <a:solidFill>
                  <a:srgbClr val="000000"/>
                </a:solidFill>
                <a:latin typeface="Times New Roman" panose="02020603050405020304" pitchFamily="18" charset="0"/>
                <a:cs typeface="Times New Roman" panose="02020603050405020304" pitchFamily="18" charset="0"/>
              </a:rPr>
              <a:t> M.B.A. ING. AVILÉS LEÓN, BYRON EDUARDO M.S.C. P.H.D </a:t>
            </a:r>
            <a:endParaRPr lang="es-EC" sz="2400" dirty="0" smtClean="0">
              <a:solidFill>
                <a:srgbClr val="000000"/>
              </a:solidFill>
              <a:latin typeface="Times New Roman" panose="02020603050405020304" pitchFamily="18" charset="0"/>
              <a:cs typeface="Times New Roman" panose="02020603050405020304" pitchFamily="18" charset="0"/>
            </a:endParaRPr>
          </a:p>
          <a:p>
            <a:pPr algn="ctr"/>
            <a:endParaRPr lang="es-EC" sz="2400" dirty="0">
              <a:solidFill>
                <a:sysClr val="windowText" lastClr="000000"/>
              </a:solidFill>
              <a:latin typeface="Times New Roman" panose="02020603050405020304" pitchFamily="18" charset="0"/>
              <a:cs typeface="Times New Roman" panose="02020603050405020304" pitchFamily="18" charset="0"/>
            </a:endParaRPr>
          </a:p>
          <a:p>
            <a:pPr algn="ctr"/>
            <a:endParaRPr lang="es-EC" sz="2400" b="1" dirty="0" smtClean="0">
              <a:solidFill>
                <a:sysClr val="windowText" lastClr="000000"/>
              </a:solidFill>
              <a:latin typeface="Times New Roman" panose="02020603050405020304" pitchFamily="18" charset="0"/>
              <a:cs typeface="Times New Roman" panose="02020603050405020304" pitchFamily="18" charset="0"/>
            </a:endParaRPr>
          </a:p>
          <a:p>
            <a:pPr algn="ctr"/>
            <a:endParaRPr lang="es-EC" sz="2400" b="1" dirty="0">
              <a:solidFill>
                <a:sysClr val="windowText" lastClr="000000"/>
              </a:solidFill>
              <a:latin typeface="Times New Roman" panose="02020603050405020304" pitchFamily="18" charset="0"/>
              <a:cs typeface="Times New Roman" panose="02020603050405020304" pitchFamily="18" charset="0"/>
            </a:endParaRPr>
          </a:p>
          <a:p>
            <a:pPr algn="ctr"/>
            <a:r>
              <a:rPr lang="es-EC" sz="2400" b="1" dirty="0">
                <a:solidFill>
                  <a:sysClr val="windowText" lastClr="000000"/>
                </a:solidFill>
                <a:latin typeface="Times New Roman" panose="02020603050405020304" pitchFamily="18" charset="0"/>
                <a:cs typeface="Times New Roman" panose="02020603050405020304" pitchFamily="18" charset="0"/>
              </a:rPr>
              <a:t>SANGOLQUÍ</a:t>
            </a:r>
            <a:r>
              <a:rPr lang="pt-BR" sz="2400" dirty="0">
                <a:solidFill>
                  <a:sysClr val="windowText" lastClr="000000"/>
                </a:solidFill>
                <a:latin typeface="Times New Roman" panose="02020603050405020304" pitchFamily="18" charset="0"/>
                <a:cs typeface="Times New Roman" panose="02020603050405020304" pitchFamily="18" charset="0"/>
              </a:rPr>
              <a:t> - </a:t>
            </a:r>
            <a:r>
              <a:rPr lang="es-EC" sz="2400" b="1" dirty="0">
                <a:solidFill>
                  <a:sysClr val="windowText" lastClr="000000"/>
                </a:solidFill>
                <a:latin typeface="Times New Roman" panose="02020603050405020304" pitchFamily="18" charset="0"/>
                <a:cs typeface="Times New Roman" panose="02020603050405020304" pitchFamily="18" charset="0"/>
              </a:rPr>
              <a:t>2021</a:t>
            </a:r>
            <a:endParaRPr lang="pt-BR" sz="2400" dirty="0">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347796"/>
      </p:ext>
    </p:extLst>
  </p:cSld>
  <p:clrMapOvr>
    <a:masterClrMapping/>
  </p:clrMapOvr>
  <mc:AlternateContent xmlns:mc="http://schemas.openxmlformats.org/markup-compatibility/2006" xmlns:p14="http://schemas.microsoft.com/office/powerpoint/2010/main">
    <mc:Choice Requires="p14">
      <p:transition spd="med" p14:dur="700" advTm="4001">
        <p:fade/>
      </p:transition>
    </mc:Choice>
    <mc:Fallback xmlns="">
      <p:transition spd="med" advTm="4001">
        <p:fade/>
      </p:transition>
    </mc:Fallback>
  </mc:AlternateContent>
  <p:timing>
    <p:tnLst>
      <p:par>
        <p:cTn id="1" dur="indefinite" restart="never" nodeType="tmRoot"/>
      </p:par>
    </p:tnLst>
  </p:timing>
  <p:extLst mod="1">
    <p:ext uri="{E180D4A7-C9FB-4DFB-919C-405C955672EB}">
      <p14:showEvtLst xmlns:p14="http://schemas.microsoft.com/office/powerpoint/2010/main">
        <p14:playEvt time="2251"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p:txBody>
          <a:bodyPr/>
          <a:lstStyle/>
          <a:p>
            <a:r>
              <a:rPr lang="en-US" dirty="0" smtClean="0"/>
              <a:t>MARCO REFERENCIAL</a:t>
            </a:r>
            <a:endParaRPr lang="en-US" dirty="0">
              <a:solidFill>
                <a:schemeClr val="accent1"/>
              </a:solidFill>
              <a:latin typeface="Bebas Neue Regular" pitchFamily="50" charset="0"/>
            </a:endParaRPr>
          </a:p>
        </p:txBody>
      </p:sp>
      <p:sp>
        <p:nvSpPr>
          <p:cNvPr id="3" name="スライド番号プレースホルダー 2"/>
          <p:cNvSpPr>
            <a:spLocks noGrp="1"/>
          </p:cNvSpPr>
          <p:nvPr>
            <p:ph type="sldNum" sz="quarter" idx="12"/>
          </p:nvPr>
        </p:nvSpPr>
        <p:spPr/>
        <p:txBody>
          <a:bodyPr/>
          <a:lstStyle/>
          <a:p>
            <a:fld id="{387164BF-D67A-46C0-81D2-5BAF67C00C80}" type="slidenum">
              <a:rPr lang="en-US" smtClean="0"/>
              <a:pPr/>
              <a:t>10</a:t>
            </a:fld>
            <a:endParaRPr lang="en-US" dirty="0"/>
          </a:p>
        </p:txBody>
      </p:sp>
      <p:sp>
        <p:nvSpPr>
          <p:cNvPr id="7" name="フッター プレースホルダー 6"/>
          <p:cNvSpPr>
            <a:spLocks noGrp="1"/>
          </p:cNvSpPr>
          <p:nvPr>
            <p:ph type="ftr" sz="quarter" idx="3"/>
          </p:nvPr>
        </p:nvSpPr>
        <p:spPr/>
        <p:txBody>
          <a:bodyPr/>
          <a:lstStyle/>
          <a:p>
            <a:r>
              <a:rPr lang="en-US" dirty="0"/>
              <a:t>ESPE - 2021</a:t>
            </a:r>
          </a:p>
        </p:txBody>
      </p:sp>
      <p:sp>
        <p:nvSpPr>
          <p:cNvPr id="22" name="テキスト プレースホルダー 21"/>
          <p:cNvSpPr>
            <a:spLocks noGrp="1"/>
          </p:cNvSpPr>
          <p:nvPr>
            <p:ph type="body" sz="quarter" idx="18"/>
          </p:nvPr>
        </p:nvSpPr>
        <p:spPr/>
        <p:txBody>
          <a:bodyPr/>
          <a:lstStyle/>
          <a:p>
            <a:r>
              <a:rPr lang="en-US" sz="2400" b="1" dirty="0" smtClean="0">
                <a:latin typeface="Arial" panose="020B0604020202020204" pitchFamily="34" charset="0"/>
                <a:cs typeface="Arial" panose="020B0604020202020204" pitchFamily="34" charset="0"/>
              </a:rPr>
              <a:t>Social Media y </a:t>
            </a:r>
            <a:r>
              <a:rPr lang="es-ES" sz="2400" b="1" dirty="0" smtClean="0">
                <a:latin typeface="Arial" panose="020B0604020202020204" pitchFamily="34" charset="0"/>
                <a:cs typeface="Arial" panose="020B0604020202020204" pitchFamily="34" charset="0"/>
              </a:rPr>
              <a:t>Decisión</a:t>
            </a:r>
            <a:r>
              <a:rPr lang="en-US" sz="2400" b="1" smtClean="0">
                <a:latin typeface="Arial" panose="020B0604020202020204" pitchFamily="34" charset="0"/>
                <a:cs typeface="Arial" panose="020B0604020202020204" pitchFamily="34" charset="0"/>
              </a:rPr>
              <a:t> de </a:t>
            </a:r>
            <a:r>
              <a:rPr lang="es-ES" sz="2400" b="1" smtClean="0">
                <a:latin typeface="Arial" panose="020B0604020202020204" pitchFamily="34" charset="0"/>
                <a:cs typeface="Arial" panose="020B0604020202020204" pitchFamily="34" charset="0"/>
              </a:rPr>
              <a:t>Compra</a:t>
            </a:r>
          </a:p>
        </p:txBody>
      </p:sp>
      <p:sp>
        <p:nvSpPr>
          <p:cNvPr id="23" name="テキスト プレースホルダー 22"/>
          <p:cNvSpPr>
            <a:spLocks noGrp="1"/>
          </p:cNvSpPr>
          <p:nvPr>
            <p:ph type="body" sz="quarter" idx="33"/>
          </p:nvPr>
        </p:nvSpPr>
        <p:spPr/>
        <p:txBody>
          <a:bodyPr/>
          <a:lstStyle/>
          <a:p>
            <a:r>
              <a:rPr lang="en-US" sz="8800" dirty="0" smtClean="0">
                <a:latin typeface="Arial" panose="020B0604020202020204" pitchFamily="34" charset="0"/>
                <a:cs typeface="Arial" panose="020B0604020202020204" pitchFamily="34" charset="0"/>
              </a:rPr>
              <a:t>2017</a:t>
            </a:r>
            <a:endParaRPr lang="en-US" sz="8800" dirty="0">
              <a:latin typeface="Arial" panose="020B0604020202020204" pitchFamily="34" charset="0"/>
              <a:cs typeface="Arial" panose="020B0604020202020204" pitchFamily="34" charset="0"/>
            </a:endParaRPr>
          </a:p>
        </p:txBody>
      </p:sp>
      <p:sp>
        <p:nvSpPr>
          <p:cNvPr id="24" name="テキスト プレースホルダー 23"/>
          <p:cNvSpPr>
            <a:spLocks noGrp="1"/>
          </p:cNvSpPr>
          <p:nvPr>
            <p:ph type="body" sz="quarter" idx="34"/>
          </p:nvPr>
        </p:nvSpPr>
        <p:spPr>
          <a:xfrm>
            <a:off x="7040200" y="3037266"/>
            <a:ext cx="4392488" cy="1728192"/>
          </a:xfrm>
        </p:spPr>
        <p:txBody>
          <a:bodyPr/>
          <a:lstStyle/>
          <a:p>
            <a:r>
              <a:rPr lang="en-US" sz="8800" dirty="0" smtClean="0">
                <a:latin typeface="Arial" panose="020B0604020202020204" pitchFamily="34" charset="0"/>
                <a:cs typeface="Arial" panose="020B0604020202020204" pitchFamily="34" charset="0"/>
              </a:rPr>
              <a:t>2020</a:t>
            </a:r>
            <a:endParaRPr lang="en-US" sz="8800" dirty="0">
              <a:latin typeface="Arial" panose="020B0604020202020204" pitchFamily="34" charset="0"/>
              <a:cs typeface="Arial" panose="020B0604020202020204" pitchFamily="34" charset="0"/>
            </a:endParaRPr>
          </a:p>
        </p:txBody>
      </p:sp>
      <p:sp>
        <p:nvSpPr>
          <p:cNvPr id="2" name="テキスト プレースホルダー 1"/>
          <p:cNvSpPr>
            <a:spLocks noGrp="1"/>
          </p:cNvSpPr>
          <p:nvPr>
            <p:ph type="body" sz="quarter" idx="35"/>
          </p:nvPr>
        </p:nvSpPr>
        <p:spPr/>
        <p:txBody>
          <a:bodyPr/>
          <a:lstStyle/>
          <a:p>
            <a:r>
              <a:rPr lang="en-US" sz="8800" dirty="0" smtClean="0">
                <a:latin typeface="Arial" panose="020B0604020202020204" pitchFamily="34" charset="0"/>
                <a:cs typeface="Arial" panose="020B0604020202020204" pitchFamily="34" charset="0"/>
              </a:rPr>
              <a:t>2021</a:t>
            </a:r>
            <a:endParaRPr lang="en-US" sz="8800" dirty="0">
              <a:latin typeface="Arial" panose="020B0604020202020204" pitchFamily="34" charset="0"/>
              <a:cs typeface="Arial" panose="020B0604020202020204" pitchFamily="34" charset="0"/>
            </a:endParaRPr>
          </a:p>
        </p:txBody>
      </p:sp>
      <p:sp>
        <p:nvSpPr>
          <p:cNvPr id="21" name="テキスト プレースホルダー 20"/>
          <p:cNvSpPr>
            <a:spLocks noGrp="1"/>
          </p:cNvSpPr>
          <p:nvPr>
            <p:ph type="body" sz="quarter" idx="15"/>
          </p:nvPr>
        </p:nvSpPr>
        <p:spPr/>
        <p:txBody>
          <a:bodyPr/>
          <a:lstStyle/>
          <a:p>
            <a:r>
              <a:rPr lang="es-ES" sz="2000" dirty="0" smtClean="0">
                <a:latin typeface="Arial" panose="020B0604020202020204" pitchFamily="34" charset="0"/>
                <a:cs typeface="Arial" panose="020B0604020202020204" pitchFamily="34" charset="0"/>
              </a:rPr>
              <a:t>Para comprar algo las </a:t>
            </a:r>
            <a:r>
              <a:rPr lang="es-ES" sz="2000" dirty="0">
                <a:latin typeface="Arial" panose="020B0604020202020204" pitchFamily="34" charset="0"/>
                <a:cs typeface="Arial" panose="020B0604020202020204" pitchFamily="34" charset="0"/>
              </a:rPr>
              <a:t>redes sociales son una fuente de información muy valiosa. </a:t>
            </a:r>
            <a:endParaRPr lang="es-ES" sz="2000" dirty="0" smtClean="0">
              <a:latin typeface="Arial" panose="020B0604020202020204" pitchFamily="34" charset="0"/>
              <a:cs typeface="Arial" panose="020B0604020202020204" pitchFamily="34" charset="0"/>
            </a:endParaRPr>
          </a:p>
          <a:p>
            <a:r>
              <a:rPr lang="es-ES" sz="2000" dirty="0">
                <a:latin typeface="Arial" panose="020B0604020202020204" pitchFamily="34" charset="0"/>
                <a:cs typeface="Arial" panose="020B0604020202020204" pitchFamily="34" charset="0"/>
              </a:rPr>
              <a:t>S</a:t>
            </a:r>
            <a:r>
              <a:rPr lang="es-ES" sz="2000" dirty="0" smtClean="0">
                <a:latin typeface="Arial" panose="020B0604020202020204" pitchFamily="34" charset="0"/>
                <a:cs typeface="Arial" panose="020B0604020202020204" pitchFamily="34" charset="0"/>
              </a:rPr>
              <a:t>e </a:t>
            </a:r>
            <a:r>
              <a:rPr lang="es-ES" sz="2000" dirty="0">
                <a:latin typeface="Arial" panose="020B0604020202020204" pitchFamily="34" charset="0"/>
                <a:cs typeface="Arial" panose="020B0604020202020204" pitchFamily="34" charset="0"/>
              </a:rPr>
              <a:t>usa las redes sociales para la identificación de productos y </a:t>
            </a:r>
            <a:r>
              <a:rPr lang="es-ES" sz="2000" dirty="0" smtClean="0">
                <a:latin typeface="Arial" panose="020B0604020202020204" pitchFamily="34" charset="0"/>
                <a:cs typeface="Arial" panose="020B0604020202020204" pitchFamily="34" charset="0"/>
              </a:rPr>
              <a:t>ofertas y opiniones de otros clientes</a:t>
            </a:r>
            <a:r>
              <a:rPr lang="es-ES" dirty="0" smtClean="0"/>
              <a:t>. </a:t>
            </a:r>
          </a:p>
          <a:p>
            <a:pPr marL="0" indent="0">
              <a:buNone/>
            </a:pPr>
            <a:r>
              <a:rPr lang="es-ES" sz="2000" dirty="0" smtClean="0">
                <a:latin typeface="Arial" panose="020B0604020202020204" pitchFamily="34" charset="0"/>
                <a:cs typeface="Arial" panose="020B0604020202020204" pitchFamily="34" charset="0"/>
              </a:rPr>
              <a:t>(Díaz, </a:t>
            </a:r>
            <a:r>
              <a:rPr lang="es-ES" sz="2000" dirty="0">
                <a:latin typeface="Arial" panose="020B0604020202020204" pitchFamily="34" charset="0"/>
                <a:cs typeface="Arial" panose="020B0604020202020204" pitchFamily="34" charset="0"/>
              </a:rPr>
              <a:t>2017). </a:t>
            </a:r>
            <a:endParaRPr lang="en-US" sz="2000" dirty="0">
              <a:latin typeface="Arial" panose="020B0604020202020204" pitchFamily="34" charset="0"/>
              <a:cs typeface="Arial" panose="020B0604020202020204" pitchFamily="34" charset="0"/>
            </a:endParaRPr>
          </a:p>
        </p:txBody>
      </p:sp>
      <p:sp>
        <p:nvSpPr>
          <p:cNvPr id="4" name="テキスト プレースホルダー 3"/>
          <p:cNvSpPr>
            <a:spLocks noGrp="1"/>
          </p:cNvSpPr>
          <p:nvPr>
            <p:ph type="body" sz="quarter" idx="37"/>
          </p:nvPr>
        </p:nvSpPr>
        <p:spPr>
          <a:xfrm>
            <a:off x="6946961" y="6007595"/>
            <a:ext cx="4644517" cy="3168353"/>
          </a:xfrm>
        </p:spPr>
        <p:txBody>
          <a:bodyPr/>
          <a:lstStyle/>
          <a:p>
            <a:r>
              <a:rPr lang="es-ES" sz="2000" dirty="0">
                <a:latin typeface="Arial" panose="020B0604020202020204" pitchFamily="34" charset="0"/>
                <a:cs typeface="Arial" panose="020B0604020202020204" pitchFamily="34" charset="0"/>
              </a:rPr>
              <a:t>La social media tiene cada vez </a:t>
            </a:r>
            <a:r>
              <a:rPr lang="es-ES" sz="2000" dirty="0" smtClean="0">
                <a:latin typeface="Arial" panose="020B0604020202020204" pitchFamily="34" charset="0"/>
                <a:cs typeface="Arial" panose="020B0604020202020204" pitchFamily="34" charset="0"/>
              </a:rPr>
              <a:t>más </a:t>
            </a:r>
            <a:r>
              <a:rPr lang="es-ES" sz="2000" dirty="0">
                <a:latin typeface="Arial" panose="020B0604020202020204" pitchFamily="34" charset="0"/>
                <a:cs typeface="Arial" panose="020B0604020202020204" pitchFamily="34" charset="0"/>
              </a:rPr>
              <a:t>presencia en el área social y empresarial, </a:t>
            </a:r>
            <a:r>
              <a:rPr lang="es-ES" sz="2000" dirty="0" smtClean="0">
                <a:latin typeface="Arial" panose="020B0604020202020204" pitchFamily="34" charset="0"/>
                <a:cs typeface="Arial" panose="020B0604020202020204" pitchFamily="34" charset="0"/>
              </a:rPr>
              <a:t>las </a:t>
            </a:r>
            <a:r>
              <a:rPr lang="es-ES" sz="2000" dirty="0">
                <a:latin typeface="Arial" panose="020B0604020202020204" pitchFamily="34" charset="0"/>
                <a:cs typeface="Arial" panose="020B0604020202020204" pitchFamily="34" charset="0"/>
              </a:rPr>
              <a:t>nuevas generaciones constituyen un alto porcentaje de la población y estos </a:t>
            </a:r>
            <a:r>
              <a:rPr lang="es-ES" sz="2000" dirty="0" smtClean="0">
                <a:latin typeface="Arial" panose="020B0604020202020204" pitchFamily="34" charset="0"/>
                <a:cs typeface="Arial" panose="020B0604020202020204" pitchFamily="34" charset="0"/>
              </a:rPr>
              <a:t>lo utilizan como principal </a:t>
            </a:r>
            <a:r>
              <a:rPr lang="es-ES" sz="2000" dirty="0">
                <a:latin typeface="Arial" panose="020B0604020202020204" pitchFamily="34" charset="0"/>
                <a:cs typeface="Arial" panose="020B0604020202020204" pitchFamily="34" charset="0"/>
              </a:rPr>
              <a:t>mecanismo de </a:t>
            </a:r>
            <a:r>
              <a:rPr lang="es-ES" sz="2000" dirty="0" smtClean="0">
                <a:latin typeface="Arial" panose="020B0604020202020204" pitchFamily="34" charset="0"/>
                <a:cs typeface="Arial" panose="020B0604020202020204" pitchFamily="34" charset="0"/>
              </a:rPr>
              <a:t>comunicación</a:t>
            </a:r>
            <a:r>
              <a:rPr lang="es-ES" sz="2000" dirty="0">
                <a:latin typeface="Arial" panose="020B0604020202020204" pitchFamily="34" charset="0"/>
                <a:cs typeface="Arial" panose="020B0604020202020204" pitchFamily="34" charset="0"/>
              </a:rPr>
              <a:t> </a:t>
            </a:r>
            <a:r>
              <a:rPr lang="es-ES" sz="2000" dirty="0" smtClean="0">
                <a:latin typeface="Arial" panose="020B0604020202020204" pitchFamily="34" charset="0"/>
                <a:cs typeface="Arial" panose="020B0604020202020204" pitchFamily="34" charset="0"/>
              </a:rPr>
              <a:t>y tiene un rol vital para tomar decisiones de compra.</a:t>
            </a:r>
          </a:p>
          <a:p>
            <a:pPr marL="0" indent="0">
              <a:buNone/>
            </a:pPr>
            <a:r>
              <a:rPr lang="fr-FR" sz="2000" dirty="0">
                <a:latin typeface="Arial" panose="020B0604020202020204" pitchFamily="34" charset="0"/>
                <a:cs typeface="Arial" panose="020B0604020202020204" pitchFamily="34" charset="0"/>
              </a:rPr>
              <a:t>(Chavez et al., 2020, pág. 136) </a:t>
            </a:r>
            <a:endParaRPr lang="en-US" sz="1800" dirty="0">
              <a:latin typeface="Arial" panose="020B0604020202020204" pitchFamily="34" charset="0"/>
              <a:cs typeface="Arial" panose="020B0604020202020204" pitchFamily="34" charset="0"/>
            </a:endParaRPr>
          </a:p>
        </p:txBody>
      </p:sp>
      <p:sp>
        <p:nvSpPr>
          <p:cNvPr id="5" name="テキスト プレースホルダー 4"/>
          <p:cNvSpPr>
            <a:spLocks noGrp="1"/>
          </p:cNvSpPr>
          <p:nvPr>
            <p:ph type="body" sz="quarter" idx="39"/>
          </p:nvPr>
        </p:nvSpPr>
        <p:spPr/>
        <p:txBody>
          <a:bodyPr/>
          <a:lstStyle/>
          <a:p>
            <a:r>
              <a:rPr lang="es-ES" sz="2000" dirty="0">
                <a:latin typeface="Arial" panose="020B0604020202020204" pitchFamily="34" charset="0"/>
                <a:cs typeface="Arial" panose="020B0604020202020204" pitchFamily="34" charset="0"/>
              </a:rPr>
              <a:t>P</a:t>
            </a:r>
            <a:r>
              <a:rPr lang="es-ES" sz="2000" dirty="0" smtClean="0">
                <a:latin typeface="Arial" panose="020B0604020202020204" pitchFamily="34" charset="0"/>
                <a:cs typeface="Arial" panose="020B0604020202020204" pitchFamily="34" charset="0"/>
              </a:rPr>
              <a:t>ara </a:t>
            </a:r>
            <a:r>
              <a:rPr lang="es-ES" sz="2000" dirty="0">
                <a:latin typeface="Arial" panose="020B0604020202020204" pitchFamily="34" charset="0"/>
                <a:cs typeface="Arial" panose="020B0604020202020204" pitchFamily="34" charset="0"/>
              </a:rPr>
              <a:t>que una empresa se </a:t>
            </a:r>
            <a:r>
              <a:rPr lang="es-ES" sz="2000" dirty="0" smtClean="0">
                <a:latin typeface="Arial" panose="020B0604020202020204" pitchFamily="34" charset="0"/>
                <a:cs typeface="Arial" panose="020B0604020202020204" pitchFamily="34" charset="0"/>
              </a:rPr>
              <a:t>destaque </a:t>
            </a:r>
            <a:r>
              <a:rPr lang="es-ES" sz="2000" dirty="0">
                <a:latin typeface="Arial" panose="020B0604020202020204" pitchFamily="34" charset="0"/>
                <a:cs typeface="Arial" panose="020B0604020202020204" pitchFamily="34" charset="0"/>
              </a:rPr>
              <a:t>necesita el desarrollo de una estrategia de imagen y comunicación en la Web 2.0 </a:t>
            </a:r>
            <a:r>
              <a:rPr lang="es-ES" sz="2000" dirty="0" smtClean="0">
                <a:latin typeface="Arial" panose="020B0604020202020204" pitchFamily="34" charset="0"/>
                <a:cs typeface="Arial" panose="020B0604020202020204" pitchFamily="34" charset="0"/>
              </a:rPr>
              <a:t>.</a:t>
            </a:r>
          </a:p>
          <a:p>
            <a:r>
              <a:rPr lang="es-ES" sz="2000" dirty="0" smtClean="0">
                <a:latin typeface="Arial" panose="020B0604020202020204" pitchFamily="34" charset="0"/>
                <a:cs typeface="Arial" panose="020B0604020202020204" pitchFamily="34" charset="0"/>
              </a:rPr>
              <a:t>Comunicación efectiva con sus audiencias.</a:t>
            </a:r>
          </a:p>
          <a:p>
            <a:pPr marL="0" indent="0">
              <a:buNone/>
            </a:pPr>
            <a:r>
              <a:rPr lang="pt-BR" sz="2000" dirty="0">
                <a:latin typeface="Arial" panose="020B0604020202020204" pitchFamily="34" charset="0"/>
                <a:cs typeface="Arial" panose="020B0604020202020204" pitchFamily="34" charset="0"/>
              </a:rPr>
              <a:t>(Marin &amp; Gomez , 2021, pág. 201). </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2590366"/>
      </p:ext>
    </p:extLst>
  </p:cSld>
  <p:clrMapOvr>
    <a:masterClrMapping/>
  </p:clrMapOvr>
  <p:transition spd="slow" advTm="6877">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Marco Conceptual</a:t>
            </a:r>
            <a:endParaRPr lang="es-ES" dirty="0"/>
          </a:p>
        </p:txBody>
      </p:sp>
      <p:sp>
        <p:nvSpPr>
          <p:cNvPr id="3" name="Marcador de número de diapositiva 2"/>
          <p:cNvSpPr>
            <a:spLocks noGrp="1"/>
          </p:cNvSpPr>
          <p:nvPr>
            <p:ph type="sldNum" sz="quarter" idx="12"/>
          </p:nvPr>
        </p:nvSpPr>
        <p:spPr/>
        <p:txBody>
          <a:bodyPr/>
          <a:lstStyle/>
          <a:p>
            <a:fld id="{387164BF-D67A-46C0-81D2-5BAF67C00C80}" type="slidenum">
              <a:rPr lang="en-US" smtClean="0"/>
              <a:pPr/>
              <a:t>11</a:t>
            </a:fld>
            <a:endParaRPr lang="en-US" dirty="0"/>
          </a:p>
        </p:txBody>
      </p:sp>
      <p:sp>
        <p:nvSpPr>
          <p:cNvPr id="4" name="Marcador de pie de página 3"/>
          <p:cNvSpPr>
            <a:spLocks noGrp="1"/>
          </p:cNvSpPr>
          <p:nvPr>
            <p:ph type="ftr" sz="quarter" idx="3"/>
          </p:nvPr>
        </p:nvSpPr>
        <p:spPr/>
        <p:txBody>
          <a:bodyPr/>
          <a:lstStyle/>
          <a:p>
            <a:r>
              <a:rPr lang="en-US" dirty="0"/>
              <a:t>ESPE - 2021</a:t>
            </a:r>
          </a:p>
        </p:txBody>
      </p:sp>
      <p:sp>
        <p:nvSpPr>
          <p:cNvPr id="5" name="Marcador de texto 4"/>
          <p:cNvSpPr>
            <a:spLocks noGrp="1"/>
          </p:cNvSpPr>
          <p:nvPr>
            <p:ph type="body" sz="quarter" idx="18"/>
          </p:nvPr>
        </p:nvSpPr>
        <p:spPr/>
        <p:txBody>
          <a:bodyPr/>
          <a:lstStyle/>
          <a:p>
            <a:r>
              <a:rPr lang="es-ES" b="1" dirty="0" smtClean="0">
                <a:latin typeface="Arial" panose="020B0604020202020204" pitchFamily="34" charset="0"/>
                <a:cs typeface="Arial" panose="020B0604020202020204" pitchFamily="34" charset="0"/>
              </a:rPr>
              <a:t>Principales definiciones</a:t>
            </a:r>
            <a:endParaRPr lang="es-ES" b="1" dirty="0">
              <a:latin typeface="Arial" panose="020B0604020202020204" pitchFamily="34" charset="0"/>
              <a:cs typeface="Arial" panose="020B0604020202020204" pitchFamily="34" charset="0"/>
            </a:endParaRPr>
          </a:p>
        </p:txBody>
      </p:sp>
      <p:sp>
        <p:nvSpPr>
          <p:cNvPr id="6" name="Marcador de texto 5"/>
          <p:cNvSpPr>
            <a:spLocks noGrp="1"/>
          </p:cNvSpPr>
          <p:nvPr>
            <p:ph type="body" sz="quarter" idx="33"/>
          </p:nvPr>
        </p:nvSpPr>
        <p:spPr/>
        <p:txBody>
          <a:bodyPr/>
          <a:lstStyle/>
          <a:p>
            <a:r>
              <a:rPr lang="es-ES" sz="4800" dirty="0" smtClean="0">
                <a:latin typeface="Arial" panose="020B0604020202020204" pitchFamily="34" charset="0"/>
                <a:cs typeface="Arial" panose="020B0604020202020204" pitchFamily="34" charset="0"/>
              </a:rPr>
              <a:t>Social Media</a:t>
            </a:r>
            <a:endParaRPr lang="es-ES" sz="4800" dirty="0">
              <a:latin typeface="Arial" panose="020B0604020202020204" pitchFamily="34" charset="0"/>
              <a:cs typeface="Arial" panose="020B0604020202020204" pitchFamily="34" charset="0"/>
            </a:endParaRPr>
          </a:p>
        </p:txBody>
      </p:sp>
      <p:sp>
        <p:nvSpPr>
          <p:cNvPr id="7" name="Marcador de texto 6"/>
          <p:cNvSpPr>
            <a:spLocks noGrp="1"/>
          </p:cNvSpPr>
          <p:nvPr>
            <p:ph type="body" sz="quarter" idx="34"/>
          </p:nvPr>
        </p:nvSpPr>
        <p:spPr/>
        <p:txBody>
          <a:bodyPr/>
          <a:lstStyle/>
          <a:p>
            <a:r>
              <a:rPr lang="es-ES" sz="4800" dirty="0" smtClean="0">
                <a:latin typeface="Arial" panose="020B0604020202020204" pitchFamily="34" charset="0"/>
                <a:cs typeface="Arial" panose="020B0604020202020204" pitchFamily="34" charset="0"/>
              </a:rPr>
              <a:t>Marketing de Contenidos</a:t>
            </a:r>
            <a:endParaRPr lang="es-ES" sz="4800" dirty="0">
              <a:latin typeface="Arial" panose="020B0604020202020204" pitchFamily="34" charset="0"/>
              <a:cs typeface="Arial" panose="020B0604020202020204" pitchFamily="34" charset="0"/>
            </a:endParaRPr>
          </a:p>
        </p:txBody>
      </p:sp>
      <p:sp>
        <p:nvSpPr>
          <p:cNvPr id="8" name="Marcador de texto 7"/>
          <p:cNvSpPr>
            <a:spLocks noGrp="1"/>
          </p:cNvSpPr>
          <p:nvPr>
            <p:ph type="body" sz="quarter" idx="35"/>
          </p:nvPr>
        </p:nvSpPr>
        <p:spPr/>
        <p:txBody>
          <a:bodyPr/>
          <a:lstStyle/>
          <a:p>
            <a:r>
              <a:rPr lang="es-ES" sz="4800" dirty="0" smtClean="0">
                <a:latin typeface="Arial" panose="020B0604020202020204" pitchFamily="34" charset="0"/>
                <a:cs typeface="Arial" panose="020B0604020202020204" pitchFamily="34" charset="0"/>
              </a:rPr>
              <a:t>Decisión de Compra</a:t>
            </a:r>
            <a:endParaRPr lang="es-ES" sz="4800" dirty="0">
              <a:latin typeface="Arial" panose="020B0604020202020204" pitchFamily="34" charset="0"/>
              <a:cs typeface="Arial" panose="020B0604020202020204" pitchFamily="34" charset="0"/>
            </a:endParaRPr>
          </a:p>
        </p:txBody>
      </p:sp>
      <p:sp>
        <p:nvSpPr>
          <p:cNvPr id="9" name="Marcador de texto 8"/>
          <p:cNvSpPr>
            <a:spLocks noGrp="1"/>
          </p:cNvSpPr>
          <p:nvPr>
            <p:ph type="body" sz="quarter" idx="15"/>
          </p:nvPr>
        </p:nvSpPr>
        <p:spPr>
          <a:xfrm>
            <a:off x="1330338" y="5872433"/>
            <a:ext cx="4752528" cy="3312368"/>
          </a:xfrm>
        </p:spPr>
        <p:txBody>
          <a:bodyPr/>
          <a:lstStyle/>
          <a:p>
            <a:r>
              <a:rPr lang="es-ES" sz="2000" dirty="0">
                <a:latin typeface="Arial" panose="020B0604020202020204" pitchFamily="34" charset="0"/>
                <a:cs typeface="Arial" panose="020B0604020202020204" pitchFamily="34" charset="0"/>
              </a:rPr>
              <a:t>“Es un grupo de aplicaciones basadas en Internet que se construyen sobre los fundamentos ideológicos y tecnológicos de la Web 2.0 y que permiten la creación e intercambio de Contenido Generado por el Usuario” (Kaplan &amp; </a:t>
            </a:r>
            <a:r>
              <a:rPr lang="es-ES" sz="2000" dirty="0" err="1">
                <a:latin typeface="Arial" panose="020B0604020202020204" pitchFamily="34" charset="0"/>
                <a:cs typeface="Arial" panose="020B0604020202020204" pitchFamily="34" charset="0"/>
              </a:rPr>
              <a:t>Haenlein</a:t>
            </a:r>
            <a:r>
              <a:rPr lang="es-ES" sz="2000" dirty="0">
                <a:latin typeface="Arial" panose="020B0604020202020204" pitchFamily="34" charset="0"/>
                <a:cs typeface="Arial" panose="020B0604020202020204" pitchFamily="34" charset="0"/>
              </a:rPr>
              <a:t>, 2010, pág. 61). </a:t>
            </a:r>
          </a:p>
        </p:txBody>
      </p:sp>
      <p:sp>
        <p:nvSpPr>
          <p:cNvPr id="10" name="Marcador de texto 9"/>
          <p:cNvSpPr>
            <a:spLocks noGrp="1"/>
          </p:cNvSpPr>
          <p:nvPr>
            <p:ph type="body" sz="quarter" idx="37"/>
          </p:nvPr>
        </p:nvSpPr>
        <p:spPr>
          <a:xfrm>
            <a:off x="6946169" y="5872433"/>
            <a:ext cx="4554902" cy="3096344"/>
          </a:xfrm>
        </p:spPr>
        <p:txBody>
          <a:bodyPr/>
          <a:lstStyle/>
          <a:p>
            <a:r>
              <a:rPr lang="es-ES" sz="2000" dirty="0" smtClean="0">
                <a:latin typeface="Arial" panose="020B0604020202020204" pitchFamily="34" charset="0"/>
                <a:cs typeface="Arial" panose="020B0604020202020204" pitchFamily="34" charset="0"/>
              </a:rPr>
              <a:t>“Proporciona contenido </a:t>
            </a:r>
            <a:r>
              <a:rPr lang="es-ES" sz="2000" dirty="0">
                <a:latin typeface="Arial" panose="020B0604020202020204" pitchFamily="34" charset="0"/>
                <a:cs typeface="Arial" panose="020B0604020202020204" pitchFamily="34" charset="0"/>
              </a:rPr>
              <a:t>relevante y de valor añadido, posicionándose en la mente del consumidor como líderes de pensamiento y en expertos de la industria donde opera, provocando un acercamiento a la </a:t>
            </a:r>
            <a:r>
              <a:rPr lang="es-ES" sz="2000" dirty="0" smtClean="0">
                <a:latin typeface="Arial" panose="020B0604020202020204" pitchFamily="34" charset="0"/>
                <a:cs typeface="Arial" panose="020B0604020202020204" pitchFamily="34" charset="0"/>
              </a:rPr>
              <a:t>marca” (</a:t>
            </a:r>
            <a:r>
              <a:rPr lang="es-ES" sz="2000" dirty="0" err="1">
                <a:latin typeface="Arial" panose="020B0604020202020204" pitchFamily="34" charset="0"/>
                <a:cs typeface="Arial" panose="020B0604020202020204" pitchFamily="34" charset="0"/>
              </a:rPr>
              <a:t>Wilcock</a:t>
            </a:r>
            <a:r>
              <a:rPr lang="es-ES" sz="2000" dirty="0">
                <a:latin typeface="Arial" panose="020B0604020202020204" pitchFamily="34" charset="0"/>
                <a:cs typeface="Arial" panose="020B0604020202020204" pitchFamily="34" charset="0"/>
              </a:rPr>
              <a:t>, 2019, pág. 5</a:t>
            </a:r>
            <a:r>
              <a:rPr lang="es-ES" sz="2000" dirty="0" smtClean="0">
                <a:latin typeface="Arial" panose="020B0604020202020204" pitchFamily="34" charset="0"/>
                <a:cs typeface="Arial" panose="020B0604020202020204" pitchFamily="34" charset="0"/>
              </a:rPr>
              <a:t>).</a:t>
            </a:r>
            <a:endParaRPr lang="es-ES" sz="2000" dirty="0">
              <a:latin typeface="Arial" panose="020B0604020202020204" pitchFamily="34" charset="0"/>
              <a:cs typeface="Arial" panose="020B0604020202020204" pitchFamily="34" charset="0"/>
            </a:endParaRPr>
          </a:p>
        </p:txBody>
      </p:sp>
      <p:sp>
        <p:nvSpPr>
          <p:cNvPr id="11" name="Marcador de texto 10"/>
          <p:cNvSpPr>
            <a:spLocks noGrp="1"/>
          </p:cNvSpPr>
          <p:nvPr>
            <p:ph type="body" sz="quarter" idx="39"/>
          </p:nvPr>
        </p:nvSpPr>
        <p:spPr/>
        <p:txBody>
          <a:bodyPr/>
          <a:lstStyle/>
          <a:p>
            <a:r>
              <a:rPr lang="es-ES" sz="2000" dirty="0" smtClean="0">
                <a:latin typeface="Arial" panose="020B0604020202020204" pitchFamily="34" charset="0"/>
                <a:cs typeface="Arial" panose="020B0604020202020204" pitchFamily="34" charset="0"/>
              </a:rPr>
              <a:t>“Conlleva todas las acciones que anteponen y conducen la compra de un producto o servicio pasando por medidas de manera sistemática y no aleatoria”</a:t>
            </a:r>
            <a:r>
              <a:rPr lang="es-ES" sz="2000" dirty="0">
                <a:latin typeface="Arial" panose="020B0604020202020204" pitchFamily="34" charset="0"/>
                <a:cs typeface="Arial" panose="020B0604020202020204" pitchFamily="34" charset="0"/>
              </a:rPr>
              <a:t> </a:t>
            </a:r>
            <a:r>
              <a:rPr lang="es-ES" sz="2000" dirty="0" smtClean="0">
                <a:latin typeface="Arial" panose="020B0604020202020204" pitchFamily="34" charset="0"/>
                <a:cs typeface="Arial" panose="020B0604020202020204" pitchFamily="34" charset="0"/>
              </a:rPr>
              <a:t>(</a:t>
            </a:r>
            <a:r>
              <a:rPr lang="es-ES" sz="2000" dirty="0" err="1">
                <a:latin typeface="Arial" panose="020B0604020202020204" pitchFamily="34" charset="0"/>
                <a:cs typeface="Arial" panose="020B0604020202020204" pitchFamily="34" charset="0"/>
              </a:rPr>
              <a:t>Lambin</a:t>
            </a:r>
            <a:r>
              <a:rPr lang="es-ES" sz="2000" dirty="0">
                <a:latin typeface="Arial" panose="020B0604020202020204" pitchFamily="34" charset="0"/>
                <a:cs typeface="Arial" panose="020B0604020202020204" pitchFamily="34" charset="0"/>
              </a:rPr>
              <a:t>, 2003, pág. 4). </a:t>
            </a:r>
          </a:p>
        </p:txBody>
      </p:sp>
    </p:spTree>
    <p:extLst>
      <p:ext uri="{BB962C8B-B14F-4D97-AF65-F5344CB8AC3E}">
        <p14:creationId xmlns:p14="http://schemas.microsoft.com/office/powerpoint/2010/main" val="10908020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18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3" name="Marcador de posición de imagen 2"/>
          <p:cNvPicPr>
            <a:picLocks noGrp="1" noChangeAspect="1"/>
          </p:cNvPicPr>
          <p:nvPr>
            <p:ph type="pic" sz="quarter" idx="14"/>
          </p:nvPr>
        </p:nvPicPr>
        <p:blipFill>
          <a:blip r:embed="rId4">
            <a:extLst>
              <a:ext uri="{BEBA8EAE-BF5A-486C-A8C5-ECC9F3942E4B}">
                <a14:imgProps xmlns:a14="http://schemas.microsoft.com/office/drawing/2010/main">
                  <a14:imgLayer r:embed="rId5">
                    <a14:imgEffect>
                      <a14:colorTemperature colorTemp="5949"/>
                    </a14:imgEffect>
                    <a14:imgEffect>
                      <a14:saturation sat="91000"/>
                    </a14:imgEffect>
                  </a14:imgLayer>
                </a14:imgProps>
              </a:ext>
              <a:ext uri="{28A0092B-C50C-407E-A947-70E740481C1C}">
                <a14:useLocalDpi xmlns:a14="http://schemas.microsoft.com/office/drawing/2010/main" val="0"/>
              </a:ext>
            </a:extLst>
          </a:blip>
          <a:srcRect l="3337" r="3337"/>
          <a:stretch>
            <a:fillRect/>
          </a:stretch>
        </p:blipFill>
        <p:spPr/>
      </p:pic>
      <p:sp>
        <p:nvSpPr>
          <p:cNvPr id="30" name="テキスト プレースホルダー 29"/>
          <p:cNvSpPr>
            <a:spLocks noGrp="1"/>
          </p:cNvSpPr>
          <p:nvPr>
            <p:ph type="body" sz="quarter" idx="15"/>
          </p:nvPr>
        </p:nvSpPr>
        <p:spPr/>
        <p:txBody>
          <a:bodyPr/>
          <a:lstStyle/>
          <a:p>
            <a:endParaRPr lang="en-US"/>
          </a:p>
        </p:txBody>
      </p:sp>
      <p:sp>
        <p:nvSpPr>
          <p:cNvPr id="10" name="タイトル 9"/>
          <p:cNvSpPr>
            <a:spLocks noGrp="1"/>
          </p:cNvSpPr>
          <p:nvPr>
            <p:ph type="ctrTitle"/>
          </p:nvPr>
        </p:nvSpPr>
        <p:spPr/>
        <p:txBody>
          <a:bodyPr/>
          <a:lstStyle/>
          <a:p>
            <a:r>
              <a:rPr lang="en-US" dirty="0" smtClean="0"/>
              <a:t>CAPÍTULO II	</a:t>
            </a:r>
            <a:endParaRPr lang="en-US" dirty="0"/>
          </a:p>
        </p:txBody>
      </p:sp>
      <p:sp>
        <p:nvSpPr>
          <p:cNvPr id="11" name="サブタイトル 10"/>
          <p:cNvSpPr>
            <a:spLocks noGrp="1"/>
          </p:cNvSpPr>
          <p:nvPr>
            <p:ph type="subTitle" idx="1"/>
          </p:nvPr>
        </p:nvSpPr>
        <p:spPr/>
        <p:txBody>
          <a:bodyPr/>
          <a:lstStyle/>
          <a:p>
            <a:r>
              <a:rPr lang="en-US" dirty="0" smtClean="0"/>
              <a:t>Marco Metodológico</a:t>
            </a:r>
            <a:endParaRPr lang="en-US" dirty="0"/>
          </a:p>
        </p:txBody>
      </p:sp>
    </p:spTree>
    <p:extLst>
      <p:ext uri="{BB962C8B-B14F-4D97-AF65-F5344CB8AC3E}">
        <p14:creationId xmlns:p14="http://schemas.microsoft.com/office/powerpoint/2010/main" val="1153662429"/>
      </p:ext>
    </p:extLst>
  </p:cSld>
  <p:clrMapOvr>
    <a:masterClrMapping/>
  </p:clrMapOvr>
  <mc:AlternateContent xmlns:mc="http://schemas.openxmlformats.org/markup-compatibility/2006" xmlns:p14="http://schemas.microsoft.com/office/powerpoint/2010/main">
    <mc:Choice Requires="p14">
      <p:transition spd="slow" p14:dur="1200" advTm="3641">
        <p14:flip dir="r"/>
      </p:transition>
    </mc:Choice>
    <mc:Fallback xmlns="">
      <p:transition spd="slow" advTm="3641">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ENFOQUE DE LA INV.</a:t>
            </a:r>
            <a:endParaRPr lang="es-ES" dirty="0"/>
          </a:p>
        </p:txBody>
      </p:sp>
      <p:sp>
        <p:nvSpPr>
          <p:cNvPr id="3" name="Marcador de número de diapositiva 2"/>
          <p:cNvSpPr>
            <a:spLocks noGrp="1"/>
          </p:cNvSpPr>
          <p:nvPr>
            <p:ph type="sldNum" sz="quarter" idx="12"/>
          </p:nvPr>
        </p:nvSpPr>
        <p:spPr/>
        <p:txBody>
          <a:bodyPr/>
          <a:lstStyle/>
          <a:p>
            <a:fld id="{387164BF-D67A-46C0-81D2-5BAF67C00C80}" type="slidenum">
              <a:rPr lang="en-US" smtClean="0"/>
              <a:pPr/>
              <a:t>13</a:t>
            </a:fld>
            <a:endParaRPr lang="en-US" dirty="0"/>
          </a:p>
        </p:txBody>
      </p:sp>
      <p:sp>
        <p:nvSpPr>
          <p:cNvPr id="7" name="Marcador de pie de página 6"/>
          <p:cNvSpPr>
            <a:spLocks noGrp="1"/>
          </p:cNvSpPr>
          <p:nvPr>
            <p:ph type="ftr" sz="quarter" idx="3"/>
          </p:nvPr>
        </p:nvSpPr>
        <p:spPr/>
        <p:txBody>
          <a:bodyPr/>
          <a:lstStyle/>
          <a:p>
            <a:r>
              <a:rPr lang="en-US" dirty="0"/>
              <a:t>ESPE - 2021</a:t>
            </a:r>
          </a:p>
        </p:txBody>
      </p:sp>
      <p:graphicFrame>
        <p:nvGraphicFramePr>
          <p:cNvPr id="9" name="7 Diagrama"/>
          <p:cNvGraphicFramePr/>
          <p:nvPr>
            <p:extLst>
              <p:ext uri="{D42A27DB-BD31-4B8C-83A1-F6EECF244321}">
                <p14:modId xmlns:p14="http://schemas.microsoft.com/office/powerpoint/2010/main" val="4106900165"/>
              </p:ext>
            </p:extLst>
          </p:nvPr>
        </p:nvGraphicFramePr>
        <p:xfrm>
          <a:off x="914834" y="1654794"/>
          <a:ext cx="11377264" cy="77768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Freeform 6">
            <a:extLst>
              <a:ext uri="{FF2B5EF4-FFF2-40B4-BE49-F238E27FC236}">
                <a16:creationId xmlns:a16="http://schemas.microsoft.com/office/drawing/2014/main" id="{A88DCF00-649B-4C7E-8617-EA0B3E6D7E4E}"/>
              </a:ext>
            </a:extLst>
          </p:cNvPr>
          <p:cNvSpPr/>
          <p:nvPr/>
        </p:nvSpPr>
        <p:spPr>
          <a:xfrm>
            <a:off x="13015886" y="2050838"/>
            <a:ext cx="3384376" cy="6984776"/>
          </a:xfrm>
          <a:custGeom>
            <a:avLst/>
            <a:gdLst>
              <a:gd name="connsiteX0" fmla="*/ 2707307 w 3349545"/>
              <a:gd name="connsiteY0" fmla="*/ 4707202 h 6793483"/>
              <a:gd name="connsiteX1" fmla="*/ 2641993 w 3349545"/>
              <a:gd name="connsiteY1" fmla="*/ 4726252 h 6793483"/>
              <a:gd name="connsiteX2" fmla="*/ 2587564 w 3349545"/>
              <a:gd name="connsiteY2" fmla="*/ 4805174 h 6793483"/>
              <a:gd name="connsiteX3" fmla="*/ 2805278 w 3349545"/>
              <a:gd name="connsiteY3" fmla="*/ 4791567 h 6793483"/>
              <a:gd name="connsiteX4" fmla="*/ 2707307 w 3349545"/>
              <a:gd name="connsiteY4" fmla="*/ 4707202 h 6793483"/>
              <a:gd name="connsiteX5" fmla="*/ 1613293 w 3349545"/>
              <a:gd name="connsiteY5" fmla="*/ 1261872 h 6793483"/>
              <a:gd name="connsiteX6" fmla="*/ 1621457 w 3349545"/>
              <a:gd name="connsiteY6" fmla="*/ 1457816 h 6793483"/>
              <a:gd name="connsiteX7" fmla="*/ 1436400 w 3349545"/>
              <a:gd name="connsiteY7" fmla="*/ 2170830 h 6793483"/>
              <a:gd name="connsiteX8" fmla="*/ 1403743 w 3349545"/>
              <a:gd name="connsiteY8" fmla="*/ 2853908 h 6793483"/>
              <a:gd name="connsiteX9" fmla="*/ 1452728 w 3349545"/>
              <a:gd name="connsiteY9" fmla="*/ 2772266 h 6793483"/>
              <a:gd name="connsiteX10" fmla="*/ 1588800 w 3349545"/>
              <a:gd name="connsiteY10" fmla="*/ 2018430 h 6793483"/>
              <a:gd name="connsiteX11" fmla="*/ 1700378 w 3349545"/>
              <a:gd name="connsiteY11" fmla="*/ 1504080 h 6793483"/>
              <a:gd name="connsiteX12" fmla="*/ 1735757 w 3349545"/>
              <a:gd name="connsiteY12" fmla="*/ 1460537 h 6793483"/>
              <a:gd name="connsiteX13" fmla="*/ 1656834 w 3349545"/>
              <a:gd name="connsiteY13" fmla="*/ 1275480 h 6793483"/>
              <a:gd name="connsiteX14" fmla="*/ 1613293 w 3349545"/>
              <a:gd name="connsiteY14" fmla="*/ 1261872 h 6793483"/>
              <a:gd name="connsiteX15" fmla="*/ 1821237 w 3349545"/>
              <a:gd name="connsiteY15" fmla="*/ 16 h 6793483"/>
              <a:gd name="connsiteX16" fmla="*/ 2081275 w 3349545"/>
              <a:gd name="connsiteY16" fmla="*/ 68603 h 6793483"/>
              <a:gd name="connsiteX17" fmla="*/ 2243329 w 3349545"/>
              <a:gd name="connsiteY17" fmla="*/ 345059 h 6793483"/>
              <a:gd name="connsiteX18" fmla="*/ 2235166 w 3349545"/>
              <a:gd name="connsiteY18" fmla="*/ 680565 h 6793483"/>
              <a:gd name="connsiteX19" fmla="*/ 2244664 w 3349545"/>
              <a:gd name="connsiteY19" fmla="*/ 845493 h 6793483"/>
              <a:gd name="connsiteX20" fmla="*/ 2213804 w 3349545"/>
              <a:gd name="connsiteY20" fmla="*/ 971604 h 6793483"/>
              <a:gd name="connsiteX21" fmla="*/ 2233515 w 3349545"/>
              <a:gd name="connsiteY21" fmla="*/ 1080381 h 6793483"/>
              <a:gd name="connsiteX22" fmla="*/ 1792907 w 3349545"/>
              <a:gd name="connsiteY22" fmla="*/ 1501358 h 6793483"/>
              <a:gd name="connsiteX23" fmla="*/ 1811957 w 3349545"/>
              <a:gd name="connsiteY23" fmla="*/ 1580280 h 6793483"/>
              <a:gd name="connsiteX24" fmla="*/ 1782021 w 3349545"/>
              <a:gd name="connsiteY24" fmla="*/ 1672808 h 6793483"/>
              <a:gd name="connsiteX25" fmla="*/ 1809236 w 3349545"/>
              <a:gd name="connsiteY25" fmla="*/ 1993937 h 6793483"/>
              <a:gd name="connsiteX26" fmla="*/ 2255550 w 3349545"/>
              <a:gd name="connsiteY26" fmla="*/ 1210166 h 6793483"/>
              <a:gd name="connsiteX27" fmla="*/ 2234169 w 3349545"/>
              <a:gd name="connsiteY27" fmla="*/ 1083988 h 6793483"/>
              <a:gd name="connsiteX28" fmla="*/ 2240145 w 3349545"/>
              <a:gd name="connsiteY28" fmla="*/ 1116970 h 6793483"/>
              <a:gd name="connsiteX29" fmla="*/ 2394343 w 3349545"/>
              <a:gd name="connsiteY29" fmla="*/ 1275480 h 6793483"/>
              <a:gd name="connsiteX30" fmla="*/ 3090566 w 3349545"/>
              <a:gd name="connsiteY30" fmla="*/ 1914656 h 6793483"/>
              <a:gd name="connsiteX31" fmla="*/ 3055599 w 3349545"/>
              <a:gd name="connsiteY31" fmla="*/ 2631573 h 6793483"/>
              <a:gd name="connsiteX32" fmla="*/ 3066946 w 3349545"/>
              <a:gd name="connsiteY32" fmla="*/ 2864947 h 6793483"/>
              <a:gd name="connsiteX33" fmla="*/ 2926151 w 3349545"/>
              <a:gd name="connsiteY33" fmla="*/ 3411134 h 6793483"/>
              <a:gd name="connsiteX34" fmla="*/ 2941196 w 3349545"/>
              <a:gd name="connsiteY34" fmla="*/ 3532777 h 6793483"/>
              <a:gd name="connsiteX35" fmla="*/ 2758244 w 3349545"/>
              <a:gd name="connsiteY35" fmla="*/ 4396753 h 6793483"/>
              <a:gd name="connsiteX36" fmla="*/ 2707821 w 3349545"/>
              <a:gd name="connsiteY36" fmla="*/ 4516187 h 6793483"/>
              <a:gd name="connsiteX37" fmla="*/ 2710542 w 3349545"/>
              <a:gd name="connsiteY37" fmla="*/ 4660526 h 6793483"/>
              <a:gd name="connsiteX38" fmla="*/ 2841273 w 3349545"/>
              <a:gd name="connsiteY38" fmla="*/ 4756392 h 6793483"/>
              <a:gd name="connsiteX39" fmla="*/ 3309873 w 3349545"/>
              <a:gd name="connsiteY39" fmla="*/ 4773183 h 6793483"/>
              <a:gd name="connsiteX40" fmla="*/ 3333441 w 3349545"/>
              <a:gd name="connsiteY40" fmla="*/ 5729842 h 6793483"/>
              <a:gd name="connsiteX41" fmla="*/ 3003943 w 3349545"/>
              <a:gd name="connsiteY41" fmla="*/ 5885579 h 6793483"/>
              <a:gd name="connsiteX42" fmla="*/ 2954957 w 3349545"/>
              <a:gd name="connsiteY42" fmla="*/ 5950894 h 6793483"/>
              <a:gd name="connsiteX43" fmla="*/ 2884200 w 3349545"/>
              <a:gd name="connsiteY43" fmla="*/ 5945450 h 6793483"/>
              <a:gd name="connsiteX44" fmla="*/ 2879295 w 3349545"/>
              <a:gd name="connsiteY44" fmla="*/ 5916148 h 6793483"/>
              <a:gd name="connsiteX45" fmla="*/ 2863712 w 3349545"/>
              <a:gd name="connsiteY45" fmla="*/ 5920497 h 6793483"/>
              <a:gd name="connsiteX46" fmla="*/ 2487641 w 3349545"/>
              <a:gd name="connsiteY46" fmla="*/ 5978622 h 6793483"/>
              <a:gd name="connsiteX47" fmla="*/ 2210210 w 3349545"/>
              <a:gd name="connsiteY47" fmla="*/ 6651482 h 6793483"/>
              <a:gd name="connsiteX48" fmla="*/ 1928722 w 3349545"/>
              <a:gd name="connsiteY48" fmla="*/ 6793099 h 6793483"/>
              <a:gd name="connsiteX49" fmla="*/ 1818375 w 3349545"/>
              <a:gd name="connsiteY49" fmla="*/ 6601624 h 6793483"/>
              <a:gd name="connsiteX50" fmla="*/ 2029055 w 3349545"/>
              <a:gd name="connsiteY50" fmla="*/ 6142524 h 6793483"/>
              <a:gd name="connsiteX51" fmla="*/ 2031314 w 3349545"/>
              <a:gd name="connsiteY51" fmla="*/ 5974514 h 6793483"/>
              <a:gd name="connsiteX52" fmla="*/ 1689492 w 3349545"/>
              <a:gd name="connsiteY52" fmla="*/ 5949097 h 6793483"/>
              <a:gd name="connsiteX53" fmla="*/ 1385257 w 3349545"/>
              <a:gd name="connsiteY53" fmla="*/ 6100778 h 6793483"/>
              <a:gd name="connsiteX54" fmla="*/ 1166414 w 3349545"/>
              <a:gd name="connsiteY54" fmla="*/ 6116645 h 6793483"/>
              <a:gd name="connsiteX55" fmla="*/ 1045644 w 3349545"/>
              <a:gd name="connsiteY55" fmla="*/ 5995875 h 6793483"/>
              <a:gd name="connsiteX56" fmla="*/ 1435681 w 3349545"/>
              <a:gd name="connsiteY56" fmla="*/ 5734822 h 6793483"/>
              <a:gd name="connsiteX57" fmla="*/ 1481997 w 3349545"/>
              <a:gd name="connsiteY57" fmla="*/ 5531948 h 6793483"/>
              <a:gd name="connsiteX58" fmla="*/ 1264539 w 3349545"/>
              <a:gd name="connsiteY58" fmla="*/ 4136728 h 6793483"/>
              <a:gd name="connsiteX59" fmla="*/ 1173191 w 3349545"/>
              <a:gd name="connsiteY59" fmla="*/ 3908282 h 6793483"/>
              <a:gd name="connsiteX60" fmla="*/ 1266799 w 3349545"/>
              <a:gd name="connsiteY60" fmla="*/ 3338939 h 6793483"/>
              <a:gd name="connsiteX61" fmla="*/ 950753 w 3349545"/>
              <a:gd name="connsiteY61" fmla="*/ 3192290 h 6793483"/>
              <a:gd name="connsiteX62" fmla="*/ 512655 w 3349545"/>
              <a:gd name="connsiteY62" fmla="*/ 3096065 h 6793483"/>
              <a:gd name="connsiteX63" fmla="*/ 485389 w 3349545"/>
              <a:gd name="connsiteY63" fmla="*/ 2992957 h 6793483"/>
              <a:gd name="connsiteX64" fmla="*/ 364157 w 3349545"/>
              <a:gd name="connsiteY64" fmla="*/ 2985256 h 6793483"/>
              <a:gd name="connsiteX65" fmla="*/ 312861 w 3349545"/>
              <a:gd name="connsiteY65" fmla="*/ 2907157 h 6793483"/>
              <a:gd name="connsiteX66" fmla="*/ 0 w 3349545"/>
              <a:gd name="connsiteY66" fmla="*/ 2760045 h 6793483"/>
              <a:gd name="connsiteX67" fmla="*/ 328778 w 3349545"/>
              <a:gd name="connsiteY67" fmla="*/ 1963693 h 6793483"/>
              <a:gd name="connsiteX68" fmla="*/ 1109675 w 3349545"/>
              <a:gd name="connsiteY68" fmla="*/ 2286054 h 6793483"/>
              <a:gd name="connsiteX69" fmla="*/ 1183666 w 3349545"/>
              <a:gd name="connsiteY69" fmla="*/ 2122614 h 6793483"/>
              <a:gd name="connsiteX70" fmla="*/ 1204514 w 3349545"/>
              <a:gd name="connsiteY70" fmla="*/ 1954605 h 6793483"/>
              <a:gd name="connsiteX71" fmla="*/ 1239533 w 3349545"/>
              <a:gd name="connsiteY71" fmla="*/ 1364773 h 6793483"/>
              <a:gd name="connsiteX72" fmla="*/ 1597734 w 3349545"/>
              <a:gd name="connsiteY72" fmla="*/ 1208214 h 6793483"/>
              <a:gd name="connsiteX73" fmla="*/ 1444564 w 3349545"/>
              <a:gd name="connsiteY73" fmla="*/ 769294 h 6793483"/>
              <a:gd name="connsiteX74" fmla="*/ 1381151 w 3349545"/>
              <a:gd name="connsiteY74" fmla="*/ 327499 h 6793483"/>
              <a:gd name="connsiteX75" fmla="*/ 1666746 w 3349545"/>
              <a:gd name="connsiteY75" fmla="*/ 35022 h 6793483"/>
              <a:gd name="connsiteX76" fmla="*/ 1821237 w 3349545"/>
              <a:gd name="connsiteY76" fmla="*/ 16 h 6793483"/>
              <a:gd name="connsiteX0" fmla="*/ 2707307 w 3349545"/>
              <a:gd name="connsiteY0" fmla="*/ 4707202 h 6793483"/>
              <a:gd name="connsiteX1" fmla="*/ 2641993 w 3349545"/>
              <a:gd name="connsiteY1" fmla="*/ 4726252 h 6793483"/>
              <a:gd name="connsiteX2" fmla="*/ 2587564 w 3349545"/>
              <a:gd name="connsiteY2" fmla="*/ 4805174 h 6793483"/>
              <a:gd name="connsiteX3" fmla="*/ 2805278 w 3349545"/>
              <a:gd name="connsiteY3" fmla="*/ 4791567 h 6793483"/>
              <a:gd name="connsiteX4" fmla="*/ 2707307 w 3349545"/>
              <a:gd name="connsiteY4" fmla="*/ 4707202 h 6793483"/>
              <a:gd name="connsiteX5" fmla="*/ 1613293 w 3349545"/>
              <a:gd name="connsiteY5" fmla="*/ 1261872 h 6793483"/>
              <a:gd name="connsiteX6" fmla="*/ 1632343 w 3349545"/>
              <a:gd name="connsiteY6" fmla="*/ 1441488 h 6793483"/>
              <a:gd name="connsiteX7" fmla="*/ 1436400 w 3349545"/>
              <a:gd name="connsiteY7" fmla="*/ 2170830 h 6793483"/>
              <a:gd name="connsiteX8" fmla="*/ 1403743 w 3349545"/>
              <a:gd name="connsiteY8" fmla="*/ 2853908 h 6793483"/>
              <a:gd name="connsiteX9" fmla="*/ 1452728 w 3349545"/>
              <a:gd name="connsiteY9" fmla="*/ 2772266 h 6793483"/>
              <a:gd name="connsiteX10" fmla="*/ 1588800 w 3349545"/>
              <a:gd name="connsiteY10" fmla="*/ 2018430 h 6793483"/>
              <a:gd name="connsiteX11" fmla="*/ 1700378 w 3349545"/>
              <a:gd name="connsiteY11" fmla="*/ 1504080 h 6793483"/>
              <a:gd name="connsiteX12" fmla="*/ 1735757 w 3349545"/>
              <a:gd name="connsiteY12" fmla="*/ 1460537 h 6793483"/>
              <a:gd name="connsiteX13" fmla="*/ 1656834 w 3349545"/>
              <a:gd name="connsiteY13" fmla="*/ 1275480 h 6793483"/>
              <a:gd name="connsiteX14" fmla="*/ 1613293 w 3349545"/>
              <a:gd name="connsiteY14" fmla="*/ 1261872 h 6793483"/>
              <a:gd name="connsiteX15" fmla="*/ 1821237 w 3349545"/>
              <a:gd name="connsiteY15" fmla="*/ 16 h 6793483"/>
              <a:gd name="connsiteX16" fmla="*/ 2081275 w 3349545"/>
              <a:gd name="connsiteY16" fmla="*/ 68603 h 6793483"/>
              <a:gd name="connsiteX17" fmla="*/ 2243329 w 3349545"/>
              <a:gd name="connsiteY17" fmla="*/ 345059 h 6793483"/>
              <a:gd name="connsiteX18" fmla="*/ 2235166 w 3349545"/>
              <a:gd name="connsiteY18" fmla="*/ 680565 h 6793483"/>
              <a:gd name="connsiteX19" fmla="*/ 2244664 w 3349545"/>
              <a:gd name="connsiteY19" fmla="*/ 845493 h 6793483"/>
              <a:gd name="connsiteX20" fmla="*/ 2213804 w 3349545"/>
              <a:gd name="connsiteY20" fmla="*/ 971604 h 6793483"/>
              <a:gd name="connsiteX21" fmla="*/ 2233515 w 3349545"/>
              <a:gd name="connsiteY21" fmla="*/ 1080381 h 6793483"/>
              <a:gd name="connsiteX22" fmla="*/ 1792907 w 3349545"/>
              <a:gd name="connsiteY22" fmla="*/ 1501358 h 6793483"/>
              <a:gd name="connsiteX23" fmla="*/ 1811957 w 3349545"/>
              <a:gd name="connsiteY23" fmla="*/ 1580280 h 6793483"/>
              <a:gd name="connsiteX24" fmla="*/ 1782021 w 3349545"/>
              <a:gd name="connsiteY24" fmla="*/ 1672808 h 6793483"/>
              <a:gd name="connsiteX25" fmla="*/ 1809236 w 3349545"/>
              <a:gd name="connsiteY25" fmla="*/ 1993937 h 6793483"/>
              <a:gd name="connsiteX26" fmla="*/ 2255550 w 3349545"/>
              <a:gd name="connsiteY26" fmla="*/ 1210166 h 6793483"/>
              <a:gd name="connsiteX27" fmla="*/ 2234169 w 3349545"/>
              <a:gd name="connsiteY27" fmla="*/ 1083988 h 6793483"/>
              <a:gd name="connsiteX28" fmla="*/ 2240145 w 3349545"/>
              <a:gd name="connsiteY28" fmla="*/ 1116970 h 6793483"/>
              <a:gd name="connsiteX29" fmla="*/ 2394343 w 3349545"/>
              <a:gd name="connsiteY29" fmla="*/ 1275480 h 6793483"/>
              <a:gd name="connsiteX30" fmla="*/ 3090566 w 3349545"/>
              <a:gd name="connsiteY30" fmla="*/ 1914656 h 6793483"/>
              <a:gd name="connsiteX31" fmla="*/ 3055599 w 3349545"/>
              <a:gd name="connsiteY31" fmla="*/ 2631573 h 6793483"/>
              <a:gd name="connsiteX32" fmla="*/ 3066946 w 3349545"/>
              <a:gd name="connsiteY32" fmla="*/ 2864947 h 6793483"/>
              <a:gd name="connsiteX33" fmla="*/ 2926151 w 3349545"/>
              <a:gd name="connsiteY33" fmla="*/ 3411134 h 6793483"/>
              <a:gd name="connsiteX34" fmla="*/ 2941196 w 3349545"/>
              <a:gd name="connsiteY34" fmla="*/ 3532777 h 6793483"/>
              <a:gd name="connsiteX35" fmla="*/ 2758244 w 3349545"/>
              <a:gd name="connsiteY35" fmla="*/ 4396753 h 6793483"/>
              <a:gd name="connsiteX36" fmla="*/ 2707821 w 3349545"/>
              <a:gd name="connsiteY36" fmla="*/ 4516187 h 6793483"/>
              <a:gd name="connsiteX37" fmla="*/ 2710542 w 3349545"/>
              <a:gd name="connsiteY37" fmla="*/ 4660526 h 6793483"/>
              <a:gd name="connsiteX38" fmla="*/ 2841273 w 3349545"/>
              <a:gd name="connsiteY38" fmla="*/ 4756392 h 6793483"/>
              <a:gd name="connsiteX39" fmla="*/ 3309873 w 3349545"/>
              <a:gd name="connsiteY39" fmla="*/ 4773183 h 6793483"/>
              <a:gd name="connsiteX40" fmla="*/ 3333441 w 3349545"/>
              <a:gd name="connsiteY40" fmla="*/ 5729842 h 6793483"/>
              <a:gd name="connsiteX41" fmla="*/ 3003943 w 3349545"/>
              <a:gd name="connsiteY41" fmla="*/ 5885579 h 6793483"/>
              <a:gd name="connsiteX42" fmla="*/ 2954957 w 3349545"/>
              <a:gd name="connsiteY42" fmla="*/ 5950894 h 6793483"/>
              <a:gd name="connsiteX43" fmla="*/ 2884200 w 3349545"/>
              <a:gd name="connsiteY43" fmla="*/ 5945450 h 6793483"/>
              <a:gd name="connsiteX44" fmla="*/ 2879295 w 3349545"/>
              <a:gd name="connsiteY44" fmla="*/ 5916148 h 6793483"/>
              <a:gd name="connsiteX45" fmla="*/ 2863712 w 3349545"/>
              <a:gd name="connsiteY45" fmla="*/ 5920497 h 6793483"/>
              <a:gd name="connsiteX46" fmla="*/ 2487641 w 3349545"/>
              <a:gd name="connsiteY46" fmla="*/ 5978622 h 6793483"/>
              <a:gd name="connsiteX47" fmla="*/ 2210210 w 3349545"/>
              <a:gd name="connsiteY47" fmla="*/ 6651482 h 6793483"/>
              <a:gd name="connsiteX48" fmla="*/ 1928722 w 3349545"/>
              <a:gd name="connsiteY48" fmla="*/ 6793099 h 6793483"/>
              <a:gd name="connsiteX49" fmla="*/ 1818375 w 3349545"/>
              <a:gd name="connsiteY49" fmla="*/ 6601624 h 6793483"/>
              <a:gd name="connsiteX50" fmla="*/ 2029055 w 3349545"/>
              <a:gd name="connsiteY50" fmla="*/ 6142524 h 6793483"/>
              <a:gd name="connsiteX51" fmla="*/ 2031314 w 3349545"/>
              <a:gd name="connsiteY51" fmla="*/ 5974514 h 6793483"/>
              <a:gd name="connsiteX52" fmla="*/ 1689492 w 3349545"/>
              <a:gd name="connsiteY52" fmla="*/ 5949097 h 6793483"/>
              <a:gd name="connsiteX53" fmla="*/ 1385257 w 3349545"/>
              <a:gd name="connsiteY53" fmla="*/ 6100778 h 6793483"/>
              <a:gd name="connsiteX54" fmla="*/ 1166414 w 3349545"/>
              <a:gd name="connsiteY54" fmla="*/ 6116645 h 6793483"/>
              <a:gd name="connsiteX55" fmla="*/ 1045644 w 3349545"/>
              <a:gd name="connsiteY55" fmla="*/ 5995875 h 6793483"/>
              <a:gd name="connsiteX56" fmla="*/ 1435681 w 3349545"/>
              <a:gd name="connsiteY56" fmla="*/ 5734822 h 6793483"/>
              <a:gd name="connsiteX57" fmla="*/ 1481997 w 3349545"/>
              <a:gd name="connsiteY57" fmla="*/ 5531948 h 6793483"/>
              <a:gd name="connsiteX58" fmla="*/ 1264539 w 3349545"/>
              <a:gd name="connsiteY58" fmla="*/ 4136728 h 6793483"/>
              <a:gd name="connsiteX59" fmla="*/ 1173191 w 3349545"/>
              <a:gd name="connsiteY59" fmla="*/ 3908282 h 6793483"/>
              <a:gd name="connsiteX60" fmla="*/ 1266799 w 3349545"/>
              <a:gd name="connsiteY60" fmla="*/ 3338939 h 6793483"/>
              <a:gd name="connsiteX61" fmla="*/ 950753 w 3349545"/>
              <a:gd name="connsiteY61" fmla="*/ 3192290 h 6793483"/>
              <a:gd name="connsiteX62" fmla="*/ 512655 w 3349545"/>
              <a:gd name="connsiteY62" fmla="*/ 3096065 h 6793483"/>
              <a:gd name="connsiteX63" fmla="*/ 485389 w 3349545"/>
              <a:gd name="connsiteY63" fmla="*/ 2992957 h 6793483"/>
              <a:gd name="connsiteX64" fmla="*/ 364157 w 3349545"/>
              <a:gd name="connsiteY64" fmla="*/ 2985256 h 6793483"/>
              <a:gd name="connsiteX65" fmla="*/ 312861 w 3349545"/>
              <a:gd name="connsiteY65" fmla="*/ 2907157 h 6793483"/>
              <a:gd name="connsiteX66" fmla="*/ 0 w 3349545"/>
              <a:gd name="connsiteY66" fmla="*/ 2760045 h 6793483"/>
              <a:gd name="connsiteX67" fmla="*/ 328778 w 3349545"/>
              <a:gd name="connsiteY67" fmla="*/ 1963693 h 6793483"/>
              <a:gd name="connsiteX68" fmla="*/ 1109675 w 3349545"/>
              <a:gd name="connsiteY68" fmla="*/ 2286054 h 6793483"/>
              <a:gd name="connsiteX69" fmla="*/ 1183666 w 3349545"/>
              <a:gd name="connsiteY69" fmla="*/ 2122614 h 6793483"/>
              <a:gd name="connsiteX70" fmla="*/ 1204514 w 3349545"/>
              <a:gd name="connsiteY70" fmla="*/ 1954605 h 6793483"/>
              <a:gd name="connsiteX71" fmla="*/ 1239533 w 3349545"/>
              <a:gd name="connsiteY71" fmla="*/ 1364773 h 6793483"/>
              <a:gd name="connsiteX72" fmla="*/ 1597734 w 3349545"/>
              <a:gd name="connsiteY72" fmla="*/ 1208214 h 6793483"/>
              <a:gd name="connsiteX73" fmla="*/ 1444564 w 3349545"/>
              <a:gd name="connsiteY73" fmla="*/ 769294 h 6793483"/>
              <a:gd name="connsiteX74" fmla="*/ 1381151 w 3349545"/>
              <a:gd name="connsiteY74" fmla="*/ 327499 h 6793483"/>
              <a:gd name="connsiteX75" fmla="*/ 1666746 w 3349545"/>
              <a:gd name="connsiteY75" fmla="*/ 35022 h 6793483"/>
              <a:gd name="connsiteX76" fmla="*/ 1821237 w 3349545"/>
              <a:gd name="connsiteY76" fmla="*/ 16 h 6793483"/>
              <a:gd name="connsiteX0" fmla="*/ 2707307 w 3349545"/>
              <a:gd name="connsiteY0" fmla="*/ 4707202 h 6793483"/>
              <a:gd name="connsiteX1" fmla="*/ 2641993 w 3349545"/>
              <a:gd name="connsiteY1" fmla="*/ 4726252 h 6793483"/>
              <a:gd name="connsiteX2" fmla="*/ 2587564 w 3349545"/>
              <a:gd name="connsiteY2" fmla="*/ 4805174 h 6793483"/>
              <a:gd name="connsiteX3" fmla="*/ 2805278 w 3349545"/>
              <a:gd name="connsiteY3" fmla="*/ 4791567 h 6793483"/>
              <a:gd name="connsiteX4" fmla="*/ 2707307 w 3349545"/>
              <a:gd name="connsiteY4" fmla="*/ 4707202 h 6793483"/>
              <a:gd name="connsiteX5" fmla="*/ 1613293 w 3349545"/>
              <a:gd name="connsiteY5" fmla="*/ 1261872 h 6793483"/>
              <a:gd name="connsiteX6" fmla="*/ 1632343 w 3349545"/>
              <a:gd name="connsiteY6" fmla="*/ 1441488 h 6793483"/>
              <a:gd name="connsiteX7" fmla="*/ 1436400 w 3349545"/>
              <a:gd name="connsiteY7" fmla="*/ 2170830 h 6793483"/>
              <a:gd name="connsiteX8" fmla="*/ 1403743 w 3349545"/>
              <a:gd name="connsiteY8" fmla="*/ 2853908 h 6793483"/>
              <a:gd name="connsiteX9" fmla="*/ 1452728 w 3349545"/>
              <a:gd name="connsiteY9" fmla="*/ 2772266 h 6793483"/>
              <a:gd name="connsiteX10" fmla="*/ 1588800 w 3349545"/>
              <a:gd name="connsiteY10" fmla="*/ 2018430 h 6793483"/>
              <a:gd name="connsiteX11" fmla="*/ 1700378 w 3349545"/>
              <a:gd name="connsiteY11" fmla="*/ 1504080 h 6793483"/>
              <a:gd name="connsiteX12" fmla="*/ 1735757 w 3349545"/>
              <a:gd name="connsiteY12" fmla="*/ 1460537 h 6793483"/>
              <a:gd name="connsiteX13" fmla="*/ 1656834 w 3349545"/>
              <a:gd name="connsiteY13" fmla="*/ 1275480 h 6793483"/>
              <a:gd name="connsiteX14" fmla="*/ 1613293 w 3349545"/>
              <a:gd name="connsiteY14" fmla="*/ 1261872 h 6793483"/>
              <a:gd name="connsiteX15" fmla="*/ 1821237 w 3349545"/>
              <a:gd name="connsiteY15" fmla="*/ 16 h 6793483"/>
              <a:gd name="connsiteX16" fmla="*/ 2081275 w 3349545"/>
              <a:gd name="connsiteY16" fmla="*/ 68603 h 6793483"/>
              <a:gd name="connsiteX17" fmla="*/ 2243329 w 3349545"/>
              <a:gd name="connsiteY17" fmla="*/ 345059 h 6793483"/>
              <a:gd name="connsiteX18" fmla="*/ 2235166 w 3349545"/>
              <a:gd name="connsiteY18" fmla="*/ 680565 h 6793483"/>
              <a:gd name="connsiteX19" fmla="*/ 2244664 w 3349545"/>
              <a:gd name="connsiteY19" fmla="*/ 845493 h 6793483"/>
              <a:gd name="connsiteX20" fmla="*/ 2213804 w 3349545"/>
              <a:gd name="connsiteY20" fmla="*/ 971604 h 6793483"/>
              <a:gd name="connsiteX21" fmla="*/ 2233515 w 3349545"/>
              <a:gd name="connsiteY21" fmla="*/ 1080381 h 6793483"/>
              <a:gd name="connsiteX22" fmla="*/ 1817400 w 3349545"/>
              <a:gd name="connsiteY22" fmla="*/ 1485029 h 6793483"/>
              <a:gd name="connsiteX23" fmla="*/ 1811957 w 3349545"/>
              <a:gd name="connsiteY23" fmla="*/ 1580280 h 6793483"/>
              <a:gd name="connsiteX24" fmla="*/ 1782021 w 3349545"/>
              <a:gd name="connsiteY24" fmla="*/ 1672808 h 6793483"/>
              <a:gd name="connsiteX25" fmla="*/ 1809236 w 3349545"/>
              <a:gd name="connsiteY25" fmla="*/ 1993937 h 6793483"/>
              <a:gd name="connsiteX26" fmla="*/ 2255550 w 3349545"/>
              <a:gd name="connsiteY26" fmla="*/ 1210166 h 6793483"/>
              <a:gd name="connsiteX27" fmla="*/ 2234169 w 3349545"/>
              <a:gd name="connsiteY27" fmla="*/ 1083988 h 6793483"/>
              <a:gd name="connsiteX28" fmla="*/ 2240145 w 3349545"/>
              <a:gd name="connsiteY28" fmla="*/ 1116970 h 6793483"/>
              <a:gd name="connsiteX29" fmla="*/ 2394343 w 3349545"/>
              <a:gd name="connsiteY29" fmla="*/ 1275480 h 6793483"/>
              <a:gd name="connsiteX30" fmla="*/ 3090566 w 3349545"/>
              <a:gd name="connsiteY30" fmla="*/ 1914656 h 6793483"/>
              <a:gd name="connsiteX31" fmla="*/ 3055599 w 3349545"/>
              <a:gd name="connsiteY31" fmla="*/ 2631573 h 6793483"/>
              <a:gd name="connsiteX32" fmla="*/ 3066946 w 3349545"/>
              <a:gd name="connsiteY32" fmla="*/ 2864947 h 6793483"/>
              <a:gd name="connsiteX33" fmla="*/ 2926151 w 3349545"/>
              <a:gd name="connsiteY33" fmla="*/ 3411134 h 6793483"/>
              <a:gd name="connsiteX34" fmla="*/ 2941196 w 3349545"/>
              <a:gd name="connsiteY34" fmla="*/ 3532777 h 6793483"/>
              <a:gd name="connsiteX35" fmla="*/ 2758244 w 3349545"/>
              <a:gd name="connsiteY35" fmla="*/ 4396753 h 6793483"/>
              <a:gd name="connsiteX36" fmla="*/ 2707821 w 3349545"/>
              <a:gd name="connsiteY36" fmla="*/ 4516187 h 6793483"/>
              <a:gd name="connsiteX37" fmla="*/ 2710542 w 3349545"/>
              <a:gd name="connsiteY37" fmla="*/ 4660526 h 6793483"/>
              <a:gd name="connsiteX38" fmla="*/ 2841273 w 3349545"/>
              <a:gd name="connsiteY38" fmla="*/ 4756392 h 6793483"/>
              <a:gd name="connsiteX39" fmla="*/ 3309873 w 3349545"/>
              <a:gd name="connsiteY39" fmla="*/ 4773183 h 6793483"/>
              <a:gd name="connsiteX40" fmla="*/ 3333441 w 3349545"/>
              <a:gd name="connsiteY40" fmla="*/ 5729842 h 6793483"/>
              <a:gd name="connsiteX41" fmla="*/ 3003943 w 3349545"/>
              <a:gd name="connsiteY41" fmla="*/ 5885579 h 6793483"/>
              <a:gd name="connsiteX42" fmla="*/ 2954957 w 3349545"/>
              <a:gd name="connsiteY42" fmla="*/ 5950894 h 6793483"/>
              <a:gd name="connsiteX43" fmla="*/ 2884200 w 3349545"/>
              <a:gd name="connsiteY43" fmla="*/ 5945450 h 6793483"/>
              <a:gd name="connsiteX44" fmla="*/ 2879295 w 3349545"/>
              <a:gd name="connsiteY44" fmla="*/ 5916148 h 6793483"/>
              <a:gd name="connsiteX45" fmla="*/ 2863712 w 3349545"/>
              <a:gd name="connsiteY45" fmla="*/ 5920497 h 6793483"/>
              <a:gd name="connsiteX46" fmla="*/ 2487641 w 3349545"/>
              <a:gd name="connsiteY46" fmla="*/ 5978622 h 6793483"/>
              <a:gd name="connsiteX47" fmla="*/ 2210210 w 3349545"/>
              <a:gd name="connsiteY47" fmla="*/ 6651482 h 6793483"/>
              <a:gd name="connsiteX48" fmla="*/ 1928722 w 3349545"/>
              <a:gd name="connsiteY48" fmla="*/ 6793099 h 6793483"/>
              <a:gd name="connsiteX49" fmla="*/ 1818375 w 3349545"/>
              <a:gd name="connsiteY49" fmla="*/ 6601624 h 6793483"/>
              <a:gd name="connsiteX50" fmla="*/ 2029055 w 3349545"/>
              <a:gd name="connsiteY50" fmla="*/ 6142524 h 6793483"/>
              <a:gd name="connsiteX51" fmla="*/ 2031314 w 3349545"/>
              <a:gd name="connsiteY51" fmla="*/ 5974514 h 6793483"/>
              <a:gd name="connsiteX52" fmla="*/ 1689492 w 3349545"/>
              <a:gd name="connsiteY52" fmla="*/ 5949097 h 6793483"/>
              <a:gd name="connsiteX53" fmla="*/ 1385257 w 3349545"/>
              <a:gd name="connsiteY53" fmla="*/ 6100778 h 6793483"/>
              <a:gd name="connsiteX54" fmla="*/ 1166414 w 3349545"/>
              <a:gd name="connsiteY54" fmla="*/ 6116645 h 6793483"/>
              <a:gd name="connsiteX55" fmla="*/ 1045644 w 3349545"/>
              <a:gd name="connsiteY55" fmla="*/ 5995875 h 6793483"/>
              <a:gd name="connsiteX56" fmla="*/ 1435681 w 3349545"/>
              <a:gd name="connsiteY56" fmla="*/ 5734822 h 6793483"/>
              <a:gd name="connsiteX57" fmla="*/ 1481997 w 3349545"/>
              <a:gd name="connsiteY57" fmla="*/ 5531948 h 6793483"/>
              <a:gd name="connsiteX58" fmla="*/ 1264539 w 3349545"/>
              <a:gd name="connsiteY58" fmla="*/ 4136728 h 6793483"/>
              <a:gd name="connsiteX59" fmla="*/ 1173191 w 3349545"/>
              <a:gd name="connsiteY59" fmla="*/ 3908282 h 6793483"/>
              <a:gd name="connsiteX60" fmla="*/ 1266799 w 3349545"/>
              <a:gd name="connsiteY60" fmla="*/ 3338939 h 6793483"/>
              <a:gd name="connsiteX61" fmla="*/ 950753 w 3349545"/>
              <a:gd name="connsiteY61" fmla="*/ 3192290 h 6793483"/>
              <a:gd name="connsiteX62" fmla="*/ 512655 w 3349545"/>
              <a:gd name="connsiteY62" fmla="*/ 3096065 h 6793483"/>
              <a:gd name="connsiteX63" fmla="*/ 485389 w 3349545"/>
              <a:gd name="connsiteY63" fmla="*/ 2992957 h 6793483"/>
              <a:gd name="connsiteX64" fmla="*/ 364157 w 3349545"/>
              <a:gd name="connsiteY64" fmla="*/ 2985256 h 6793483"/>
              <a:gd name="connsiteX65" fmla="*/ 312861 w 3349545"/>
              <a:gd name="connsiteY65" fmla="*/ 2907157 h 6793483"/>
              <a:gd name="connsiteX66" fmla="*/ 0 w 3349545"/>
              <a:gd name="connsiteY66" fmla="*/ 2760045 h 6793483"/>
              <a:gd name="connsiteX67" fmla="*/ 328778 w 3349545"/>
              <a:gd name="connsiteY67" fmla="*/ 1963693 h 6793483"/>
              <a:gd name="connsiteX68" fmla="*/ 1109675 w 3349545"/>
              <a:gd name="connsiteY68" fmla="*/ 2286054 h 6793483"/>
              <a:gd name="connsiteX69" fmla="*/ 1183666 w 3349545"/>
              <a:gd name="connsiteY69" fmla="*/ 2122614 h 6793483"/>
              <a:gd name="connsiteX70" fmla="*/ 1204514 w 3349545"/>
              <a:gd name="connsiteY70" fmla="*/ 1954605 h 6793483"/>
              <a:gd name="connsiteX71" fmla="*/ 1239533 w 3349545"/>
              <a:gd name="connsiteY71" fmla="*/ 1364773 h 6793483"/>
              <a:gd name="connsiteX72" fmla="*/ 1597734 w 3349545"/>
              <a:gd name="connsiteY72" fmla="*/ 1208214 h 6793483"/>
              <a:gd name="connsiteX73" fmla="*/ 1444564 w 3349545"/>
              <a:gd name="connsiteY73" fmla="*/ 769294 h 6793483"/>
              <a:gd name="connsiteX74" fmla="*/ 1381151 w 3349545"/>
              <a:gd name="connsiteY74" fmla="*/ 327499 h 6793483"/>
              <a:gd name="connsiteX75" fmla="*/ 1666746 w 3349545"/>
              <a:gd name="connsiteY75" fmla="*/ 35022 h 6793483"/>
              <a:gd name="connsiteX76" fmla="*/ 1821237 w 3349545"/>
              <a:gd name="connsiteY76" fmla="*/ 16 h 6793483"/>
              <a:gd name="connsiteX0" fmla="*/ 2707307 w 3349545"/>
              <a:gd name="connsiteY0" fmla="*/ 4707202 h 6793483"/>
              <a:gd name="connsiteX1" fmla="*/ 2641993 w 3349545"/>
              <a:gd name="connsiteY1" fmla="*/ 4726252 h 6793483"/>
              <a:gd name="connsiteX2" fmla="*/ 2587564 w 3349545"/>
              <a:gd name="connsiteY2" fmla="*/ 4805174 h 6793483"/>
              <a:gd name="connsiteX3" fmla="*/ 2805278 w 3349545"/>
              <a:gd name="connsiteY3" fmla="*/ 4791567 h 6793483"/>
              <a:gd name="connsiteX4" fmla="*/ 2707307 w 3349545"/>
              <a:gd name="connsiteY4" fmla="*/ 4707202 h 6793483"/>
              <a:gd name="connsiteX5" fmla="*/ 1613293 w 3349545"/>
              <a:gd name="connsiteY5" fmla="*/ 1261872 h 6793483"/>
              <a:gd name="connsiteX6" fmla="*/ 1632343 w 3349545"/>
              <a:gd name="connsiteY6" fmla="*/ 1441488 h 6793483"/>
              <a:gd name="connsiteX7" fmla="*/ 1436400 w 3349545"/>
              <a:gd name="connsiteY7" fmla="*/ 2170830 h 6793483"/>
              <a:gd name="connsiteX8" fmla="*/ 1403743 w 3349545"/>
              <a:gd name="connsiteY8" fmla="*/ 2853908 h 6793483"/>
              <a:gd name="connsiteX9" fmla="*/ 1452728 w 3349545"/>
              <a:gd name="connsiteY9" fmla="*/ 2772266 h 6793483"/>
              <a:gd name="connsiteX10" fmla="*/ 1588800 w 3349545"/>
              <a:gd name="connsiteY10" fmla="*/ 2018430 h 6793483"/>
              <a:gd name="connsiteX11" fmla="*/ 1700378 w 3349545"/>
              <a:gd name="connsiteY11" fmla="*/ 1504080 h 6793483"/>
              <a:gd name="connsiteX12" fmla="*/ 1735757 w 3349545"/>
              <a:gd name="connsiteY12" fmla="*/ 1460537 h 6793483"/>
              <a:gd name="connsiteX13" fmla="*/ 1656834 w 3349545"/>
              <a:gd name="connsiteY13" fmla="*/ 1275480 h 6793483"/>
              <a:gd name="connsiteX14" fmla="*/ 1613293 w 3349545"/>
              <a:gd name="connsiteY14" fmla="*/ 1261872 h 6793483"/>
              <a:gd name="connsiteX15" fmla="*/ 1821237 w 3349545"/>
              <a:gd name="connsiteY15" fmla="*/ 16 h 6793483"/>
              <a:gd name="connsiteX16" fmla="*/ 2081275 w 3349545"/>
              <a:gd name="connsiteY16" fmla="*/ 68603 h 6793483"/>
              <a:gd name="connsiteX17" fmla="*/ 2243329 w 3349545"/>
              <a:gd name="connsiteY17" fmla="*/ 345059 h 6793483"/>
              <a:gd name="connsiteX18" fmla="*/ 2235166 w 3349545"/>
              <a:gd name="connsiteY18" fmla="*/ 680565 h 6793483"/>
              <a:gd name="connsiteX19" fmla="*/ 2244664 w 3349545"/>
              <a:gd name="connsiteY19" fmla="*/ 845493 h 6793483"/>
              <a:gd name="connsiteX20" fmla="*/ 2213804 w 3349545"/>
              <a:gd name="connsiteY20" fmla="*/ 971604 h 6793483"/>
              <a:gd name="connsiteX21" fmla="*/ 2233515 w 3349545"/>
              <a:gd name="connsiteY21" fmla="*/ 1080381 h 6793483"/>
              <a:gd name="connsiteX22" fmla="*/ 1803793 w 3349545"/>
              <a:gd name="connsiteY22" fmla="*/ 1485029 h 6793483"/>
              <a:gd name="connsiteX23" fmla="*/ 1811957 w 3349545"/>
              <a:gd name="connsiteY23" fmla="*/ 1580280 h 6793483"/>
              <a:gd name="connsiteX24" fmla="*/ 1782021 w 3349545"/>
              <a:gd name="connsiteY24" fmla="*/ 1672808 h 6793483"/>
              <a:gd name="connsiteX25" fmla="*/ 1809236 w 3349545"/>
              <a:gd name="connsiteY25" fmla="*/ 1993937 h 6793483"/>
              <a:gd name="connsiteX26" fmla="*/ 2255550 w 3349545"/>
              <a:gd name="connsiteY26" fmla="*/ 1210166 h 6793483"/>
              <a:gd name="connsiteX27" fmla="*/ 2234169 w 3349545"/>
              <a:gd name="connsiteY27" fmla="*/ 1083988 h 6793483"/>
              <a:gd name="connsiteX28" fmla="*/ 2240145 w 3349545"/>
              <a:gd name="connsiteY28" fmla="*/ 1116970 h 6793483"/>
              <a:gd name="connsiteX29" fmla="*/ 2394343 w 3349545"/>
              <a:gd name="connsiteY29" fmla="*/ 1275480 h 6793483"/>
              <a:gd name="connsiteX30" fmla="*/ 3090566 w 3349545"/>
              <a:gd name="connsiteY30" fmla="*/ 1914656 h 6793483"/>
              <a:gd name="connsiteX31" fmla="*/ 3055599 w 3349545"/>
              <a:gd name="connsiteY31" fmla="*/ 2631573 h 6793483"/>
              <a:gd name="connsiteX32" fmla="*/ 3066946 w 3349545"/>
              <a:gd name="connsiteY32" fmla="*/ 2864947 h 6793483"/>
              <a:gd name="connsiteX33" fmla="*/ 2926151 w 3349545"/>
              <a:gd name="connsiteY33" fmla="*/ 3411134 h 6793483"/>
              <a:gd name="connsiteX34" fmla="*/ 2941196 w 3349545"/>
              <a:gd name="connsiteY34" fmla="*/ 3532777 h 6793483"/>
              <a:gd name="connsiteX35" fmla="*/ 2758244 w 3349545"/>
              <a:gd name="connsiteY35" fmla="*/ 4396753 h 6793483"/>
              <a:gd name="connsiteX36" fmla="*/ 2707821 w 3349545"/>
              <a:gd name="connsiteY36" fmla="*/ 4516187 h 6793483"/>
              <a:gd name="connsiteX37" fmla="*/ 2710542 w 3349545"/>
              <a:gd name="connsiteY37" fmla="*/ 4660526 h 6793483"/>
              <a:gd name="connsiteX38" fmla="*/ 2841273 w 3349545"/>
              <a:gd name="connsiteY38" fmla="*/ 4756392 h 6793483"/>
              <a:gd name="connsiteX39" fmla="*/ 3309873 w 3349545"/>
              <a:gd name="connsiteY39" fmla="*/ 4773183 h 6793483"/>
              <a:gd name="connsiteX40" fmla="*/ 3333441 w 3349545"/>
              <a:gd name="connsiteY40" fmla="*/ 5729842 h 6793483"/>
              <a:gd name="connsiteX41" fmla="*/ 3003943 w 3349545"/>
              <a:gd name="connsiteY41" fmla="*/ 5885579 h 6793483"/>
              <a:gd name="connsiteX42" fmla="*/ 2954957 w 3349545"/>
              <a:gd name="connsiteY42" fmla="*/ 5950894 h 6793483"/>
              <a:gd name="connsiteX43" fmla="*/ 2884200 w 3349545"/>
              <a:gd name="connsiteY43" fmla="*/ 5945450 h 6793483"/>
              <a:gd name="connsiteX44" fmla="*/ 2879295 w 3349545"/>
              <a:gd name="connsiteY44" fmla="*/ 5916148 h 6793483"/>
              <a:gd name="connsiteX45" fmla="*/ 2863712 w 3349545"/>
              <a:gd name="connsiteY45" fmla="*/ 5920497 h 6793483"/>
              <a:gd name="connsiteX46" fmla="*/ 2487641 w 3349545"/>
              <a:gd name="connsiteY46" fmla="*/ 5978622 h 6793483"/>
              <a:gd name="connsiteX47" fmla="*/ 2210210 w 3349545"/>
              <a:gd name="connsiteY47" fmla="*/ 6651482 h 6793483"/>
              <a:gd name="connsiteX48" fmla="*/ 1928722 w 3349545"/>
              <a:gd name="connsiteY48" fmla="*/ 6793099 h 6793483"/>
              <a:gd name="connsiteX49" fmla="*/ 1818375 w 3349545"/>
              <a:gd name="connsiteY49" fmla="*/ 6601624 h 6793483"/>
              <a:gd name="connsiteX50" fmla="*/ 2029055 w 3349545"/>
              <a:gd name="connsiteY50" fmla="*/ 6142524 h 6793483"/>
              <a:gd name="connsiteX51" fmla="*/ 2031314 w 3349545"/>
              <a:gd name="connsiteY51" fmla="*/ 5974514 h 6793483"/>
              <a:gd name="connsiteX52" fmla="*/ 1689492 w 3349545"/>
              <a:gd name="connsiteY52" fmla="*/ 5949097 h 6793483"/>
              <a:gd name="connsiteX53" fmla="*/ 1385257 w 3349545"/>
              <a:gd name="connsiteY53" fmla="*/ 6100778 h 6793483"/>
              <a:gd name="connsiteX54" fmla="*/ 1166414 w 3349545"/>
              <a:gd name="connsiteY54" fmla="*/ 6116645 h 6793483"/>
              <a:gd name="connsiteX55" fmla="*/ 1045644 w 3349545"/>
              <a:gd name="connsiteY55" fmla="*/ 5995875 h 6793483"/>
              <a:gd name="connsiteX56" fmla="*/ 1435681 w 3349545"/>
              <a:gd name="connsiteY56" fmla="*/ 5734822 h 6793483"/>
              <a:gd name="connsiteX57" fmla="*/ 1481997 w 3349545"/>
              <a:gd name="connsiteY57" fmla="*/ 5531948 h 6793483"/>
              <a:gd name="connsiteX58" fmla="*/ 1264539 w 3349545"/>
              <a:gd name="connsiteY58" fmla="*/ 4136728 h 6793483"/>
              <a:gd name="connsiteX59" fmla="*/ 1173191 w 3349545"/>
              <a:gd name="connsiteY59" fmla="*/ 3908282 h 6793483"/>
              <a:gd name="connsiteX60" fmla="*/ 1266799 w 3349545"/>
              <a:gd name="connsiteY60" fmla="*/ 3338939 h 6793483"/>
              <a:gd name="connsiteX61" fmla="*/ 950753 w 3349545"/>
              <a:gd name="connsiteY61" fmla="*/ 3192290 h 6793483"/>
              <a:gd name="connsiteX62" fmla="*/ 512655 w 3349545"/>
              <a:gd name="connsiteY62" fmla="*/ 3096065 h 6793483"/>
              <a:gd name="connsiteX63" fmla="*/ 485389 w 3349545"/>
              <a:gd name="connsiteY63" fmla="*/ 2992957 h 6793483"/>
              <a:gd name="connsiteX64" fmla="*/ 364157 w 3349545"/>
              <a:gd name="connsiteY64" fmla="*/ 2985256 h 6793483"/>
              <a:gd name="connsiteX65" fmla="*/ 312861 w 3349545"/>
              <a:gd name="connsiteY65" fmla="*/ 2907157 h 6793483"/>
              <a:gd name="connsiteX66" fmla="*/ 0 w 3349545"/>
              <a:gd name="connsiteY66" fmla="*/ 2760045 h 6793483"/>
              <a:gd name="connsiteX67" fmla="*/ 328778 w 3349545"/>
              <a:gd name="connsiteY67" fmla="*/ 1963693 h 6793483"/>
              <a:gd name="connsiteX68" fmla="*/ 1109675 w 3349545"/>
              <a:gd name="connsiteY68" fmla="*/ 2286054 h 6793483"/>
              <a:gd name="connsiteX69" fmla="*/ 1183666 w 3349545"/>
              <a:gd name="connsiteY69" fmla="*/ 2122614 h 6793483"/>
              <a:gd name="connsiteX70" fmla="*/ 1204514 w 3349545"/>
              <a:gd name="connsiteY70" fmla="*/ 1954605 h 6793483"/>
              <a:gd name="connsiteX71" fmla="*/ 1239533 w 3349545"/>
              <a:gd name="connsiteY71" fmla="*/ 1364773 h 6793483"/>
              <a:gd name="connsiteX72" fmla="*/ 1597734 w 3349545"/>
              <a:gd name="connsiteY72" fmla="*/ 1208214 h 6793483"/>
              <a:gd name="connsiteX73" fmla="*/ 1444564 w 3349545"/>
              <a:gd name="connsiteY73" fmla="*/ 769294 h 6793483"/>
              <a:gd name="connsiteX74" fmla="*/ 1381151 w 3349545"/>
              <a:gd name="connsiteY74" fmla="*/ 327499 h 6793483"/>
              <a:gd name="connsiteX75" fmla="*/ 1666746 w 3349545"/>
              <a:gd name="connsiteY75" fmla="*/ 35022 h 6793483"/>
              <a:gd name="connsiteX76" fmla="*/ 1821237 w 3349545"/>
              <a:gd name="connsiteY76" fmla="*/ 16 h 6793483"/>
              <a:gd name="connsiteX0" fmla="*/ 2707307 w 3349545"/>
              <a:gd name="connsiteY0" fmla="*/ 4707202 h 6793483"/>
              <a:gd name="connsiteX1" fmla="*/ 2641993 w 3349545"/>
              <a:gd name="connsiteY1" fmla="*/ 4726252 h 6793483"/>
              <a:gd name="connsiteX2" fmla="*/ 2587564 w 3349545"/>
              <a:gd name="connsiteY2" fmla="*/ 4805174 h 6793483"/>
              <a:gd name="connsiteX3" fmla="*/ 2805278 w 3349545"/>
              <a:gd name="connsiteY3" fmla="*/ 4791567 h 6793483"/>
              <a:gd name="connsiteX4" fmla="*/ 2707307 w 3349545"/>
              <a:gd name="connsiteY4" fmla="*/ 4707202 h 6793483"/>
              <a:gd name="connsiteX5" fmla="*/ 1613293 w 3349545"/>
              <a:gd name="connsiteY5" fmla="*/ 1261872 h 6793483"/>
              <a:gd name="connsiteX6" fmla="*/ 1632343 w 3349545"/>
              <a:gd name="connsiteY6" fmla="*/ 1441488 h 6793483"/>
              <a:gd name="connsiteX7" fmla="*/ 1436400 w 3349545"/>
              <a:gd name="connsiteY7" fmla="*/ 2170830 h 6793483"/>
              <a:gd name="connsiteX8" fmla="*/ 1403743 w 3349545"/>
              <a:gd name="connsiteY8" fmla="*/ 2853908 h 6793483"/>
              <a:gd name="connsiteX9" fmla="*/ 1452728 w 3349545"/>
              <a:gd name="connsiteY9" fmla="*/ 2772266 h 6793483"/>
              <a:gd name="connsiteX10" fmla="*/ 1588800 w 3349545"/>
              <a:gd name="connsiteY10" fmla="*/ 2018430 h 6793483"/>
              <a:gd name="connsiteX11" fmla="*/ 1700378 w 3349545"/>
              <a:gd name="connsiteY11" fmla="*/ 1504080 h 6793483"/>
              <a:gd name="connsiteX12" fmla="*/ 1735757 w 3349545"/>
              <a:gd name="connsiteY12" fmla="*/ 1460537 h 6793483"/>
              <a:gd name="connsiteX13" fmla="*/ 1656834 w 3349545"/>
              <a:gd name="connsiteY13" fmla="*/ 1275480 h 6793483"/>
              <a:gd name="connsiteX14" fmla="*/ 1613293 w 3349545"/>
              <a:gd name="connsiteY14" fmla="*/ 1261872 h 6793483"/>
              <a:gd name="connsiteX15" fmla="*/ 1821237 w 3349545"/>
              <a:gd name="connsiteY15" fmla="*/ 16 h 6793483"/>
              <a:gd name="connsiteX16" fmla="*/ 2081275 w 3349545"/>
              <a:gd name="connsiteY16" fmla="*/ 68603 h 6793483"/>
              <a:gd name="connsiteX17" fmla="*/ 2243329 w 3349545"/>
              <a:gd name="connsiteY17" fmla="*/ 345059 h 6793483"/>
              <a:gd name="connsiteX18" fmla="*/ 2235166 w 3349545"/>
              <a:gd name="connsiteY18" fmla="*/ 680565 h 6793483"/>
              <a:gd name="connsiteX19" fmla="*/ 2244664 w 3349545"/>
              <a:gd name="connsiteY19" fmla="*/ 845493 h 6793483"/>
              <a:gd name="connsiteX20" fmla="*/ 2213804 w 3349545"/>
              <a:gd name="connsiteY20" fmla="*/ 971604 h 6793483"/>
              <a:gd name="connsiteX21" fmla="*/ 2233515 w 3349545"/>
              <a:gd name="connsiteY21" fmla="*/ 1080381 h 6793483"/>
              <a:gd name="connsiteX22" fmla="*/ 1803793 w 3349545"/>
              <a:gd name="connsiteY22" fmla="*/ 1485029 h 6793483"/>
              <a:gd name="connsiteX23" fmla="*/ 1811957 w 3349545"/>
              <a:gd name="connsiteY23" fmla="*/ 1580280 h 6793483"/>
              <a:gd name="connsiteX24" fmla="*/ 1782021 w 3349545"/>
              <a:gd name="connsiteY24" fmla="*/ 1672808 h 6793483"/>
              <a:gd name="connsiteX25" fmla="*/ 1809236 w 3349545"/>
              <a:gd name="connsiteY25" fmla="*/ 1993937 h 6793483"/>
              <a:gd name="connsiteX26" fmla="*/ 2255550 w 3349545"/>
              <a:gd name="connsiteY26" fmla="*/ 1210166 h 6793483"/>
              <a:gd name="connsiteX27" fmla="*/ 2234169 w 3349545"/>
              <a:gd name="connsiteY27" fmla="*/ 1083988 h 6793483"/>
              <a:gd name="connsiteX28" fmla="*/ 2240145 w 3349545"/>
              <a:gd name="connsiteY28" fmla="*/ 1116970 h 6793483"/>
              <a:gd name="connsiteX29" fmla="*/ 2394343 w 3349545"/>
              <a:gd name="connsiteY29" fmla="*/ 1275480 h 6793483"/>
              <a:gd name="connsiteX30" fmla="*/ 3090566 w 3349545"/>
              <a:gd name="connsiteY30" fmla="*/ 1914656 h 6793483"/>
              <a:gd name="connsiteX31" fmla="*/ 3055599 w 3349545"/>
              <a:gd name="connsiteY31" fmla="*/ 2631573 h 6793483"/>
              <a:gd name="connsiteX32" fmla="*/ 3066946 w 3349545"/>
              <a:gd name="connsiteY32" fmla="*/ 2864947 h 6793483"/>
              <a:gd name="connsiteX33" fmla="*/ 2926151 w 3349545"/>
              <a:gd name="connsiteY33" fmla="*/ 3411134 h 6793483"/>
              <a:gd name="connsiteX34" fmla="*/ 2941196 w 3349545"/>
              <a:gd name="connsiteY34" fmla="*/ 3532777 h 6793483"/>
              <a:gd name="connsiteX35" fmla="*/ 2758244 w 3349545"/>
              <a:gd name="connsiteY35" fmla="*/ 4396753 h 6793483"/>
              <a:gd name="connsiteX36" fmla="*/ 2707821 w 3349545"/>
              <a:gd name="connsiteY36" fmla="*/ 4516187 h 6793483"/>
              <a:gd name="connsiteX37" fmla="*/ 2710542 w 3349545"/>
              <a:gd name="connsiteY37" fmla="*/ 4660526 h 6793483"/>
              <a:gd name="connsiteX38" fmla="*/ 2841273 w 3349545"/>
              <a:gd name="connsiteY38" fmla="*/ 4756392 h 6793483"/>
              <a:gd name="connsiteX39" fmla="*/ 3309873 w 3349545"/>
              <a:gd name="connsiteY39" fmla="*/ 4773183 h 6793483"/>
              <a:gd name="connsiteX40" fmla="*/ 3333441 w 3349545"/>
              <a:gd name="connsiteY40" fmla="*/ 5729842 h 6793483"/>
              <a:gd name="connsiteX41" fmla="*/ 3003943 w 3349545"/>
              <a:gd name="connsiteY41" fmla="*/ 5885579 h 6793483"/>
              <a:gd name="connsiteX42" fmla="*/ 2954957 w 3349545"/>
              <a:gd name="connsiteY42" fmla="*/ 5950894 h 6793483"/>
              <a:gd name="connsiteX43" fmla="*/ 2884200 w 3349545"/>
              <a:gd name="connsiteY43" fmla="*/ 5945450 h 6793483"/>
              <a:gd name="connsiteX44" fmla="*/ 2879295 w 3349545"/>
              <a:gd name="connsiteY44" fmla="*/ 5916148 h 6793483"/>
              <a:gd name="connsiteX45" fmla="*/ 2863712 w 3349545"/>
              <a:gd name="connsiteY45" fmla="*/ 5920497 h 6793483"/>
              <a:gd name="connsiteX46" fmla="*/ 2487641 w 3349545"/>
              <a:gd name="connsiteY46" fmla="*/ 5978622 h 6793483"/>
              <a:gd name="connsiteX47" fmla="*/ 2210210 w 3349545"/>
              <a:gd name="connsiteY47" fmla="*/ 6651482 h 6793483"/>
              <a:gd name="connsiteX48" fmla="*/ 1928722 w 3349545"/>
              <a:gd name="connsiteY48" fmla="*/ 6793099 h 6793483"/>
              <a:gd name="connsiteX49" fmla="*/ 1818375 w 3349545"/>
              <a:gd name="connsiteY49" fmla="*/ 6601624 h 6793483"/>
              <a:gd name="connsiteX50" fmla="*/ 2029055 w 3349545"/>
              <a:gd name="connsiteY50" fmla="*/ 6142524 h 6793483"/>
              <a:gd name="connsiteX51" fmla="*/ 2031314 w 3349545"/>
              <a:gd name="connsiteY51" fmla="*/ 5974514 h 6793483"/>
              <a:gd name="connsiteX52" fmla="*/ 1689492 w 3349545"/>
              <a:gd name="connsiteY52" fmla="*/ 5949097 h 6793483"/>
              <a:gd name="connsiteX53" fmla="*/ 1385257 w 3349545"/>
              <a:gd name="connsiteY53" fmla="*/ 6100778 h 6793483"/>
              <a:gd name="connsiteX54" fmla="*/ 1166414 w 3349545"/>
              <a:gd name="connsiteY54" fmla="*/ 6116645 h 6793483"/>
              <a:gd name="connsiteX55" fmla="*/ 1045644 w 3349545"/>
              <a:gd name="connsiteY55" fmla="*/ 5995875 h 6793483"/>
              <a:gd name="connsiteX56" fmla="*/ 1435681 w 3349545"/>
              <a:gd name="connsiteY56" fmla="*/ 5734822 h 6793483"/>
              <a:gd name="connsiteX57" fmla="*/ 1481997 w 3349545"/>
              <a:gd name="connsiteY57" fmla="*/ 5531948 h 6793483"/>
              <a:gd name="connsiteX58" fmla="*/ 1264539 w 3349545"/>
              <a:gd name="connsiteY58" fmla="*/ 4136728 h 6793483"/>
              <a:gd name="connsiteX59" fmla="*/ 1173191 w 3349545"/>
              <a:gd name="connsiteY59" fmla="*/ 3908282 h 6793483"/>
              <a:gd name="connsiteX60" fmla="*/ 1266799 w 3349545"/>
              <a:gd name="connsiteY60" fmla="*/ 3338939 h 6793483"/>
              <a:gd name="connsiteX61" fmla="*/ 950753 w 3349545"/>
              <a:gd name="connsiteY61" fmla="*/ 3192290 h 6793483"/>
              <a:gd name="connsiteX62" fmla="*/ 512655 w 3349545"/>
              <a:gd name="connsiteY62" fmla="*/ 3096065 h 6793483"/>
              <a:gd name="connsiteX63" fmla="*/ 485389 w 3349545"/>
              <a:gd name="connsiteY63" fmla="*/ 2992957 h 6793483"/>
              <a:gd name="connsiteX64" fmla="*/ 364157 w 3349545"/>
              <a:gd name="connsiteY64" fmla="*/ 2985256 h 6793483"/>
              <a:gd name="connsiteX65" fmla="*/ 312861 w 3349545"/>
              <a:gd name="connsiteY65" fmla="*/ 2907157 h 6793483"/>
              <a:gd name="connsiteX66" fmla="*/ 0 w 3349545"/>
              <a:gd name="connsiteY66" fmla="*/ 2760045 h 6793483"/>
              <a:gd name="connsiteX67" fmla="*/ 328778 w 3349545"/>
              <a:gd name="connsiteY67" fmla="*/ 1963693 h 6793483"/>
              <a:gd name="connsiteX68" fmla="*/ 1109675 w 3349545"/>
              <a:gd name="connsiteY68" fmla="*/ 2286054 h 6793483"/>
              <a:gd name="connsiteX69" fmla="*/ 1183666 w 3349545"/>
              <a:gd name="connsiteY69" fmla="*/ 2122614 h 6793483"/>
              <a:gd name="connsiteX70" fmla="*/ 1204514 w 3349545"/>
              <a:gd name="connsiteY70" fmla="*/ 1954605 h 6793483"/>
              <a:gd name="connsiteX71" fmla="*/ 1239533 w 3349545"/>
              <a:gd name="connsiteY71" fmla="*/ 1364773 h 6793483"/>
              <a:gd name="connsiteX72" fmla="*/ 1597734 w 3349545"/>
              <a:gd name="connsiteY72" fmla="*/ 1208214 h 6793483"/>
              <a:gd name="connsiteX73" fmla="*/ 1444564 w 3349545"/>
              <a:gd name="connsiteY73" fmla="*/ 769294 h 6793483"/>
              <a:gd name="connsiteX74" fmla="*/ 1381151 w 3349545"/>
              <a:gd name="connsiteY74" fmla="*/ 327499 h 6793483"/>
              <a:gd name="connsiteX75" fmla="*/ 1666746 w 3349545"/>
              <a:gd name="connsiteY75" fmla="*/ 35022 h 6793483"/>
              <a:gd name="connsiteX76" fmla="*/ 1821237 w 3349545"/>
              <a:gd name="connsiteY76" fmla="*/ 16 h 6793483"/>
              <a:gd name="connsiteX0" fmla="*/ 2707307 w 3349545"/>
              <a:gd name="connsiteY0" fmla="*/ 4707202 h 6793483"/>
              <a:gd name="connsiteX1" fmla="*/ 2641993 w 3349545"/>
              <a:gd name="connsiteY1" fmla="*/ 4726252 h 6793483"/>
              <a:gd name="connsiteX2" fmla="*/ 2587564 w 3349545"/>
              <a:gd name="connsiteY2" fmla="*/ 4805174 h 6793483"/>
              <a:gd name="connsiteX3" fmla="*/ 2805278 w 3349545"/>
              <a:gd name="connsiteY3" fmla="*/ 4791567 h 6793483"/>
              <a:gd name="connsiteX4" fmla="*/ 2707307 w 3349545"/>
              <a:gd name="connsiteY4" fmla="*/ 4707202 h 6793483"/>
              <a:gd name="connsiteX5" fmla="*/ 1613293 w 3349545"/>
              <a:gd name="connsiteY5" fmla="*/ 1261872 h 6793483"/>
              <a:gd name="connsiteX6" fmla="*/ 1632343 w 3349545"/>
              <a:gd name="connsiteY6" fmla="*/ 1441488 h 6793483"/>
              <a:gd name="connsiteX7" fmla="*/ 1436400 w 3349545"/>
              <a:gd name="connsiteY7" fmla="*/ 2170830 h 6793483"/>
              <a:gd name="connsiteX8" fmla="*/ 1403743 w 3349545"/>
              <a:gd name="connsiteY8" fmla="*/ 2853908 h 6793483"/>
              <a:gd name="connsiteX9" fmla="*/ 1452728 w 3349545"/>
              <a:gd name="connsiteY9" fmla="*/ 2772266 h 6793483"/>
              <a:gd name="connsiteX10" fmla="*/ 1588800 w 3349545"/>
              <a:gd name="connsiteY10" fmla="*/ 2018430 h 6793483"/>
              <a:gd name="connsiteX11" fmla="*/ 1692214 w 3349545"/>
              <a:gd name="connsiteY11" fmla="*/ 1504080 h 6793483"/>
              <a:gd name="connsiteX12" fmla="*/ 1735757 w 3349545"/>
              <a:gd name="connsiteY12" fmla="*/ 1460537 h 6793483"/>
              <a:gd name="connsiteX13" fmla="*/ 1656834 w 3349545"/>
              <a:gd name="connsiteY13" fmla="*/ 1275480 h 6793483"/>
              <a:gd name="connsiteX14" fmla="*/ 1613293 w 3349545"/>
              <a:gd name="connsiteY14" fmla="*/ 1261872 h 6793483"/>
              <a:gd name="connsiteX15" fmla="*/ 1821237 w 3349545"/>
              <a:gd name="connsiteY15" fmla="*/ 16 h 6793483"/>
              <a:gd name="connsiteX16" fmla="*/ 2081275 w 3349545"/>
              <a:gd name="connsiteY16" fmla="*/ 68603 h 6793483"/>
              <a:gd name="connsiteX17" fmla="*/ 2243329 w 3349545"/>
              <a:gd name="connsiteY17" fmla="*/ 345059 h 6793483"/>
              <a:gd name="connsiteX18" fmla="*/ 2235166 w 3349545"/>
              <a:gd name="connsiteY18" fmla="*/ 680565 h 6793483"/>
              <a:gd name="connsiteX19" fmla="*/ 2244664 w 3349545"/>
              <a:gd name="connsiteY19" fmla="*/ 845493 h 6793483"/>
              <a:gd name="connsiteX20" fmla="*/ 2213804 w 3349545"/>
              <a:gd name="connsiteY20" fmla="*/ 971604 h 6793483"/>
              <a:gd name="connsiteX21" fmla="*/ 2233515 w 3349545"/>
              <a:gd name="connsiteY21" fmla="*/ 1080381 h 6793483"/>
              <a:gd name="connsiteX22" fmla="*/ 1803793 w 3349545"/>
              <a:gd name="connsiteY22" fmla="*/ 1485029 h 6793483"/>
              <a:gd name="connsiteX23" fmla="*/ 1811957 w 3349545"/>
              <a:gd name="connsiteY23" fmla="*/ 1580280 h 6793483"/>
              <a:gd name="connsiteX24" fmla="*/ 1782021 w 3349545"/>
              <a:gd name="connsiteY24" fmla="*/ 1672808 h 6793483"/>
              <a:gd name="connsiteX25" fmla="*/ 1809236 w 3349545"/>
              <a:gd name="connsiteY25" fmla="*/ 1993937 h 6793483"/>
              <a:gd name="connsiteX26" fmla="*/ 2255550 w 3349545"/>
              <a:gd name="connsiteY26" fmla="*/ 1210166 h 6793483"/>
              <a:gd name="connsiteX27" fmla="*/ 2234169 w 3349545"/>
              <a:gd name="connsiteY27" fmla="*/ 1083988 h 6793483"/>
              <a:gd name="connsiteX28" fmla="*/ 2240145 w 3349545"/>
              <a:gd name="connsiteY28" fmla="*/ 1116970 h 6793483"/>
              <a:gd name="connsiteX29" fmla="*/ 2394343 w 3349545"/>
              <a:gd name="connsiteY29" fmla="*/ 1275480 h 6793483"/>
              <a:gd name="connsiteX30" fmla="*/ 3090566 w 3349545"/>
              <a:gd name="connsiteY30" fmla="*/ 1914656 h 6793483"/>
              <a:gd name="connsiteX31" fmla="*/ 3055599 w 3349545"/>
              <a:gd name="connsiteY31" fmla="*/ 2631573 h 6793483"/>
              <a:gd name="connsiteX32" fmla="*/ 3066946 w 3349545"/>
              <a:gd name="connsiteY32" fmla="*/ 2864947 h 6793483"/>
              <a:gd name="connsiteX33" fmla="*/ 2926151 w 3349545"/>
              <a:gd name="connsiteY33" fmla="*/ 3411134 h 6793483"/>
              <a:gd name="connsiteX34" fmla="*/ 2941196 w 3349545"/>
              <a:gd name="connsiteY34" fmla="*/ 3532777 h 6793483"/>
              <a:gd name="connsiteX35" fmla="*/ 2758244 w 3349545"/>
              <a:gd name="connsiteY35" fmla="*/ 4396753 h 6793483"/>
              <a:gd name="connsiteX36" fmla="*/ 2707821 w 3349545"/>
              <a:gd name="connsiteY36" fmla="*/ 4516187 h 6793483"/>
              <a:gd name="connsiteX37" fmla="*/ 2710542 w 3349545"/>
              <a:gd name="connsiteY37" fmla="*/ 4660526 h 6793483"/>
              <a:gd name="connsiteX38" fmla="*/ 2841273 w 3349545"/>
              <a:gd name="connsiteY38" fmla="*/ 4756392 h 6793483"/>
              <a:gd name="connsiteX39" fmla="*/ 3309873 w 3349545"/>
              <a:gd name="connsiteY39" fmla="*/ 4773183 h 6793483"/>
              <a:gd name="connsiteX40" fmla="*/ 3333441 w 3349545"/>
              <a:gd name="connsiteY40" fmla="*/ 5729842 h 6793483"/>
              <a:gd name="connsiteX41" fmla="*/ 3003943 w 3349545"/>
              <a:gd name="connsiteY41" fmla="*/ 5885579 h 6793483"/>
              <a:gd name="connsiteX42" fmla="*/ 2954957 w 3349545"/>
              <a:gd name="connsiteY42" fmla="*/ 5950894 h 6793483"/>
              <a:gd name="connsiteX43" fmla="*/ 2884200 w 3349545"/>
              <a:gd name="connsiteY43" fmla="*/ 5945450 h 6793483"/>
              <a:gd name="connsiteX44" fmla="*/ 2879295 w 3349545"/>
              <a:gd name="connsiteY44" fmla="*/ 5916148 h 6793483"/>
              <a:gd name="connsiteX45" fmla="*/ 2863712 w 3349545"/>
              <a:gd name="connsiteY45" fmla="*/ 5920497 h 6793483"/>
              <a:gd name="connsiteX46" fmla="*/ 2487641 w 3349545"/>
              <a:gd name="connsiteY46" fmla="*/ 5978622 h 6793483"/>
              <a:gd name="connsiteX47" fmla="*/ 2210210 w 3349545"/>
              <a:gd name="connsiteY47" fmla="*/ 6651482 h 6793483"/>
              <a:gd name="connsiteX48" fmla="*/ 1928722 w 3349545"/>
              <a:gd name="connsiteY48" fmla="*/ 6793099 h 6793483"/>
              <a:gd name="connsiteX49" fmla="*/ 1818375 w 3349545"/>
              <a:gd name="connsiteY49" fmla="*/ 6601624 h 6793483"/>
              <a:gd name="connsiteX50" fmla="*/ 2029055 w 3349545"/>
              <a:gd name="connsiteY50" fmla="*/ 6142524 h 6793483"/>
              <a:gd name="connsiteX51" fmla="*/ 2031314 w 3349545"/>
              <a:gd name="connsiteY51" fmla="*/ 5974514 h 6793483"/>
              <a:gd name="connsiteX52" fmla="*/ 1689492 w 3349545"/>
              <a:gd name="connsiteY52" fmla="*/ 5949097 h 6793483"/>
              <a:gd name="connsiteX53" fmla="*/ 1385257 w 3349545"/>
              <a:gd name="connsiteY53" fmla="*/ 6100778 h 6793483"/>
              <a:gd name="connsiteX54" fmla="*/ 1166414 w 3349545"/>
              <a:gd name="connsiteY54" fmla="*/ 6116645 h 6793483"/>
              <a:gd name="connsiteX55" fmla="*/ 1045644 w 3349545"/>
              <a:gd name="connsiteY55" fmla="*/ 5995875 h 6793483"/>
              <a:gd name="connsiteX56" fmla="*/ 1435681 w 3349545"/>
              <a:gd name="connsiteY56" fmla="*/ 5734822 h 6793483"/>
              <a:gd name="connsiteX57" fmla="*/ 1481997 w 3349545"/>
              <a:gd name="connsiteY57" fmla="*/ 5531948 h 6793483"/>
              <a:gd name="connsiteX58" fmla="*/ 1264539 w 3349545"/>
              <a:gd name="connsiteY58" fmla="*/ 4136728 h 6793483"/>
              <a:gd name="connsiteX59" fmla="*/ 1173191 w 3349545"/>
              <a:gd name="connsiteY59" fmla="*/ 3908282 h 6793483"/>
              <a:gd name="connsiteX60" fmla="*/ 1266799 w 3349545"/>
              <a:gd name="connsiteY60" fmla="*/ 3338939 h 6793483"/>
              <a:gd name="connsiteX61" fmla="*/ 950753 w 3349545"/>
              <a:gd name="connsiteY61" fmla="*/ 3192290 h 6793483"/>
              <a:gd name="connsiteX62" fmla="*/ 512655 w 3349545"/>
              <a:gd name="connsiteY62" fmla="*/ 3096065 h 6793483"/>
              <a:gd name="connsiteX63" fmla="*/ 485389 w 3349545"/>
              <a:gd name="connsiteY63" fmla="*/ 2992957 h 6793483"/>
              <a:gd name="connsiteX64" fmla="*/ 364157 w 3349545"/>
              <a:gd name="connsiteY64" fmla="*/ 2985256 h 6793483"/>
              <a:gd name="connsiteX65" fmla="*/ 312861 w 3349545"/>
              <a:gd name="connsiteY65" fmla="*/ 2907157 h 6793483"/>
              <a:gd name="connsiteX66" fmla="*/ 0 w 3349545"/>
              <a:gd name="connsiteY66" fmla="*/ 2760045 h 6793483"/>
              <a:gd name="connsiteX67" fmla="*/ 328778 w 3349545"/>
              <a:gd name="connsiteY67" fmla="*/ 1963693 h 6793483"/>
              <a:gd name="connsiteX68" fmla="*/ 1109675 w 3349545"/>
              <a:gd name="connsiteY68" fmla="*/ 2286054 h 6793483"/>
              <a:gd name="connsiteX69" fmla="*/ 1183666 w 3349545"/>
              <a:gd name="connsiteY69" fmla="*/ 2122614 h 6793483"/>
              <a:gd name="connsiteX70" fmla="*/ 1204514 w 3349545"/>
              <a:gd name="connsiteY70" fmla="*/ 1954605 h 6793483"/>
              <a:gd name="connsiteX71" fmla="*/ 1239533 w 3349545"/>
              <a:gd name="connsiteY71" fmla="*/ 1364773 h 6793483"/>
              <a:gd name="connsiteX72" fmla="*/ 1597734 w 3349545"/>
              <a:gd name="connsiteY72" fmla="*/ 1208214 h 6793483"/>
              <a:gd name="connsiteX73" fmla="*/ 1444564 w 3349545"/>
              <a:gd name="connsiteY73" fmla="*/ 769294 h 6793483"/>
              <a:gd name="connsiteX74" fmla="*/ 1381151 w 3349545"/>
              <a:gd name="connsiteY74" fmla="*/ 327499 h 6793483"/>
              <a:gd name="connsiteX75" fmla="*/ 1666746 w 3349545"/>
              <a:gd name="connsiteY75" fmla="*/ 35022 h 6793483"/>
              <a:gd name="connsiteX76" fmla="*/ 1821237 w 3349545"/>
              <a:gd name="connsiteY76" fmla="*/ 16 h 6793483"/>
              <a:gd name="connsiteX0" fmla="*/ 2707307 w 3349545"/>
              <a:gd name="connsiteY0" fmla="*/ 4707202 h 6793483"/>
              <a:gd name="connsiteX1" fmla="*/ 2641993 w 3349545"/>
              <a:gd name="connsiteY1" fmla="*/ 4726252 h 6793483"/>
              <a:gd name="connsiteX2" fmla="*/ 2587564 w 3349545"/>
              <a:gd name="connsiteY2" fmla="*/ 4805174 h 6793483"/>
              <a:gd name="connsiteX3" fmla="*/ 2805278 w 3349545"/>
              <a:gd name="connsiteY3" fmla="*/ 4791567 h 6793483"/>
              <a:gd name="connsiteX4" fmla="*/ 2707307 w 3349545"/>
              <a:gd name="connsiteY4" fmla="*/ 4707202 h 6793483"/>
              <a:gd name="connsiteX5" fmla="*/ 1613293 w 3349545"/>
              <a:gd name="connsiteY5" fmla="*/ 1261872 h 6793483"/>
              <a:gd name="connsiteX6" fmla="*/ 1632343 w 3349545"/>
              <a:gd name="connsiteY6" fmla="*/ 1441488 h 6793483"/>
              <a:gd name="connsiteX7" fmla="*/ 1436400 w 3349545"/>
              <a:gd name="connsiteY7" fmla="*/ 2170830 h 6793483"/>
              <a:gd name="connsiteX8" fmla="*/ 1403743 w 3349545"/>
              <a:gd name="connsiteY8" fmla="*/ 2853908 h 6793483"/>
              <a:gd name="connsiteX9" fmla="*/ 1452728 w 3349545"/>
              <a:gd name="connsiteY9" fmla="*/ 2772266 h 6793483"/>
              <a:gd name="connsiteX10" fmla="*/ 1588800 w 3349545"/>
              <a:gd name="connsiteY10" fmla="*/ 2018430 h 6793483"/>
              <a:gd name="connsiteX11" fmla="*/ 1692214 w 3349545"/>
              <a:gd name="connsiteY11" fmla="*/ 1504080 h 6793483"/>
              <a:gd name="connsiteX12" fmla="*/ 1735757 w 3349545"/>
              <a:gd name="connsiteY12" fmla="*/ 1460537 h 6793483"/>
              <a:gd name="connsiteX13" fmla="*/ 1656834 w 3349545"/>
              <a:gd name="connsiteY13" fmla="*/ 1275480 h 6793483"/>
              <a:gd name="connsiteX14" fmla="*/ 1613293 w 3349545"/>
              <a:gd name="connsiteY14" fmla="*/ 1261872 h 6793483"/>
              <a:gd name="connsiteX15" fmla="*/ 1821237 w 3349545"/>
              <a:gd name="connsiteY15" fmla="*/ 16 h 6793483"/>
              <a:gd name="connsiteX16" fmla="*/ 2081275 w 3349545"/>
              <a:gd name="connsiteY16" fmla="*/ 68603 h 6793483"/>
              <a:gd name="connsiteX17" fmla="*/ 2243329 w 3349545"/>
              <a:gd name="connsiteY17" fmla="*/ 345059 h 6793483"/>
              <a:gd name="connsiteX18" fmla="*/ 2235166 w 3349545"/>
              <a:gd name="connsiteY18" fmla="*/ 680565 h 6793483"/>
              <a:gd name="connsiteX19" fmla="*/ 2244664 w 3349545"/>
              <a:gd name="connsiteY19" fmla="*/ 845493 h 6793483"/>
              <a:gd name="connsiteX20" fmla="*/ 2213804 w 3349545"/>
              <a:gd name="connsiteY20" fmla="*/ 971604 h 6793483"/>
              <a:gd name="connsiteX21" fmla="*/ 2233515 w 3349545"/>
              <a:gd name="connsiteY21" fmla="*/ 1080381 h 6793483"/>
              <a:gd name="connsiteX22" fmla="*/ 1803793 w 3349545"/>
              <a:gd name="connsiteY22" fmla="*/ 1485029 h 6793483"/>
              <a:gd name="connsiteX23" fmla="*/ 1811957 w 3349545"/>
              <a:gd name="connsiteY23" fmla="*/ 1580280 h 6793483"/>
              <a:gd name="connsiteX24" fmla="*/ 1782021 w 3349545"/>
              <a:gd name="connsiteY24" fmla="*/ 1672808 h 6793483"/>
              <a:gd name="connsiteX25" fmla="*/ 1809236 w 3349545"/>
              <a:gd name="connsiteY25" fmla="*/ 1993937 h 6793483"/>
              <a:gd name="connsiteX26" fmla="*/ 2255550 w 3349545"/>
              <a:gd name="connsiteY26" fmla="*/ 1210166 h 6793483"/>
              <a:gd name="connsiteX27" fmla="*/ 2234169 w 3349545"/>
              <a:gd name="connsiteY27" fmla="*/ 1083988 h 6793483"/>
              <a:gd name="connsiteX28" fmla="*/ 2240145 w 3349545"/>
              <a:gd name="connsiteY28" fmla="*/ 1116970 h 6793483"/>
              <a:gd name="connsiteX29" fmla="*/ 2394343 w 3349545"/>
              <a:gd name="connsiteY29" fmla="*/ 1275480 h 6793483"/>
              <a:gd name="connsiteX30" fmla="*/ 3090566 w 3349545"/>
              <a:gd name="connsiteY30" fmla="*/ 1914656 h 6793483"/>
              <a:gd name="connsiteX31" fmla="*/ 3055599 w 3349545"/>
              <a:gd name="connsiteY31" fmla="*/ 2631573 h 6793483"/>
              <a:gd name="connsiteX32" fmla="*/ 3066946 w 3349545"/>
              <a:gd name="connsiteY32" fmla="*/ 2864947 h 6793483"/>
              <a:gd name="connsiteX33" fmla="*/ 2926151 w 3349545"/>
              <a:gd name="connsiteY33" fmla="*/ 3411134 h 6793483"/>
              <a:gd name="connsiteX34" fmla="*/ 2941196 w 3349545"/>
              <a:gd name="connsiteY34" fmla="*/ 3532777 h 6793483"/>
              <a:gd name="connsiteX35" fmla="*/ 2758244 w 3349545"/>
              <a:gd name="connsiteY35" fmla="*/ 4396753 h 6793483"/>
              <a:gd name="connsiteX36" fmla="*/ 2707821 w 3349545"/>
              <a:gd name="connsiteY36" fmla="*/ 4516187 h 6793483"/>
              <a:gd name="connsiteX37" fmla="*/ 2710542 w 3349545"/>
              <a:gd name="connsiteY37" fmla="*/ 4660526 h 6793483"/>
              <a:gd name="connsiteX38" fmla="*/ 2841273 w 3349545"/>
              <a:gd name="connsiteY38" fmla="*/ 4756392 h 6793483"/>
              <a:gd name="connsiteX39" fmla="*/ 3309873 w 3349545"/>
              <a:gd name="connsiteY39" fmla="*/ 4773183 h 6793483"/>
              <a:gd name="connsiteX40" fmla="*/ 3333441 w 3349545"/>
              <a:gd name="connsiteY40" fmla="*/ 5729842 h 6793483"/>
              <a:gd name="connsiteX41" fmla="*/ 3003943 w 3349545"/>
              <a:gd name="connsiteY41" fmla="*/ 5885579 h 6793483"/>
              <a:gd name="connsiteX42" fmla="*/ 2954957 w 3349545"/>
              <a:gd name="connsiteY42" fmla="*/ 5950894 h 6793483"/>
              <a:gd name="connsiteX43" fmla="*/ 2884200 w 3349545"/>
              <a:gd name="connsiteY43" fmla="*/ 5945450 h 6793483"/>
              <a:gd name="connsiteX44" fmla="*/ 2879295 w 3349545"/>
              <a:gd name="connsiteY44" fmla="*/ 5916148 h 6793483"/>
              <a:gd name="connsiteX45" fmla="*/ 2863712 w 3349545"/>
              <a:gd name="connsiteY45" fmla="*/ 5920497 h 6793483"/>
              <a:gd name="connsiteX46" fmla="*/ 2487641 w 3349545"/>
              <a:gd name="connsiteY46" fmla="*/ 5978622 h 6793483"/>
              <a:gd name="connsiteX47" fmla="*/ 2210210 w 3349545"/>
              <a:gd name="connsiteY47" fmla="*/ 6651482 h 6793483"/>
              <a:gd name="connsiteX48" fmla="*/ 1928722 w 3349545"/>
              <a:gd name="connsiteY48" fmla="*/ 6793099 h 6793483"/>
              <a:gd name="connsiteX49" fmla="*/ 1818375 w 3349545"/>
              <a:gd name="connsiteY49" fmla="*/ 6601624 h 6793483"/>
              <a:gd name="connsiteX50" fmla="*/ 2029055 w 3349545"/>
              <a:gd name="connsiteY50" fmla="*/ 6142524 h 6793483"/>
              <a:gd name="connsiteX51" fmla="*/ 2031314 w 3349545"/>
              <a:gd name="connsiteY51" fmla="*/ 5974514 h 6793483"/>
              <a:gd name="connsiteX52" fmla="*/ 1689492 w 3349545"/>
              <a:gd name="connsiteY52" fmla="*/ 5949097 h 6793483"/>
              <a:gd name="connsiteX53" fmla="*/ 1385257 w 3349545"/>
              <a:gd name="connsiteY53" fmla="*/ 6100778 h 6793483"/>
              <a:gd name="connsiteX54" fmla="*/ 1166414 w 3349545"/>
              <a:gd name="connsiteY54" fmla="*/ 6116645 h 6793483"/>
              <a:gd name="connsiteX55" fmla="*/ 1045644 w 3349545"/>
              <a:gd name="connsiteY55" fmla="*/ 5995875 h 6793483"/>
              <a:gd name="connsiteX56" fmla="*/ 1435681 w 3349545"/>
              <a:gd name="connsiteY56" fmla="*/ 5734822 h 6793483"/>
              <a:gd name="connsiteX57" fmla="*/ 1481997 w 3349545"/>
              <a:gd name="connsiteY57" fmla="*/ 5531948 h 6793483"/>
              <a:gd name="connsiteX58" fmla="*/ 1264539 w 3349545"/>
              <a:gd name="connsiteY58" fmla="*/ 4136728 h 6793483"/>
              <a:gd name="connsiteX59" fmla="*/ 1173191 w 3349545"/>
              <a:gd name="connsiteY59" fmla="*/ 3908282 h 6793483"/>
              <a:gd name="connsiteX60" fmla="*/ 1266799 w 3349545"/>
              <a:gd name="connsiteY60" fmla="*/ 3338939 h 6793483"/>
              <a:gd name="connsiteX61" fmla="*/ 950753 w 3349545"/>
              <a:gd name="connsiteY61" fmla="*/ 3192290 h 6793483"/>
              <a:gd name="connsiteX62" fmla="*/ 512655 w 3349545"/>
              <a:gd name="connsiteY62" fmla="*/ 3096065 h 6793483"/>
              <a:gd name="connsiteX63" fmla="*/ 485389 w 3349545"/>
              <a:gd name="connsiteY63" fmla="*/ 2992957 h 6793483"/>
              <a:gd name="connsiteX64" fmla="*/ 364157 w 3349545"/>
              <a:gd name="connsiteY64" fmla="*/ 2985256 h 6793483"/>
              <a:gd name="connsiteX65" fmla="*/ 312861 w 3349545"/>
              <a:gd name="connsiteY65" fmla="*/ 2907157 h 6793483"/>
              <a:gd name="connsiteX66" fmla="*/ 0 w 3349545"/>
              <a:gd name="connsiteY66" fmla="*/ 2760045 h 6793483"/>
              <a:gd name="connsiteX67" fmla="*/ 328778 w 3349545"/>
              <a:gd name="connsiteY67" fmla="*/ 1963693 h 6793483"/>
              <a:gd name="connsiteX68" fmla="*/ 1109675 w 3349545"/>
              <a:gd name="connsiteY68" fmla="*/ 2286054 h 6793483"/>
              <a:gd name="connsiteX69" fmla="*/ 1183666 w 3349545"/>
              <a:gd name="connsiteY69" fmla="*/ 2122614 h 6793483"/>
              <a:gd name="connsiteX70" fmla="*/ 1204514 w 3349545"/>
              <a:gd name="connsiteY70" fmla="*/ 1954605 h 6793483"/>
              <a:gd name="connsiteX71" fmla="*/ 1239533 w 3349545"/>
              <a:gd name="connsiteY71" fmla="*/ 1364773 h 6793483"/>
              <a:gd name="connsiteX72" fmla="*/ 1597734 w 3349545"/>
              <a:gd name="connsiteY72" fmla="*/ 1208214 h 6793483"/>
              <a:gd name="connsiteX73" fmla="*/ 1444564 w 3349545"/>
              <a:gd name="connsiteY73" fmla="*/ 769294 h 6793483"/>
              <a:gd name="connsiteX74" fmla="*/ 1381151 w 3349545"/>
              <a:gd name="connsiteY74" fmla="*/ 327499 h 6793483"/>
              <a:gd name="connsiteX75" fmla="*/ 1666746 w 3349545"/>
              <a:gd name="connsiteY75" fmla="*/ 35022 h 6793483"/>
              <a:gd name="connsiteX76" fmla="*/ 1821237 w 3349545"/>
              <a:gd name="connsiteY76" fmla="*/ 16 h 6793483"/>
              <a:gd name="connsiteX0" fmla="*/ 2707307 w 3349545"/>
              <a:gd name="connsiteY0" fmla="*/ 4707202 h 6793483"/>
              <a:gd name="connsiteX1" fmla="*/ 2641993 w 3349545"/>
              <a:gd name="connsiteY1" fmla="*/ 4726252 h 6793483"/>
              <a:gd name="connsiteX2" fmla="*/ 2587564 w 3349545"/>
              <a:gd name="connsiteY2" fmla="*/ 4805174 h 6793483"/>
              <a:gd name="connsiteX3" fmla="*/ 2805278 w 3349545"/>
              <a:gd name="connsiteY3" fmla="*/ 4791567 h 6793483"/>
              <a:gd name="connsiteX4" fmla="*/ 2707307 w 3349545"/>
              <a:gd name="connsiteY4" fmla="*/ 4707202 h 6793483"/>
              <a:gd name="connsiteX5" fmla="*/ 1613293 w 3349545"/>
              <a:gd name="connsiteY5" fmla="*/ 1261872 h 6793483"/>
              <a:gd name="connsiteX6" fmla="*/ 1632343 w 3349545"/>
              <a:gd name="connsiteY6" fmla="*/ 1441488 h 6793483"/>
              <a:gd name="connsiteX7" fmla="*/ 1436400 w 3349545"/>
              <a:gd name="connsiteY7" fmla="*/ 2170830 h 6793483"/>
              <a:gd name="connsiteX8" fmla="*/ 1403743 w 3349545"/>
              <a:gd name="connsiteY8" fmla="*/ 2853908 h 6793483"/>
              <a:gd name="connsiteX9" fmla="*/ 1452728 w 3349545"/>
              <a:gd name="connsiteY9" fmla="*/ 2772266 h 6793483"/>
              <a:gd name="connsiteX10" fmla="*/ 1588800 w 3349545"/>
              <a:gd name="connsiteY10" fmla="*/ 2018430 h 6793483"/>
              <a:gd name="connsiteX11" fmla="*/ 1692214 w 3349545"/>
              <a:gd name="connsiteY11" fmla="*/ 1504080 h 6793483"/>
              <a:gd name="connsiteX12" fmla="*/ 1735757 w 3349545"/>
              <a:gd name="connsiteY12" fmla="*/ 1460537 h 6793483"/>
              <a:gd name="connsiteX13" fmla="*/ 1656834 w 3349545"/>
              <a:gd name="connsiteY13" fmla="*/ 1275480 h 6793483"/>
              <a:gd name="connsiteX14" fmla="*/ 1613293 w 3349545"/>
              <a:gd name="connsiteY14" fmla="*/ 1261872 h 6793483"/>
              <a:gd name="connsiteX15" fmla="*/ 1821237 w 3349545"/>
              <a:gd name="connsiteY15" fmla="*/ 16 h 6793483"/>
              <a:gd name="connsiteX16" fmla="*/ 2081275 w 3349545"/>
              <a:gd name="connsiteY16" fmla="*/ 68603 h 6793483"/>
              <a:gd name="connsiteX17" fmla="*/ 2243329 w 3349545"/>
              <a:gd name="connsiteY17" fmla="*/ 345059 h 6793483"/>
              <a:gd name="connsiteX18" fmla="*/ 2235166 w 3349545"/>
              <a:gd name="connsiteY18" fmla="*/ 680565 h 6793483"/>
              <a:gd name="connsiteX19" fmla="*/ 2244664 w 3349545"/>
              <a:gd name="connsiteY19" fmla="*/ 845493 h 6793483"/>
              <a:gd name="connsiteX20" fmla="*/ 2213804 w 3349545"/>
              <a:gd name="connsiteY20" fmla="*/ 971604 h 6793483"/>
              <a:gd name="connsiteX21" fmla="*/ 2233515 w 3349545"/>
              <a:gd name="connsiteY21" fmla="*/ 1080381 h 6793483"/>
              <a:gd name="connsiteX22" fmla="*/ 1803793 w 3349545"/>
              <a:gd name="connsiteY22" fmla="*/ 1485029 h 6793483"/>
              <a:gd name="connsiteX23" fmla="*/ 1811957 w 3349545"/>
              <a:gd name="connsiteY23" fmla="*/ 1580280 h 6793483"/>
              <a:gd name="connsiteX24" fmla="*/ 1782021 w 3349545"/>
              <a:gd name="connsiteY24" fmla="*/ 1672808 h 6793483"/>
              <a:gd name="connsiteX25" fmla="*/ 1809236 w 3349545"/>
              <a:gd name="connsiteY25" fmla="*/ 1993937 h 6793483"/>
              <a:gd name="connsiteX26" fmla="*/ 2247386 w 3349545"/>
              <a:gd name="connsiteY26" fmla="*/ 1204723 h 6793483"/>
              <a:gd name="connsiteX27" fmla="*/ 2234169 w 3349545"/>
              <a:gd name="connsiteY27" fmla="*/ 1083988 h 6793483"/>
              <a:gd name="connsiteX28" fmla="*/ 2240145 w 3349545"/>
              <a:gd name="connsiteY28" fmla="*/ 1116970 h 6793483"/>
              <a:gd name="connsiteX29" fmla="*/ 2394343 w 3349545"/>
              <a:gd name="connsiteY29" fmla="*/ 1275480 h 6793483"/>
              <a:gd name="connsiteX30" fmla="*/ 3090566 w 3349545"/>
              <a:gd name="connsiteY30" fmla="*/ 1914656 h 6793483"/>
              <a:gd name="connsiteX31" fmla="*/ 3055599 w 3349545"/>
              <a:gd name="connsiteY31" fmla="*/ 2631573 h 6793483"/>
              <a:gd name="connsiteX32" fmla="*/ 3066946 w 3349545"/>
              <a:gd name="connsiteY32" fmla="*/ 2864947 h 6793483"/>
              <a:gd name="connsiteX33" fmla="*/ 2926151 w 3349545"/>
              <a:gd name="connsiteY33" fmla="*/ 3411134 h 6793483"/>
              <a:gd name="connsiteX34" fmla="*/ 2941196 w 3349545"/>
              <a:gd name="connsiteY34" fmla="*/ 3532777 h 6793483"/>
              <a:gd name="connsiteX35" fmla="*/ 2758244 w 3349545"/>
              <a:gd name="connsiteY35" fmla="*/ 4396753 h 6793483"/>
              <a:gd name="connsiteX36" fmla="*/ 2707821 w 3349545"/>
              <a:gd name="connsiteY36" fmla="*/ 4516187 h 6793483"/>
              <a:gd name="connsiteX37" fmla="*/ 2710542 w 3349545"/>
              <a:gd name="connsiteY37" fmla="*/ 4660526 h 6793483"/>
              <a:gd name="connsiteX38" fmla="*/ 2841273 w 3349545"/>
              <a:gd name="connsiteY38" fmla="*/ 4756392 h 6793483"/>
              <a:gd name="connsiteX39" fmla="*/ 3309873 w 3349545"/>
              <a:gd name="connsiteY39" fmla="*/ 4773183 h 6793483"/>
              <a:gd name="connsiteX40" fmla="*/ 3333441 w 3349545"/>
              <a:gd name="connsiteY40" fmla="*/ 5729842 h 6793483"/>
              <a:gd name="connsiteX41" fmla="*/ 3003943 w 3349545"/>
              <a:gd name="connsiteY41" fmla="*/ 5885579 h 6793483"/>
              <a:gd name="connsiteX42" fmla="*/ 2954957 w 3349545"/>
              <a:gd name="connsiteY42" fmla="*/ 5950894 h 6793483"/>
              <a:gd name="connsiteX43" fmla="*/ 2884200 w 3349545"/>
              <a:gd name="connsiteY43" fmla="*/ 5945450 h 6793483"/>
              <a:gd name="connsiteX44" fmla="*/ 2879295 w 3349545"/>
              <a:gd name="connsiteY44" fmla="*/ 5916148 h 6793483"/>
              <a:gd name="connsiteX45" fmla="*/ 2863712 w 3349545"/>
              <a:gd name="connsiteY45" fmla="*/ 5920497 h 6793483"/>
              <a:gd name="connsiteX46" fmla="*/ 2487641 w 3349545"/>
              <a:gd name="connsiteY46" fmla="*/ 5978622 h 6793483"/>
              <a:gd name="connsiteX47" fmla="*/ 2210210 w 3349545"/>
              <a:gd name="connsiteY47" fmla="*/ 6651482 h 6793483"/>
              <a:gd name="connsiteX48" fmla="*/ 1928722 w 3349545"/>
              <a:gd name="connsiteY48" fmla="*/ 6793099 h 6793483"/>
              <a:gd name="connsiteX49" fmla="*/ 1818375 w 3349545"/>
              <a:gd name="connsiteY49" fmla="*/ 6601624 h 6793483"/>
              <a:gd name="connsiteX50" fmla="*/ 2029055 w 3349545"/>
              <a:gd name="connsiteY50" fmla="*/ 6142524 h 6793483"/>
              <a:gd name="connsiteX51" fmla="*/ 2031314 w 3349545"/>
              <a:gd name="connsiteY51" fmla="*/ 5974514 h 6793483"/>
              <a:gd name="connsiteX52" fmla="*/ 1689492 w 3349545"/>
              <a:gd name="connsiteY52" fmla="*/ 5949097 h 6793483"/>
              <a:gd name="connsiteX53" fmla="*/ 1385257 w 3349545"/>
              <a:gd name="connsiteY53" fmla="*/ 6100778 h 6793483"/>
              <a:gd name="connsiteX54" fmla="*/ 1166414 w 3349545"/>
              <a:gd name="connsiteY54" fmla="*/ 6116645 h 6793483"/>
              <a:gd name="connsiteX55" fmla="*/ 1045644 w 3349545"/>
              <a:gd name="connsiteY55" fmla="*/ 5995875 h 6793483"/>
              <a:gd name="connsiteX56" fmla="*/ 1435681 w 3349545"/>
              <a:gd name="connsiteY56" fmla="*/ 5734822 h 6793483"/>
              <a:gd name="connsiteX57" fmla="*/ 1481997 w 3349545"/>
              <a:gd name="connsiteY57" fmla="*/ 5531948 h 6793483"/>
              <a:gd name="connsiteX58" fmla="*/ 1264539 w 3349545"/>
              <a:gd name="connsiteY58" fmla="*/ 4136728 h 6793483"/>
              <a:gd name="connsiteX59" fmla="*/ 1173191 w 3349545"/>
              <a:gd name="connsiteY59" fmla="*/ 3908282 h 6793483"/>
              <a:gd name="connsiteX60" fmla="*/ 1266799 w 3349545"/>
              <a:gd name="connsiteY60" fmla="*/ 3338939 h 6793483"/>
              <a:gd name="connsiteX61" fmla="*/ 950753 w 3349545"/>
              <a:gd name="connsiteY61" fmla="*/ 3192290 h 6793483"/>
              <a:gd name="connsiteX62" fmla="*/ 512655 w 3349545"/>
              <a:gd name="connsiteY62" fmla="*/ 3096065 h 6793483"/>
              <a:gd name="connsiteX63" fmla="*/ 485389 w 3349545"/>
              <a:gd name="connsiteY63" fmla="*/ 2992957 h 6793483"/>
              <a:gd name="connsiteX64" fmla="*/ 364157 w 3349545"/>
              <a:gd name="connsiteY64" fmla="*/ 2985256 h 6793483"/>
              <a:gd name="connsiteX65" fmla="*/ 312861 w 3349545"/>
              <a:gd name="connsiteY65" fmla="*/ 2907157 h 6793483"/>
              <a:gd name="connsiteX66" fmla="*/ 0 w 3349545"/>
              <a:gd name="connsiteY66" fmla="*/ 2760045 h 6793483"/>
              <a:gd name="connsiteX67" fmla="*/ 328778 w 3349545"/>
              <a:gd name="connsiteY67" fmla="*/ 1963693 h 6793483"/>
              <a:gd name="connsiteX68" fmla="*/ 1109675 w 3349545"/>
              <a:gd name="connsiteY68" fmla="*/ 2286054 h 6793483"/>
              <a:gd name="connsiteX69" fmla="*/ 1183666 w 3349545"/>
              <a:gd name="connsiteY69" fmla="*/ 2122614 h 6793483"/>
              <a:gd name="connsiteX70" fmla="*/ 1204514 w 3349545"/>
              <a:gd name="connsiteY70" fmla="*/ 1954605 h 6793483"/>
              <a:gd name="connsiteX71" fmla="*/ 1239533 w 3349545"/>
              <a:gd name="connsiteY71" fmla="*/ 1364773 h 6793483"/>
              <a:gd name="connsiteX72" fmla="*/ 1597734 w 3349545"/>
              <a:gd name="connsiteY72" fmla="*/ 1208214 h 6793483"/>
              <a:gd name="connsiteX73" fmla="*/ 1444564 w 3349545"/>
              <a:gd name="connsiteY73" fmla="*/ 769294 h 6793483"/>
              <a:gd name="connsiteX74" fmla="*/ 1381151 w 3349545"/>
              <a:gd name="connsiteY74" fmla="*/ 327499 h 6793483"/>
              <a:gd name="connsiteX75" fmla="*/ 1666746 w 3349545"/>
              <a:gd name="connsiteY75" fmla="*/ 35022 h 6793483"/>
              <a:gd name="connsiteX76" fmla="*/ 1821237 w 3349545"/>
              <a:gd name="connsiteY76" fmla="*/ 16 h 6793483"/>
              <a:gd name="connsiteX0" fmla="*/ 2707307 w 3349545"/>
              <a:gd name="connsiteY0" fmla="*/ 4707202 h 6793483"/>
              <a:gd name="connsiteX1" fmla="*/ 2641993 w 3349545"/>
              <a:gd name="connsiteY1" fmla="*/ 4726252 h 6793483"/>
              <a:gd name="connsiteX2" fmla="*/ 2587564 w 3349545"/>
              <a:gd name="connsiteY2" fmla="*/ 4805174 h 6793483"/>
              <a:gd name="connsiteX3" fmla="*/ 2805278 w 3349545"/>
              <a:gd name="connsiteY3" fmla="*/ 4791567 h 6793483"/>
              <a:gd name="connsiteX4" fmla="*/ 2707307 w 3349545"/>
              <a:gd name="connsiteY4" fmla="*/ 4707202 h 6793483"/>
              <a:gd name="connsiteX5" fmla="*/ 1613293 w 3349545"/>
              <a:gd name="connsiteY5" fmla="*/ 1261872 h 6793483"/>
              <a:gd name="connsiteX6" fmla="*/ 1632343 w 3349545"/>
              <a:gd name="connsiteY6" fmla="*/ 1441488 h 6793483"/>
              <a:gd name="connsiteX7" fmla="*/ 1436400 w 3349545"/>
              <a:gd name="connsiteY7" fmla="*/ 2170830 h 6793483"/>
              <a:gd name="connsiteX8" fmla="*/ 1403743 w 3349545"/>
              <a:gd name="connsiteY8" fmla="*/ 2853908 h 6793483"/>
              <a:gd name="connsiteX9" fmla="*/ 1452728 w 3349545"/>
              <a:gd name="connsiteY9" fmla="*/ 2772266 h 6793483"/>
              <a:gd name="connsiteX10" fmla="*/ 1588800 w 3349545"/>
              <a:gd name="connsiteY10" fmla="*/ 2018430 h 6793483"/>
              <a:gd name="connsiteX11" fmla="*/ 1692214 w 3349545"/>
              <a:gd name="connsiteY11" fmla="*/ 1504080 h 6793483"/>
              <a:gd name="connsiteX12" fmla="*/ 1735757 w 3349545"/>
              <a:gd name="connsiteY12" fmla="*/ 1460537 h 6793483"/>
              <a:gd name="connsiteX13" fmla="*/ 1656834 w 3349545"/>
              <a:gd name="connsiteY13" fmla="*/ 1275480 h 6793483"/>
              <a:gd name="connsiteX14" fmla="*/ 1613293 w 3349545"/>
              <a:gd name="connsiteY14" fmla="*/ 1261872 h 6793483"/>
              <a:gd name="connsiteX15" fmla="*/ 1821237 w 3349545"/>
              <a:gd name="connsiteY15" fmla="*/ 16 h 6793483"/>
              <a:gd name="connsiteX16" fmla="*/ 2081275 w 3349545"/>
              <a:gd name="connsiteY16" fmla="*/ 68603 h 6793483"/>
              <a:gd name="connsiteX17" fmla="*/ 2243329 w 3349545"/>
              <a:gd name="connsiteY17" fmla="*/ 345059 h 6793483"/>
              <a:gd name="connsiteX18" fmla="*/ 2235166 w 3349545"/>
              <a:gd name="connsiteY18" fmla="*/ 680565 h 6793483"/>
              <a:gd name="connsiteX19" fmla="*/ 2244664 w 3349545"/>
              <a:gd name="connsiteY19" fmla="*/ 845493 h 6793483"/>
              <a:gd name="connsiteX20" fmla="*/ 2213804 w 3349545"/>
              <a:gd name="connsiteY20" fmla="*/ 971604 h 6793483"/>
              <a:gd name="connsiteX21" fmla="*/ 2233515 w 3349545"/>
              <a:gd name="connsiteY21" fmla="*/ 1080381 h 6793483"/>
              <a:gd name="connsiteX22" fmla="*/ 1803793 w 3349545"/>
              <a:gd name="connsiteY22" fmla="*/ 1485029 h 6793483"/>
              <a:gd name="connsiteX23" fmla="*/ 1811957 w 3349545"/>
              <a:gd name="connsiteY23" fmla="*/ 1580280 h 6793483"/>
              <a:gd name="connsiteX24" fmla="*/ 1782021 w 3349545"/>
              <a:gd name="connsiteY24" fmla="*/ 1672808 h 6793483"/>
              <a:gd name="connsiteX25" fmla="*/ 1809236 w 3349545"/>
              <a:gd name="connsiteY25" fmla="*/ 1993937 h 6793483"/>
              <a:gd name="connsiteX26" fmla="*/ 2247386 w 3349545"/>
              <a:gd name="connsiteY26" fmla="*/ 1204723 h 6793483"/>
              <a:gd name="connsiteX27" fmla="*/ 2234169 w 3349545"/>
              <a:gd name="connsiteY27" fmla="*/ 1083988 h 6793483"/>
              <a:gd name="connsiteX28" fmla="*/ 2240145 w 3349545"/>
              <a:gd name="connsiteY28" fmla="*/ 1116970 h 6793483"/>
              <a:gd name="connsiteX29" fmla="*/ 2394343 w 3349545"/>
              <a:gd name="connsiteY29" fmla="*/ 1275480 h 6793483"/>
              <a:gd name="connsiteX30" fmla="*/ 3090566 w 3349545"/>
              <a:gd name="connsiteY30" fmla="*/ 1914656 h 6793483"/>
              <a:gd name="connsiteX31" fmla="*/ 3055599 w 3349545"/>
              <a:gd name="connsiteY31" fmla="*/ 2631573 h 6793483"/>
              <a:gd name="connsiteX32" fmla="*/ 3066946 w 3349545"/>
              <a:gd name="connsiteY32" fmla="*/ 2864947 h 6793483"/>
              <a:gd name="connsiteX33" fmla="*/ 2926151 w 3349545"/>
              <a:gd name="connsiteY33" fmla="*/ 3411134 h 6793483"/>
              <a:gd name="connsiteX34" fmla="*/ 2941196 w 3349545"/>
              <a:gd name="connsiteY34" fmla="*/ 3532777 h 6793483"/>
              <a:gd name="connsiteX35" fmla="*/ 2758244 w 3349545"/>
              <a:gd name="connsiteY35" fmla="*/ 4396753 h 6793483"/>
              <a:gd name="connsiteX36" fmla="*/ 2707821 w 3349545"/>
              <a:gd name="connsiteY36" fmla="*/ 4516187 h 6793483"/>
              <a:gd name="connsiteX37" fmla="*/ 2710542 w 3349545"/>
              <a:gd name="connsiteY37" fmla="*/ 4660526 h 6793483"/>
              <a:gd name="connsiteX38" fmla="*/ 2841273 w 3349545"/>
              <a:gd name="connsiteY38" fmla="*/ 4756392 h 6793483"/>
              <a:gd name="connsiteX39" fmla="*/ 3309873 w 3349545"/>
              <a:gd name="connsiteY39" fmla="*/ 4773183 h 6793483"/>
              <a:gd name="connsiteX40" fmla="*/ 3333441 w 3349545"/>
              <a:gd name="connsiteY40" fmla="*/ 5729842 h 6793483"/>
              <a:gd name="connsiteX41" fmla="*/ 3003943 w 3349545"/>
              <a:gd name="connsiteY41" fmla="*/ 5885579 h 6793483"/>
              <a:gd name="connsiteX42" fmla="*/ 2954957 w 3349545"/>
              <a:gd name="connsiteY42" fmla="*/ 5950894 h 6793483"/>
              <a:gd name="connsiteX43" fmla="*/ 2884200 w 3349545"/>
              <a:gd name="connsiteY43" fmla="*/ 5945450 h 6793483"/>
              <a:gd name="connsiteX44" fmla="*/ 2879295 w 3349545"/>
              <a:gd name="connsiteY44" fmla="*/ 5916148 h 6793483"/>
              <a:gd name="connsiteX45" fmla="*/ 2863712 w 3349545"/>
              <a:gd name="connsiteY45" fmla="*/ 5920497 h 6793483"/>
              <a:gd name="connsiteX46" fmla="*/ 2487641 w 3349545"/>
              <a:gd name="connsiteY46" fmla="*/ 5978622 h 6793483"/>
              <a:gd name="connsiteX47" fmla="*/ 2210210 w 3349545"/>
              <a:gd name="connsiteY47" fmla="*/ 6651482 h 6793483"/>
              <a:gd name="connsiteX48" fmla="*/ 1928722 w 3349545"/>
              <a:gd name="connsiteY48" fmla="*/ 6793099 h 6793483"/>
              <a:gd name="connsiteX49" fmla="*/ 1818375 w 3349545"/>
              <a:gd name="connsiteY49" fmla="*/ 6601624 h 6793483"/>
              <a:gd name="connsiteX50" fmla="*/ 2029055 w 3349545"/>
              <a:gd name="connsiteY50" fmla="*/ 6142524 h 6793483"/>
              <a:gd name="connsiteX51" fmla="*/ 2031314 w 3349545"/>
              <a:gd name="connsiteY51" fmla="*/ 5974514 h 6793483"/>
              <a:gd name="connsiteX52" fmla="*/ 1689492 w 3349545"/>
              <a:gd name="connsiteY52" fmla="*/ 5949097 h 6793483"/>
              <a:gd name="connsiteX53" fmla="*/ 1385257 w 3349545"/>
              <a:gd name="connsiteY53" fmla="*/ 6100778 h 6793483"/>
              <a:gd name="connsiteX54" fmla="*/ 1166414 w 3349545"/>
              <a:gd name="connsiteY54" fmla="*/ 6116645 h 6793483"/>
              <a:gd name="connsiteX55" fmla="*/ 1045644 w 3349545"/>
              <a:gd name="connsiteY55" fmla="*/ 5995875 h 6793483"/>
              <a:gd name="connsiteX56" fmla="*/ 1435681 w 3349545"/>
              <a:gd name="connsiteY56" fmla="*/ 5734822 h 6793483"/>
              <a:gd name="connsiteX57" fmla="*/ 1481997 w 3349545"/>
              <a:gd name="connsiteY57" fmla="*/ 5531948 h 6793483"/>
              <a:gd name="connsiteX58" fmla="*/ 1264539 w 3349545"/>
              <a:gd name="connsiteY58" fmla="*/ 4136728 h 6793483"/>
              <a:gd name="connsiteX59" fmla="*/ 1173191 w 3349545"/>
              <a:gd name="connsiteY59" fmla="*/ 3908282 h 6793483"/>
              <a:gd name="connsiteX60" fmla="*/ 1266799 w 3349545"/>
              <a:gd name="connsiteY60" fmla="*/ 3338939 h 6793483"/>
              <a:gd name="connsiteX61" fmla="*/ 950753 w 3349545"/>
              <a:gd name="connsiteY61" fmla="*/ 3192290 h 6793483"/>
              <a:gd name="connsiteX62" fmla="*/ 512655 w 3349545"/>
              <a:gd name="connsiteY62" fmla="*/ 3096065 h 6793483"/>
              <a:gd name="connsiteX63" fmla="*/ 485389 w 3349545"/>
              <a:gd name="connsiteY63" fmla="*/ 2992957 h 6793483"/>
              <a:gd name="connsiteX64" fmla="*/ 364157 w 3349545"/>
              <a:gd name="connsiteY64" fmla="*/ 2985256 h 6793483"/>
              <a:gd name="connsiteX65" fmla="*/ 312861 w 3349545"/>
              <a:gd name="connsiteY65" fmla="*/ 2907157 h 6793483"/>
              <a:gd name="connsiteX66" fmla="*/ 0 w 3349545"/>
              <a:gd name="connsiteY66" fmla="*/ 2760045 h 6793483"/>
              <a:gd name="connsiteX67" fmla="*/ 328778 w 3349545"/>
              <a:gd name="connsiteY67" fmla="*/ 1963693 h 6793483"/>
              <a:gd name="connsiteX68" fmla="*/ 1109675 w 3349545"/>
              <a:gd name="connsiteY68" fmla="*/ 2286054 h 6793483"/>
              <a:gd name="connsiteX69" fmla="*/ 1183666 w 3349545"/>
              <a:gd name="connsiteY69" fmla="*/ 2122614 h 6793483"/>
              <a:gd name="connsiteX70" fmla="*/ 1204514 w 3349545"/>
              <a:gd name="connsiteY70" fmla="*/ 1954605 h 6793483"/>
              <a:gd name="connsiteX71" fmla="*/ 1239533 w 3349545"/>
              <a:gd name="connsiteY71" fmla="*/ 1364773 h 6793483"/>
              <a:gd name="connsiteX72" fmla="*/ 1597734 w 3349545"/>
              <a:gd name="connsiteY72" fmla="*/ 1208214 h 6793483"/>
              <a:gd name="connsiteX73" fmla="*/ 1444564 w 3349545"/>
              <a:gd name="connsiteY73" fmla="*/ 769294 h 6793483"/>
              <a:gd name="connsiteX74" fmla="*/ 1381151 w 3349545"/>
              <a:gd name="connsiteY74" fmla="*/ 327499 h 6793483"/>
              <a:gd name="connsiteX75" fmla="*/ 1666746 w 3349545"/>
              <a:gd name="connsiteY75" fmla="*/ 35022 h 6793483"/>
              <a:gd name="connsiteX76" fmla="*/ 1821237 w 3349545"/>
              <a:gd name="connsiteY76" fmla="*/ 16 h 6793483"/>
              <a:gd name="connsiteX0" fmla="*/ 2707307 w 3349545"/>
              <a:gd name="connsiteY0" fmla="*/ 4707202 h 6793483"/>
              <a:gd name="connsiteX1" fmla="*/ 2641993 w 3349545"/>
              <a:gd name="connsiteY1" fmla="*/ 4726252 h 6793483"/>
              <a:gd name="connsiteX2" fmla="*/ 2587564 w 3349545"/>
              <a:gd name="connsiteY2" fmla="*/ 4805174 h 6793483"/>
              <a:gd name="connsiteX3" fmla="*/ 2805278 w 3349545"/>
              <a:gd name="connsiteY3" fmla="*/ 4791567 h 6793483"/>
              <a:gd name="connsiteX4" fmla="*/ 2707307 w 3349545"/>
              <a:gd name="connsiteY4" fmla="*/ 4707202 h 6793483"/>
              <a:gd name="connsiteX5" fmla="*/ 1613293 w 3349545"/>
              <a:gd name="connsiteY5" fmla="*/ 1261872 h 6793483"/>
              <a:gd name="connsiteX6" fmla="*/ 1632343 w 3349545"/>
              <a:gd name="connsiteY6" fmla="*/ 1441488 h 6793483"/>
              <a:gd name="connsiteX7" fmla="*/ 1436400 w 3349545"/>
              <a:gd name="connsiteY7" fmla="*/ 2170830 h 6793483"/>
              <a:gd name="connsiteX8" fmla="*/ 1403743 w 3349545"/>
              <a:gd name="connsiteY8" fmla="*/ 2853908 h 6793483"/>
              <a:gd name="connsiteX9" fmla="*/ 1452728 w 3349545"/>
              <a:gd name="connsiteY9" fmla="*/ 2772266 h 6793483"/>
              <a:gd name="connsiteX10" fmla="*/ 1588800 w 3349545"/>
              <a:gd name="connsiteY10" fmla="*/ 2018430 h 6793483"/>
              <a:gd name="connsiteX11" fmla="*/ 1692214 w 3349545"/>
              <a:gd name="connsiteY11" fmla="*/ 1504080 h 6793483"/>
              <a:gd name="connsiteX12" fmla="*/ 1735757 w 3349545"/>
              <a:gd name="connsiteY12" fmla="*/ 1460537 h 6793483"/>
              <a:gd name="connsiteX13" fmla="*/ 1656834 w 3349545"/>
              <a:gd name="connsiteY13" fmla="*/ 1275480 h 6793483"/>
              <a:gd name="connsiteX14" fmla="*/ 1613293 w 3349545"/>
              <a:gd name="connsiteY14" fmla="*/ 1261872 h 6793483"/>
              <a:gd name="connsiteX15" fmla="*/ 1821237 w 3349545"/>
              <a:gd name="connsiteY15" fmla="*/ 16 h 6793483"/>
              <a:gd name="connsiteX16" fmla="*/ 2081275 w 3349545"/>
              <a:gd name="connsiteY16" fmla="*/ 68603 h 6793483"/>
              <a:gd name="connsiteX17" fmla="*/ 2243329 w 3349545"/>
              <a:gd name="connsiteY17" fmla="*/ 345059 h 6793483"/>
              <a:gd name="connsiteX18" fmla="*/ 2235166 w 3349545"/>
              <a:gd name="connsiteY18" fmla="*/ 680565 h 6793483"/>
              <a:gd name="connsiteX19" fmla="*/ 2244664 w 3349545"/>
              <a:gd name="connsiteY19" fmla="*/ 845493 h 6793483"/>
              <a:gd name="connsiteX20" fmla="*/ 2213804 w 3349545"/>
              <a:gd name="connsiteY20" fmla="*/ 971604 h 6793483"/>
              <a:gd name="connsiteX21" fmla="*/ 2233515 w 3349545"/>
              <a:gd name="connsiteY21" fmla="*/ 1080381 h 6793483"/>
              <a:gd name="connsiteX22" fmla="*/ 1803793 w 3349545"/>
              <a:gd name="connsiteY22" fmla="*/ 1485029 h 6793483"/>
              <a:gd name="connsiteX23" fmla="*/ 1811957 w 3349545"/>
              <a:gd name="connsiteY23" fmla="*/ 1580280 h 6793483"/>
              <a:gd name="connsiteX24" fmla="*/ 1782021 w 3349545"/>
              <a:gd name="connsiteY24" fmla="*/ 1672808 h 6793483"/>
              <a:gd name="connsiteX25" fmla="*/ 1809236 w 3349545"/>
              <a:gd name="connsiteY25" fmla="*/ 1993937 h 6793483"/>
              <a:gd name="connsiteX26" fmla="*/ 2247386 w 3349545"/>
              <a:gd name="connsiteY26" fmla="*/ 1204723 h 6793483"/>
              <a:gd name="connsiteX27" fmla="*/ 2234169 w 3349545"/>
              <a:gd name="connsiteY27" fmla="*/ 1083988 h 6793483"/>
              <a:gd name="connsiteX28" fmla="*/ 2240145 w 3349545"/>
              <a:gd name="connsiteY28" fmla="*/ 1116970 h 6793483"/>
              <a:gd name="connsiteX29" fmla="*/ 2394343 w 3349545"/>
              <a:gd name="connsiteY29" fmla="*/ 1275480 h 6793483"/>
              <a:gd name="connsiteX30" fmla="*/ 3090566 w 3349545"/>
              <a:gd name="connsiteY30" fmla="*/ 1914656 h 6793483"/>
              <a:gd name="connsiteX31" fmla="*/ 3055599 w 3349545"/>
              <a:gd name="connsiteY31" fmla="*/ 2631573 h 6793483"/>
              <a:gd name="connsiteX32" fmla="*/ 3066946 w 3349545"/>
              <a:gd name="connsiteY32" fmla="*/ 2864947 h 6793483"/>
              <a:gd name="connsiteX33" fmla="*/ 2926151 w 3349545"/>
              <a:gd name="connsiteY33" fmla="*/ 3411134 h 6793483"/>
              <a:gd name="connsiteX34" fmla="*/ 2941196 w 3349545"/>
              <a:gd name="connsiteY34" fmla="*/ 3532777 h 6793483"/>
              <a:gd name="connsiteX35" fmla="*/ 2758244 w 3349545"/>
              <a:gd name="connsiteY35" fmla="*/ 4396753 h 6793483"/>
              <a:gd name="connsiteX36" fmla="*/ 2707821 w 3349545"/>
              <a:gd name="connsiteY36" fmla="*/ 4516187 h 6793483"/>
              <a:gd name="connsiteX37" fmla="*/ 2710542 w 3349545"/>
              <a:gd name="connsiteY37" fmla="*/ 4660526 h 6793483"/>
              <a:gd name="connsiteX38" fmla="*/ 2841273 w 3349545"/>
              <a:gd name="connsiteY38" fmla="*/ 4756392 h 6793483"/>
              <a:gd name="connsiteX39" fmla="*/ 3309873 w 3349545"/>
              <a:gd name="connsiteY39" fmla="*/ 4773183 h 6793483"/>
              <a:gd name="connsiteX40" fmla="*/ 3333441 w 3349545"/>
              <a:gd name="connsiteY40" fmla="*/ 5729842 h 6793483"/>
              <a:gd name="connsiteX41" fmla="*/ 3003943 w 3349545"/>
              <a:gd name="connsiteY41" fmla="*/ 5885579 h 6793483"/>
              <a:gd name="connsiteX42" fmla="*/ 2954957 w 3349545"/>
              <a:gd name="connsiteY42" fmla="*/ 5950894 h 6793483"/>
              <a:gd name="connsiteX43" fmla="*/ 2884200 w 3349545"/>
              <a:gd name="connsiteY43" fmla="*/ 5945450 h 6793483"/>
              <a:gd name="connsiteX44" fmla="*/ 2879295 w 3349545"/>
              <a:gd name="connsiteY44" fmla="*/ 5916148 h 6793483"/>
              <a:gd name="connsiteX45" fmla="*/ 2863712 w 3349545"/>
              <a:gd name="connsiteY45" fmla="*/ 5920497 h 6793483"/>
              <a:gd name="connsiteX46" fmla="*/ 2487641 w 3349545"/>
              <a:gd name="connsiteY46" fmla="*/ 5978622 h 6793483"/>
              <a:gd name="connsiteX47" fmla="*/ 2210210 w 3349545"/>
              <a:gd name="connsiteY47" fmla="*/ 6651482 h 6793483"/>
              <a:gd name="connsiteX48" fmla="*/ 1928722 w 3349545"/>
              <a:gd name="connsiteY48" fmla="*/ 6793099 h 6793483"/>
              <a:gd name="connsiteX49" fmla="*/ 1818375 w 3349545"/>
              <a:gd name="connsiteY49" fmla="*/ 6601624 h 6793483"/>
              <a:gd name="connsiteX50" fmla="*/ 2029055 w 3349545"/>
              <a:gd name="connsiteY50" fmla="*/ 6142524 h 6793483"/>
              <a:gd name="connsiteX51" fmla="*/ 2031314 w 3349545"/>
              <a:gd name="connsiteY51" fmla="*/ 5974514 h 6793483"/>
              <a:gd name="connsiteX52" fmla="*/ 1689492 w 3349545"/>
              <a:gd name="connsiteY52" fmla="*/ 5949097 h 6793483"/>
              <a:gd name="connsiteX53" fmla="*/ 1385257 w 3349545"/>
              <a:gd name="connsiteY53" fmla="*/ 6100778 h 6793483"/>
              <a:gd name="connsiteX54" fmla="*/ 1166414 w 3349545"/>
              <a:gd name="connsiteY54" fmla="*/ 6116645 h 6793483"/>
              <a:gd name="connsiteX55" fmla="*/ 1045644 w 3349545"/>
              <a:gd name="connsiteY55" fmla="*/ 5995875 h 6793483"/>
              <a:gd name="connsiteX56" fmla="*/ 1435681 w 3349545"/>
              <a:gd name="connsiteY56" fmla="*/ 5734822 h 6793483"/>
              <a:gd name="connsiteX57" fmla="*/ 1481997 w 3349545"/>
              <a:gd name="connsiteY57" fmla="*/ 5531948 h 6793483"/>
              <a:gd name="connsiteX58" fmla="*/ 1264539 w 3349545"/>
              <a:gd name="connsiteY58" fmla="*/ 4136728 h 6793483"/>
              <a:gd name="connsiteX59" fmla="*/ 1173191 w 3349545"/>
              <a:gd name="connsiteY59" fmla="*/ 3908282 h 6793483"/>
              <a:gd name="connsiteX60" fmla="*/ 1266799 w 3349545"/>
              <a:gd name="connsiteY60" fmla="*/ 3338939 h 6793483"/>
              <a:gd name="connsiteX61" fmla="*/ 950753 w 3349545"/>
              <a:gd name="connsiteY61" fmla="*/ 3192290 h 6793483"/>
              <a:gd name="connsiteX62" fmla="*/ 512655 w 3349545"/>
              <a:gd name="connsiteY62" fmla="*/ 3096065 h 6793483"/>
              <a:gd name="connsiteX63" fmla="*/ 485389 w 3349545"/>
              <a:gd name="connsiteY63" fmla="*/ 2992957 h 6793483"/>
              <a:gd name="connsiteX64" fmla="*/ 364157 w 3349545"/>
              <a:gd name="connsiteY64" fmla="*/ 2985256 h 6793483"/>
              <a:gd name="connsiteX65" fmla="*/ 312861 w 3349545"/>
              <a:gd name="connsiteY65" fmla="*/ 2907157 h 6793483"/>
              <a:gd name="connsiteX66" fmla="*/ 0 w 3349545"/>
              <a:gd name="connsiteY66" fmla="*/ 2760045 h 6793483"/>
              <a:gd name="connsiteX67" fmla="*/ 328778 w 3349545"/>
              <a:gd name="connsiteY67" fmla="*/ 1963693 h 6793483"/>
              <a:gd name="connsiteX68" fmla="*/ 1109675 w 3349545"/>
              <a:gd name="connsiteY68" fmla="*/ 2286054 h 6793483"/>
              <a:gd name="connsiteX69" fmla="*/ 1183666 w 3349545"/>
              <a:gd name="connsiteY69" fmla="*/ 2122614 h 6793483"/>
              <a:gd name="connsiteX70" fmla="*/ 1204514 w 3349545"/>
              <a:gd name="connsiteY70" fmla="*/ 1954605 h 6793483"/>
              <a:gd name="connsiteX71" fmla="*/ 1239533 w 3349545"/>
              <a:gd name="connsiteY71" fmla="*/ 1364773 h 6793483"/>
              <a:gd name="connsiteX72" fmla="*/ 1597734 w 3349545"/>
              <a:gd name="connsiteY72" fmla="*/ 1208214 h 6793483"/>
              <a:gd name="connsiteX73" fmla="*/ 1444564 w 3349545"/>
              <a:gd name="connsiteY73" fmla="*/ 769294 h 6793483"/>
              <a:gd name="connsiteX74" fmla="*/ 1381151 w 3349545"/>
              <a:gd name="connsiteY74" fmla="*/ 327499 h 6793483"/>
              <a:gd name="connsiteX75" fmla="*/ 1666746 w 3349545"/>
              <a:gd name="connsiteY75" fmla="*/ 35022 h 6793483"/>
              <a:gd name="connsiteX76" fmla="*/ 1821237 w 3349545"/>
              <a:gd name="connsiteY76" fmla="*/ 16 h 6793483"/>
              <a:gd name="connsiteX0" fmla="*/ 2707307 w 3349545"/>
              <a:gd name="connsiteY0" fmla="*/ 4707202 h 6793483"/>
              <a:gd name="connsiteX1" fmla="*/ 2641993 w 3349545"/>
              <a:gd name="connsiteY1" fmla="*/ 4726252 h 6793483"/>
              <a:gd name="connsiteX2" fmla="*/ 2587564 w 3349545"/>
              <a:gd name="connsiteY2" fmla="*/ 4805174 h 6793483"/>
              <a:gd name="connsiteX3" fmla="*/ 2805278 w 3349545"/>
              <a:gd name="connsiteY3" fmla="*/ 4791567 h 6793483"/>
              <a:gd name="connsiteX4" fmla="*/ 2707307 w 3349545"/>
              <a:gd name="connsiteY4" fmla="*/ 4707202 h 6793483"/>
              <a:gd name="connsiteX5" fmla="*/ 1613293 w 3349545"/>
              <a:gd name="connsiteY5" fmla="*/ 1261872 h 6793483"/>
              <a:gd name="connsiteX6" fmla="*/ 1632343 w 3349545"/>
              <a:gd name="connsiteY6" fmla="*/ 1441488 h 6793483"/>
              <a:gd name="connsiteX7" fmla="*/ 1436400 w 3349545"/>
              <a:gd name="connsiteY7" fmla="*/ 2170830 h 6793483"/>
              <a:gd name="connsiteX8" fmla="*/ 1403743 w 3349545"/>
              <a:gd name="connsiteY8" fmla="*/ 2853908 h 6793483"/>
              <a:gd name="connsiteX9" fmla="*/ 1452728 w 3349545"/>
              <a:gd name="connsiteY9" fmla="*/ 2772266 h 6793483"/>
              <a:gd name="connsiteX10" fmla="*/ 1588800 w 3349545"/>
              <a:gd name="connsiteY10" fmla="*/ 2018430 h 6793483"/>
              <a:gd name="connsiteX11" fmla="*/ 1692214 w 3349545"/>
              <a:gd name="connsiteY11" fmla="*/ 1504080 h 6793483"/>
              <a:gd name="connsiteX12" fmla="*/ 1735757 w 3349545"/>
              <a:gd name="connsiteY12" fmla="*/ 1460537 h 6793483"/>
              <a:gd name="connsiteX13" fmla="*/ 1656834 w 3349545"/>
              <a:gd name="connsiteY13" fmla="*/ 1275480 h 6793483"/>
              <a:gd name="connsiteX14" fmla="*/ 1613293 w 3349545"/>
              <a:gd name="connsiteY14" fmla="*/ 1261872 h 6793483"/>
              <a:gd name="connsiteX15" fmla="*/ 1821237 w 3349545"/>
              <a:gd name="connsiteY15" fmla="*/ 16 h 6793483"/>
              <a:gd name="connsiteX16" fmla="*/ 2081275 w 3349545"/>
              <a:gd name="connsiteY16" fmla="*/ 68603 h 6793483"/>
              <a:gd name="connsiteX17" fmla="*/ 2243329 w 3349545"/>
              <a:gd name="connsiteY17" fmla="*/ 345059 h 6793483"/>
              <a:gd name="connsiteX18" fmla="*/ 2235166 w 3349545"/>
              <a:gd name="connsiteY18" fmla="*/ 680565 h 6793483"/>
              <a:gd name="connsiteX19" fmla="*/ 2244664 w 3349545"/>
              <a:gd name="connsiteY19" fmla="*/ 845493 h 6793483"/>
              <a:gd name="connsiteX20" fmla="*/ 2213804 w 3349545"/>
              <a:gd name="connsiteY20" fmla="*/ 971604 h 6793483"/>
              <a:gd name="connsiteX21" fmla="*/ 2233515 w 3349545"/>
              <a:gd name="connsiteY21" fmla="*/ 1080381 h 6793483"/>
              <a:gd name="connsiteX22" fmla="*/ 1803793 w 3349545"/>
              <a:gd name="connsiteY22" fmla="*/ 1485029 h 6793483"/>
              <a:gd name="connsiteX23" fmla="*/ 1811957 w 3349545"/>
              <a:gd name="connsiteY23" fmla="*/ 1580280 h 6793483"/>
              <a:gd name="connsiteX24" fmla="*/ 1782021 w 3349545"/>
              <a:gd name="connsiteY24" fmla="*/ 1672808 h 6793483"/>
              <a:gd name="connsiteX25" fmla="*/ 1809236 w 3349545"/>
              <a:gd name="connsiteY25" fmla="*/ 1993937 h 6793483"/>
              <a:gd name="connsiteX26" fmla="*/ 2247386 w 3349545"/>
              <a:gd name="connsiteY26" fmla="*/ 1204723 h 6793483"/>
              <a:gd name="connsiteX27" fmla="*/ 2234169 w 3349545"/>
              <a:gd name="connsiteY27" fmla="*/ 1083988 h 6793483"/>
              <a:gd name="connsiteX28" fmla="*/ 2240145 w 3349545"/>
              <a:gd name="connsiteY28" fmla="*/ 1116970 h 6793483"/>
              <a:gd name="connsiteX29" fmla="*/ 2394343 w 3349545"/>
              <a:gd name="connsiteY29" fmla="*/ 1275480 h 6793483"/>
              <a:gd name="connsiteX30" fmla="*/ 3090566 w 3349545"/>
              <a:gd name="connsiteY30" fmla="*/ 1914656 h 6793483"/>
              <a:gd name="connsiteX31" fmla="*/ 3055599 w 3349545"/>
              <a:gd name="connsiteY31" fmla="*/ 2631573 h 6793483"/>
              <a:gd name="connsiteX32" fmla="*/ 3066946 w 3349545"/>
              <a:gd name="connsiteY32" fmla="*/ 2864947 h 6793483"/>
              <a:gd name="connsiteX33" fmla="*/ 2926151 w 3349545"/>
              <a:gd name="connsiteY33" fmla="*/ 3411134 h 6793483"/>
              <a:gd name="connsiteX34" fmla="*/ 2941196 w 3349545"/>
              <a:gd name="connsiteY34" fmla="*/ 3532777 h 6793483"/>
              <a:gd name="connsiteX35" fmla="*/ 2758244 w 3349545"/>
              <a:gd name="connsiteY35" fmla="*/ 4396753 h 6793483"/>
              <a:gd name="connsiteX36" fmla="*/ 2707821 w 3349545"/>
              <a:gd name="connsiteY36" fmla="*/ 4516187 h 6793483"/>
              <a:gd name="connsiteX37" fmla="*/ 2713264 w 3349545"/>
              <a:gd name="connsiteY37" fmla="*/ 4644197 h 6793483"/>
              <a:gd name="connsiteX38" fmla="*/ 2841273 w 3349545"/>
              <a:gd name="connsiteY38" fmla="*/ 4756392 h 6793483"/>
              <a:gd name="connsiteX39" fmla="*/ 3309873 w 3349545"/>
              <a:gd name="connsiteY39" fmla="*/ 4773183 h 6793483"/>
              <a:gd name="connsiteX40" fmla="*/ 3333441 w 3349545"/>
              <a:gd name="connsiteY40" fmla="*/ 5729842 h 6793483"/>
              <a:gd name="connsiteX41" fmla="*/ 3003943 w 3349545"/>
              <a:gd name="connsiteY41" fmla="*/ 5885579 h 6793483"/>
              <a:gd name="connsiteX42" fmla="*/ 2954957 w 3349545"/>
              <a:gd name="connsiteY42" fmla="*/ 5950894 h 6793483"/>
              <a:gd name="connsiteX43" fmla="*/ 2884200 w 3349545"/>
              <a:gd name="connsiteY43" fmla="*/ 5945450 h 6793483"/>
              <a:gd name="connsiteX44" fmla="*/ 2879295 w 3349545"/>
              <a:gd name="connsiteY44" fmla="*/ 5916148 h 6793483"/>
              <a:gd name="connsiteX45" fmla="*/ 2863712 w 3349545"/>
              <a:gd name="connsiteY45" fmla="*/ 5920497 h 6793483"/>
              <a:gd name="connsiteX46" fmla="*/ 2487641 w 3349545"/>
              <a:gd name="connsiteY46" fmla="*/ 5978622 h 6793483"/>
              <a:gd name="connsiteX47" fmla="*/ 2210210 w 3349545"/>
              <a:gd name="connsiteY47" fmla="*/ 6651482 h 6793483"/>
              <a:gd name="connsiteX48" fmla="*/ 1928722 w 3349545"/>
              <a:gd name="connsiteY48" fmla="*/ 6793099 h 6793483"/>
              <a:gd name="connsiteX49" fmla="*/ 1818375 w 3349545"/>
              <a:gd name="connsiteY49" fmla="*/ 6601624 h 6793483"/>
              <a:gd name="connsiteX50" fmla="*/ 2029055 w 3349545"/>
              <a:gd name="connsiteY50" fmla="*/ 6142524 h 6793483"/>
              <a:gd name="connsiteX51" fmla="*/ 2031314 w 3349545"/>
              <a:gd name="connsiteY51" fmla="*/ 5974514 h 6793483"/>
              <a:gd name="connsiteX52" fmla="*/ 1689492 w 3349545"/>
              <a:gd name="connsiteY52" fmla="*/ 5949097 h 6793483"/>
              <a:gd name="connsiteX53" fmla="*/ 1385257 w 3349545"/>
              <a:gd name="connsiteY53" fmla="*/ 6100778 h 6793483"/>
              <a:gd name="connsiteX54" fmla="*/ 1166414 w 3349545"/>
              <a:gd name="connsiteY54" fmla="*/ 6116645 h 6793483"/>
              <a:gd name="connsiteX55" fmla="*/ 1045644 w 3349545"/>
              <a:gd name="connsiteY55" fmla="*/ 5995875 h 6793483"/>
              <a:gd name="connsiteX56" fmla="*/ 1435681 w 3349545"/>
              <a:gd name="connsiteY56" fmla="*/ 5734822 h 6793483"/>
              <a:gd name="connsiteX57" fmla="*/ 1481997 w 3349545"/>
              <a:gd name="connsiteY57" fmla="*/ 5531948 h 6793483"/>
              <a:gd name="connsiteX58" fmla="*/ 1264539 w 3349545"/>
              <a:gd name="connsiteY58" fmla="*/ 4136728 h 6793483"/>
              <a:gd name="connsiteX59" fmla="*/ 1173191 w 3349545"/>
              <a:gd name="connsiteY59" fmla="*/ 3908282 h 6793483"/>
              <a:gd name="connsiteX60" fmla="*/ 1266799 w 3349545"/>
              <a:gd name="connsiteY60" fmla="*/ 3338939 h 6793483"/>
              <a:gd name="connsiteX61" fmla="*/ 950753 w 3349545"/>
              <a:gd name="connsiteY61" fmla="*/ 3192290 h 6793483"/>
              <a:gd name="connsiteX62" fmla="*/ 512655 w 3349545"/>
              <a:gd name="connsiteY62" fmla="*/ 3096065 h 6793483"/>
              <a:gd name="connsiteX63" fmla="*/ 485389 w 3349545"/>
              <a:gd name="connsiteY63" fmla="*/ 2992957 h 6793483"/>
              <a:gd name="connsiteX64" fmla="*/ 364157 w 3349545"/>
              <a:gd name="connsiteY64" fmla="*/ 2985256 h 6793483"/>
              <a:gd name="connsiteX65" fmla="*/ 312861 w 3349545"/>
              <a:gd name="connsiteY65" fmla="*/ 2907157 h 6793483"/>
              <a:gd name="connsiteX66" fmla="*/ 0 w 3349545"/>
              <a:gd name="connsiteY66" fmla="*/ 2760045 h 6793483"/>
              <a:gd name="connsiteX67" fmla="*/ 328778 w 3349545"/>
              <a:gd name="connsiteY67" fmla="*/ 1963693 h 6793483"/>
              <a:gd name="connsiteX68" fmla="*/ 1109675 w 3349545"/>
              <a:gd name="connsiteY68" fmla="*/ 2286054 h 6793483"/>
              <a:gd name="connsiteX69" fmla="*/ 1183666 w 3349545"/>
              <a:gd name="connsiteY69" fmla="*/ 2122614 h 6793483"/>
              <a:gd name="connsiteX70" fmla="*/ 1204514 w 3349545"/>
              <a:gd name="connsiteY70" fmla="*/ 1954605 h 6793483"/>
              <a:gd name="connsiteX71" fmla="*/ 1239533 w 3349545"/>
              <a:gd name="connsiteY71" fmla="*/ 1364773 h 6793483"/>
              <a:gd name="connsiteX72" fmla="*/ 1597734 w 3349545"/>
              <a:gd name="connsiteY72" fmla="*/ 1208214 h 6793483"/>
              <a:gd name="connsiteX73" fmla="*/ 1444564 w 3349545"/>
              <a:gd name="connsiteY73" fmla="*/ 769294 h 6793483"/>
              <a:gd name="connsiteX74" fmla="*/ 1381151 w 3349545"/>
              <a:gd name="connsiteY74" fmla="*/ 327499 h 6793483"/>
              <a:gd name="connsiteX75" fmla="*/ 1666746 w 3349545"/>
              <a:gd name="connsiteY75" fmla="*/ 35022 h 6793483"/>
              <a:gd name="connsiteX76" fmla="*/ 1821237 w 3349545"/>
              <a:gd name="connsiteY76" fmla="*/ 16 h 6793483"/>
              <a:gd name="connsiteX0" fmla="*/ 2707307 w 3349545"/>
              <a:gd name="connsiteY0" fmla="*/ 4707202 h 6793483"/>
              <a:gd name="connsiteX1" fmla="*/ 2641993 w 3349545"/>
              <a:gd name="connsiteY1" fmla="*/ 4726252 h 6793483"/>
              <a:gd name="connsiteX2" fmla="*/ 2587564 w 3349545"/>
              <a:gd name="connsiteY2" fmla="*/ 4805174 h 6793483"/>
              <a:gd name="connsiteX3" fmla="*/ 2805278 w 3349545"/>
              <a:gd name="connsiteY3" fmla="*/ 4791567 h 6793483"/>
              <a:gd name="connsiteX4" fmla="*/ 2707307 w 3349545"/>
              <a:gd name="connsiteY4" fmla="*/ 4707202 h 6793483"/>
              <a:gd name="connsiteX5" fmla="*/ 1613293 w 3349545"/>
              <a:gd name="connsiteY5" fmla="*/ 1261872 h 6793483"/>
              <a:gd name="connsiteX6" fmla="*/ 1632343 w 3349545"/>
              <a:gd name="connsiteY6" fmla="*/ 1441488 h 6793483"/>
              <a:gd name="connsiteX7" fmla="*/ 1436400 w 3349545"/>
              <a:gd name="connsiteY7" fmla="*/ 2170830 h 6793483"/>
              <a:gd name="connsiteX8" fmla="*/ 1403743 w 3349545"/>
              <a:gd name="connsiteY8" fmla="*/ 2853908 h 6793483"/>
              <a:gd name="connsiteX9" fmla="*/ 1452728 w 3349545"/>
              <a:gd name="connsiteY9" fmla="*/ 2772266 h 6793483"/>
              <a:gd name="connsiteX10" fmla="*/ 1588800 w 3349545"/>
              <a:gd name="connsiteY10" fmla="*/ 2018430 h 6793483"/>
              <a:gd name="connsiteX11" fmla="*/ 1692214 w 3349545"/>
              <a:gd name="connsiteY11" fmla="*/ 1504080 h 6793483"/>
              <a:gd name="connsiteX12" fmla="*/ 1735757 w 3349545"/>
              <a:gd name="connsiteY12" fmla="*/ 1460537 h 6793483"/>
              <a:gd name="connsiteX13" fmla="*/ 1656834 w 3349545"/>
              <a:gd name="connsiteY13" fmla="*/ 1275480 h 6793483"/>
              <a:gd name="connsiteX14" fmla="*/ 1613293 w 3349545"/>
              <a:gd name="connsiteY14" fmla="*/ 1261872 h 6793483"/>
              <a:gd name="connsiteX15" fmla="*/ 1821237 w 3349545"/>
              <a:gd name="connsiteY15" fmla="*/ 16 h 6793483"/>
              <a:gd name="connsiteX16" fmla="*/ 2081275 w 3349545"/>
              <a:gd name="connsiteY16" fmla="*/ 68603 h 6793483"/>
              <a:gd name="connsiteX17" fmla="*/ 2243329 w 3349545"/>
              <a:gd name="connsiteY17" fmla="*/ 345059 h 6793483"/>
              <a:gd name="connsiteX18" fmla="*/ 2235166 w 3349545"/>
              <a:gd name="connsiteY18" fmla="*/ 680565 h 6793483"/>
              <a:gd name="connsiteX19" fmla="*/ 2244664 w 3349545"/>
              <a:gd name="connsiteY19" fmla="*/ 845493 h 6793483"/>
              <a:gd name="connsiteX20" fmla="*/ 2213804 w 3349545"/>
              <a:gd name="connsiteY20" fmla="*/ 971604 h 6793483"/>
              <a:gd name="connsiteX21" fmla="*/ 2233515 w 3349545"/>
              <a:gd name="connsiteY21" fmla="*/ 1080381 h 6793483"/>
              <a:gd name="connsiteX22" fmla="*/ 1803793 w 3349545"/>
              <a:gd name="connsiteY22" fmla="*/ 1485029 h 6793483"/>
              <a:gd name="connsiteX23" fmla="*/ 1811957 w 3349545"/>
              <a:gd name="connsiteY23" fmla="*/ 1580280 h 6793483"/>
              <a:gd name="connsiteX24" fmla="*/ 1782021 w 3349545"/>
              <a:gd name="connsiteY24" fmla="*/ 1672808 h 6793483"/>
              <a:gd name="connsiteX25" fmla="*/ 1809236 w 3349545"/>
              <a:gd name="connsiteY25" fmla="*/ 1993937 h 6793483"/>
              <a:gd name="connsiteX26" fmla="*/ 2247386 w 3349545"/>
              <a:gd name="connsiteY26" fmla="*/ 1204723 h 6793483"/>
              <a:gd name="connsiteX27" fmla="*/ 2234169 w 3349545"/>
              <a:gd name="connsiteY27" fmla="*/ 1083988 h 6793483"/>
              <a:gd name="connsiteX28" fmla="*/ 2240145 w 3349545"/>
              <a:gd name="connsiteY28" fmla="*/ 1116970 h 6793483"/>
              <a:gd name="connsiteX29" fmla="*/ 2394343 w 3349545"/>
              <a:gd name="connsiteY29" fmla="*/ 1275480 h 6793483"/>
              <a:gd name="connsiteX30" fmla="*/ 3090566 w 3349545"/>
              <a:gd name="connsiteY30" fmla="*/ 1914656 h 6793483"/>
              <a:gd name="connsiteX31" fmla="*/ 3055599 w 3349545"/>
              <a:gd name="connsiteY31" fmla="*/ 2631573 h 6793483"/>
              <a:gd name="connsiteX32" fmla="*/ 3066946 w 3349545"/>
              <a:gd name="connsiteY32" fmla="*/ 2864947 h 6793483"/>
              <a:gd name="connsiteX33" fmla="*/ 2926151 w 3349545"/>
              <a:gd name="connsiteY33" fmla="*/ 3411134 h 6793483"/>
              <a:gd name="connsiteX34" fmla="*/ 2941196 w 3349545"/>
              <a:gd name="connsiteY34" fmla="*/ 3532777 h 6793483"/>
              <a:gd name="connsiteX35" fmla="*/ 2758244 w 3349545"/>
              <a:gd name="connsiteY35" fmla="*/ 4396753 h 6793483"/>
              <a:gd name="connsiteX36" fmla="*/ 2707821 w 3349545"/>
              <a:gd name="connsiteY36" fmla="*/ 4516187 h 6793483"/>
              <a:gd name="connsiteX37" fmla="*/ 2713264 w 3349545"/>
              <a:gd name="connsiteY37" fmla="*/ 4644197 h 6793483"/>
              <a:gd name="connsiteX38" fmla="*/ 2841273 w 3349545"/>
              <a:gd name="connsiteY38" fmla="*/ 4756392 h 6793483"/>
              <a:gd name="connsiteX39" fmla="*/ 3309873 w 3349545"/>
              <a:gd name="connsiteY39" fmla="*/ 4773183 h 6793483"/>
              <a:gd name="connsiteX40" fmla="*/ 3333441 w 3349545"/>
              <a:gd name="connsiteY40" fmla="*/ 5729842 h 6793483"/>
              <a:gd name="connsiteX41" fmla="*/ 3003943 w 3349545"/>
              <a:gd name="connsiteY41" fmla="*/ 5885579 h 6793483"/>
              <a:gd name="connsiteX42" fmla="*/ 2954957 w 3349545"/>
              <a:gd name="connsiteY42" fmla="*/ 5950894 h 6793483"/>
              <a:gd name="connsiteX43" fmla="*/ 2884200 w 3349545"/>
              <a:gd name="connsiteY43" fmla="*/ 5945450 h 6793483"/>
              <a:gd name="connsiteX44" fmla="*/ 2879295 w 3349545"/>
              <a:gd name="connsiteY44" fmla="*/ 5916148 h 6793483"/>
              <a:gd name="connsiteX45" fmla="*/ 2863712 w 3349545"/>
              <a:gd name="connsiteY45" fmla="*/ 5920497 h 6793483"/>
              <a:gd name="connsiteX46" fmla="*/ 2487641 w 3349545"/>
              <a:gd name="connsiteY46" fmla="*/ 5978622 h 6793483"/>
              <a:gd name="connsiteX47" fmla="*/ 2210210 w 3349545"/>
              <a:gd name="connsiteY47" fmla="*/ 6651482 h 6793483"/>
              <a:gd name="connsiteX48" fmla="*/ 1928722 w 3349545"/>
              <a:gd name="connsiteY48" fmla="*/ 6793099 h 6793483"/>
              <a:gd name="connsiteX49" fmla="*/ 1818375 w 3349545"/>
              <a:gd name="connsiteY49" fmla="*/ 6601624 h 6793483"/>
              <a:gd name="connsiteX50" fmla="*/ 2029055 w 3349545"/>
              <a:gd name="connsiteY50" fmla="*/ 6142524 h 6793483"/>
              <a:gd name="connsiteX51" fmla="*/ 2031314 w 3349545"/>
              <a:gd name="connsiteY51" fmla="*/ 5974514 h 6793483"/>
              <a:gd name="connsiteX52" fmla="*/ 1689492 w 3349545"/>
              <a:gd name="connsiteY52" fmla="*/ 5949097 h 6793483"/>
              <a:gd name="connsiteX53" fmla="*/ 1385257 w 3349545"/>
              <a:gd name="connsiteY53" fmla="*/ 6100778 h 6793483"/>
              <a:gd name="connsiteX54" fmla="*/ 1166414 w 3349545"/>
              <a:gd name="connsiteY54" fmla="*/ 6116645 h 6793483"/>
              <a:gd name="connsiteX55" fmla="*/ 1045644 w 3349545"/>
              <a:gd name="connsiteY55" fmla="*/ 5995875 h 6793483"/>
              <a:gd name="connsiteX56" fmla="*/ 1435681 w 3349545"/>
              <a:gd name="connsiteY56" fmla="*/ 5734822 h 6793483"/>
              <a:gd name="connsiteX57" fmla="*/ 1481997 w 3349545"/>
              <a:gd name="connsiteY57" fmla="*/ 5531948 h 6793483"/>
              <a:gd name="connsiteX58" fmla="*/ 1264539 w 3349545"/>
              <a:gd name="connsiteY58" fmla="*/ 4136728 h 6793483"/>
              <a:gd name="connsiteX59" fmla="*/ 1173191 w 3349545"/>
              <a:gd name="connsiteY59" fmla="*/ 3908282 h 6793483"/>
              <a:gd name="connsiteX60" fmla="*/ 1266799 w 3349545"/>
              <a:gd name="connsiteY60" fmla="*/ 3338939 h 6793483"/>
              <a:gd name="connsiteX61" fmla="*/ 950753 w 3349545"/>
              <a:gd name="connsiteY61" fmla="*/ 3192290 h 6793483"/>
              <a:gd name="connsiteX62" fmla="*/ 512655 w 3349545"/>
              <a:gd name="connsiteY62" fmla="*/ 3096065 h 6793483"/>
              <a:gd name="connsiteX63" fmla="*/ 485389 w 3349545"/>
              <a:gd name="connsiteY63" fmla="*/ 2992957 h 6793483"/>
              <a:gd name="connsiteX64" fmla="*/ 364157 w 3349545"/>
              <a:gd name="connsiteY64" fmla="*/ 2985256 h 6793483"/>
              <a:gd name="connsiteX65" fmla="*/ 312861 w 3349545"/>
              <a:gd name="connsiteY65" fmla="*/ 2907157 h 6793483"/>
              <a:gd name="connsiteX66" fmla="*/ 0 w 3349545"/>
              <a:gd name="connsiteY66" fmla="*/ 2760045 h 6793483"/>
              <a:gd name="connsiteX67" fmla="*/ 328778 w 3349545"/>
              <a:gd name="connsiteY67" fmla="*/ 1963693 h 6793483"/>
              <a:gd name="connsiteX68" fmla="*/ 1109675 w 3349545"/>
              <a:gd name="connsiteY68" fmla="*/ 2286054 h 6793483"/>
              <a:gd name="connsiteX69" fmla="*/ 1183666 w 3349545"/>
              <a:gd name="connsiteY69" fmla="*/ 2122614 h 6793483"/>
              <a:gd name="connsiteX70" fmla="*/ 1204514 w 3349545"/>
              <a:gd name="connsiteY70" fmla="*/ 1954605 h 6793483"/>
              <a:gd name="connsiteX71" fmla="*/ 1239533 w 3349545"/>
              <a:gd name="connsiteY71" fmla="*/ 1364773 h 6793483"/>
              <a:gd name="connsiteX72" fmla="*/ 1597734 w 3349545"/>
              <a:gd name="connsiteY72" fmla="*/ 1208214 h 6793483"/>
              <a:gd name="connsiteX73" fmla="*/ 1444564 w 3349545"/>
              <a:gd name="connsiteY73" fmla="*/ 769294 h 6793483"/>
              <a:gd name="connsiteX74" fmla="*/ 1381151 w 3349545"/>
              <a:gd name="connsiteY74" fmla="*/ 327499 h 6793483"/>
              <a:gd name="connsiteX75" fmla="*/ 1666746 w 3349545"/>
              <a:gd name="connsiteY75" fmla="*/ 35022 h 6793483"/>
              <a:gd name="connsiteX76" fmla="*/ 1821237 w 3349545"/>
              <a:gd name="connsiteY76" fmla="*/ 16 h 6793483"/>
              <a:gd name="connsiteX0" fmla="*/ 2707307 w 3349545"/>
              <a:gd name="connsiteY0" fmla="*/ 4707202 h 6793483"/>
              <a:gd name="connsiteX1" fmla="*/ 2641993 w 3349545"/>
              <a:gd name="connsiteY1" fmla="*/ 4726252 h 6793483"/>
              <a:gd name="connsiteX2" fmla="*/ 2587564 w 3349545"/>
              <a:gd name="connsiteY2" fmla="*/ 4805174 h 6793483"/>
              <a:gd name="connsiteX3" fmla="*/ 2805278 w 3349545"/>
              <a:gd name="connsiteY3" fmla="*/ 4791567 h 6793483"/>
              <a:gd name="connsiteX4" fmla="*/ 2707307 w 3349545"/>
              <a:gd name="connsiteY4" fmla="*/ 4707202 h 6793483"/>
              <a:gd name="connsiteX5" fmla="*/ 1613293 w 3349545"/>
              <a:gd name="connsiteY5" fmla="*/ 1261872 h 6793483"/>
              <a:gd name="connsiteX6" fmla="*/ 1632343 w 3349545"/>
              <a:gd name="connsiteY6" fmla="*/ 1441488 h 6793483"/>
              <a:gd name="connsiteX7" fmla="*/ 1436400 w 3349545"/>
              <a:gd name="connsiteY7" fmla="*/ 2170830 h 6793483"/>
              <a:gd name="connsiteX8" fmla="*/ 1403743 w 3349545"/>
              <a:gd name="connsiteY8" fmla="*/ 2853908 h 6793483"/>
              <a:gd name="connsiteX9" fmla="*/ 1452728 w 3349545"/>
              <a:gd name="connsiteY9" fmla="*/ 2772266 h 6793483"/>
              <a:gd name="connsiteX10" fmla="*/ 1588800 w 3349545"/>
              <a:gd name="connsiteY10" fmla="*/ 2018430 h 6793483"/>
              <a:gd name="connsiteX11" fmla="*/ 1692214 w 3349545"/>
              <a:gd name="connsiteY11" fmla="*/ 1504080 h 6793483"/>
              <a:gd name="connsiteX12" fmla="*/ 1735757 w 3349545"/>
              <a:gd name="connsiteY12" fmla="*/ 1460537 h 6793483"/>
              <a:gd name="connsiteX13" fmla="*/ 1656834 w 3349545"/>
              <a:gd name="connsiteY13" fmla="*/ 1275480 h 6793483"/>
              <a:gd name="connsiteX14" fmla="*/ 1613293 w 3349545"/>
              <a:gd name="connsiteY14" fmla="*/ 1261872 h 6793483"/>
              <a:gd name="connsiteX15" fmla="*/ 1821237 w 3349545"/>
              <a:gd name="connsiteY15" fmla="*/ 16 h 6793483"/>
              <a:gd name="connsiteX16" fmla="*/ 2081275 w 3349545"/>
              <a:gd name="connsiteY16" fmla="*/ 68603 h 6793483"/>
              <a:gd name="connsiteX17" fmla="*/ 2243329 w 3349545"/>
              <a:gd name="connsiteY17" fmla="*/ 345059 h 6793483"/>
              <a:gd name="connsiteX18" fmla="*/ 2235166 w 3349545"/>
              <a:gd name="connsiteY18" fmla="*/ 680565 h 6793483"/>
              <a:gd name="connsiteX19" fmla="*/ 2244664 w 3349545"/>
              <a:gd name="connsiteY19" fmla="*/ 845493 h 6793483"/>
              <a:gd name="connsiteX20" fmla="*/ 2213804 w 3349545"/>
              <a:gd name="connsiteY20" fmla="*/ 971604 h 6793483"/>
              <a:gd name="connsiteX21" fmla="*/ 2233515 w 3349545"/>
              <a:gd name="connsiteY21" fmla="*/ 1080381 h 6793483"/>
              <a:gd name="connsiteX22" fmla="*/ 1803793 w 3349545"/>
              <a:gd name="connsiteY22" fmla="*/ 1485029 h 6793483"/>
              <a:gd name="connsiteX23" fmla="*/ 1811957 w 3349545"/>
              <a:gd name="connsiteY23" fmla="*/ 1580280 h 6793483"/>
              <a:gd name="connsiteX24" fmla="*/ 1782021 w 3349545"/>
              <a:gd name="connsiteY24" fmla="*/ 1672808 h 6793483"/>
              <a:gd name="connsiteX25" fmla="*/ 1809236 w 3349545"/>
              <a:gd name="connsiteY25" fmla="*/ 1993937 h 6793483"/>
              <a:gd name="connsiteX26" fmla="*/ 2247386 w 3349545"/>
              <a:gd name="connsiteY26" fmla="*/ 1204723 h 6793483"/>
              <a:gd name="connsiteX27" fmla="*/ 2234169 w 3349545"/>
              <a:gd name="connsiteY27" fmla="*/ 1083988 h 6793483"/>
              <a:gd name="connsiteX28" fmla="*/ 2240145 w 3349545"/>
              <a:gd name="connsiteY28" fmla="*/ 1116970 h 6793483"/>
              <a:gd name="connsiteX29" fmla="*/ 2394343 w 3349545"/>
              <a:gd name="connsiteY29" fmla="*/ 1275480 h 6793483"/>
              <a:gd name="connsiteX30" fmla="*/ 3090566 w 3349545"/>
              <a:gd name="connsiteY30" fmla="*/ 1914656 h 6793483"/>
              <a:gd name="connsiteX31" fmla="*/ 3055599 w 3349545"/>
              <a:gd name="connsiteY31" fmla="*/ 2631573 h 6793483"/>
              <a:gd name="connsiteX32" fmla="*/ 3066946 w 3349545"/>
              <a:gd name="connsiteY32" fmla="*/ 2864947 h 6793483"/>
              <a:gd name="connsiteX33" fmla="*/ 2926151 w 3349545"/>
              <a:gd name="connsiteY33" fmla="*/ 3411134 h 6793483"/>
              <a:gd name="connsiteX34" fmla="*/ 2941196 w 3349545"/>
              <a:gd name="connsiteY34" fmla="*/ 3532777 h 6793483"/>
              <a:gd name="connsiteX35" fmla="*/ 2758244 w 3349545"/>
              <a:gd name="connsiteY35" fmla="*/ 4396753 h 6793483"/>
              <a:gd name="connsiteX36" fmla="*/ 2707821 w 3349545"/>
              <a:gd name="connsiteY36" fmla="*/ 4516187 h 6793483"/>
              <a:gd name="connsiteX37" fmla="*/ 2713264 w 3349545"/>
              <a:gd name="connsiteY37" fmla="*/ 4644197 h 6793483"/>
              <a:gd name="connsiteX38" fmla="*/ 2873930 w 3349545"/>
              <a:gd name="connsiteY38" fmla="*/ 4778164 h 6793483"/>
              <a:gd name="connsiteX39" fmla="*/ 3309873 w 3349545"/>
              <a:gd name="connsiteY39" fmla="*/ 4773183 h 6793483"/>
              <a:gd name="connsiteX40" fmla="*/ 3333441 w 3349545"/>
              <a:gd name="connsiteY40" fmla="*/ 5729842 h 6793483"/>
              <a:gd name="connsiteX41" fmla="*/ 3003943 w 3349545"/>
              <a:gd name="connsiteY41" fmla="*/ 5885579 h 6793483"/>
              <a:gd name="connsiteX42" fmla="*/ 2954957 w 3349545"/>
              <a:gd name="connsiteY42" fmla="*/ 5950894 h 6793483"/>
              <a:gd name="connsiteX43" fmla="*/ 2884200 w 3349545"/>
              <a:gd name="connsiteY43" fmla="*/ 5945450 h 6793483"/>
              <a:gd name="connsiteX44" fmla="*/ 2879295 w 3349545"/>
              <a:gd name="connsiteY44" fmla="*/ 5916148 h 6793483"/>
              <a:gd name="connsiteX45" fmla="*/ 2863712 w 3349545"/>
              <a:gd name="connsiteY45" fmla="*/ 5920497 h 6793483"/>
              <a:gd name="connsiteX46" fmla="*/ 2487641 w 3349545"/>
              <a:gd name="connsiteY46" fmla="*/ 5978622 h 6793483"/>
              <a:gd name="connsiteX47" fmla="*/ 2210210 w 3349545"/>
              <a:gd name="connsiteY47" fmla="*/ 6651482 h 6793483"/>
              <a:gd name="connsiteX48" fmla="*/ 1928722 w 3349545"/>
              <a:gd name="connsiteY48" fmla="*/ 6793099 h 6793483"/>
              <a:gd name="connsiteX49" fmla="*/ 1818375 w 3349545"/>
              <a:gd name="connsiteY49" fmla="*/ 6601624 h 6793483"/>
              <a:gd name="connsiteX50" fmla="*/ 2029055 w 3349545"/>
              <a:gd name="connsiteY50" fmla="*/ 6142524 h 6793483"/>
              <a:gd name="connsiteX51" fmla="*/ 2031314 w 3349545"/>
              <a:gd name="connsiteY51" fmla="*/ 5974514 h 6793483"/>
              <a:gd name="connsiteX52" fmla="*/ 1689492 w 3349545"/>
              <a:gd name="connsiteY52" fmla="*/ 5949097 h 6793483"/>
              <a:gd name="connsiteX53" fmla="*/ 1385257 w 3349545"/>
              <a:gd name="connsiteY53" fmla="*/ 6100778 h 6793483"/>
              <a:gd name="connsiteX54" fmla="*/ 1166414 w 3349545"/>
              <a:gd name="connsiteY54" fmla="*/ 6116645 h 6793483"/>
              <a:gd name="connsiteX55" fmla="*/ 1045644 w 3349545"/>
              <a:gd name="connsiteY55" fmla="*/ 5995875 h 6793483"/>
              <a:gd name="connsiteX56" fmla="*/ 1435681 w 3349545"/>
              <a:gd name="connsiteY56" fmla="*/ 5734822 h 6793483"/>
              <a:gd name="connsiteX57" fmla="*/ 1481997 w 3349545"/>
              <a:gd name="connsiteY57" fmla="*/ 5531948 h 6793483"/>
              <a:gd name="connsiteX58" fmla="*/ 1264539 w 3349545"/>
              <a:gd name="connsiteY58" fmla="*/ 4136728 h 6793483"/>
              <a:gd name="connsiteX59" fmla="*/ 1173191 w 3349545"/>
              <a:gd name="connsiteY59" fmla="*/ 3908282 h 6793483"/>
              <a:gd name="connsiteX60" fmla="*/ 1266799 w 3349545"/>
              <a:gd name="connsiteY60" fmla="*/ 3338939 h 6793483"/>
              <a:gd name="connsiteX61" fmla="*/ 950753 w 3349545"/>
              <a:gd name="connsiteY61" fmla="*/ 3192290 h 6793483"/>
              <a:gd name="connsiteX62" fmla="*/ 512655 w 3349545"/>
              <a:gd name="connsiteY62" fmla="*/ 3096065 h 6793483"/>
              <a:gd name="connsiteX63" fmla="*/ 485389 w 3349545"/>
              <a:gd name="connsiteY63" fmla="*/ 2992957 h 6793483"/>
              <a:gd name="connsiteX64" fmla="*/ 364157 w 3349545"/>
              <a:gd name="connsiteY64" fmla="*/ 2985256 h 6793483"/>
              <a:gd name="connsiteX65" fmla="*/ 312861 w 3349545"/>
              <a:gd name="connsiteY65" fmla="*/ 2907157 h 6793483"/>
              <a:gd name="connsiteX66" fmla="*/ 0 w 3349545"/>
              <a:gd name="connsiteY66" fmla="*/ 2760045 h 6793483"/>
              <a:gd name="connsiteX67" fmla="*/ 328778 w 3349545"/>
              <a:gd name="connsiteY67" fmla="*/ 1963693 h 6793483"/>
              <a:gd name="connsiteX68" fmla="*/ 1109675 w 3349545"/>
              <a:gd name="connsiteY68" fmla="*/ 2286054 h 6793483"/>
              <a:gd name="connsiteX69" fmla="*/ 1183666 w 3349545"/>
              <a:gd name="connsiteY69" fmla="*/ 2122614 h 6793483"/>
              <a:gd name="connsiteX70" fmla="*/ 1204514 w 3349545"/>
              <a:gd name="connsiteY70" fmla="*/ 1954605 h 6793483"/>
              <a:gd name="connsiteX71" fmla="*/ 1239533 w 3349545"/>
              <a:gd name="connsiteY71" fmla="*/ 1364773 h 6793483"/>
              <a:gd name="connsiteX72" fmla="*/ 1597734 w 3349545"/>
              <a:gd name="connsiteY72" fmla="*/ 1208214 h 6793483"/>
              <a:gd name="connsiteX73" fmla="*/ 1444564 w 3349545"/>
              <a:gd name="connsiteY73" fmla="*/ 769294 h 6793483"/>
              <a:gd name="connsiteX74" fmla="*/ 1381151 w 3349545"/>
              <a:gd name="connsiteY74" fmla="*/ 327499 h 6793483"/>
              <a:gd name="connsiteX75" fmla="*/ 1666746 w 3349545"/>
              <a:gd name="connsiteY75" fmla="*/ 35022 h 6793483"/>
              <a:gd name="connsiteX76" fmla="*/ 1821237 w 3349545"/>
              <a:gd name="connsiteY76" fmla="*/ 16 h 6793483"/>
              <a:gd name="connsiteX0" fmla="*/ 2707307 w 3349545"/>
              <a:gd name="connsiteY0" fmla="*/ 4707202 h 6793483"/>
              <a:gd name="connsiteX1" fmla="*/ 2641993 w 3349545"/>
              <a:gd name="connsiteY1" fmla="*/ 4726252 h 6793483"/>
              <a:gd name="connsiteX2" fmla="*/ 2587564 w 3349545"/>
              <a:gd name="connsiteY2" fmla="*/ 4805174 h 6793483"/>
              <a:gd name="connsiteX3" fmla="*/ 2805278 w 3349545"/>
              <a:gd name="connsiteY3" fmla="*/ 4791567 h 6793483"/>
              <a:gd name="connsiteX4" fmla="*/ 2707307 w 3349545"/>
              <a:gd name="connsiteY4" fmla="*/ 4707202 h 6793483"/>
              <a:gd name="connsiteX5" fmla="*/ 1613293 w 3349545"/>
              <a:gd name="connsiteY5" fmla="*/ 1261872 h 6793483"/>
              <a:gd name="connsiteX6" fmla="*/ 1632343 w 3349545"/>
              <a:gd name="connsiteY6" fmla="*/ 1441488 h 6793483"/>
              <a:gd name="connsiteX7" fmla="*/ 1436400 w 3349545"/>
              <a:gd name="connsiteY7" fmla="*/ 2170830 h 6793483"/>
              <a:gd name="connsiteX8" fmla="*/ 1403743 w 3349545"/>
              <a:gd name="connsiteY8" fmla="*/ 2853908 h 6793483"/>
              <a:gd name="connsiteX9" fmla="*/ 1452728 w 3349545"/>
              <a:gd name="connsiteY9" fmla="*/ 2772266 h 6793483"/>
              <a:gd name="connsiteX10" fmla="*/ 1588800 w 3349545"/>
              <a:gd name="connsiteY10" fmla="*/ 2018430 h 6793483"/>
              <a:gd name="connsiteX11" fmla="*/ 1692214 w 3349545"/>
              <a:gd name="connsiteY11" fmla="*/ 1504080 h 6793483"/>
              <a:gd name="connsiteX12" fmla="*/ 1735757 w 3349545"/>
              <a:gd name="connsiteY12" fmla="*/ 1460537 h 6793483"/>
              <a:gd name="connsiteX13" fmla="*/ 1656834 w 3349545"/>
              <a:gd name="connsiteY13" fmla="*/ 1275480 h 6793483"/>
              <a:gd name="connsiteX14" fmla="*/ 1613293 w 3349545"/>
              <a:gd name="connsiteY14" fmla="*/ 1261872 h 6793483"/>
              <a:gd name="connsiteX15" fmla="*/ 1821237 w 3349545"/>
              <a:gd name="connsiteY15" fmla="*/ 16 h 6793483"/>
              <a:gd name="connsiteX16" fmla="*/ 2081275 w 3349545"/>
              <a:gd name="connsiteY16" fmla="*/ 68603 h 6793483"/>
              <a:gd name="connsiteX17" fmla="*/ 2243329 w 3349545"/>
              <a:gd name="connsiteY17" fmla="*/ 345059 h 6793483"/>
              <a:gd name="connsiteX18" fmla="*/ 2235166 w 3349545"/>
              <a:gd name="connsiteY18" fmla="*/ 680565 h 6793483"/>
              <a:gd name="connsiteX19" fmla="*/ 2244664 w 3349545"/>
              <a:gd name="connsiteY19" fmla="*/ 845493 h 6793483"/>
              <a:gd name="connsiteX20" fmla="*/ 2213804 w 3349545"/>
              <a:gd name="connsiteY20" fmla="*/ 971604 h 6793483"/>
              <a:gd name="connsiteX21" fmla="*/ 2233515 w 3349545"/>
              <a:gd name="connsiteY21" fmla="*/ 1080381 h 6793483"/>
              <a:gd name="connsiteX22" fmla="*/ 1803793 w 3349545"/>
              <a:gd name="connsiteY22" fmla="*/ 1485029 h 6793483"/>
              <a:gd name="connsiteX23" fmla="*/ 1811957 w 3349545"/>
              <a:gd name="connsiteY23" fmla="*/ 1580280 h 6793483"/>
              <a:gd name="connsiteX24" fmla="*/ 1782021 w 3349545"/>
              <a:gd name="connsiteY24" fmla="*/ 1672808 h 6793483"/>
              <a:gd name="connsiteX25" fmla="*/ 1809236 w 3349545"/>
              <a:gd name="connsiteY25" fmla="*/ 1993937 h 6793483"/>
              <a:gd name="connsiteX26" fmla="*/ 2247386 w 3349545"/>
              <a:gd name="connsiteY26" fmla="*/ 1204723 h 6793483"/>
              <a:gd name="connsiteX27" fmla="*/ 2234169 w 3349545"/>
              <a:gd name="connsiteY27" fmla="*/ 1083988 h 6793483"/>
              <a:gd name="connsiteX28" fmla="*/ 2240145 w 3349545"/>
              <a:gd name="connsiteY28" fmla="*/ 1116970 h 6793483"/>
              <a:gd name="connsiteX29" fmla="*/ 2394343 w 3349545"/>
              <a:gd name="connsiteY29" fmla="*/ 1275480 h 6793483"/>
              <a:gd name="connsiteX30" fmla="*/ 3090566 w 3349545"/>
              <a:gd name="connsiteY30" fmla="*/ 1914656 h 6793483"/>
              <a:gd name="connsiteX31" fmla="*/ 3055599 w 3349545"/>
              <a:gd name="connsiteY31" fmla="*/ 2631573 h 6793483"/>
              <a:gd name="connsiteX32" fmla="*/ 3066946 w 3349545"/>
              <a:gd name="connsiteY32" fmla="*/ 2864947 h 6793483"/>
              <a:gd name="connsiteX33" fmla="*/ 2926151 w 3349545"/>
              <a:gd name="connsiteY33" fmla="*/ 3411134 h 6793483"/>
              <a:gd name="connsiteX34" fmla="*/ 2941196 w 3349545"/>
              <a:gd name="connsiteY34" fmla="*/ 3532777 h 6793483"/>
              <a:gd name="connsiteX35" fmla="*/ 2758244 w 3349545"/>
              <a:gd name="connsiteY35" fmla="*/ 4396753 h 6793483"/>
              <a:gd name="connsiteX36" fmla="*/ 2707821 w 3349545"/>
              <a:gd name="connsiteY36" fmla="*/ 4516187 h 6793483"/>
              <a:gd name="connsiteX37" fmla="*/ 2713264 w 3349545"/>
              <a:gd name="connsiteY37" fmla="*/ 4644197 h 6793483"/>
              <a:gd name="connsiteX38" fmla="*/ 2873930 w 3349545"/>
              <a:gd name="connsiteY38" fmla="*/ 4778164 h 6793483"/>
              <a:gd name="connsiteX39" fmla="*/ 3309873 w 3349545"/>
              <a:gd name="connsiteY39" fmla="*/ 4773183 h 6793483"/>
              <a:gd name="connsiteX40" fmla="*/ 3333441 w 3349545"/>
              <a:gd name="connsiteY40" fmla="*/ 5729842 h 6793483"/>
              <a:gd name="connsiteX41" fmla="*/ 3003943 w 3349545"/>
              <a:gd name="connsiteY41" fmla="*/ 5885579 h 6793483"/>
              <a:gd name="connsiteX42" fmla="*/ 2954957 w 3349545"/>
              <a:gd name="connsiteY42" fmla="*/ 5950894 h 6793483"/>
              <a:gd name="connsiteX43" fmla="*/ 2884200 w 3349545"/>
              <a:gd name="connsiteY43" fmla="*/ 5945450 h 6793483"/>
              <a:gd name="connsiteX44" fmla="*/ 2879295 w 3349545"/>
              <a:gd name="connsiteY44" fmla="*/ 5916148 h 6793483"/>
              <a:gd name="connsiteX45" fmla="*/ 2863712 w 3349545"/>
              <a:gd name="connsiteY45" fmla="*/ 5920497 h 6793483"/>
              <a:gd name="connsiteX46" fmla="*/ 2487641 w 3349545"/>
              <a:gd name="connsiteY46" fmla="*/ 5978622 h 6793483"/>
              <a:gd name="connsiteX47" fmla="*/ 2210210 w 3349545"/>
              <a:gd name="connsiteY47" fmla="*/ 6651482 h 6793483"/>
              <a:gd name="connsiteX48" fmla="*/ 1928722 w 3349545"/>
              <a:gd name="connsiteY48" fmla="*/ 6793099 h 6793483"/>
              <a:gd name="connsiteX49" fmla="*/ 1818375 w 3349545"/>
              <a:gd name="connsiteY49" fmla="*/ 6601624 h 6793483"/>
              <a:gd name="connsiteX50" fmla="*/ 2029055 w 3349545"/>
              <a:gd name="connsiteY50" fmla="*/ 6142524 h 6793483"/>
              <a:gd name="connsiteX51" fmla="*/ 2031314 w 3349545"/>
              <a:gd name="connsiteY51" fmla="*/ 5974514 h 6793483"/>
              <a:gd name="connsiteX52" fmla="*/ 1689492 w 3349545"/>
              <a:gd name="connsiteY52" fmla="*/ 5949097 h 6793483"/>
              <a:gd name="connsiteX53" fmla="*/ 1385257 w 3349545"/>
              <a:gd name="connsiteY53" fmla="*/ 6100778 h 6793483"/>
              <a:gd name="connsiteX54" fmla="*/ 1166414 w 3349545"/>
              <a:gd name="connsiteY54" fmla="*/ 6116645 h 6793483"/>
              <a:gd name="connsiteX55" fmla="*/ 1045644 w 3349545"/>
              <a:gd name="connsiteY55" fmla="*/ 5995875 h 6793483"/>
              <a:gd name="connsiteX56" fmla="*/ 1435681 w 3349545"/>
              <a:gd name="connsiteY56" fmla="*/ 5734822 h 6793483"/>
              <a:gd name="connsiteX57" fmla="*/ 1481997 w 3349545"/>
              <a:gd name="connsiteY57" fmla="*/ 5531948 h 6793483"/>
              <a:gd name="connsiteX58" fmla="*/ 1264539 w 3349545"/>
              <a:gd name="connsiteY58" fmla="*/ 4136728 h 6793483"/>
              <a:gd name="connsiteX59" fmla="*/ 1173191 w 3349545"/>
              <a:gd name="connsiteY59" fmla="*/ 3908282 h 6793483"/>
              <a:gd name="connsiteX60" fmla="*/ 1266799 w 3349545"/>
              <a:gd name="connsiteY60" fmla="*/ 3338939 h 6793483"/>
              <a:gd name="connsiteX61" fmla="*/ 950753 w 3349545"/>
              <a:gd name="connsiteY61" fmla="*/ 3192290 h 6793483"/>
              <a:gd name="connsiteX62" fmla="*/ 512655 w 3349545"/>
              <a:gd name="connsiteY62" fmla="*/ 3096065 h 6793483"/>
              <a:gd name="connsiteX63" fmla="*/ 485389 w 3349545"/>
              <a:gd name="connsiteY63" fmla="*/ 2992957 h 6793483"/>
              <a:gd name="connsiteX64" fmla="*/ 364157 w 3349545"/>
              <a:gd name="connsiteY64" fmla="*/ 2985256 h 6793483"/>
              <a:gd name="connsiteX65" fmla="*/ 312861 w 3349545"/>
              <a:gd name="connsiteY65" fmla="*/ 2907157 h 6793483"/>
              <a:gd name="connsiteX66" fmla="*/ 0 w 3349545"/>
              <a:gd name="connsiteY66" fmla="*/ 2760045 h 6793483"/>
              <a:gd name="connsiteX67" fmla="*/ 328778 w 3349545"/>
              <a:gd name="connsiteY67" fmla="*/ 1963693 h 6793483"/>
              <a:gd name="connsiteX68" fmla="*/ 1109675 w 3349545"/>
              <a:gd name="connsiteY68" fmla="*/ 2286054 h 6793483"/>
              <a:gd name="connsiteX69" fmla="*/ 1183666 w 3349545"/>
              <a:gd name="connsiteY69" fmla="*/ 2122614 h 6793483"/>
              <a:gd name="connsiteX70" fmla="*/ 1204514 w 3349545"/>
              <a:gd name="connsiteY70" fmla="*/ 1954605 h 6793483"/>
              <a:gd name="connsiteX71" fmla="*/ 1239533 w 3349545"/>
              <a:gd name="connsiteY71" fmla="*/ 1364773 h 6793483"/>
              <a:gd name="connsiteX72" fmla="*/ 1597734 w 3349545"/>
              <a:gd name="connsiteY72" fmla="*/ 1208214 h 6793483"/>
              <a:gd name="connsiteX73" fmla="*/ 1444564 w 3349545"/>
              <a:gd name="connsiteY73" fmla="*/ 769294 h 6793483"/>
              <a:gd name="connsiteX74" fmla="*/ 1381151 w 3349545"/>
              <a:gd name="connsiteY74" fmla="*/ 327499 h 6793483"/>
              <a:gd name="connsiteX75" fmla="*/ 1666746 w 3349545"/>
              <a:gd name="connsiteY75" fmla="*/ 35022 h 6793483"/>
              <a:gd name="connsiteX76" fmla="*/ 1821237 w 3349545"/>
              <a:gd name="connsiteY76" fmla="*/ 16 h 6793483"/>
              <a:gd name="connsiteX0" fmla="*/ 2707307 w 3349545"/>
              <a:gd name="connsiteY0" fmla="*/ 4707202 h 6793483"/>
              <a:gd name="connsiteX1" fmla="*/ 2641993 w 3349545"/>
              <a:gd name="connsiteY1" fmla="*/ 4726252 h 6793483"/>
              <a:gd name="connsiteX2" fmla="*/ 2587564 w 3349545"/>
              <a:gd name="connsiteY2" fmla="*/ 4805174 h 6793483"/>
              <a:gd name="connsiteX3" fmla="*/ 2791671 w 3349545"/>
              <a:gd name="connsiteY3" fmla="*/ 4791567 h 6793483"/>
              <a:gd name="connsiteX4" fmla="*/ 2707307 w 3349545"/>
              <a:gd name="connsiteY4" fmla="*/ 4707202 h 6793483"/>
              <a:gd name="connsiteX5" fmla="*/ 1613293 w 3349545"/>
              <a:gd name="connsiteY5" fmla="*/ 1261872 h 6793483"/>
              <a:gd name="connsiteX6" fmla="*/ 1632343 w 3349545"/>
              <a:gd name="connsiteY6" fmla="*/ 1441488 h 6793483"/>
              <a:gd name="connsiteX7" fmla="*/ 1436400 w 3349545"/>
              <a:gd name="connsiteY7" fmla="*/ 2170830 h 6793483"/>
              <a:gd name="connsiteX8" fmla="*/ 1403743 w 3349545"/>
              <a:gd name="connsiteY8" fmla="*/ 2853908 h 6793483"/>
              <a:gd name="connsiteX9" fmla="*/ 1452728 w 3349545"/>
              <a:gd name="connsiteY9" fmla="*/ 2772266 h 6793483"/>
              <a:gd name="connsiteX10" fmla="*/ 1588800 w 3349545"/>
              <a:gd name="connsiteY10" fmla="*/ 2018430 h 6793483"/>
              <a:gd name="connsiteX11" fmla="*/ 1692214 w 3349545"/>
              <a:gd name="connsiteY11" fmla="*/ 1504080 h 6793483"/>
              <a:gd name="connsiteX12" fmla="*/ 1735757 w 3349545"/>
              <a:gd name="connsiteY12" fmla="*/ 1460537 h 6793483"/>
              <a:gd name="connsiteX13" fmla="*/ 1656834 w 3349545"/>
              <a:gd name="connsiteY13" fmla="*/ 1275480 h 6793483"/>
              <a:gd name="connsiteX14" fmla="*/ 1613293 w 3349545"/>
              <a:gd name="connsiteY14" fmla="*/ 1261872 h 6793483"/>
              <a:gd name="connsiteX15" fmla="*/ 1821237 w 3349545"/>
              <a:gd name="connsiteY15" fmla="*/ 16 h 6793483"/>
              <a:gd name="connsiteX16" fmla="*/ 2081275 w 3349545"/>
              <a:gd name="connsiteY16" fmla="*/ 68603 h 6793483"/>
              <a:gd name="connsiteX17" fmla="*/ 2243329 w 3349545"/>
              <a:gd name="connsiteY17" fmla="*/ 345059 h 6793483"/>
              <a:gd name="connsiteX18" fmla="*/ 2235166 w 3349545"/>
              <a:gd name="connsiteY18" fmla="*/ 680565 h 6793483"/>
              <a:gd name="connsiteX19" fmla="*/ 2244664 w 3349545"/>
              <a:gd name="connsiteY19" fmla="*/ 845493 h 6793483"/>
              <a:gd name="connsiteX20" fmla="*/ 2213804 w 3349545"/>
              <a:gd name="connsiteY20" fmla="*/ 971604 h 6793483"/>
              <a:gd name="connsiteX21" fmla="*/ 2233515 w 3349545"/>
              <a:gd name="connsiteY21" fmla="*/ 1080381 h 6793483"/>
              <a:gd name="connsiteX22" fmla="*/ 1803793 w 3349545"/>
              <a:gd name="connsiteY22" fmla="*/ 1485029 h 6793483"/>
              <a:gd name="connsiteX23" fmla="*/ 1811957 w 3349545"/>
              <a:gd name="connsiteY23" fmla="*/ 1580280 h 6793483"/>
              <a:gd name="connsiteX24" fmla="*/ 1782021 w 3349545"/>
              <a:gd name="connsiteY24" fmla="*/ 1672808 h 6793483"/>
              <a:gd name="connsiteX25" fmla="*/ 1809236 w 3349545"/>
              <a:gd name="connsiteY25" fmla="*/ 1993937 h 6793483"/>
              <a:gd name="connsiteX26" fmla="*/ 2247386 w 3349545"/>
              <a:gd name="connsiteY26" fmla="*/ 1204723 h 6793483"/>
              <a:gd name="connsiteX27" fmla="*/ 2234169 w 3349545"/>
              <a:gd name="connsiteY27" fmla="*/ 1083988 h 6793483"/>
              <a:gd name="connsiteX28" fmla="*/ 2240145 w 3349545"/>
              <a:gd name="connsiteY28" fmla="*/ 1116970 h 6793483"/>
              <a:gd name="connsiteX29" fmla="*/ 2394343 w 3349545"/>
              <a:gd name="connsiteY29" fmla="*/ 1275480 h 6793483"/>
              <a:gd name="connsiteX30" fmla="*/ 3090566 w 3349545"/>
              <a:gd name="connsiteY30" fmla="*/ 1914656 h 6793483"/>
              <a:gd name="connsiteX31" fmla="*/ 3055599 w 3349545"/>
              <a:gd name="connsiteY31" fmla="*/ 2631573 h 6793483"/>
              <a:gd name="connsiteX32" fmla="*/ 3066946 w 3349545"/>
              <a:gd name="connsiteY32" fmla="*/ 2864947 h 6793483"/>
              <a:gd name="connsiteX33" fmla="*/ 2926151 w 3349545"/>
              <a:gd name="connsiteY33" fmla="*/ 3411134 h 6793483"/>
              <a:gd name="connsiteX34" fmla="*/ 2941196 w 3349545"/>
              <a:gd name="connsiteY34" fmla="*/ 3532777 h 6793483"/>
              <a:gd name="connsiteX35" fmla="*/ 2758244 w 3349545"/>
              <a:gd name="connsiteY35" fmla="*/ 4396753 h 6793483"/>
              <a:gd name="connsiteX36" fmla="*/ 2707821 w 3349545"/>
              <a:gd name="connsiteY36" fmla="*/ 4516187 h 6793483"/>
              <a:gd name="connsiteX37" fmla="*/ 2713264 w 3349545"/>
              <a:gd name="connsiteY37" fmla="*/ 4644197 h 6793483"/>
              <a:gd name="connsiteX38" fmla="*/ 2873930 w 3349545"/>
              <a:gd name="connsiteY38" fmla="*/ 4778164 h 6793483"/>
              <a:gd name="connsiteX39" fmla="*/ 3309873 w 3349545"/>
              <a:gd name="connsiteY39" fmla="*/ 4773183 h 6793483"/>
              <a:gd name="connsiteX40" fmla="*/ 3333441 w 3349545"/>
              <a:gd name="connsiteY40" fmla="*/ 5729842 h 6793483"/>
              <a:gd name="connsiteX41" fmla="*/ 3003943 w 3349545"/>
              <a:gd name="connsiteY41" fmla="*/ 5885579 h 6793483"/>
              <a:gd name="connsiteX42" fmla="*/ 2954957 w 3349545"/>
              <a:gd name="connsiteY42" fmla="*/ 5950894 h 6793483"/>
              <a:gd name="connsiteX43" fmla="*/ 2884200 w 3349545"/>
              <a:gd name="connsiteY43" fmla="*/ 5945450 h 6793483"/>
              <a:gd name="connsiteX44" fmla="*/ 2879295 w 3349545"/>
              <a:gd name="connsiteY44" fmla="*/ 5916148 h 6793483"/>
              <a:gd name="connsiteX45" fmla="*/ 2863712 w 3349545"/>
              <a:gd name="connsiteY45" fmla="*/ 5920497 h 6793483"/>
              <a:gd name="connsiteX46" fmla="*/ 2487641 w 3349545"/>
              <a:gd name="connsiteY46" fmla="*/ 5978622 h 6793483"/>
              <a:gd name="connsiteX47" fmla="*/ 2210210 w 3349545"/>
              <a:gd name="connsiteY47" fmla="*/ 6651482 h 6793483"/>
              <a:gd name="connsiteX48" fmla="*/ 1928722 w 3349545"/>
              <a:gd name="connsiteY48" fmla="*/ 6793099 h 6793483"/>
              <a:gd name="connsiteX49" fmla="*/ 1818375 w 3349545"/>
              <a:gd name="connsiteY49" fmla="*/ 6601624 h 6793483"/>
              <a:gd name="connsiteX50" fmla="*/ 2029055 w 3349545"/>
              <a:gd name="connsiteY50" fmla="*/ 6142524 h 6793483"/>
              <a:gd name="connsiteX51" fmla="*/ 2031314 w 3349545"/>
              <a:gd name="connsiteY51" fmla="*/ 5974514 h 6793483"/>
              <a:gd name="connsiteX52" fmla="*/ 1689492 w 3349545"/>
              <a:gd name="connsiteY52" fmla="*/ 5949097 h 6793483"/>
              <a:gd name="connsiteX53" fmla="*/ 1385257 w 3349545"/>
              <a:gd name="connsiteY53" fmla="*/ 6100778 h 6793483"/>
              <a:gd name="connsiteX54" fmla="*/ 1166414 w 3349545"/>
              <a:gd name="connsiteY54" fmla="*/ 6116645 h 6793483"/>
              <a:gd name="connsiteX55" fmla="*/ 1045644 w 3349545"/>
              <a:gd name="connsiteY55" fmla="*/ 5995875 h 6793483"/>
              <a:gd name="connsiteX56" fmla="*/ 1435681 w 3349545"/>
              <a:gd name="connsiteY56" fmla="*/ 5734822 h 6793483"/>
              <a:gd name="connsiteX57" fmla="*/ 1481997 w 3349545"/>
              <a:gd name="connsiteY57" fmla="*/ 5531948 h 6793483"/>
              <a:gd name="connsiteX58" fmla="*/ 1264539 w 3349545"/>
              <a:gd name="connsiteY58" fmla="*/ 4136728 h 6793483"/>
              <a:gd name="connsiteX59" fmla="*/ 1173191 w 3349545"/>
              <a:gd name="connsiteY59" fmla="*/ 3908282 h 6793483"/>
              <a:gd name="connsiteX60" fmla="*/ 1266799 w 3349545"/>
              <a:gd name="connsiteY60" fmla="*/ 3338939 h 6793483"/>
              <a:gd name="connsiteX61" fmla="*/ 950753 w 3349545"/>
              <a:gd name="connsiteY61" fmla="*/ 3192290 h 6793483"/>
              <a:gd name="connsiteX62" fmla="*/ 512655 w 3349545"/>
              <a:gd name="connsiteY62" fmla="*/ 3096065 h 6793483"/>
              <a:gd name="connsiteX63" fmla="*/ 485389 w 3349545"/>
              <a:gd name="connsiteY63" fmla="*/ 2992957 h 6793483"/>
              <a:gd name="connsiteX64" fmla="*/ 364157 w 3349545"/>
              <a:gd name="connsiteY64" fmla="*/ 2985256 h 6793483"/>
              <a:gd name="connsiteX65" fmla="*/ 312861 w 3349545"/>
              <a:gd name="connsiteY65" fmla="*/ 2907157 h 6793483"/>
              <a:gd name="connsiteX66" fmla="*/ 0 w 3349545"/>
              <a:gd name="connsiteY66" fmla="*/ 2760045 h 6793483"/>
              <a:gd name="connsiteX67" fmla="*/ 328778 w 3349545"/>
              <a:gd name="connsiteY67" fmla="*/ 1963693 h 6793483"/>
              <a:gd name="connsiteX68" fmla="*/ 1109675 w 3349545"/>
              <a:gd name="connsiteY68" fmla="*/ 2286054 h 6793483"/>
              <a:gd name="connsiteX69" fmla="*/ 1183666 w 3349545"/>
              <a:gd name="connsiteY69" fmla="*/ 2122614 h 6793483"/>
              <a:gd name="connsiteX70" fmla="*/ 1204514 w 3349545"/>
              <a:gd name="connsiteY70" fmla="*/ 1954605 h 6793483"/>
              <a:gd name="connsiteX71" fmla="*/ 1239533 w 3349545"/>
              <a:gd name="connsiteY71" fmla="*/ 1364773 h 6793483"/>
              <a:gd name="connsiteX72" fmla="*/ 1597734 w 3349545"/>
              <a:gd name="connsiteY72" fmla="*/ 1208214 h 6793483"/>
              <a:gd name="connsiteX73" fmla="*/ 1444564 w 3349545"/>
              <a:gd name="connsiteY73" fmla="*/ 769294 h 6793483"/>
              <a:gd name="connsiteX74" fmla="*/ 1381151 w 3349545"/>
              <a:gd name="connsiteY74" fmla="*/ 327499 h 6793483"/>
              <a:gd name="connsiteX75" fmla="*/ 1666746 w 3349545"/>
              <a:gd name="connsiteY75" fmla="*/ 35022 h 6793483"/>
              <a:gd name="connsiteX76" fmla="*/ 1821237 w 3349545"/>
              <a:gd name="connsiteY76" fmla="*/ 16 h 6793483"/>
              <a:gd name="connsiteX0" fmla="*/ 2707307 w 3349545"/>
              <a:gd name="connsiteY0" fmla="*/ 4707202 h 6793483"/>
              <a:gd name="connsiteX1" fmla="*/ 2641993 w 3349545"/>
              <a:gd name="connsiteY1" fmla="*/ 4726252 h 6793483"/>
              <a:gd name="connsiteX2" fmla="*/ 2587564 w 3349545"/>
              <a:gd name="connsiteY2" fmla="*/ 4805174 h 6793483"/>
              <a:gd name="connsiteX3" fmla="*/ 2791671 w 3349545"/>
              <a:gd name="connsiteY3" fmla="*/ 4791567 h 6793483"/>
              <a:gd name="connsiteX4" fmla="*/ 2707307 w 3349545"/>
              <a:gd name="connsiteY4" fmla="*/ 4707202 h 6793483"/>
              <a:gd name="connsiteX5" fmla="*/ 1613293 w 3349545"/>
              <a:gd name="connsiteY5" fmla="*/ 1261872 h 6793483"/>
              <a:gd name="connsiteX6" fmla="*/ 1632343 w 3349545"/>
              <a:gd name="connsiteY6" fmla="*/ 1441488 h 6793483"/>
              <a:gd name="connsiteX7" fmla="*/ 1436400 w 3349545"/>
              <a:gd name="connsiteY7" fmla="*/ 2170830 h 6793483"/>
              <a:gd name="connsiteX8" fmla="*/ 1403743 w 3349545"/>
              <a:gd name="connsiteY8" fmla="*/ 2853908 h 6793483"/>
              <a:gd name="connsiteX9" fmla="*/ 1452728 w 3349545"/>
              <a:gd name="connsiteY9" fmla="*/ 2772266 h 6793483"/>
              <a:gd name="connsiteX10" fmla="*/ 1588800 w 3349545"/>
              <a:gd name="connsiteY10" fmla="*/ 2018430 h 6793483"/>
              <a:gd name="connsiteX11" fmla="*/ 1692214 w 3349545"/>
              <a:gd name="connsiteY11" fmla="*/ 1504080 h 6793483"/>
              <a:gd name="connsiteX12" fmla="*/ 1735757 w 3349545"/>
              <a:gd name="connsiteY12" fmla="*/ 1460537 h 6793483"/>
              <a:gd name="connsiteX13" fmla="*/ 1656834 w 3349545"/>
              <a:gd name="connsiteY13" fmla="*/ 1275480 h 6793483"/>
              <a:gd name="connsiteX14" fmla="*/ 1613293 w 3349545"/>
              <a:gd name="connsiteY14" fmla="*/ 1261872 h 6793483"/>
              <a:gd name="connsiteX15" fmla="*/ 1821237 w 3349545"/>
              <a:gd name="connsiteY15" fmla="*/ 16 h 6793483"/>
              <a:gd name="connsiteX16" fmla="*/ 2081275 w 3349545"/>
              <a:gd name="connsiteY16" fmla="*/ 68603 h 6793483"/>
              <a:gd name="connsiteX17" fmla="*/ 2243329 w 3349545"/>
              <a:gd name="connsiteY17" fmla="*/ 345059 h 6793483"/>
              <a:gd name="connsiteX18" fmla="*/ 2235166 w 3349545"/>
              <a:gd name="connsiteY18" fmla="*/ 680565 h 6793483"/>
              <a:gd name="connsiteX19" fmla="*/ 2244664 w 3349545"/>
              <a:gd name="connsiteY19" fmla="*/ 845493 h 6793483"/>
              <a:gd name="connsiteX20" fmla="*/ 2213804 w 3349545"/>
              <a:gd name="connsiteY20" fmla="*/ 971604 h 6793483"/>
              <a:gd name="connsiteX21" fmla="*/ 2233515 w 3349545"/>
              <a:gd name="connsiteY21" fmla="*/ 1080381 h 6793483"/>
              <a:gd name="connsiteX22" fmla="*/ 1803793 w 3349545"/>
              <a:gd name="connsiteY22" fmla="*/ 1485029 h 6793483"/>
              <a:gd name="connsiteX23" fmla="*/ 1811957 w 3349545"/>
              <a:gd name="connsiteY23" fmla="*/ 1580280 h 6793483"/>
              <a:gd name="connsiteX24" fmla="*/ 1782021 w 3349545"/>
              <a:gd name="connsiteY24" fmla="*/ 1672808 h 6793483"/>
              <a:gd name="connsiteX25" fmla="*/ 1809236 w 3349545"/>
              <a:gd name="connsiteY25" fmla="*/ 1993937 h 6793483"/>
              <a:gd name="connsiteX26" fmla="*/ 2247386 w 3349545"/>
              <a:gd name="connsiteY26" fmla="*/ 1204723 h 6793483"/>
              <a:gd name="connsiteX27" fmla="*/ 2234169 w 3349545"/>
              <a:gd name="connsiteY27" fmla="*/ 1083988 h 6793483"/>
              <a:gd name="connsiteX28" fmla="*/ 2240145 w 3349545"/>
              <a:gd name="connsiteY28" fmla="*/ 1116970 h 6793483"/>
              <a:gd name="connsiteX29" fmla="*/ 2394343 w 3349545"/>
              <a:gd name="connsiteY29" fmla="*/ 1275480 h 6793483"/>
              <a:gd name="connsiteX30" fmla="*/ 3090566 w 3349545"/>
              <a:gd name="connsiteY30" fmla="*/ 1914656 h 6793483"/>
              <a:gd name="connsiteX31" fmla="*/ 3055599 w 3349545"/>
              <a:gd name="connsiteY31" fmla="*/ 2631573 h 6793483"/>
              <a:gd name="connsiteX32" fmla="*/ 3066946 w 3349545"/>
              <a:gd name="connsiteY32" fmla="*/ 2864947 h 6793483"/>
              <a:gd name="connsiteX33" fmla="*/ 2926151 w 3349545"/>
              <a:gd name="connsiteY33" fmla="*/ 3411134 h 6793483"/>
              <a:gd name="connsiteX34" fmla="*/ 2941196 w 3349545"/>
              <a:gd name="connsiteY34" fmla="*/ 3532777 h 6793483"/>
              <a:gd name="connsiteX35" fmla="*/ 2758244 w 3349545"/>
              <a:gd name="connsiteY35" fmla="*/ 4396753 h 6793483"/>
              <a:gd name="connsiteX36" fmla="*/ 2707821 w 3349545"/>
              <a:gd name="connsiteY36" fmla="*/ 4516187 h 6793483"/>
              <a:gd name="connsiteX37" fmla="*/ 2713264 w 3349545"/>
              <a:gd name="connsiteY37" fmla="*/ 4633311 h 6793483"/>
              <a:gd name="connsiteX38" fmla="*/ 2873930 w 3349545"/>
              <a:gd name="connsiteY38" fmla="*/ 4778164 h 6793483"/>
              <a:gd name="connsiteX39" fmla="*/ 3309873 w 3349545"/>
              <a:gd name="connsiteY39" fmla="*/ 4773183 h 6793483"/>
              <a:gd name="connsiteX40" fmla="*/ 3333441 w 3349545"/>
              <a:gd name="connsiteY40" fmla="*/ 5729842 h 6793483"/>
              <a:gd name="connsiteX41" fmla="*/ 3003943 w 3349545"/>
              <a:gd name="connsiteY41" fmla="*/ 5885579 h 6793483"/>
              <a:gd name="connsiteX42" fmla="*/ 2954957 w 3349545"/>
              <a:gd name="connsiteY42" fmla="*/ 5950894 h 6793483"/>
              <a:gd name="connsiteX43" fmla="*/ 2884200 w 3349545"/>
              <a:gd name="connsiteY43" fmla="*/ 5945450 h 6793483"/>
              <a:gd name="connsiteX44" fmla="*/ 2879295 w 3349545"/>
              <a:gd name="connsiteY44" fmla="*/ 5916148 h 6793483"/>
              <a:gd name="connsiteX45" fmla="*/ 2863712 w 3349545"/>
              <a:gd name="connsiteY45" fmla="*/ 5920497 h 6793483"/>
              <a:gd name="connsiteX46" fmla="*/ 2487641 w 3349545"/>
              <a:gd name="connsiteY46" fmla="*/ 5978622 h 6793483"/>
              <a:gd name="connsiteX47" fmla="*/ 2210210 w 3349545"/>
              <a:gd name="connsiteY47" fmla="*/ 6651482 h 6793483"/>
              <a:gd name="connsiteX48" fmla="*/ 1928722 w 3349545"/>
              <a:gd name="connsiteY48" fmla="*/ 6793099 h 6793483"/>
              <a:gd name="connsiteX49" fmla="*/ 1818375 w 3349545"/>
              <a:gd name="connsiteY49" fmla="*/ 6601624 h 6793483"/>
              <a:gd name="connsiteX50" fmla="*/ 2029055 w 3349545"/>
              <a:gd name="connsiteY50" fmla="*/ 6142524 h 6793483"/>
              <a:gd name="connsiteX51" fmla="*/ 2031314 w 3349545"/>
              <a:gd name="connsiteY51" fmla="*/ 5974514 h 6793483"/>
              <a:gd name="connsiteX52" fmla="*/ 1689492 w 3349545"/>
              <a:gd name="connsiteY52" fmla="*/ 5949097 h 6793483"/>
              <a:gd name="connsiteX53" fmla="*/ 1385257 w 3349545"/>
              <a:gd name="connsiteY53" fmla="*/ 6100778 h 6793483"/>
              <a:gd name="connsiteX54" fmla="*/ 1166414 w 3349545"/>
              <a:gd name="connsiteY54" fmla="*/ 6116645 h 6793483"/>
              <a:gd name="connsiteX55" fmla="*/ 1045644 w 3349545"/>
              <a:gd name="connsiteY55" fmla="*/ 5995875 h 6793483"/>
              <a:gd name="connsiteX56" fmla="*/ 1435681 w 3349545"/>
              <a:gd name="connsiteY56" fmla="*/ 5734822 h 6793483"/>
              <a:gd name="connsiteX57" fmla="*/ 1481997 w 3349545"/>
              <a:gd name="connsiteY57" fmla="*/ 5531948 h 6793483"/>
              <a:gd name="connsiteX58" fmla="*/ 1264539 w 3349545"/>
              <a:gd name="connsiteY58" fmla="*/ 4136728 h 6793483"/>
              <a:gd name="connsiteX59" fmla="*/ 1173191 w 3349545"/>
              <a:gd name="connsiteY59" fmla="*/ 3908282 h 6793483"/>
              <a:gd name="connsiteX60" fmla="*/ 1266799 w 3349545"/>
              <a:gd name="connsiteY60" fmla="*/ 3338939 h 6793483"/>
              <a:gd name="connsiteX61" fmla="*/ 950753 w 3349545"/>
              <a:gd name="connsiteY61" fmla="*/ 3192290 h 6793483"/>
              <a:gd name="connsiteX62" fmla="*/ 512655 w 3349545"/>
              <a:gd name="connsiteY62" fmla="*/ 3096065 h 6793483"/>
              <a:gd name="connsiteX63" fmla="*/ 485389 w 3349545"/>
              <a:gd name="connsiteY63" fmla="*/ 2992957 h 6793483"/>
              <a:gd name="connsiteX64" fmla="*/ 364157 w 3349545"/>
              <a:gd name="connsiteY64" fmla="*/ 2985256 h 6793483"/>
              <a:gd name="connsiteX65" fmla="*/ 312861 w 3349545"/>
              <a:gd name="connsiteY65" fmla="*/ 2907157 h 6793483"/>
              <a:gd name="connsiteX66" fmla="*/ 0 w 3349545"/>
              <a:gd name="connsiteY66" fmla="*/ 2760045 h 6793483"/>
              <a:gd name="connsiteX67" fmla="*/ 328778 w 3349545"/>
              <a:gd name="connsiteY67" fmla="*/ 1963693 h 6793483"/>
              <a:gd name="connsiteX68" fmla="*/ 1109675 w 3349545"/>
              <a:gd name="connsiteY68" fmla="*/ 2286054 h 6793483"/>
              <a:gd name="connsiteX69" fmla="*/ 1183666 w 3349545"/>
              <a:gd name="connsiteY69" fmla="*/ 2122614 h 6793483"/>
              <a:gd name="connsiteX70" fmla="*/ 1204514 w 3349545"/>
              <a:gd name="connsiteY70" fmla="*/ 1954605 h 6793483"/>
              <a:gd name="connsiteX71" fmla="*/ 1239533 w 3349545"/>
              <a:gd name="connsiteY71" fmla="*/ 1364773 h 6793483"/>
              <a:gd name="connsiteX72" fmla="*/ 1597734 w 3349545"/>
              <a:gd name="connsiteY72" fmla="*/ 1208214 h 6793483"/>
              <a:gd name="connsiteX73" fmla="*/ 1444564 w 3349545"/>
              <a:gd name="connsiteY73" fmla="*/ 769294 h 6793483"/>
              <a:gd name="connsiteX74" fmla="*/ 1381151 w 3349545"/>
              <a:gd name="connsiteY74" fmla="*/ 327499 h 6793483"/>
              <a:gd name="connsiteX75" fmla="*/ 1666746 w 3349545"/>
              <a:gd name="connsiteY75" fmla="*/ 35022 h 6793483"/>
              <a:gd name="connsiteX76" fmla="*/ 1821237 w 3349545"/>
              <a:gd name="connsiteY76" fmla="*/ 16 h 6793483"/>
              <a:gd name="connsiteX0" fmla="*/ 2710028 w 3349545"/>
              <a:gd name="connsiteY0" fmla="*/ 4715366 h 6793483"/>
              <a:gd name="connsiteX1" fmla="*/ 2641993 w 3349545"/>
              <a:gd name="connsiteY1" fmla="*/ 4726252 h 6793483"/>
              <a:gd name="connsiteX2" fmla="*/ 2587564 w 3349545"/>
              <a:gd name="connsiteY2" fmla="*/ 4805174 h 6793483"/>
              <a:gd name="connsiteX3" fmla="*/ 2791671 w 3349545"/>
              <a:gd name="connsiteY3" fmla="*/ 4791567 h 6793483"/>
              <a:gd name="connsiteX4" fmla="*/ 2710028 w 3349545"/>
              <a:gd name="connsiteY4" fmla="*/ 4715366 h 6793483"/>
              <a:gd name="connsiteX5" fmla="*/ 1613293 w 3349545"/>
              <a:gd name="connsiteY5" fmla="*/ 1261872 h 6793483"/>
              <a:gd name="connsiteX6" fmla="*/ 1632343 w 3349545"/>
              <a:gd name="connsiteY6" fmla="*/ 1441488 h 6793483"/>
              <a:gd name="connsiteX7" fmla="*/ 1436400 w 3349545"/>
              <a:gd name="connsiteY7" fmla="*/ 2170830 h 6793483"/>
              <a:gd name="connsiteX8" fmla="*/ 1403743 w 3349545"/>
              <a:gd name="connsiteY8" fmla="*/ 2853908 h 6793483"/>
              <a:gd name="connsiteX9" fmla="*/ 1452728 w 3349545"/>
              <a:gd name="connsiteY9" fmla="*/ 2772266 h 6793483"/>
              <a:gd name="connsiteX10" fmla="*/ 1588800 w 3349545"/>
              <a:gd name="connsiteY10" fmla="*/ 2018430 h 6793483"/>
              <a:gd name="connsiteX11" fmla="*/ 1692214 w 3349545"/>
              <a:gd name="connsiteY11" fmla="*/ 1504080 h 6793483"/>
              <a:gd name="connsiteX12" fmla="*/ 1735757 w 3349545"/>
              <a:gd name="connsiteY12" fmla="*/ 1460537 h 6793483"/>
              <a:gd name="connsiteX13" fmla="*/ 1656834 w 3349545"/>
              <a:gd name="connsiteY13" fmla="*/ 1275480 h 6793483"/>
              <a:gd name="connsiteX14" fmla="*/ 1613293 w 3349545"/>
              <a:gd name="connsiteY14" fmla="*/ 1261872 h 6793483"/>
              <a:gd name="connsiteX15" fmla="*/ 1821237 w 3349545"/>
              <a:gd name="connsiteY15" fmla="*/ 16 h 6793483"/>
              <a:gd name="connsiteX16" fmla="*/ 2081275 w 3349545"/>
              <a:gd name="connsiteY16" fmla="*/ 68603 h 6793483"/>
              <a:gd name="connsiteX17" fmla="*/ 2243329 w 3349545"/>
              <a:gd name="connsiteY17" fmla="*/ 345059 h 6793483"/>
              <a:gd name="connsiteX18" fmla="*/ 2235166 w 3349545"/>
              <a:gd name="connsiteY18" fmla="*/ 680565 h 6793483"/>
              <a:gd name="connsiteX19" fmla="*/ 2244664 w 3349545"/>
              <a:gd name="connsiteY19" fmla="*/ 845493 h 6793483"/>
              <a:gd name="connsiteX20" fmla="*/ 2213804 w 3349545"/>
              <a:gd name="connsiteY20" fmla="*/ 971604 h 6793483"/>
              <a:gd name="connsiteX21" fmla="*/ 2233515 w 3349545"/>
              <a:gd name="connsiteY21" fmla="*/ 1080381 h 6793483"/>
              <a:gd name="connsiteX22" fmla="*/ 1803793 w 3349545"/>
              <a:gd name="connsiteY22" fmla="*/ 1485029 h 6793483"/>
              <a:gd name="connsiteX23" fmla="*/ 1811957 w 3349545"/>
              <a:gd name="connsiteY23" fmla="*/ 1580280 h 6793483"/>
              <a:gd name="connsiteX24" fmla="*/ 1782021 w 3349545"/>
              <a:gd name="connsiteY24" fmla="*/ 1672808 h 6793483"/>
              <a:gd name="connsiteX25" fmla="*/ 1809236 w 3349545"/>
              <a:gd name="connsiteY25" fmla="*/ 1993937 h 6793483"/>
              <a:gd name="connsiteX26" fmla="*/ 2247386 w 3349545"/>
              <a:gd name="connsiteY26" fmla="*/ 1204723 h 6793483"/>
              <a:gd name="connsiteX27" fmla="*/ 2234169 w 3349545"/>
              <a:gd name="connsiteY27" fmla="*/ 1083988 h 6793483"/>
              <a:gd name="connsiteX28" fmla="*/ 2240145 w 3349545"/>
              <a:gd name="connsiteY28" fmla="*/ 1116970 h 6793483"/>
              <a:gd name="connsiteX29" fmla="*/ 2394343 w 3349545"/>
              <a:gd name="connsiteY29" fmla="*/ 1275480 h 6793483"/>
              <a:gd name="connsiteX30" fmla="*/ 3090566 w 3349545"/>
              <a:gd name="connsiteY30" fmla="*/ 1914656 h 6793483"/>
              <a:gd name="connsiteX31" fmla="*/ 3055599 w 3349545"/>
              <a:gd name="connsiteY31" fmla="*/ 2631573 h 6793483"/>
              <a:gd name="connsiteX32" fmla="*/ 3066946 w 3349545"/>
              <a:gd name="connsiteY32" fmla="*/ 2864947 h 6793483"/>
              <a:gd name="connsiteX33" fmla="*/ 2926151 w 3349545"/>
              <a:gd name="connsiteY33" fmla="*/ 3411134 h 6793483"/>
              <a:gd name="connsiteX34" fmla="*/ 2941196 w 3349545"/>
              <a:gd name="connsiteY34" fmla="*/ 3532777 h 6793483"/>
              <a:gd name="connsiteX35" fmla="*/ 2758244 w 3349545"/>
              <a:gd name="connsiteY35" fmla="*/ 4396753 h 6793483"/>
              <a:gd name="connsiteX36" fmla="*/ 2707821 w 3349545"/>
              <a:gd name="connsiteY36" fmla="*/ 4516187 h 6793483"/>
              <a:gd name="connsiteX37" fmla="*/ 2713264 w 3349545"/>
              <a:gd name="connsiteY37" fmla="*/ 4633311 h 6793483"/>
              <a:gd name="connsiteX38" fmla="*/ 2873930 w 3349545"/>
              <a:gd name="connsiteY38" fmla="*/ 4778164 h 6793483"/>
              <a:gd name="connsiteX39" fmla="*/ 3309873 w 3349545"/>
              <a:gd name="connsiteY39" fmla="*/ 4773183 h 6793483"/>
              <a:gd name="connsiteX40" fmla="*/ 3333441 w 3349545"/>
              <a:gd name="connsiteY40" fmla="*/ 5729842 h 6793483"/>
              <a:gd name="connsiteX41" fmla="*/ 3003943 w 3349545"/>
              <a:gd name="connsiteY41" fmla="*/ 5885579 h 6793483"/>
              <a:gd name="connsiteX42" fmla="*/ 2954957 w 3349545"/>
              <a:gd name="connsiteY42" fmla="*/ 5950894 h 6793483"/>
              <a:gd name="connsiteX43" fmla="*/ 2884200 w 3349545"/>
              <a:gd name="connsiteY43" fmla="*/ 5945450 h 6793483"/>
              <a:gd name="connsiteX44" fmla="*/ 2879295 w 3349545"/>
              <a:gd name="connsiteY44" fmla="*/ 5916148 h 6793483"/>
              <a:gd name="connsiteX45" fmla="*/ 2863712 w 3349545"/>
              <a:gd name="connsiteY45" fmla="*/ 5920497 h 6793483"/>
              <a:gd name="connsiteX46" fmla="*/ 2487641 w 3349545"/>
              <a:gd name="connsiteY46" fmla="*/ 5978622 h 6793483"/>
              <a:gd name="connsiteX47" fmla="*/ 2210210 w 3349545"/>
              <a:gd name="connsiteY47" fmla="*/ 6651482 h 6793483"/>
              <a:gd name="connsiteX48" fmla="*/ 1928722 w 3349545"/>
              <a:gd name="connsiteY48" fmla="*/ 6793099 h 6793483"/>
              <a:gd name="connsiteX49" fmla="*/ 1818375 w 3349545"/>
              <a:gd name="connsiteY49" fmla="*/ 6601624 h 6793483"/>
              <a:gd name="connsiteX50" fmla="*/ 2029055 w 3349545"/>
              <a:gd name="connsiteY50" fmla="*/ 6142524 h 6793483"/>
              <a:gd name="connsiteX51" fmla="*/ 2031314 w 3349545"/>
              <a:gd name="connsiteY51" fmla="*/ 5974514 h 6793483"/>
              <a:gd name="connsiteX52" fmla="*/ 1689492 w 3349545"/>
              <a:gd name="connsiteY52" fmla="*/ 5949097 h 6793483"/>
              <a:gd name="connsiteX53" fmla="*/ 1385257 w 3349545"/>
              <a:gd name="connsiteY53" fmla="*/ 6100778 h 6793483"/>
              <a:gd name="connsiteX54" fmla="*/ 1166414 w 3349545"/>
              <a:gd name="connsiteY54" fmla="*/ 6116645 h 6793483"/>
              <a:gd name="connsiteX55" fmla="*/ 1045644 w 3349545"/>
              <a:gd name="connsiteY55" fmla="*/ 5995875 h 6793483"/>
              <a:gd name="connsiteX56" fmla="*/ 1435681 w 3349545"/>
              <a:gd name="connsiteY56" fmla="*/ 5734822 h 6793483"/>
              <a:gd name="connsiteX57" fmla="*/ 1481997 w 3349545"/>
              <a:gd name="connsiteY57" fmla="*/ 5531948 h 6793483"/>
              <a:gd name="connsiteX58" fmla="*/ 1264539 w 3349545"/>
              <a:gd name="connsiteY58" fmla="*/ 4136728 h 6793483"/>
              <a:gd name="connsiteX59" fmla="*/ 1173191 w 3349545"/>
              <a:gd name="connsiteY59" fmla="*/ 3908282 h 6793483"/>
              <a:gd name="connsiteX60" fmla="*/ 1266799 w 3349545"/>
              <a:gd name="connsiteY60" fmla="*/ 3338939 h 6793483"/>
              <a:gd name="connsiteX61" fmla="*/ 950753 w 3349545"/>
              <a:gd name="connsiteY61" fmla="*/ 3192290 h 6793483"/>
              <a:gd name="connsiteX62" fmla="*/ 512655 w 3349545"/>
              <a:gd name="connsiteY62" fmla="*/ 3096065 h 6793483"/>
              <a:gd name="connsiteX63" fmla="*/ 485389 w 3349545"/>
              <a:gd name="connsiteY63" fmla="*/ 2992957 h 6793483"/>
              <a:gd name="connsiteX64" fmla="*/ 364157 w 3349545"/>
              <a:gd name="connsiteY64" fmla="*/ 2985256 h 6793483"/>
              <a:gd name="connsiteX65" fmla="*/ 312861 w 3349545"/>
              <a:gd name="connsiteY65" fmla="*/ 2907157 h 6793483"/>
              <a:gd name="connsiteX66" fmla="*/ 0 w 3349545"/>
              <a:gd name="connsiteY66" fmla="*/ 2760045 h 6793483"/>
              <a:gd name="connsiteX67" fmla="*/ 328778 w 3349545"/>
              <a:gd name="connsiteY67" fmla="*/ 1963693 h 6793483"/>
              <a:gd name="connsiteX68" fmla="*/ 1109675 w 3349545"/>
              <a:gd name="connsiteY68" fmla="*/ 2286054 h 6793483"/>
              <a:gd name="connsiteX69" fmla="*/ 1183666 w 3349545"/>
              <a:gd name="connsiteY69" fmla="*/ 2122614 h 6793483"/>
              <a:gd name="connsiteX70" fmla="*/ 1204514 w 3349545"/>
              <a:gd name="connsiteY70" fmla="*/ 1954605 h 6793483"/>
              <a:gd name="connsiteX71" fmla="*/ 1239533 w 3349545"/>
              <a:gd name="connsiteY71" fmla="*/ 1364773 h 6793483"/>
              <a:gd name="connsiteX72" fmla="*/ 1597734 w 3349545"/>
              <a:gd name="connsiteY72" fmla="*/ 1208214 h 6793483"/>
              <a:gd name="connsiteX73" fmla="*/ 1444564 w 3349545"/>
              <a:gd name="connsiteY73" fmla="*/ 769294 h 6793483"/>
              <a:gd name="connsiteX74" fmla="*/ 1381151 w 3349545"/>
              <a:gd name="connsiteY74" fmla="*/ 327499 h 6793483"/>
              <a:gd name="connsiteX75" fmla="*/ 1666746 w 3349545"/>
              <a:gd name="connsiteY75" fmla="*/ 35022 h 6793483"/>
              <a:gd name="connsiteX76" fmla="*/ 1821237 w 3349545"/>
              <a:gd name="connsiteY76" fmla="*/ 16 h 6793483"/>
              <a:gd name="connsiteX0" fmla="*/ 2710028 w 3349545"/>
              <a:gd name="connsiteY0" fmla="*/ 4715366 h 6793483"/>
              <a:gd name="connsiteX1" fmla="*/ 2641993 w 3349545"/>
              <a:gd name="connsiteY1" fmla="*/ 4726252 h 6793483"/>
              <a:gd name="connsiteX2" fmla="*/ 2587564 w 3349545"/>
              <a:gd name="connsiteY2" fmla="*/ 4805174 h 6793483"/>
              <a:gd name="connsiteX3" fmla="*/ 2791671 w 3349545"/>
              <a:gd name="connsiteY3" fmla="*/ 4791567 h 6793483"/>
              <a:gd name="connsiteX4" fmla="*/ 2710028 w 3349545"/>
              <a:gd name="connsiteY4" fmla="*/ 4715366 h 6793483"/>
              <a:gd name="connsiteX5" fmla="*/ 1613293 w 3349545"/>
              <a:gd name="connsiteY5" fmla="*/ 1261872 h 6793483"/>
              <a:gd name="connsiteX6" fmla="*/ 1632343 w 3349545"/>
              <a:gd name="connsiteY6" fmla="*/ 1441488 h 6793483"/>
              <a:gd name="connsiteX7" fmla="*/ 1436400 w 3349545"/>
              <a:gd name="connsiteY7" fmla="*/ 2170830 h 6793483"/>
              <a:gd name="connsiteX8" fmla="*/ 1403743 w 3349545"/>
              <a:gd name="connsiteY8" fmla="*/ 2853908 h 6793483"/>
              <a:gd name="connsiteX9" fmla="*/ 1452728 w 3349545"/>
              <a:gd name="connsiteY9" fmla="*/ 2772266 h 6793483"/>
              <a:gd name="connsiteX10" fmla="*/ 1588800 w 3349545"/>
              <a:gd name="connsiteY10" fmla="*/ 2018430 h 6793483"/>
              <a:gd name="connsiteX11" fmla="*/ 1692214 w 3349545"/>
              <a:gd name="connsiteY11" fmla="*/ 1504080 h 6793483"/>
              <a:gd name="connsiteX12" fmla="*/ 1735757 w 3349545"/>
              <a:gd name="connsiteY12" fmla="*/ 1460537 h 6793483"/>
              <a:gd name="connsiteX13" fmla="*/ 1656834 w 3349545"/>
              <a:gd name="connsiteY13" fmla="*/ 1275480 h 6793483"/>
              <a:gd name="connsiteX14" fmla="*/ 1613293 w 3349545"/>
              <a:gd name="connsiteY14" fmla="*/ 1261872 h 6793483"/>
              <a:gd name="connsiteX15" fmla="*/ 1821237 w 3349545"/>
              <a:gd name="connsiteY15" fmla="*/ 16 h 6793483"/>
              <a:gd name="connsiteX16" fmla="*/ 2081275 w 3349545"/>
              <a:gd name="connsiteY16" fmla="*/ 68603 h 6793483"/>
              <a:gd name="connsiteX17" fmla="*/ 2243329 w 3349545"/>
              <a:gd name="connsiteY17" fmla="*/ 345059 h 6793483"/>
              <a:gd name="connsiteX18" fmla="*/ 2235166 w 3349545"/>
              <a:gd name="connsiteY18" fmla="*/ 680565 h 6793483"/>
              <a:gd name="connsiteX19" fmla="*/ 2244664 w 3349545"/>
              <a:gd name="connsiteY19" fmla="*/ 845493 h 6793483"/>
              <a:gd name="connsiteX20" fmla="*/ 2213804 w 3349545"/>
              <a:gd name="connsiteY20" fmla="*/ 971604 h 6793483"/>
              <a:gd name="connsiteX21" fmla="*/ 2233515 w 3349545"/>
              <a:gd name="connsiteY21" fmla="*/ 1080381 h 6793483"/>
              <a:gd name="connsiteX22" fmla="*/ 1803793 w 3349545"/>
              <a:gd name="connsiteY22" fmla="*/ 1485029 h 6793483"/>
              <a:gd name="connsiteX23" fmla="*/ 1811957 w 3349545"/>
              <a:gd name="connsiteY23" fmla="*/ 1580280 h 6793483"/>
              <a:gd name="connsiteX24" fmla="*/ 1782021 w 3349545"/>
              <a:gd name="connsiteY24" fmla="*/ 1672808 h 6793483"/>
              <a:gd name="connsiteX25" fmla="*/ 1809236 w 3349545"/>
              <a:gd name="connsiteY25" fmla="*/ 1993937 h 6793483"/>
              <a:gd name="connsiteX26" fmla="*/ 2247386 w 3349545"/>
              <a:gd name="connsiteY26" fmla="*/ 1204723 h 6793483"/>
              <a:gd name="connsiteX27" fmla="*/ 2234169 w 3349545"/>
              <a:gd name="connsiteY27" fmla="*/ 1083988 h 6793483"/>
              <a:gd name="connsiteX28" fmla="*/ 2240145 w 3349545"/>
              <a:gd name="connsiteY28" fmla="*/ 1116970 h 6793483"/>
              <a:gd name="connsiteX29" fmla="*/ 2394343 w 3349545"/>
              <a:gd name="connsiteY29" fmla="*/ 1275480 h 6793483"/>
              <a:gd name="connsiteX30" fmla="*/ 3090566 w 3349545"/>
              <a:gd name="connsiteY30" fmla="*/ 1914656 h 6793483"/>
              <a:gd name="connsiteX31" fmla="*/ 3055599 w 3349545"/>
              <a:gd name="connsiteY31" fmla="*/ 2631573 h 6793483"/>
              <a:gd name="connsiteX32" fmla="*/ 3066946 w 3349545"/>
              <a:gd name="connsiteY32" fmla="*/ 2864947 h 6793483"/>
              <a:gd name="connsiteX33" fmla="*/ 2926151 w 3349545"/>
              <a:gd name="connsiteY33" fmla="*/ 3411134 h 6793483"/>
              <a:gd name="connsiteX34" fmla="*/ 2941196 w 3349545"/>
              <a:gd name="connsiteY34" fmla="*/ 3532777 h 6793483"/>
              <a:gd name="connsiteX35" fmla="*/ 2758244 w 3349545"/>
              <a:gd name="connsiteY35" fmla="*/ 4396753 h 6793483"/>
              <a:gd name="connsiteX36" fmla="*/ 2707821 w 3349545"/>
              <a:gd name="connsiteY36" fmla="*/ 4516187 h 6793483"/>
              <a:gd name="connsiteX37" fmla="*/ 2713264 w 3349545"/>
              <a:gd name="connsiteY37" fmla="*/ 4633311 h 6793483"/>
              <a:gd name="connsiteX38" fmla="*/ 2873930 w 3349545"/>
              <a:gd name="connsiteY38" fmla="*/ 4778164 h 6793483"/>
              <a:gd name="connsiteX39" fmla="*/ 3309873 w 3349545"/>
              <a:gd name="connsiteY39" fmla="*/ 4773183 h 6793483"/>
              <a:gd name="connsiteX40" fmla="*/ 3333441 w 3349545"/>
              <a:gd name="connsiteY40" fmla="*/ 5729842 h 6793483"/>
              <a:gd name="connsiteX41" fmla="*/ 3003943 w 3349545"/>
              <a:gd name="connsiteY41" fmla="*/ 5885579 h 6793483"/>
              <a:gd name="connsiteX42" fmla="*/ 2954957 w 3349545"/>
              <a:gd name="connsiteY42" fmla="*/ 5950894 h 6793483"/>
              <a:gd name="connsiteX43" fmla="*/ 2884200 w 3349545"/>
              <a:gd name="connsiteY43" fmla="*/ 5945450 h 6793483"/>
              <a:gd name="connsiteX44" fmla="*/ 2879295 w 3349545"/>
              <a:gd name="connsiteY44" fmla="*/ 5916148 h 6793483"/>
              <a:gd name="connsiteX45" fmla="*/ 2863712 w 3349545"/>
              <a:gd name="connsiteY45" fmla="*/ 5920497 h 6793483"/>
              <a:gd name="connsiteX46" fmla="*/ 2487641 w 3349545"/>
              <a:gd name="connsiteY46" fmla="*/ 5978622 h 6793483"/>
              <a:gd name="connsiteX47" fmla="*/ 2210210 w 3349545"/>
              <a:gd name="connsiteY47" fmla="*/ 6651482 h 6793483"/>
              <a:gd name="connsiteX48" fmla="*/ 1928722 w 3349545"/>
              <a:gd name="connsiteY48" fmla="*/ 6793099 h 6793483"/>
              <a:gd name="connsiteX49" fmla="*/ 1818375 w 3349545"/>
              <a:gd name="connsiteY49" fmla="*/ 6601624 h 6793483"/>
              <a:gd name="connsiteX50" fmla="*/ 2029055 w 3349545"/>
              <a:gd name="connsiteY50" fmla="*/ 6142524 h 6793483"/>
              <a:gd name="connsiteX51" fmla="*/ 2031314 w 3349545"/>
              <a:gd name="connsiteY51" fmla="*/ 5974514 h 6793483"/>
              <a:gd name="connsiteX52" fmla="*/ 1689492 w 3349545"/>
              <a:gd name="connsiteY52" fmla="*/ 5949097 h 6793483"/>
              <a:gd name="connsiteX53" fmla="*/ 1385257 w 3349545"/>
              <a:gd name="connsiteY53" fmla="*/ 6100778 h 6793483"/>
              <a:gd name="connsiteX54" fmla="*/ 1166414 w 3349545"/>
              <a:gd name="connsiteY54" fmla="*/ 6116645 h 6793483"/>
              <a:gd name="connsiteX55" fmla="*/ 1045644 w 3349545"/>
              <a:gd name="connsiteY55" fmla="*/ 5995875 h 6793483"/>
              <a:gd name="connsiteX56" fmla="*/ 1435681 w 3349545"/>
              <a:gd name="connsiteY56" fmla="*/ 5734822 h 6793483"/>
              <a:gd name="connsiteX57" fmla="*/ 1481997 w 3349545"/>
              <a:gd name="connsiteY57" fmla="*/ 5531948 h 6793483"/>
              <a:gd name="connsiteX58" fmla="*/ 1264539 w 3349545"/>
              <a:gd name="connsiteY58" fmla="*/ 4136728 h 6793483"/>
              <a:gd name="connsiteX59" fmla="*/ 1173191 w 3349545"/>
              <a:gd name="connsiteY59" fmla="*/ 3908282 h 6793483"/>
              <a:gd name="connsiteX60" fmla="*/ 1266799 w 3349545"/>
              <a:gd name="connsiteY60" fmla="*/ 3338939 h 6793483"/>
              <a:gd name="connsiteX61" fmla="*/ 950753 w 3349545"/>
              <a:gd name="connsiteY61" fmla="*/ 3192290 h 6793483"/>
              <a:gd name="connsiteX62" fmla="*/ 512655 w 3349545"/>
              <a:gd name="connsiteY62" fmla="*/ 3096065 h 6793483"/>
              <a:gd name="connsiteX63" fmla="*/ 485389 w 3349545"/>
              <a:gd name="connsiteY63" fmla="*/ 2992957 h 6793483"/>
              <a:gd name="connsiteX64" fmla="*/ 364157 w 3349545"/>
              <a:gd name="connsiteY64" fmla="*/ 2985256 h 6793483"/>
              <a:gd name="connsiteX65" fmla="*/ 312861 w 3349545"/>
              <a:gd name="connsiteY65" fmla="*/ 2907157 h 6793483"/>
              <a:gd name="connsiteX66" fmla="*/ 0 w 3349545"/>
              <a:gd name="connsiteY66" fmla="*/ 2760045 h 6793483"/>
              <a:gd name="connsiteX67" fmla="*/ 328778 w 3349545"/>
              <a:gd name="connsiteY67" fmla="*/ 1963693 h 6793483"/>
              <a:gd name="connsiteX68" fmla="*/ 1109675 w 3349545"/>
              <a:gd name="connsiteY68" fmla="*/ 2286054 h 6793483"/>
              <a:gd name="connsiteX69" fmla="*/ 1183666 w 3349545"/>
              <a:gd name="connsiteY69" fmla="*/ 2122614 h 6793483"/>
              <a:gd name="connsiteX70" fmla="*/ 1204514 w 3349545"/>
              <a:gd name="connsiteY70" fmla="*/ 1954605 h 6793483"/>
              <a:gd name="connsiteX71" fmla="*/ 1239533 w 3349545"/>
              <a:gd name="connsiteY71" fmla="*/ 1364773 h 6793483"/>
              <a:gd name="connsiteX72" fmla="*/ 1597734 w 3349545"/>
              <a:gd name="connsiteY72" fmla="*/ 1208214 h 6793483"/>
              <a:gd name="connsiteX73" fmla="*/ 1444564 w 3349545"/>
              <a:gd name="connsiteY73" fmla="*/ 769294 h 6793483"/>
              <a:gd name="connsiteX74" fmla="*/ 1381151 w 3349545"/>
              <a:gd name="connsiteY74" fmla="*/ 327499 h 6793483"/>
              <a:gd name="connsiteX75" fmla="*/ 1666746 w 3349545"/>
              <a:gd name="connsiteY75" fmla="*/ 35022 h 6793483"/>
              <a:gd name="connsiteX76" fmla="*/ 1821237 w 3349545"/>
              <a:gd name="connsiteY76" fmla="*/ 16 h 6793483"/>
              <a:gd name="connsiteX0" fmla="*/ 2710028 w 3349545"/>
              <a:gd name="connsiteY0" fmla="*/ 4715366 h 6793483"/>
              <a:gd name="connsiteX1" fmla="*/ 2641993 w 3349545"/>
              <a:gd name="connsiteY1" fmla="*/ 4726252 h 6793483"/>
              <a:gd name="connsiteX2" fmla="*/ 2587564 w 3349545"/>
              <a:gd name="connsiteY2" fmla="*/ 4805174 h 6793483"/>
              <a:gd name="connsiteX3" fmla="*/ 2791671 w 3349545"/>
              <a:gd name="connsiteY3" fmla="*/ 4791567 h 6793483"/>
              <a:gd name="connsiteX4" fmla="*/ 2710028 w 3349545"/>
              <a:gd name="connsiteY4" fmla="*/ 4715366 h 6793483"/>
              <a:gd name="connsiteX5" fmla="*/ 1613293 w 3349545"/>
              <a:gd name="connsiteY5" fmla="*/ 1261872 h 6793483"/>
              <a:gd name="connsiteX6" fmla="*/ 1632343 w 3349545"/>
              <a:gd name="connsiteY6" fmla="*/ 1441488 h 6793483"/>
              <a:gd name="connsiteX7" fmla="*/ 1436400 w 3349545"/>
              <a:gd name="connsiteY7" fmla="*/ 2170830 h 6793483"/>
              <a:gd name="connsiteX8" fmla="*/ 1403743 w 3349545"/>
              <a:gd name="connsiteY8" fmla="*/ 2853908 h 6793483"/>
              <a:gd name="connsiteX9" fmla="*/ 1452728 w 3349545"/>
              <a:gd name="connsiteY9" fmla="*/ 2772266 h 6793483"/>
              <a:gd name="connsiteX10" fmla="*/ 1588800 w 3349545"/>
              <a:gd name="connsiteY10" fmla="*/ 2018430 h 6793483"/>
              <a:gd name="connsiteX11" fmla="*/ 1692214 w 3349545"/>
              <a:gd name="connsiteY11" fmla="*/ 1504080 h 6793483"/>
              <a:gd name="connsiteX12" fmla="*/ 1735757 w 3349545"/>
              <a:gd name="connsiteY12" fmla="*/ 1460537 h 6793483"/>
              <a:gd name="connsiteX13" fmla="*/ 1656834 w 3349545"/>
              <a:gd name="connsiteY13" fmla="*/ 1275480 h 6793483"/>
              <a:gd name="connsiteX14" fmla="*/ 1613293 w 3349545"/>
              <a:gd name="connsiteY14" fmla="*/ 1261872 h 6793483"/>
              <a:gd name="connsiteX15" fmla="*/ 1821237 w 3349545"/>
              <a:gd name="connsiteY15" fmla="*/ 16 h 6793483"/>
              <a:gd name="connsiteX16" fmla="*/ 2081275 w 3349545"/>
              <a:gd name="connsiteY16" fmla="*/ 68603 h 6793483"/>
              <a:gd name="connsiteX17" fmla="*/ 2243329 w 3349545"/>
              <a:gd name="connsiteY17" fmla="*/ 345059 h 6793483"/>
              <a:gd name="connsiteX18" fmla="*/ 2235166 w 3349545"/>
              <a:gd name="connsiteY18" fmla="*/ 680565 h 6793483"/>
              <a:gd name="connsiteX19" fmla="*/ 2244664 w 3349545"/>
              <a:gd name="connsiteY19" fmla="*/ 845493 h 6793483"/>
              <a:gd name="connsiteX20" fmla="*/ 2213804 w 3349545"/>
              <a:gd name="connsiteY20" fmla="*/ 971604 h 6793483"/>
              <a:gd name="connsiteX21" fmla="*/ 2233515 w 3349545"/>
              <a:gd name="connsiteY21" fmla="*/ 1080381 h 6793483"/>
              <a:gd name="connsiteX22" fmla="*/ 1803793 w 3349545"/>
              <a:gd name="connsiteY22" fmla="*/ 1485029 h 6793483"/>
              <a:gd name="connsiteX23" fmla="*/ 1811957 w 3349545"/>
              <a:gd name="connsiteY23" fmla="*/ 1580280 h 6793483"/>
              <a:gd name="connsiteX24" fmla="*/ 1782021 w 3349545"/>
              <a:gd name="connsiteY24" fmla="*/ 1672808 h 6793483"/>
              <a:gd name="connsiteX25" fmla="*/ 1809236 w 3349545"/>
              <a:gd name="connsiteY25" fmla="*/ 1993937 h 6793483"/>
              <a:gd name="connsiteX26" fmla="*/ 2247386 w 3349545"/>
              <a:gd name="connsiteY26" fmla="*/ 1204723 h 6793483"/>
              <a:gd name="connsiteX27" fmla="*/ 2234169 w 3349545"/>
              <a:gd name="connsiteY27" fmla="*/ 1083988 h 6793483"/>
              <a:gd name="connsiteX28" fmla="*/ 2240145 w 3349545"/>
              <a:gd name="connsiteY28" fmla="*/ 1116970 h 6793483"/>
              <a:gd name="connsiteX29" fmla="*/ 2394343 w 3349545"/>
              <a:gd name="connsiteY29" fmla="*/ 1275480 h 6793483"/>
              <a:gd name="connsiteX30" fmla="*/ 3090566 w 3349545"/>
              <a:gd name="connsiteY30" fmla="*/ 1914656 h 6793483"/>
              <a:gd name="connsiteX31" fmla="*/ 3055599 w 3349545"/>
              <a:gd name="connsiteY31" fmla="*/ 2631573 h 6793483"/>
              <a:gd name="connsiteX32" fmla="*/ 3066946 w 3349545"/>
              <a:gd name="connsiteY32" fmla="*/ 2864947 h 6793483"/>
              <a:gd name="connsiteX33" fmla="*/ 2926151 w 3349545"/>
              <a:gd name="connsiteY33" fmla="*/ 3411134 h 6793483"/>
              <a:gd name="connsiteX34" fmla="*/ 2941196 w 3349545"/>
              <a:gd name="connsiteY34" fmla="*/ 3532777 h 6793483"/>
              <a:gd name="connsiteX35" fmla="*/ 2758244 w 3349545"/>
              <a:gd name="connsiteY35" fmla="*/ 4396753 h 6793483"/>
              <a:gd name="connsiteX36" fmla="*/ 2707821 w 3349545"/>
              <a:gd name="connsiteY36" fmla="*/ 4516187 h 6793483"/>
              <a:gd name="connsiteX37" fmla="*/ 2713264 w 3349545"/>
              <a:gd name="connsiteY37" fmla="*/ 4633311 h 6793483"/>
              <a:gd name="connsiteX38" fmla="*/ 2873930 w 3349545"/>
              <a:gd name="connsiteY38" fmla="*/ 4778164 h 6793483"/>
              <a:gd name="connsiteX39" fmla="*/ 3309873 w 3349545"/>
              <a:gd name="connsiteY39" fmla="*/ 4773183 h 6793483"/>
              <a:gd name="connsiteX40" fmla="*/ 3333441 w 3349545"/>
              <a:gd name="connsiteY40" fmla="*/ 5729842 h 6793483"/>
              <a:gd name="connsiteX41" fmla="*/ 3003943 w 3349545"/>
              <a:gd name="connsiteY41" fmla="*/ 5885579 h 6793483"/>
              <a:gd name="connsiteX42" fmla="*/ 2954957 w 3349545"/>
              <a:gd name="connsiteY42" fmla="*/ 5950894 h 6793483"/>
              <a:gd name="connsiteX43" fmla="*/ 2884200 w 3349545"/>
              <a:gd name="connsiteY43" fmla="*/ 5945450 h 6793483"/>
              <a:gd name="connsiteX44" fmla="*/ 2879295 w 3349545"/>
              <a:gd name="connsiteY44" fmla="*/ 5916148 h 6793483"/>
              <a:gd name="connsiteX45" fmla="*/ 2863712 w 3349545"/>
              <a:gd name="connsiteY45" fmla="*/ 5920497 h 6793483"/>
              <a:gd name="connsiteX46" fmla="*/ 2487641 w 3349545"/>
              <a:gd name="connsiteY46" fmla="*/ 5978622 h 6793483"/>
              <a:gd name="connsiteX47" fmla="*/ 2210210 w 3349545"/>
              <a:gd name="connsiteY47" fmla="*/ 6651482 h 6793483"/>
              <a:gd name="connsiteX48" fmla="*/ 1928722 w 3349545"/>
              <a:gd name="connsiteY48" fmla="*/ 6793099 h 6793483"/>
              <a:gd name="connsiteX49" fmla="*/ 1818375 w 3349545"/>
              <a:gd name="connsiteY49" fmla="*/ 6601624 h 6793483"/>
              <a:gd name="connsiteX50" fmla="*/ 2029055 w 3349545"/>
              <a:gd name="connsiteY50" fmla="*/ 6142524 h 6793483"/>
              <a:gd name="connsiteX51" fmla="*/ 2031314 w 3349545"/>
              <a:gd name="connsiteY51" fmla="*/ 5974514 h 6793483"/>
              <a:gd name="connsiteX52" fmla="*/ 1689492 w 3349545"/>
              <a:gd name="connsiteY52" fmla="*/ 5949097 h 6793483"/>
              <a:gd name="connsiteX53" fmla="*/ 1385257 w 3349545"/>
              <a:gd name="connsiteY53" fmla="*/ 6100778 h 6793483"/>
              <a:gd name="connsiteX54" fmla="*/ 1166414 w 3349545"/>
              <a:gd name="connsiteY54" fmla="*/ 6116645 h 6793483"/>
              <a:gd name="connsiteX55" fmla="*/ 1045644 w 3349545"/>
              <a:gd name="connsiteY55" fmla="*/ 5995875 h 6793483"/>
              <a:gd name="connsiteX56" fmla="*/ 1435681 w 3349545"/>
              <a:gd name="connsiteY56" fmla="*/ 5734822 h 6793483"/>
              <a:gd name="connsiteX57" fmla="*/ 1481997 w 3349545"/>
              <a:gd name="connsiteY57" fmla="*/ 5531948 h 6793483"/>
              <a:gd name="connsiteX58" fmla="*/ 1264539 w 3349545"/>
              <a:gd name="connsiteY58" fmla="*/ 4136728 h 6793483"/>
              <a:gd name="connsiteX59" fmla="*/ 1173191 w 3349545"/>
              <a:gd name="connsiteY59" fmla="*/ 3908282 h 6793483"/>
              <a:gd name="connsiteX60" fmla="*/ 1266799 w 3349545"/>
              <a:gd name="connsiteY60" fmla="*/ 3338939 h 6793483"/>
              <a:gd name="connsiteX61" fmla="*/ 950753 w 3349545"/>
              <a:gd name="connsiteY61" fmla="*/ 3192290 h 6793483"/>
              <a:gd name="connsiteX62" fmla="*/ 512655 w 3349545"/>
              <a:gd name="connsiteY62" fmla="*/ 3096065 h 6793483"/>
              <a:gd name="connsiteX63" fmla="*/ 485389 w 3349545"/>
              <a:gd name="connsiteY63" fmla="*/ 2992957 h 6793483"/>
              <a:gd name="connsiteX64" fmla="*/ 364157 w 3349545"/>
              <a:gd name="connsiteY64" fmla="*/ 2985256 h 6793483"/>
              <a:gd name="connsiteX65" fmla="*/ 312861 w 3349545"/>
              <a:gd name="connsiteY65" fmla="*/ 2907157 h 6793483"/>
              <a:gd name="connsiteX66" fmla="*/ 0 w 3349545"/>
              <a:gd name="connsiteY66" fmla="*/ 2760045 h 6793483"/>
              <a:gd name="connsiteX67" fmla="*/ 328778 w 3349545"/>
              <a:gd name="connsiteY67" fmla="*/ 1963693 h 6793483"/>
              <a:gd name="connsiteX68" fmla="*/ 1109675 w 3349545"/>
              <a:gd name="connsiteY68" fmla="*/ 2286054 h 6793483"/>
              <a:gd name="connsiteX69" fmla="*/ 1183666 w 3349545"/>
              <a:gd name="connsiteY69" fmla="*/ 2122614 h 6793483"/>
              <a:gd name="connsiteX70" fmla="*/ 1204514 w 3349545"/>
              <a:gd name="connsiteY70" fmla="*/ 1954605 h 6793483"/>
              <a:gd name="connsiteX71" fmla="*/ 1239533 w 3349545"/>
              <a:gd name="connsiteY71" fmla="*/ 1364773 h 6793483"/>
              <a:gd name="connsiteX72" fmla="*/ 1597734 w 3349545"/>
              <a:gd name="connsiteY72" fmla="*/ 1208214 h 6793483"/>
              <a:gd name="connsiteX73" fmla="*/ 1444564 w 3349545"/>
              <a:gd name="connsiteY73" fmla="*/ 769294 h 6793483"/>
              <a:gd name="connsiteX74" fmla="*/ 1381151 w 3349545"/>
              <a:gd name="connsiteY74" fmla="*/ 327499 h 6793483"/>
              <a:gd name="connsiteX75" fmla="*/ 1666746 w 3349545"/>
              <a:gd name="connsiteY75" fmla="*/ 35022 h 6793483"/>
              <a:gd name="connsiteX76" fmla="*/ 1821237 w 3349545"/>
              <a:gd name="connsiteY76" fmla="*/ 16 h 6793483"/>
              <a:gd name="connsiteX0" fmla="*/ 2710028 w 3349545"/>
              <a:gd name="connsiteY0" fmla="*/ 4715366 h 6793483"/>
              <a:gd name="connsiteX1" fmla="*/ 2641993 w 3349545"/>
              <a:gd name="connsiteY1" fmla="*/ 4726252 h 6793483"/>
              <a:gd name="connsiteX2" fmla="*/ 2587564 w 3349545"/>
              <a:gd name="connsiteY2" fmla="*/ 4805174 h 6793483"/>
              <a:gd name="connsiteX3" fmla="*/ 2791671 w 3349545"/>
              <a:gd name="connsiteY3" fmla="*/ 4791567 h 6793483"/>
              <a:gd name="connsiteX4" fmla="*/ 2710028 w 3349545"/>
              <a:gd name="connsiteY4" fmla="*/ 4715366 h 6793483"/>
              <a:gd name="connsiteX5" fmla="*/ 1613293 w 3349545"/>
              <a:gd name="connsiteY5" fmla="*/ 1261872 h 6793483"/>
              <a:gd name="connsiteX6" fmla="*/ 1632343 w 3349545"/>
              <a:gd name="connsiteY6" fmla="*/ 1441488 h 6793483"/>
              <a:gd name="connsiteX7" fmla="*/ 1436400 w 3349545"/>
              <a:gd name="connsiteY7" fmla="*/ 2170830 h 6793483"/>
              <a:gd name="connsiteX8" fmla="*/ 1403743 w 3349545"/>
              <a:gd name="connsiteY8" fmla="*/ 2853908 h 6793483"/>
              <a:gd name="connsiteX9" fmla="*/ 1452728 w 3349545"/>
              <a:gd name="connsiteY9" fmla="*/ 2772266 h 6793483"/>
              <a:gd name="connsiteX10" fmla="*/ 1588800 w 3349545"/>
              <a:gd name="connsiteY10" fmla="*/ 2018430 h 6793483"/>
              <a:gd name="connsiteX11" fmla="*/ 1692214 w 3349545"/>
              <a:gd name="connsiteY11" fmla="*/ 1504080 h 6793483"/>
              <a:gd name="connsiteX12" fmla="*/ 1735757 w 3349545"/>
              <a:gd name="connsiteY12" fmla="*/ 1460537 h 6793483"/>
              <a:gd name="connsiteX13" fmla="*/ 1656834 w 3349545"/>
              <a:gd name="connsiteY13" fmla="*/ 1275480 h 6793483"/>
              <a:gd name="connsiteX14" fmla="*/ 1613293 w 3349545"/>
              <a:gd name="connsiteY14" fmla="*/ 1261872 h 6793483"/>
              <a:gd name="connsiteX15" fmla="*/ 1821237 w 3349545"/>
              <a:gd name="connsiteY15" fmla="*/ 16 h 6793483"/>
              <a:gd name="connsiteX16" fmla="*/ 2081275 w 3349545"/>
              <a:gd name="connsiteY16" fmla="*/ 68603 h 6793483"/>
              <a:gd name="connsiteX17" fmla="*/ 2243329 w 3349545"/>
              <a:gd name="connsiteY17" fmla="*/ 345059 h 6793483"/>
              <a:gd name="connsiteX18" fmla="*/ 2235166 w 3349545"/>
              <a:gd name="connsiteY18" fmla="*/ 680565 h 6793483"/>
              <a:gd name="connsiteX19" fmla="*/ 2244664 w 3349545"/>
              <a:gd name="connsiteY19" fmla="*/ 845493 h 6793483"/>
              <a:gd name="connsiteX20" fmla="*/ 2213804 w 3349545"/>
              <a:gd name="connsiteY20" fmla="*/ 971604 h 6793483"/>
              <a:gd name="connsiteX21" fmla="*/ 2233515 w 3349545"/>
              <a:gd name="connsiteY21" fmla="*/ 1080381 h 6793483"/>
              <a:gd name="connsiteX22" fmla="*/ 1803793 w 3349545"/>
              <a:gd name="connsiteY22" fmla="*/ 1485029 h 6793483"/>
              <a:gd name="connsiteX23" fmla="*/ 1811957 w 3349545"/>
              <a:gd name="connsiteY23" fmla="*/ 1580280 h 6793483"/>
              <a:gd name="connsiteX24" fmla="*/ 1782021 w 3349545"/>
              <a:gd name="connsiteY24" fmla="*/ 1672808 h 6793483"/>
              <a:gd name="connsiteX25" fmla="*/ 1809236 w 3349545"/>
              <a:gd name="connsiteY25" fmla="*/ 1993937 h 6793483"/>
              <a:gd name="connsiteX26" fmla="*/ 2247386 w 3349545"/>
              <a:gd name="connsiteY26" fmla="*/ 1204723 h 6793483"/>
              <a:gd name="connsiteX27" fmla="*/ 2234169 w 3349545"/>
              <a:gd name="connsiteY27" fmla="*/ 1083988 h 6793483"/>
              <a:gd name="connsiteX28" fmla="*/ 2240145 w 3349545"/>
              <a:gd name="connsiteY28" fmla="*/ 1116970 h 6793483"/>
              <a:gd name="connsiteX29" fmla="*/ 2394343 w 3349545"/>
              <a:gd name="connsiteY29" fmla="*/ 1275480 h 6793483"/>
              <a:gd name="connsiteX30" fmla="*/ 3090566 w 3349545"/>
              <a:gd name="connsiteY30" fmla="*/ 1914656 h 6793483"/>
              <a:gd name="connsiteX31" fmla="*/ 3055599 w 3349545"/>
              <a:gd name="connsiteY31" fmla="*/ 2631573 h 6793483"/>
              <a:gd name="connsiteX32" fmla="*/ 3066946 w 3349545"/>
              <a:gd name="connsiteY32" fmla="*/ 2864947 h 6793483"/>
              <a:gd name="connsiteX33" fmla="*/ 2926151 w 3349545"/>
              <a:gd name="connsiteY33" fmla="*/ 3411134 h 6793483"/>
              <a:gd name="connsiteX34" fmla="*/ 2941196 w 3349545"/>
              <a:gd name="connsiteY34" fmla="*/ 3532777 h 6793483"/>
              <a:gd name="connsiteX35" fmla="*/ 2758244 w 3349545"/>
              <a:gd name="connsiteY35" fmla="*/ 4396753 h 6793483"/>
              <a:gd name="connsiteX36" fmla="*/ 2707821 w 3349545"/>
              <a:gd name="connsiteY36" fmla="*/ 4516187 h 6793483"/>
              <a:gd name="connsiteX37" fmla="*/ 2713264 w 3349545"/>
              <a:gd name="connsiteY37" fmla="*/ 4633311 h 6793483"/>
              <a:gd name="connsiteX38" fmla="*/ 2873930 w 3349545"/>
              <a:gd name="connsiteY38" fmla="*/ 4778164 h 6793483"/>
              <a:gd name="connsiteX39" fmla="*/ 3309873 w 3349545"/>
              <a:gd name="connsiteY39" fmla="*/ 4773183 h 6793483"/>
              <a:gd name="connsiteX40" fmla="*/ 3333441 w 3349545"/>
              <a:gd name="connsiteY40" fmla="*/ 5729842 h 6793483"/>
              <a:gd name="connsiteX41" fmla="*/ 3003943 w 3349545"/>
              <a:gd name="connsiteY41" fmla="*/ 5885579 h 6793483"/>
              <a:gd name="connsiteX42" fmla="*/ 2954957 w 3349545"/>
              <a:gd name="connsiteY42" fmla="*/ 5950894 h 6793483"/>
              <a:gd name="connsiteX43" fmla="*/ 2884200 w 3349545"/>
              <a:gd name="connsiteY43" fmla="*/ 5945450 h 6793483"/>
              <a:gd name="connsiteX44" fmla="*/ 2879295 w 3349545"/>
              <a:gd name="connsiteY44" fmla="*/ 5916148 h 6793483"/>
              <a:gd name="connsiteX45" fmla="*/ 2863712 w 3349545"/>
              <a:gd name="connsiteY45" fmla="*/ 5920497 h 6793483"/>
              <a:gd name="connsiteX46" fmla="*/ 2487641 w 3349545"/>
              <a:gd name="connsiteY46" fmla="*/ 5978622 h 6793483"/>
              <a:gd name="connsiteX47" fmla="*/ 2210210 w 3349545"/>
              <a:gd name="connsiteY47" fmla="*/ 6651482 h 6793483"/>
              <a:gd name="connsiteX48" fmla="*/ 1928722 w 3349545"/>
              <a:gd name="connsiteY48" fmla="*/ 6793099 h 6793483"/>
              <a:gd name="connsiteX49" fmla="*/ 1818375 w 3349545"/>
              <a:gd name="connsiteY49" fmla="*/ 6601624 h 6793483"/>
              <a:gd name="connsiteX50" fmla="*/ 2029055 w 3349545"/>
              <a:gd name="connsiteY50" fmla="*/ 6142524 h 6793483"/>
              <a:gd name="connsiteX51" fmla="*/ 2031314 w 3349545"/>
              <a:gd name="connsiteY51" fmla="*/ 5974514 h 6793483"/>
              <a:gd name="connsiteX52" fmla="*/ 1689492 w 3349545"/>
              <a:gd name="connsiteY52" fmla="*/ 5949097 h 6793483"/>
              <a:gd name="connsiteX53" fmla="*/ 1385257 w 3349545"/>
              <a:gd name="connsiteY53" fmla="*/ 6100778 h 6793483"/>
              <a:gd name="connsiteX54" fmla="*/ 1166414 w 3349545"/>
              <a:gd name="connsiteY54" fmla="*/ 6116645 h 6793483"/>
              <a:gd name="connsiteX55" fmla="*/ 1045644 w 3349545"/>
              <a:gd name="connsiteY55" fmla="*/ 5995875 h 6793483"/>
              <a:gd name="connsiteX56" fmla="*/ 1435681 w 3349545"/>
              <a:gd name="connsiteY56" fmla="*/ 5734822 h 6793483"/>
              <a:gd name="connsiteX57" fmla="*/ 1481997 w 3349545"/>
              <a:gd name="connsiteY57" fmla="*/ 5531948 h 6793483"/>
              <a:gd name="connsiteX58" fmla="*/ 1264539 w 3349545"/>
              <a:gd name="connsiteY58" fmla="*/ 4136728 h 6793483"/>
              <a:gd name="connsiteX59" fmla="*/ 1173191 w 3349545"/>
              <a:gd name="connsiteY59" fmla="*/ 3908282 h 6793483"/>
              <a:gd name="connsiteX60" fmla="*/ 1266799 w 3349545"/>
              <a:gd name="connsiteY60" fmla="*/ 3338939 h 6793483"/>
              <a:gd name="connsiteX61" fmla="*/ 950753 w 3349545"/>
              <a:gd name="connsiteY61" fmla="*/ 3192290 h 6793483"/>
              <a:gd name="connsiteX62" fmla="*/ 512655 w 3349545"/>
              <a:gd name="connsiteY62" fmla="*/ 3096065 h 6793483"/>
              <a:gd name="connsiteX63" fmla="*/ 485389 w 3349545"/>
              <a:gd name="connsiteY63" fmla="*/ 2992957 h 6793483"/>
              <a:gd name="connsiteX64" fmla="*/ 364157 w 3349545"/>
              <a:gd name="connsiteY64" fmla="*/ 2985256 h 6793483"/>
              <a:gd name="connsiteX65" fmla="*/ 312861 w 3349545"/>
              <a:gd name="connsiteY65" fmla="*/ 2907157 h 6793483"/>
              <a:gd name="connsiteX66" fmla="*/ 0 w 3349545"/>
              <a:gd name="connsiteY66" fmla="*/ 2760045 h 6793483"/>
              <a:gd name="connsiteX67" fmla="*/ 328778 w 3349545"/>
              <a:gd name="connsiteY67" fmla="*/ 1963693 h 6793483"/>
              <a:gd name="connsiteX68" fmla="*/ 1109675 w 3349545"/>
              <a:gd name="connsiteY68" fmla="*/ 2286054 h 6793483"/>
              <a:gd name="connsiteX69" fmla="*/ 1183666 w 3349545"/>
              <a:gd name="connsiteY69" fmla="*/ 2122614 h 6793483"/>
              <a:gd name="connsiteX70" fmla="*/ 1204514 w 3349545"/>
              <a:gd name="connsiteY70" fmla="*/ 1954605 h 6793483"/>
              <a:gd name="connsiteX71" fmla="*/ 1239533 w 3349545"/>
              <a:gd name="connsiteY71" fmla="*/ 1364773 h 6793483"/>
              <a:gd name="connsiteX72" fmla="*/ 1597734 w 3349545"/>
              <a:gd name="connsiteY72" fmla="*/ 1208214 h 6793483"/>
              <a:gd name="connsiteX73" fmla="*/ 1444564 w 3349545"/>
              <a:gd name="connsiteY73" fmla="*/ 769294 h 6793483"/>
              <a:gd name="connsiteX74" fmla="*/ 1381151 w 3349545"/>
              <a:gd name="connsiteY74" fmla="*/ 327499 h 6793483"/>
              <a:gd name="connsiteX75" fmla="*/ 1666746 w 3349545"/>
              <a:gd name="connsiteY75" fmla="*/ 35022 h 6793483"/>
              <a:gd name="connsiteX76" fmla="*/ 1821237 w 3349545"/>
              <a:gd name="connsiteY76" fmla="*/ 16 h 6793483"/>
              <a:gd name="connsiteX0" fmla="*/ 2710028 w 3349545"/>
              <a:gd name="connsiteY0" fmla="*/ 4715366 h 6793483"/>
              <a:gd name="connsiteX1" fmla="*/ 2641993 w 3349545"/>
              <a:gd name="connsiteY1" fmla="*/ 4726252 h 6793483"/>
              <a:gd name="connsiteX2" fmla="*/ 2587564 w 3349545"/>
              <a:gd name="connsiteY2" fmla="*/ 4805174 h 6793483"/>
              <a:gd name="connsiteX3" fmla="*/ 2791671 w 3349545"/>
              <a:gd name="connsiteY3" fmla="*/ 4791567 h 6793483"/>
              <a:gd name="connsiteX4" fmla="*/ 2710028 w 3349545"/>
              <a:gd name="connsiteY4" fmla="*/ 4715366 h 6793483"/>
              <a:gd name="connsiteX5" fmla="*/ 1613293 w 3349545"/>
              <a:gd name="connsiteY5" fmla="*/ 1261872 h 6793483"/>
              <a:gd name="connsiteX6" fmla="*/ 1632343 w 3349545"/>
              <a:gd name="connsiteY6" fmla="*/ 1441488 h 6793483"/>
              <a:gd name="connsiteX7" fmla="*/ 1436400 w 3349545"/>
              <a:gd name="connsiteY7" fmla="*/ 2170830 h 6793483"/>
              <a:gd name="connsiteX8" fmla="*/ 1403743 w 3349545"/>
              <a:gd name="connsiteY8" fmla="*/ 2853908 h 6793483"/>
              <a:gd name="connsiteX9" fmla="*/ 1452728 w 3349545"/>
              <a:gd name="connsiteY9" fmla="*/ 2772266 h 6793483"/>
              <a:gd name="connsiteX10" fmla="*/ 1588800 w 3349545"/>
              <a:gd name="connsiteY10" fmla="*/ 2018430 h 6793483"/>
              <a:gd name="connsiteX11" fmla="*/ 1692214 w 3349545"/>
              <a:gd name="connsiteY11" fmla="*/ 1504080 h 6793483"/>
              <a:gd name="connsiteX12" fmla="*/ 1735757 w 3349545"/>
              <a:gd name="connsiteY12" fmla="*/ 1460537 h 6793483"/>
              <a:gd name="connsiteX13" fmla="*/ 1656834 w 3349545"/>
              <a:gd name="connsiteY13" fmla="*/ 1275480 h 6793483"/>
              <a:gd name="connsiteX14" fmla="*/ 1613293 w 3349545"/>
              <a:gd name="connsiteY14" fmla="*/ 1261872 h 6793483"/>
              <a:gd name="connsiteX15" fmla="*/ 1821237 w 3349545"/>
              <a:gd name="connsiteY15" fmla="*/ 16 h 6793483"/>
              <a:gd name="connsiteX16" fmla="*/ 2081275 w 3349545"/>
              <a:gd name="connsiteY16" fmla="*/ 68603 h 6793483"/>
              <a:gd name="connsiteX17" fmla="*/ 2243329 w 3349545"/>
              <a:gd name="connsiteY17" fmla="*/ 345059 h 6793483"/>
              <a:gd name="connsiteX18" fmla="*/ 2235166 w 3349545"/>
              <a:gd name="connsiteY18" fmla="*/ 680565 h 6793483"/>
              <a:gd name="connsiteX19" fmla="*/ 2244664 w 3349545"/>
              <a:gd name="connsiteY19" fmla="*/ 845493 h 6793483"/>
              <a:gd name="connsiteX20" fmla="*/ 2213804 w 3349545"/>
              <a:gd name="connsiteY20" fmla="*/ 971604 h 6793483"/>
              <a:gd name="connsiteX21" fmla="*/ 2233515 w 3349545"/>
              <a:gd name="connsiteY21" fmla="*/ 1080381 h 6793483"/>
              <a:gd name="connsiteX22" fmla="*/ 1803793 w 3349545"/>
              <a:gd name="connsiteY22" fmla="*/ 1485029 h 6793483"/>
              <a:gd name="connsiteX23" fmla="*/ 1811957 w 3349545"/>
              <a:gd name="connsiteY23" fmla="*/ 1580280 h 6793483"/>
              <a:gd name="connsiteX24" fmla="*/ 1782021 w 3349545"/>
              <a:gd name="connsiteY24" fmla="*/ 1672808 h 6793483"/>
              <a:gd name="connsiteX25" fmla="*/ 1809236 w 3349545"/>
              <a:gd name="connsiteY25" fmla="*/ 1993937 h 6793483"/>
              <a:gd name="connsiteX26" fmla="*/ 2247386 w 3349545"/>
              <a:gd name="connsiteY26" fmla="*/ 1204723 h 6793483"/>
              <a:gd name="connsiteX27" fmla="*/ 2234169 w 3349545"/>
              <a:gd name="connsiteY27" fmla="*/ 1083988 h 6793483"/>
              <a:gd name="connsiteX28" fmla="*/ 2240145 w 3349545"/>
              <a:gd name="connsiteY28" fmla="*/ 1116970 h 6793483"/>
              <a:gd name="connsiteX29" fmla="*/ 2394343 w 3349545"/>
              <a:gd name="connsiteY29" fmla="*/ 1275480 h 6793483"/>
              <a:gd name="connsiteX30" fmla="*/ 3090566 w 3349545"/>
              <a:gd name="connsiteY30" fmla="*/ 1914656 h 6793483"/>
              <a:gd name="connsiteX31" fmla="*/ 3055599 w 3349545"/>
              <a:gd name="connsiteY31" fmla="*/ 2631573 h 6793483"/>
              <a:gd name="connsiteX32" fmla="*/ 3066946 w 3349545"/>
              <a:gd name="connsiteY32" fmla="*/ 2864947 h 6793483"/>
              <a:gd name="connsiteX33" fmla="*/ 2926151 w 3349545"/>
              <a:gd name="connsiteY33" fmla="*/ 3411134 h 6793483"/>
              <a:gd name="connsiteX34" fmla="*/ 2941196 w 3349545"/>
              <a:gd name="connsiteY34" fmla="*/ 3532777 h 6793483"/>
              <a:gd name="connsiteX35" fmla="*/ 2758244 w 3349545"/>
              <a:gd name="connsiteY35" fmla="*/ 4396753 h 6793483"/>
              <a:gd name="connsiteX36" fmla="*/ 2707821 w 3349545"/>
              <a:gd name="connsiteY36" fmla="*/ 4516187 h 6793483"/>
              <a:gd name="connsiteX37" fmla="*/ 2713264 w 3349545"/>
              <a:gd name="connsiteY37" fmla="*/ 4633311 h 6793483"/>
              <a:gd name="connsiteX38" fmla="*/ 2873930 w 3349545"/>
              <a:gd name="connsiteY38" fmla="*/ 4778164 h 6793483"/>
              <a:gd name="connsiteX39" fmla="*/ 3309873 w 3349545"/>
              <a:gd name="connsiteY39" fmla="*/ 4773183 h 6793483"/>
              <a:gd name="connsiteX40" fmla="*/ 3333441 w 3349545"/>
              <a:gd name="connsiteY40" fmla="*/ 5729842 h 6793483"/>
              <a:gd name="connsiteX41" fmla="*/ 3003943 w 3349545"/>
              <a:gd name="connsiteY41" fmla="*/ 5885579 h 6793483"/>
              <a:gd name="connsiteX42" fmla="*/ 2954957 w 3349545"/>
              <a:gd name="connsiteY42" fmla="*/ 5950894 h 6793483"/>
              <a:gd name="connsiteX43" fmla="*/ 2884200 w 3349545"/>
              <a:gd name="connsiteY43" fmla="*/ 5945450 h 6793483"/>
              <a:gd name="connsiteX44" fmla="*/ 2879295 w 3349545"/>
              <a:gd name="connsiteY44" fmla="*/ 5916148 h 6793483"/>
              <a:gd name="connsiteX45" fmla="*/ 2863712 w 3349545"/>
              <a:gd name="connsiteY45" fmla="*/ 5920497 h 6793483"/>
              <a:gd name="connsiteX46" fmla="*/ 2487641 w 3349545"/>
              <a:gd name="connsiteY46" fmla="*/ 5978622 h 6793483"/>
              <a:gd name="connsiteX47" fmla="*/ 2210210 w 3349545"/>
              <a:gd name="connsiteY47" fmla="*/ 6651482 h 6793483"/>
              <a:gd name="connsiteX48" fmla="*/ 1928722 w 3349545"/>
              <a:gd name="connsiteY48" fmla="*/ 6793099 h 6793483"/>
              <a:gd name="connsiteX49" fmla="*/ 1818375 w 3349545"/>
              <a:gd name="connsiteY49" fmla="*/ 6601624 h 6793483"/>
              <a:gd name="connsiteX50" fmla="*/ 2029055 w 3349545"/>
              <a:gd name="connsiteY50" fmla="*/ 6142524 h 6793483"/>
              <a:gd name="connsiteX51" fmla="*/ 2031314 w 3349545"/>
              <a:gd name="connsiteY51" fmla="*/ 5974514 h 6793483"/>
              <a:gd name="connsiteX52" fmla="*/ 1689492 w 3349545"/>
              <a:gd name="connsiteY52" fmla="*/ 5949097 h 6793483"/>
              <a:gd name="connsiteX53" fmla="*/ 1385257 w 3349545"/>
              <a:gd name="connsiteY53" fmla="*/ 6100778 h 6793483"/>
              <a:gd name="connsiteX54" fmla="*/ 1166414 w 3349545"/>
              <a:gd name="connsiteY54" fmla="*/ 6116645 h 6793483"/>
              <a:gd name="connsiteX55" fmla="*/ 1045644 w 3349545"/>
              <a:gd name="connsiteY55" fmla="*/ 5995875 h 6793483"/>
              <a:gd name="connsiteX56" fmla="*/ 1435681 w 3349545"/>
              <a:gd name="connsiteY56" fmla="*/ 5734822 h 6793483"/>
              <a:gd name="connsiteX57" fmla="*/ 1481997 w 3349545"/>
              <a:gd name="connsiteY57" fmla="*/ 5531948 h 6793483"/>
              <a:gd name="connsiteX58" fmla="*/ 1264539 w 3349545"/>
              <a:gd name="connsiteY58" fmla="*/ 4136728 h 6793483"/>
              <a:gd name="connsiteX59" fmla="*/ 1173191 w 3349545"/>
              <a:gd name="connsiteY59" fmla="*/ 3908282 h 6793483"/>
              <a:gd name="connsiteX60" fmla="*/ 1266799 w 3349545"/>
              <a:gd name="connsiteY60" fmla="*/ 3338939 h 6793483"/>
              <a:gd name="connsiteX61" fmla="*/ 950753 w 3349545"/>
              <a:gd name="connsiteY61" fmla="*/ 3192290 h 6793483"/>
              <a:gd name="connsiteX62" fmla="*/ 512655 w 3349545"/>
              <a:gd name="connsiteY62" fmla="*/ 3096065 h 6793483"/>
              <a:gd name="connsiteX63" fmla="*/ 485389 w 3349545"/>
              <a:gd name="connsiteY63" fmla="*/ 2992957 h 6793483"/>
              <a:gd name="connsiteX64" fmla="*/ 364157 w 3349545"/>
              <a:gd name="connsiteY64" fmla="*/ 2985256 h 6793483"/>
              <a:gd name="connsiteX65" fmla="*/ 312861 w 3349545"/>
              <a:gd name="connsiteY65" fmla="*/ 2907157 h 6793483"/>
              <a:gd name="connsiteX66" fmla="*/ 0 w 3349545"/>
              <a:gd name="connsiteY66" fmla="*/ 2760045 h 6793483"/>
              <a:gd name="connsiteX67" fmla="*/ 328778 w 3349545"/>
              <a:gd name="connsiteY67" fmla="*/ 1963693 h 6793483"/>
              <a:gd name="connsiteX68" fmla="*/ 1109675 w 3349545"/>
              <a:gd name="connsiteY68" fmla="*/ 2286054 h 6793483"/>
              <a:gd name="connsiteX69" fmla="*/ 1183666 w 3349545"/>
              <a:gd name="connsiteY69" fmla="*/ 2122614 h 6793483"/>
              <a:gd name="connsiteX70" fmla="*/ 1204514 w 3349545"/>
              <a:gd name="connsiteY70" fmla="*/ 1954605 h 6793483"/>
              <a:gd name="connsiteX71" fmla="*/ 1239533 w 3349545"/>
              <a:gd name="connsiteY71" fmla="*/ 1364773 h 6793483"/>
              <a:gd name="connsiteX72" fmla="*/ 1597734 w 3349545"/>
              <a:gd name="connsiteY72" fmla="*/ 1208214 h 6793483"/>
              <a:gd name="connsiteX73" fmla="*/ 1444564 w 3349545"/>
              <a:gd name="connsiteY73" fmla="*/ 769294 h 6793483"/>
              <a:gd name="connsiteX74" fmla="*/ 1381151 w 3349545"/>
              <a:gd name="connsiteY74" fmla="*/ 327499 h 6793483"/>
              <a:gd name="connsiteX75" fmla="*/ 1666746 w 3349545"/>
              <a:gd name="connsiteY75" fmla="*/ 35022 h 6793483"/>
              <a:gd name="connsiteX76" fmla="*/ 1821237 w 3349545"/>
              <a:gd name="connsiteY76" fmla="*/ 16 h 679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349545" h="6793483">
                <a:moveTo>
                  <a:pt x="2710028" y="4715366"/>
                </a:moveTo>
                <a:cubicBezTo>
                  <a:pt x="2666485" y="4721716"/>
                  <a:pt x="2663764" y="4719902"/>
                  <a:pt x="2641993" y="4726252"/>
                </a:cubicBezTo>
                <a:cubicBezTo>
                  <a:pt x="2599357" y="4741673"/>
                  <a:pt x="2605707" y="4778867"/>
                  <a:pt x="2587564" y="4805174"/>
                </a:cubicBezTo>
                <a:lnTo>
                  <a:pt x="2791671" y="4791567"/>
                </a:lnTo>
                <a:cubicBezTo>
                  <a:pt x="2764457" y="4766167"/>
                  <a:pt x="2759013" y="4724437"/>
                  <a:pt x="2710028" y="4715366"/>
                </a:cubicBezTo>
                <a:close/>
                <a:moveTo>
                  <a:pt x="1613293" y="1261872"/>
                </a:moveTo>
                <a:cubicBezTo>
                  <a:pt x="1619643" y="1326279"/>
                  <a:pt x="1625993" y="1377081"/>
                  <a:pt x="1632343" y="1441488"/>
                </a:cubicBezTo>
                <a:cubicBezTo>
                  <a:pt x="1554329" y="1668273"/>
                  <a:pt x="1440937" y="2061066"/>
                  <a:pt x="1436400" y="2170830"/>
                </a:cubicBezTo>
                <a:lnTo>
                  <a:pt x="1403743" y="2853908"/>
                </a:lnTo>
                <a:lnTo>
                  <a:pt x="1452728" y="2772266"/>
                </a:lnTo>
                <a:cubicBezTo>
                  <a:pt x="1451367" y="2646173"/>
                  <a:pt x="1533918" y="2139080"/>
                  <a:pt x="1588800" y="2018430"/>
                </a:cubicBezTo>
                <a:cubicBezTo>
                  <a:pt x="1657289" y="1829745"/>
                  <a:pt x="1700832" y="1593888"/>
                  <a:pt x="1692214" y="1504080"/>
                </a:cubicBezTo>
                <a:lnTo>
                  <a:pt x="1735757" y="1460537"/>
                </a:lnTo>
                <a:cubicBezTo>
                  <a:pt x="1699471" y="1397037"/>
                  <a:pt x="1649577" y="1360752"/>
                  <a:pt x="1656834" y="1275480"/>
                </a:cubicBezTo>
                <a:cubicBezTo>
                  <a:pt x="1638692" y="1271851"/>
                  <a:pt x="1631435" y="1265501"/>
                  <a:pt x="1613293" y="1261872"/>
                </a:cubicBezTo>
                <a:close/>
                <a:moveTo>
                  <a:pt x="1821237" y="16"/>
                </a:moveTo>
                <a:cubicBezTo>
                  <a:pt x="1902601" y="820"/>
                  <a:pt x="1981308" y="30991"/>
                  <a:pt x="2081275" y="68603"/>
                </a:cubicBezTo>
                <a:lnTo>
                  <a:pt x="2243329" y="345059"/>
                </a:lnTo>
                <a:cubicBezTo>
                  <a:pt x="2257843" y="479572"/>
                  <a:pt x="2253309" y="578709"/>
                  <a:pt x="2235166" y="680565"/>
                </a:cubicBezTo>
                <a:cubicBezTo>
                  <a:pt x="2348328" y="681421"/>
                  <a:pt x="2277253" y="819211"/>
                  <a:pt x="2244664" y="845493"/>
                </a:cubicBezTo>
                <a:cubicBezTo>
                  <a:pt x="2233607" y="898372"/>
                  <a:pt x="2215464" y="930894"/>
                  <a:pt x="2213804" y="971604"/>
                </a:cubicBezTo>
                <a:lnTo>
                  <a:pt x="2233515" y="1080381"/>
                </a:lnTo>
                <a:cubicBezTo>
                  <a:pt x="2132672" y="1456957"/>
                  <a:pt x="1871779" y="1485947"/>
                  <a:pt x="1803793" y="1485029"/>
                </a:cubicBezTo>
                <a:cubicBezTo>
                  <a:pt x="1790185" y="1516779"/>
                  <a:pt x="1809236" y="1548530"/>
                  <a:pt x="1811957" y="1580280"/>
                </a:cubicBezTo>
                <a:lnTo>
                  <a:pt x="1782021" y="1672808"/>
                </a:lnTo>
                <a:lnTo>
                  <a:pt x="1809236" y="1993937"/>
                </a:lnTo>
                <a:cubicBezTo>
                  <a:pt x="1958007" y="1732680"/>
                  <a:pt x="2071401" y="1476865"/>
                  <a:pt x="2247386" y="1204723"/>
                </a:cubicBezTo>
                <a:cubicBezTo>
                  <a:pt x="2235885" y="1177294"/>
                  <a:pt x="2235134" y="1142364"/>
                  <a:pt x="2234169" y="1083988"/>
                </a:cubicBezTo>
                <a:lnTo>
                  <a:pt x="2240145" y="1116970"/>
                </a:lnTo>
                <a:cubicBezTo>
                  <a:pt x="2276131" y="1174419"/>
                  <a:pt x="2339691" y="1240503"/>
                  <a:pt x="2394343" y="1275480"/>
                </a:cubicBezTo>
                <a:cubicBezTo>
                  <a:pt x="2481651" y="1329506"/>
                  <a:pt x="3086039" y="1853286"/>
                  <a:pt x="3090566" y="1914656"/>
                </a:cubicBezTo>
                <a:lnTo>
                  <a:pt x="3055599" y="2631573"/>
                </a:lnTo>
                <a:cubicBezTo>
                  <a:pt x="3062103" y="2695757"/>
                  <a:pt x="3076771" y="2800763"/>
                  <a:pt x="3066946" y="2864947"/>
                </a:cubicBezTo>
                <a:lnTo>
                  <a:pt x="2926151" y="3411134"/>
                </a:lnTo>
                <a:cubicBezTo>
                  <a:pt x="2929352" y="3458032"/>
                  <a:pt x="2951603" y="3491322"/>
                  <a:pt x="2941196" y="3532777"/>
                </a:cubicBezTo>
                <a:cubicBezTo>
                  <a:pt x="2866605" y="3823490"/>
                  <a:pt x="2819228" y="4108761"/>
                  <a:pt x="2758244" y="4396753"/>
                </a:cubicBezTo>
                <a:cubicBezTo>
                  <a:pt x="2761394" y="4477385"/>
                  <a:pt x="2756379" y="4479098"/>
                  <a:pt x="2707821" y="4516187"/>
                </a:cubicBezTo>
                <a:cubicBezTo>
                  <a:pt x="2707821" y="4574278"/>
                  <a:pt x="2680607" y="4607877"/>
                  <a:pt x="2713264" y="4633311"/>
                </a:cubicBezTo>
                <a:cubicBezTo>
                  <a:pt x="2797662" y="4643495"/>
                  <a:pt x="2849403" y="4740766"/>
                  <a:pt x="2873930" y="4778164"/>
                </a:cubicBezTo>
                <a:lnTo>
                  <a:pt x="3309873" y="4773183"/>
                </a:lnTo>
                <a:cubicBezTo>
                  <a:pt x="3362179" y="4774570"/>
                  <a:pt x="3354613" y="5399162"/>
                  <a:pt x="3333441" y="5729842"/>
                </a:cubicBezTo>
                <a:cubicBezTo>
                  <a:pt x="3303437" y="5759983"/>
                  <a:pt x="3194512" y="5937081"/>
                  <a:pt x="3003943" y="5885579"/>
                </a:cubicBezTo>
                <a:cubicBezTo>
                  <a:pt x="2983986" y="5910980"/>
                  <a:pt x="2983078" y="5936379"/>
                  <a:pt x="2954957" y="5950894"/>
                </a:cubicBezTo>
                <a:cubicBezTo>
                  <a:pt x="2918671" y="5951802"/>
                  <a:pt x="2906879" y="5947265"/>
                  <a:pt x="2884200" y="5945450"/>
                </a:cubicBezTo>
                <a:cubicBezTo>
                  <a:pt x="2881799" y="5927645"/>
                  <a:pt x="2888584" y="5915965"/>
                  <a:pt x="2879295" y="5916148"/>
                </a:cubicBezTo>
                <a:lnTo>
                  <a:pt x="2863712" y="5920497"/>
                </a:lnTo>
                <a:lnTo>
                  <a:pt x="2487641" y="5978622"/>
                </a:lnTo>
                <a:cubicBezTo>
                  <a:pt x="2425100" y="6192023"/>
                  <a:pt x="2335344" y="6484345"/>
                  <a:pt x="2210210" y="6651482"/>
                </a:cubicBezTo>
                <a:cubicBezTo>
                  <a:pt x="2165367" y="6704131"/>
                  <a:pt x="1949073" y="6800321"/>
                  <a:pt x="1928722" y="6793099"/>
                </a:cubicBezTo>
                <a:cubicBezTo>
                  <a:pt x="1830254" y="6750138"/>
                  <a:pt x="1805265" y="6728949"/>
                  <a:pt x="1818375" y="6601624"/>
                </a:cubicBezTo>
                <a:cubicBezTo>
                  <a:pt x="1812402" y="6562891"/>
                  <a:pt x="1958828" y="6295557"/>
                  <a:pt x="2029055" y="6142524"/>
                </a:cubicBezTo>
                <a:cubicBezTo>
                  <a:pt x="2029808" y="6086521"/>
                  <a:pt x="2038726" y="6046845"/>
                  <a:pt x="2031314" y="5974514"/>
                </a:cubicBezTo>
                <a:cubicBezTo>
                  <a:pt x="1921002" y="5973299"/>
                  <a:pt x="1788918" y="5996576"/>
                  <a:pt x="1689492" y="5949097"/>
                </a:cubicBezTo>
                <a:cubicBezTo>
                  <a:pt x="1572659" y="6004193"/>
                  <a:pt x="1510254" y="6037517"/>
                  <a:pt x="1385257" y="6100778"/>
                </a:cubicBezTo>
                <a:cubicBezTo>
                  <a:pt x="1299609" y="6133282"/>
                  <a:pt x="1257504" y="6119520"/>
                  <a:pt x="1166414" y="6116645"/>
                </a:cubicBezTo>
                <a:cubicBezTo>
                  <a:pt x="1082614" y="6114488"/>
                  <a:pt x="1050523" y="6057904"/>
                  <a:pt x="1045644" y="5995875"/>
                </a:cubicBezTo>
                <a:cubicBezTo>
                  <a:pt x="1040492" y="5931536"/>
                  <a:pt x="1239446" y="5807326"/>
                  <a:pt x="1435681" y="5734822"/>
                </a:cubicBezTo>
                <a:cubicBezTo>
                  <a:pt x="1486498" y="5701668"/>
                  <a:pt x="1542759" y="5581431"/>
                  <a:pt x="1481997" y="5531948"/>
                </a:cubicBezTo>
                <a:cubicBezTo>
                  <a:pt x="1434911" y="5321781"/>
                  <a:pt x="1311625" y="4657138"/>
                  <a:pt x="1264539" y="4136728"/>
                </a:cubicBezTo>
                <a:cubicBezTo>
                  <a:pt x="1258583" y="4049693"/>
                  <a:pt x="1168261" y="3946331"/>
                  <a:pt x="1173191" y="3908282"/>
                </a:cubicBezTo>
                <a:lnTo>
                  <a:pt x="1266799" y="3338939"/>
                </a:lnTo>
                <a:lnTo>
                  <a:pt x="950753" y="3192290"/>
                </a:lnTo>
                <a:cubicBezTo>
                  <a:pt x="736685" y="3245486"/>
                  <a:pt x="623309" y="3151726"/>
                  <a:pt x="512655" y="3096065"/>
                </a:cubicBezTo>
                <a:cubicBezTo>
                  <a:pt x="481796" y="3061697"/>
                  <a:pt x="532578" y="3030048"/>
                  <a:pt x="485389" y="2992957"/>
                </a:cubicBezTo>
                <a:cubicBezTo>
                  <a:pt x="431371" y="2964083"/>
                  <a:pt x="396403" y="2995080"/>
                  <a:pt x="364157" y="2985256"/>
                </a:cubicBezTo>
                <a:cubicBezTo>
                  <a:pt x="333450" y="2975551"/>
                  <a:pt x="321796" y="2935912"/>
                  <a:pt x="312861" y="2907157"/>
                </a:cubicBezTo>
                <a:lnTo>
                  <a:pt x="0" y="2760045"/>
                </a:lnTo>
                <a:cubicBezTo>
                  <a:pt x="109593" y="2494594"/>
                  <a:pt x="303550" y="1986937"/>
                  <a:pt x="328778" y="1963693"/>
                </a:cubicBezTo>
                <a:cubicBezTo>
                  <a:pt x="374084" y="1918748"/>
                  <a:pt x="843933" y="2173157"/>
                  <a:pt x="1109675" y="2286054"/>
                </a:cubicBezTo>
                <a:cubicBezTo>
                  <a:pt x="1167903" y="2280559"/>
                  <a:pt x="1133602" y="2168930"/>
                  <a:pt x="1183666" y="2122614"/>
                </a:cubicBezTo>
                <a:cubicBezTo>
                  <a:pt x="1174287" y="2072054"/>
                  <a:pt x="1154022" y="2016051"/>
                  <a:pt x="1204514" y="1954605"/>
                </a:cubicBezTo>
                <a:cubicBezTo>
                  <a:pt x="1153594" y="1842358"/>
                  <a:pt x="1227860" y="1561384"/>
                  <a:pt x="1239533" y="1364773"/>
                </a:cubicBezTo>
                <a:cubicBezTo>
                  <a:pt x="1265497" y="1263600"/>
                  <a:pt x="1462913" y="1205973"/>
                  <a:pt x="1597734" y="1208214"/>
                </a:cubicBezTo>
                <a:cubicBezTo>
                  <a:pt x="1578839" y="1125749"/>
                  <a:pt x="1464332" y="880702"/>
                  <a:pt x="1444564" y="769294"/>
                </a:cubicBezTo>
                <a:cubicBezTo>
                  <a:pt x="1419352" y="627951"/>
                  <a:pt x="1349110" y="456228"/>
                  <a:pt x="1381151" y="327499"/>
                </a:cubicBezTo>
                <a:cubicBezTo>
                  <a:pt x="1383822" y="298949"/>
                  <a:pt x="1462689" y="109836"/>
                  <a:pt x="1666746" y="35022"/>
                </a:cubicBezTo>
                <a:cubicBezTo>
                  <a:pt x="1722644" y="9624"/>
                  <a:pt x="1772419" y="-466"/>
                  <a:pt x="1821237" y="16"/>
                </a:cubicBez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ln>
                <a:solidFill>
                  <a:srgbClr val="000000"/>
                </a:solidFill>
              </a:ln>
              <a:solidFill>
                <a:sysClr val="windowText" lastClr="000000"/>
              </a:solidFill>
            </a:endParaRPr>
          </a:p>
        </p:txBody>
      </p:sp>
    </p:spTree>
    <p:extLst>
      <p:ext uri="{BB962C8B-B14F-4D97-AF65-F5344CB8AC3E}">
        <p14:creationId xmlns:p14="http://schemas.microsoft.com/office/powerpoint/2010/main" val="173991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TIPOLOGÍA DE LA INV.</a:t>
            </a:r>
            <a:endParaRPr lang="es-ES" dirty="0"/>
          </a:p>
        </p:txBody>
      </p:sp>
      <p:sp>
        <p:nvSpPr>
          <p:cNvPr id="3" name="Marcador de número de diapositiva 2"/>
          <p:cNvSpPr>
            <a:spLocks noGrp="1"/>
          </p:cNvSpPr>
          <p:nvPr>
            <p:ph type="sldNum" sz="quarter" idx="12"/>
          </p:nvPr>
        </p:nvSpPr>
        <p:spPr/>
        <p:txBody>
          <a:bodyPr/>
          <a:lstStyle/>
          <a:p>
            <a:fld id="{387164BF-D67A-46C0-81D2-5BAF67C00C80}" type="slidenum">
              <a:rPr lang="en-US" smtClean="0"/>
              <a:pPr/>
              <a:t>14</a:t>
            </a:fld>
            <a:endParaRPr lang="en-US" dirty="0"/>
          </a:p>
        </p:txBody>
      </p:sp>
      <p:sp>
        <p:nvSpPr>
          <p:cNvPr id="4" name="Marcador de pie de página 3"/>
          <p:cNvSpPr>
            <a:spLocks noGrp="1"/>
          </p:cNvSpPr>
          <p:nvPr>
            <p:ph type="ftr" sz="quarter" idx="3"/>
          </p:nvPr>
        </p:nvSpPr>
        <p:spPr/>
        <p:txBody>
          <a:bodyPr/>
          <a:lstStyle/>
          <a:p>
            <a:r>
              <a:rPr lang="en-US" dirty="0"/>
              <a:t>ESPE - 2021</a:t>
            </a:r>
          </a:p>
        </p:txBody>
      </p:sp>
      <p:sp>
        <p:nvSpPr>
          <p:cNvPr id="5" name="Marcador de texto 4"/>
          <p:cNvSpPr>
            <a:spLocks noGrp="1"/>
          </p:cNvSpPr>
          <p:nvPr>
            <p:ph type="body" sz="quarter" idx="18"/>
          </p:nvPr>
        </p:nvSpPr>
        <p:spPr/>
        <p:txBody>
          <a:bodyPr/>
          <a:lstStyle/>
          <a:p>
            <a:r>
              <a:rPr lang="es-ES" b="1" dirty="0" smtClean="0">
                <a:latin typeface="Arial" panose="020B0604020202020204" pitchFamily="34" charset="0"/>
                <a:cs typeface="Arial" panose="020B0604020202020204" pitchFamily="34" charset="0"/>
              </a:rPr>
              <a:t>METODOLOGÍA</a:t>
            </a:r>
            <a:endParaRPr lang="es-ES" b="1" dirty="0">
              <a:latin typeface="Arial" panose="020B0604020202020204" pitchFamily="34" charset="0"/>
              <a:cs typeface="Arial" panose="020B0604020202020204" pitchFamily="34" charset="0"/>
            </a:endParaRPr>
          </a:p>
        </p:txBody>
      </p:sp>
      <p:sp>
        <p:nvSpPr>
          <p:cNvPr id="6" name="Marcador de texto 5"/>
          <p:cNvSpPr>
            <a:spLocks noGrp="1"/>
          </p:cNvSpPr>
          <p:nvPr>
            <p:ph type="body" sz="quarter" idx="14"/>
          </p:nvPr>
        </p:nvSpPr>
        <p:spPr/>
        <p:txBody>
          <a:bodyPr/>
          <a:lstStyle/>
          <a:p>
            <a:r>
              <a:rPr lang="es-ES" dirty="0" smtClean="0">
                <a:latin typeface="Arial" panose="020B0604020202020204" pitchFamily="34" charset="0"/>
                <a:cs typeface="Arial" panose="020B0604020202020204" pitchFamily="34" charset="0"/>
              </a:rPr>
              <a:t>Aplicada</a:t>
            </a:r>
            <a:endParaRPr lang="es-ES" dirty="0">
              <a:latin typeface="Arial" panose="020B0604020202020204" pitchFamily="34" charset="0"/>
              <a:cs typeface="Arial" panose="020B0604020202020204" pitchFamily="34" charset="0"/>
            </a:endParaRPr>
          </a:p>
        </p:txBody>
      </p:sp>
      <p:sp>
        <p:nvSpPr>
          <p:cNvPr id="7" name="Marcador de texto 6"/>
          <p:cNvSpPr>
            <a:spLocks noGrp="1"/>
          </p:cNvSpPr>
          <p:nvPr>
            <p:ph type="body" sz="quarter" idx="15"/>
          </p:nvPr>
        </p:nvSpPr>
        <p:spPr/>
        <p:txBody>
          <a:bodyPr/>
          <a:lstStyle/>
          <a:p>
            <a:r>
              <a:rPr lang="es-ES" sz="2000" dirty="0" smtClean="0">
                <a:latin typeface="Arial" panose="020B0604020202020204" pitchFamily="34" charset="0"/>
                <a:cs typeface="Arial" panose="020B0604020202020204" pitchFamily="34" charset="0"/>
              </a:rPr>
              <a:t>Se concentró en </a:t>
            </a:r>
            <a:r>
              <a:rPr lang="es-ES" sz="2000" dirty="0">
                <a:latin typeface="Arial" panose="020B0604020202020204" pitchFamily="34" charset="0"/>
                <a:cs typeface="Arial" panose="020B0604020202020204" pitchFamily="34" charset="0"/>
              </a:rPr>
              <a:t>la búsqueda de la aplicación o uso de los conocimientos aprendidos y al mismo tiempo la obtención del conocimiento de otros. </a:t>
            </a:r>
          </a:p>
        </p:txBody>
      </p:sp>
      <p:sp>
        <p:nvSpPr>
          <p:cNvPr id="8" name="Marcador de texto 7"/>
          <p:cNvSpPr>
            <a:spLocks noGrp="1"/>
          </p:cNvSpPr>
          <p:nvPr>
            <p:ph type="body" sz="quarter" idx="25"/>
          </p:nvPr>
        </p:nvSpPr>
        <p:spPr/>
        <p:txBody>
          <a:bodyPr/>
          <a:lstStyle/>
          <a:p>
            <a:r>
              <a:rPr lang="es-ES" dirty="0" smtClean="0">
                <a:latin typeface="Arial" panose="020B0604020202020204" pitchFamily="34" charset="0"/>
                <a:cs typeface="Arial" panose="020B0604020202020204" pitchFamily="34" charset="0"/>
              </a:rPr>
              <a:t>Mixta</a:t>
            </a:r>
            <a:endParaRPr lang="es-ES" dirty="0">
              <a:latin typeface="Arial" panose="020B0604020202020204" pitchFamily="34" charset="0"/>
              <a:cs typeface="Arial" panose="020B0604020202020204" pitchFamily="34" charset="0"/>
            </a:endParaRPr>
          </a:p>
        </p:txBody>
      </p:sp>
      <p:sp>
        <p:nvSpPr>
          <p:cNvPr id="9" name="Marcador de texto 8"/>
          <p:cNvSpPr>
            <a:spLocks noGrp="1"/>
          </p:cNvSpPr>
          <p:nvPr>
            <p:ph type="body" sz="quarter" idx="26"/>
          </p:nvPr>
        </p:nvSpPr>
        <p:spPr/>
        <p:txBody>
          <a:bodyPr/>
          <a:lstStyle/>
          <a:p>
            <a:r>
              <a:rPr lang="es-ES" sz="2000" dirty="0">
                <a:latin typeface="Arial" panose="020B0604020202020204" pitchFamily="34" charset="0"/>
                <a:cs typeface="Arial" panose="020B0604020202020204" pitchFamily="34" charset="0"/>
              </a:rPr>
              <a:t>F</a:t>
            </a:r>
            <a:r>
              <a:rPr lang="es-ES" sz="2000" dirty="0" smtClean="0">
                <a:latin typeface="Arial" panose="020B0604020202020204" pitchFamily="34" charset="0"/>
                <a:cs typeface="Arial" panose="020B0604020202020204" pitchFamily="34" charset="0"/>
              </a:rPr>
              <a:t>ue </a:t>
            </a:r>
            <a:r>
              <a:rPr lang="es-ES" sz="2000" dirty="0">
                <a:latin typeface="Arial" panose="020B0604020202020204" pitchFamily="34" charset="0"/>
                <a:cs typeface="Arial" panose="020B0604020202020204" pitchFamily="34" charset="0"/>
              </a:rPr>
              <a:t>de carácter mixto porque se utilizó la investigación documental y de campo. </a:t>
            </a:r>
          </a:p>
        </p:txBody>
      </p:sp>
      <p:sp>
        <p:nvSpPr>
          <p:cNvPr id="10" name="Marcador de texto 9"/>
          <p:cNvSpPr>
            <a:spLocks noGrp="1"/>
          </p:cNvSpPr>
          <p:nvPr>
            <p:ph type="body" sz="quarter" idx="27"/>
          </p:nvPr>
        </p:nvSpPr>
        <p:spPr/>
        <p:txBody>
          <a:bodyPr/>
          <a:lstStyle/>
          <a:p>
            <a:r>
              <a:rPr lang="es-ES" dirty="0" smtClean="0">
                <a:latin typeface="Arial" panose="020B0604020202020204" pitchFamily="34" charset="0"/>
                <a:cs typeface="Arial" panose="020B0604020202020204" pitchFamily="34" charset="0"/>
              </a:rPr>
              <a:t>Mixta</a:t>
            </a:r>
            <a:endParaRPr lang="es-ES" dirty="0">
              <a:latin typeface="Arial" panose="020B0604020202020204" pitchFamily="34" charset="0"/>
              <a:cs typeface="Arial" panose="020B0604020202020204" pitchFamily="34" charset="0"/>
            </a:endParaRPr>
          </a:p>
        </p:txBody>
      </p:sp>
      <p:sp>
        <p:nvSpPr>
          <p:cNvPr id="11" name="Marcador de texto 10"/>
          <p:cNvSpPr>
            <a:spLocks noGrp="1"/>
          </p:cNvSpPr>
          <p:nvPr>
            <p:ph type="body" sz="quarter" idx="28"/>
          </p:nvPr>
        </p:nvSpPr>
        <p:spPr/>
        <p:txBody>
          <a:bodyPr/>
          <a:lstStyle/>
          <a:p>
            <a:r>
              <a:rPr lang="es-ES" sz="2000" dirty="0" smtClean="0">
                <a:latin typeface="Arial" panose="020B0604020202020204" pitchFamily="34" charset="0"/>
                <a:cs typeface="Arial" panose="020B0604020202020204" pitchFamily="34" charset="0"/>
              </a:rPr>
              <a:t>384 clientes de las </a:t>
            </a:r>
            <a:r>
              <a:rPr lang="es-ES" sz="2000" dirty="0" err="1" smtClean="0">
                <a:latin typeface="Arial" panose="020B0604020202020204" pitchFamily="34" charset="0"/>
                <a:cs typeface="Arial" panose="020B0604020202020204" pitchFamily="34" charset="0"/>
              </a:rPr>
              <a:t>COACs</a:t>
            </a:r>
            <a:endParaRPr lang="es-ES" sz="2000" dirty="0" smtClean="0">
              <a:latin typeface="Arial" panose="020B0604020202020204" pitchFamily="34" charset="0"/>
              <a:cs typeface="Arial" panose="020B0604020202020204" pitchFamily="34" charset="0"/>
            </a:endParaRPr>
          </a:p>
          <a:p>
            <a:r>
              <a:rPr lang="es-ES" sz="2000" dirty="0" smtClean="0">
                <a:latin typeface="Arial" panose="020B0604020202020204" pitchFamily="34" charset="0"/>
                <a:cs typeface="Arial" panose="020B0604020202020204" pitchFamily="34" charset="0"/>
              </a:rPr>
              <a:t>17 funcionarios</a:t>
            </a:r>
          </a:p>
          <a:p>
            <a:r>
              <a:rPr lang="es-ES" sz="2000" dirty="0" smtClean="0">
                <a:latin typeface="Arial" panose="020B0604020202020204" pitchFamily="34" charset="0"/>
                <a:cs typeface="Arial" panose="020B0604020202020204" pitchFamily="34" charset="0"/>
              </a:rPr>
              <a:t>7 expertos</a:t>
            </a:r>
            <a:endParaRPr lang="es-ES" sz="2000" dirty="0">
              <a:latin typeface="Arial" panose="020B0604020202020204" pitchFamily="34" charset="0"/>
              <a:cs typeface="Arial" panose="020B0604020202020204" pitchFamily="34" charset="0"/>
            </a:endParaRPr>
          </a:p>
        </p:txBody>
      </p:sp>
      <p:sp>
        <p:nvSpPr>
          <p:cNvPr id="12" name="Marcador de texto 11"/>
          <p:cNvSpPr>
            <a:spLocks noGrp="1"/>
          </p:cNvSpPr>
          <p:nvPr>
            <p:ph type="body" sz="quarter" idx="29"/>
          </p:nvPr>
        </p:nvSpPr>
        <p:spPr>
          <a:xfrm>
            <a:off x="10512175" y="6439644"/>
            <a:ext cx="3599583" cy="647650"/>
          </a:xfrm>
        </p:spPr>
        <p:txBody>
          <a:bodyPr/>
          <a:lstStyle/>
          <a:p>
            <a:r>
              <a:rPr lang="es-ES" dirty="0" smtClean="0">
                <a:latin typeface="Arial" panose="020B0604020202020204" pitchFamily="34" charset="0"/>
                <a:cs typeface="Arial" panose="020B0604020202020204" pitchFamily="34" charset="0"/>
              </a:rPr>
              <a:t>No experimental</a:t>
            </a:r>
            <a:endParaRPr lang="es-ES" dirty="0">
              <a:latin typeface="Arial" panose="020B0604020202020204" pitchFamily="34" charset="0"/>
              <a:cs typeface="Arial" panose="020B0604020202020204" pitchFamily="34" charset="0"/>
            </a:endParaRPr>
          </a:p>
        </p:txBody>
      </p:sp>
      <p:sp>
        <p:nvSpPr>
          <p:cNvPr id="13" name="Marcador de texto 12"/>
          <p:cNvSpPr>
            <a:spLocks noGrp="1"/>
          </p:cNvSpPr>
          <p:nvPr>
            <p:ph type="body" sz="quarter" idx="30"/>
          </p:nvPr>
        </p:nvSpPr>
        <p:spPr>
          <a:xfrm>
            <a:off x="10847341" y="7015708"/>
            <a:ext cx="3122369" cy="2375247"/>
          </a:xfrm>
        </p:spPr>
        <p:txBody>
          <a:bodyPr/>
          <a:lstStyle/>
          <a:p>
            <a:r>
              <a:rPr lang="es-ES" sz="2000" dirty="0" smtClean="0">
                <a:latin typeface="Arial" panose="020B0604020202020204" pitchFamily="34" charset="0"/>
                <a:cs typeface="Arial" panose="020B0604020202020204" pitchFamily="34" charset="0"/>
              </a:rPr>
              <a:t>No se manipuló la variable independiente (Social media) para evidenciar cambios en la dependiente (Decisión de Compra).</a:t>
            </a:r>
          </a:p>
          <a:p>
            <a:r>
              <a:rPr lang="es-ES" sz="2000" dirty="0" smtClean="0">
                <a:latin typeface="Arial" panose="020B0604020202020204" pitchFamily="34" charset="0"/>
                <a:cs typeface="Arial" panose="020B0604020202020204" pitchFamily="34" charset="0"/>
              </a:rPr>
              <a:t>Se observaron las situaciones naturales actuales.</a:t>
            </a:r>
            <a:endParaRPr lang="es-ES" sz="2000" dirty="0">
              <a:latin typeface="Arial" panose="020B0604020202020204" pitchFamily="34" charset="0"/>
              <a:cs typeface="Arial" panose="020B0604020202020204" pitchFamily="34" charset="0"/>
            </a:endParaRPr>
          </a:p>
        </p:txBody>
      </p:sp>
      <p:sp>
        <p:nvSpPr>
          <p:cNvPr id="14" name="Marcador de texto 13"/>
          <p:cNvSpPr>
            <a:spLocks noGrp="1"/>
          </p:cNvSpPr>
          <p:nvPr>
            <p:ph type="body" sz="quarter" idx="31"/>
          </p:nvPr>
        </p:nvSpPr>
        <p:spPr/>
        <p:txBody>
          <a:bodyPr/>
          <a:lstStyle/>
          <a:p>
            <a:r>
              <a:rPr lang="es-ES" dirty="0" smtClean="0">
                <a:latin typeface="Arial" panose="020B0604020202020204" pitchFamily="34" charset="0"/>
                <a:cs typeface="Arial" panose="020B0604020202020204" pitchFamily="34" charset="0"/>
              </a:rPr>
              <a:t>Correlacional</a:t>
            </a:r>
            <a:endParaRPr lang="es-ES" dirty="0">
              <a:latin typeface="Arial" panose="020B0604020202020204" pitchFamily="34" charset="0"/>
              <a:cs typeface="Arial" panose="020B0604020202020204" pitchFamily="34" charset="0"/>
            </a:endParaRPr>
          </a:p>
        </p:txBody>
      </p:sp>
      <p:sp>
        <p:nvSpPr>
          <p:cNvPr id="15" name="Marcador de texto 14"/>
          <p:cNvSpPr>
            <a:spLocks noGrp="1"/>
          </p:cNvSpPr>
          <p:nvPr>
            <p:ph type="body" sz="quarter" idx="32"/>
          </p:nvPr>
        </p:nvSpPr>
        <p:spPr/>
        <p:txBody>
          <a:bodyPr/>
          <a:lstStyle/>
          <a:p>
            <a:r>
              <a:rPr lang="es-ES" sz="2000" dirty="0" smtClean="0">
                <a:latin typeface="Arial" panose="020B0604020202020204" pitchFamily="34" charset="0"/>
                <a:cs typeface="Arial" panose="020B0604020202020204" pitchFamily="34" charset="0"/>
              </a:rPr>
              <a:t>Se buscó </a:t>
            </a:r>
            <a:r>
              <a:rPr lang="es-ES" sz="2000" dirty="0">
                <a:latin typeface="Arial" panose="020B0604020202020204" pitchFamily="34" charset="0"/>
                <a:cs typeface="Arial" panose="020B0604020202020204" pitchFamily="34" charset="0"/>
              </a:rPr>
              <a:t>analizar el grado relación existente entre las </a:t>
            </a:r>
            <a:r>
              <a:rPr lang="es-ES" sz="2000" dirty="0" smtClean="0">
                <a:latin typeface="Arial" panose="020B0604020202020204" pitchFamily="34" charset="0"/>
                <a:cs typeface="Arial" panose="020B0604020202020204" pitchFamily="34" charset="0"/>
              </a:rPr>
              <a:t>la </a:t>
            </a:r>
            <a:r>
              <a:rPr lang="es-ES" sz="2000" dirty="0">
                <a:latin typeface="Arial" panose="020B0604020202020204" pitchFamily="34" charset="0"/>
                <a:cs typeface="Arial" panose="020B0604020202020204" pitchFamily="34" charset="0"/>
              </a:rPr>
              <a:t>variable independiente que es social media, sobre </a:t>
            </a:r>
            <a:r>
              <a:rPr lang="es-ES" sz="2000" dirty="0" smtClean="0">
                <a:latin typeface="Arial" panose="020B0604020202020204" pitchFamily="34" charset="0"/>
                <a:cs typeface="Arial" panose="020B0604020202020204" pitchFamily="34" charset="0"/>
              </a:rPr>
              <a:t>la </a:t>
            </a:r>
            <a:r>
              <a:rPr lang="es-ES" sz="2000" dirty="0">
                <a:latin typeface="Arial" panose="020B0604020202020204" pitchFamily="34" charset="0"/>
                <a:cs typeface="Arial" panose="020B0604020202020204" pitchFamily="34" charset="0"/>
              </a:rPr>
              <a:t>variable dependiente que es decisión de </a:t>
            </a:r>
            <a:r>
              <a:rPr lang="es-ES" sz="2000" dirty="0" smtClean="0">
                <a:latin typeface="Arial" panose="020B0604020202020204" pitchFamily="34" charset="0"/>
                <a:cs typeface="Arial" panose="020B0604020202020204" pitchFamily="34" charset="0"/>
              </a:rPr>
              <a:t>compra. </a:t>
            </a:r>
            <a:endParaRPr lang="es-ES" sz="2000" dirty="0">
              <a:latin typeface="Arial" panose="020B0604020202020204" pitchFamily="34" charset="0"/>
              <a:cs typeface="Arial" panose="020B0604020202020204" pitchFamily="34" charset="0"/>
            </a:endParaRPr>
          </a:p>
        </p:txBody>
      </p:sp>
      <p:sp>
        <p:nvSpPr>
          <p:cNvPr id="16" name="Marcador de texto 15"/>
          <p:cNvSpPr>
            <a:spLocks noGrp="1"/>
          </p:cNvSpPr>
          <p:nvPr>
            <p:ph type="body" sz="quarter" idx="33"/>
          </p:nvPr>
        </p:nvSpPr>
        <p:spPr/>
        <p:txBody>
          <a:bodyPr/>
          <a:lstStyle/>
          <a:p>
            <a:r>
              <a:rPr lang="es-ES" sz="2800" dirty="0" smtClean="0">
                <a:latin typeface="Arial" panose="020B0604020202020204" pitchFamily="34" charset="0"/>
                <a:cs typeface="Arial" panose="020B0604020202020204" pitchFamily="34" charset="0"/>
              </a:rPr>
              <a:t>Por su finalidad</a:t>
            </a:r>
            <a:endParaRPr lang="es-ES" sz="2800" dirty="0">
              <a:latin typeface="Arial" panose="020B0604020202020204" pitchFamily="34" charset="0"/>
              <a:cs typeface="Arial" panose="020B0604020202020204" pitchFamily="34" charset="0"/>
            </a:endParaRPr>
          </a:p>
        </p:txBody>
      </p:sp>
      <p:sp>
        <p:nvSpPr>
          <p:cNvPr id="17" name="Marcador de texto 16"/>
          <p:cNvSpPr>
            <a:spLocks noGrp="1"/>
          </p:cNvSpPr>
          <p:nvPr>
            <p:ph type="body" sz="quarter" idx="34"/>
          </p:nvPr>
        </p:nvSpPr>
        <p:spPr/>
        <p:txBody>
          <a:bodyPr/>
          <a:lstStyle/>
          <a:p>
            <a:r>
              <a:rPr lang="es-ES" sz="2800" dirty="0" smtClean="0">
                <a:latin typeface="Arial" panose="020B0604020202020204" pitchFamily="34" charset="0"/>
                <a:cs typeface="Arial" panose="020B0604020202020204" pitchFamily="34" charset="0"/>
              </a:rPr>
              <a:t>Por la fuente de Información</a:t>
            </a:r>
            <a:endParaRPr lang="es-ES" sz="2800" dirty="0">
              <a:latin typeface="Arial" panose="020B0604020202020204" pitchFamily="34" charset="0"/>
              <a:cs typeface="Arial" panose="020B0604020202020204" pitchFamily="34" charset="0"/>
            </a:endParaRPr>
          </a:p>
        </p:txBody>
      </p:sp>
      <p:sp>
        <p:nvSpPr>
          <p:cNvPr id="18" name="Marcador de texto 17"/>
          <p:cNvSpPr>
            <a:spLocks noGrp="1"/>
          </p:cNvSpPr>
          <p:nvPr>
            <p:ph type="body" sz="quarter" idx="35"/>
          </p:nvPr>
        </p:nvSpPr>
        <p:spPr/>
        <p:txBody>
          <a:bodyPr/>
          <a:lstStyle/>
          <a:p>
            <a:r>
              <a:rPr lang="es-ES" sz="2800" dirty="0" smtClean="0">
                <a:latin typeface="Arial" panose="020B0604020202020204" pitchFamily="34" charset="0"/>
                <a:cs typeface="Arial" panose="020B0604020202020204" pitchFamily="34" charset="0"/>
              </a:rPr>
              <a:t>Por las unidades de análisis</a:t>
            </a:r>
            <a:endParaRPr lang="es-ES" sz="2800" dirty="0">
              <a:latin typeface="Arial" panose="020B0604020202020204" pitchFamily="34" charset="0"/>
              <a:cs typeface="Arial" panose="020B0604020202020204" pitchFamily="34" charset="0"/>
            </a:endParaRPr>
          </a:p>
        </p:txBody>
      </p:sp>
      <p:sp>
        <p:nvSpPr>
          <p:cNvPr id="19" name="Marcador de texto 18"/>
          <p:cNvSpPr>
            <a:spLocks noGrp="1"/>
          </p:cNvSpPr>
          <p:nvPr>
            <p:ph type="body" sz="quarter" idx="36"/>
          </p:nvPr>
        </p:nvSpPr>
        <p:spPr/>
        <p:txBody>
          <a:bodyPr/>
          <a:lstStyle/>
          <a:p>
            <a:r>
              <a:rPr lang="es-ES" sz="2800" dirty="0" smtClean="0">
                <a:latin typeface="Arial" panose="020B0604020202020204" pitchFamily="34" charset="0"/>
                <a:cs typeface="Arial" panose="020B0604020202020204" pitchFamily="34" charset="0"/>
              </a:rPr>
              <a:t>Por el control de las variables</a:t>
            </a:r>
            <a:endParaRPr lang="es-ES" sz="2800" dirty="0">
              <a:latin typeface="Arial" panose="020B0604020202020204" pitchFamily="34" charset="0"/>
              <a:cs typeface="Arial" panose="020B0604020202020204" pitchFamily="34" charset="0"/>
            </a:endParaRPr>
          </a:p>
        </p:txBody>
      </p:sp>
      <p:sp>
        <p:nvSpPr>
          <p:cNvPr id="20" name="Marcador de texto 19"/>
          <p:cNvSpPr>
            <a:spLocks noGrp="1"/>
          </p:cNvSpPr>
          <p:nvPr>
            <p:ph type="body" sz="quarter" idx="37"/>
          </p:nvPr>
        </p:nvSpPr>
        <p:spPr/>
        <p:txBody>
          <a:bodyPr/>
          <a:lstStyle/>
          <a:p>
            <a:r>
              <a:rPr lang="es-ES" sz="2800" dirty="0" smtClean="0">
                <a:latin typeface="Arial" panose="020B0604020202020204" pitchFamily="34" charset="0"/>
                <a:cs typeface="Arial" panose="020B0604020202020204" pitchFamily="34" charset="0"/>
              </a:rPr>
              <a:t>Por el alcance</a:t>
            </a:r>
            <a:endParaRPr lang="es-ES" sz="2800" dirty="0">
              <a:latin typeface="Arial" panose="020B0604020202020204" pitchFamily="34" charset="0"/>
              <a:cs typeface="Arial" panose="020B0604020202020204" pitchFamily="34" charset="0"/>
            </a:endParaRPr>
          </a:p>
        </p:txBody>
      </p:sp>
      <p:pic>
        <p:nvPicPr>
          <p:cNvPr id="26" name="図プレースホルダー 40"/>
          <p:cNvPicPr>
            <a:picLocks noGrp="1" noChangeAspect="1"/>
          </p:cNvPicPr>
          <p:nvPr>
            <p:ph type="pic" sz="quarter" idx="39"/>
          </p:nvPr>
        </p:nvPicPr>
        <p:blipFill>
          <a:blip r:embed="rId2" cstate="print">
            <a:extLst>
              <a:ext uri="{28A0092B-C50C-407E-A947-70E740481C1C}">
                <a14:useLocalDpi xmlns:a14="http://schemas.microsoft.com/office/drawing/2010/main" val="0"/>
              </a:ext>
            </a:extLst>
          </a:blip>
          <a:srcRect/>
          <a:stretch>
            <a:fillRect/>
          </a:stretch>
        </p:blipFill>
        <p:spPr/>
      </p:pic>
      <p:pic>
        <p:nvPicPr>
          <p:cNvPr id="27" name="図プレースホルダー 47"/>
          <p:cNvPicPr>
            <a:picLocks noGrp="1" noChangeAspect="1"/>
          </p:cNvPicPr>
          <p:nvPr>
            <p:ph type="pic" sz="quarter" idx="40"/>
          </p:nvPr>
        </p:nvPicPr>
        <p:blipFill>
          <a:blip r:embed="rId3" cstate="print">
            <a:extLst>
              <a:ext uri="{28A0092B-C50C-407E-A947-70E740481C1C}">
                <a14:useLocalDpi xmlns:a14="http://schemas.microsoft.com/office/drawing/2010/main" val="0"/>
              </a:ext>
            </a:extLst>
          </a:blip>
          <a:srcRect/>
          <a:stretch>
            <a:fillRect/>
          </a:stretch>
        </p:blipFill>
        <p:spPr/>
      </p:pic>
      <p:pic>
        <p:nvPicPr>
          <p:cNvPr id="28" name="図プレースホルダー 50"/>
          <p:cNvPicPr>
            <a:picLocks noGrp="1" noChangeAspect="1"/>
          </p:cNvPicPr>
          <p:nvPr>
            <p:ph type="pic" sz="quarter" idx="41"/>
          </p:nvPr>
        </p:nvPicPr>
        <p:blipFill>
          <a:blip r:embed="rId4" cstate="print">
            <a:extLst>
              <a:ext uri="{28A0092B-C50C-407E-A947-70E740481C1C}">
                <a14:useLocalDpi xmlns:a14="http://schemas.microsoft.com/office/drawing/2010/main" val="0"/>
              </a:ext>
            </a:extLst>
          </a:blip>
          <a:srcRect/>
          <a:stretch>
            <a:fillRect/>
          </a:stretch>
        </p:blipFill>
        <p:spPr/>
      </p:pic>
      <p:pic>
        <p:nvPicPr>
          <p:cNvPr id="29" name="図プレースホルダー 47"/>
          <p:cNvPicPr>
            <a:picLocks noGrp="1" noChangeAspect="1"/>
          </p:cNvPicPr>
          <p:nvPr>
            <p:ph type="pic" sz="quarter" idx="42"/>
          </p:nvPr>
        </p:nvPicPr>
        <p:blipFill>
          <a:blip r:embed="rId5" cstate="print">
            <a:extLst>
              <a:ext uri="{28A0092B-C50C-407E-A947-70E740481C1C}">
                <a14:useLocalDpi xmlns:a14="http://schemas.microsoft.com/office/drawing/2010/main" val="0"/>
              </a:ext>
            </a:extLst>
          </a:blip>
          <a:srcRect/>
          <a:stretch>
            <a:fillRect/>
          </a:stretch>
        </p:blipFill>
        <p:spPr/>
      </p:pic>
      <p:pic>
        <p:nvPicPr>
          <p:cNvPr id="30" name="図プレースホルダー 41"/>
          <p:cNvPicPr>
            <a:picLocks noGrp="1" noChangeAspect="1"/>
          </p:cNvPicPr>
          <p:nvPr>
            <p:ph type="pic" sz="quarter" idx="38"/>
          </p:nvPr>
        </p:nvPicPr>
        <p:blipFill>
          <a:blip r:embed="rId6"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2102677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87164BF-D67A-46C0-81D2-5BAF67C00C80}" type="slidenum">
              <a:rPr lang="en-US" smtClean="0"/>
              <a:pPr/>
              <a:t>15</a:t>
            </a:fld>
            <a:endParaRPr lang="en-US" dirty="0"/>
          </a:p>
        </p:txBody>
      </p:sp>
      <p:sp>
        <p:nvSpPr>
          <p:cNvPr id="4" name="フッター プレースホルダー 3"/>
          <p:cNvSpPr>
            <a:spLocks noGrp="1"/>
          </p:cNvSpPr>
          <p:nvPr>
            <p:ph type="ftr" sz="quarter" idx="3"/>
          </p:nvPr>
        </p:nvSpPr>
        <p:spPr/>
        <p:txBody>
          <a:bodyPr/>
          <a:lstStyle/>
          <a:p>
            <a:r>
              <a:rPr lang="en-US" dirty="0"/>
              <a:t>ESPE - 2021</a:t>
            </a:r>
          </a:p>
        </p:txBody>
      </p:sp>
      <p:graphicFrame>
        <p:nvGraphicFramePr>
          <p:cNvPr id="2" name="1 Tabla"/>
          <p:cNvGraphicFramePr>
            <a:graphicFrameLocks noGrp="1"/>
          </p:cNvGraphicFramePr>
          <p:nvPr>
            <p:extLst>
              <p:ext uri="{D42A27DB-BD31-4B8C-83A1-F6EECF244321}">
                <p14:modId xmlns:p14="http://schemas.microsoft.com/office/powerpoint/2010/main" val="1335683776"/>
              </p:ext>
            </p:extLst>
          </p:nvPr>
        </p:nvGraphicFramePr>
        <p:xfrm>
          <a:off x="1377380" y="3526314"/>
          <a:ext cx="8784976" cy="2767605"/>
        </p:xfrm>
        <a:graphic>
          <a:graphicData uri="http://schemas.openxmlformats.org/drawingml/2006/table">
            <a:tbl>
              <a:tblPr firstRow="1" firstCol="1" bandRow="1">
                <a:tableStyleId>{BC89EF96-8CEA-46FF-86C4-4CE0E7609802}</a:tableStyleId>
              </a:tblPr>
              <a:tblGrid>
                <a:gridCol w="858217">
                  <a:extLst>
                    <a:ext uri="{9D8B030D-6E8A-4147-A177-3AD203B41FA5}">
                      <a16:colId xmlns:a16="http://schemas.microsoft.com/office/drawing/2014/main" val="20000"/>
                    </a:ext>
                  </a:extLst>
                </a:gridCol>
                <a:gridCol w="1804609">
                  <a:extLst>
                    <a:ext uri="{9D8B030D-6E8A-4147-A177-3AD203B41FA5}">
                      <a16:colId xmlns:a16="http://schemas.microsoft.com/office/drawing/2014/main" val="20001"/>
                    </a:ext>
                  </a:extLst>
                </a:gridCol>
                <a:gridCol w="990477">
                  <a:extLst>
                    <a:ext uri="{9D8B030D-6E8A-4147-A177-3AD203B41FA5}">
                      <a16:colId xmlns:a16="http://schemas.microsoft.com/office/drawing/2014/main" val="20002"/>
                    </a:ext>
                  </a:extLst>
                </a:gridCol>
                <a:gridCol w="1254017">
                  <a:extLst>
                    <a:ext uri="{9D8B030D-6E8A-4147-A177-3AD203B41FA5}">
                      <a16:colId xmlns:a16="http://schemas.microsoft.com/office/drawing/2014/main" val="20003"/>
                    </a:ext>
                  </a:extLst>
                </a:gridCol>
                <a:gridCol w="1409789">
                  <a:extLst>
                    <a:ext uri="{9D8B030D-6E8A-4147-A177-3AD203B41FA5}">
                      <a16:colId xmlns:a16="http://schemas.microsoft.com/office/drawing/2014/main" val="20004"/>
                    </a:ext>
                  </a:extLst>
                </a:gridCol>
                <a:gridCol w="1061996">
                  <a:extLst>
                    <a:ext uri="{9D8B030D-6E8A-4147-A177-3AD203B41FA5}">
                      <a16:colId xmlns:a16="http://schemas.microsoft.com/office/drawing/2014/main" val="20005"/>
                    </a:ext>
                  </a:extLst>
                </a:gridCol>
                <a:gridCol w="690689">
                  <a:extLst>
                    <a:ext uri="{9D8B030D-6E8A-4147-A177-3AD203B41FA5}">
                      <a16:colId xmlns:a16="http://schemas.microsoft.com/office/drawing/2014/main" val="20006"/>
                    </a:ext>
                  </a:extLst>
                </a:gridCol>
                <a:gridCol w="715182">
                  <a:extLst>
                    <a:ext uri="{9D8B030D-6E8A-4147-A177-3AD203B41FA5}">
                      <a16:colId xmlns:a16="http://schemas.microsoft.com/office/drawing/2014/main" val="20007"/>
                    </a:ext>
                  </a:extLst>
                </a:gridCol>
              </a:tblGrid>
              <a:tr h="1893746">
                <a:tc>
                  <a:txBody>
                    <a:bodyPr/>
                    <a:lstStyle/>
                    <a:p>
                      <a:pPr algn="ctr">
                        <a:lnSpc>
                          <a:spcPct val="200000"/>
                        </a:lnSpc>
                        <a:spcAft>
                          <a:spcPts val="0"/>
                        </a:spcAft>
                      </a:pPr>
                      <a:r>
                        <a:rPr lang="es-EC" sz="2000" dirty="0">
                          <a:effectLst/>
                        </a:rPr>
                        <a:t>Tema</a:t>
                      </a:r>
                      <a:endParaRPr lang="es-ES" sz="2000" dirty="0">
                        <a:solidFill>
                          <a:schemeClr val="tx2"/>
                        </a:solidFill>
                        <a:effectLst/>
                        <a:latin typeface="Calibri"/>
                        <a:ea typeface="Calibri"/>
                        <a:cs typeface="Arial"/>
                      </a:endParaRPr>
                    </a:p>
                  </a:txBody>
                  <a:tcPr marL="68580" marR="68580" marT="0" marB="0"/>
                </a:tc>
                <a:tc>
                  <a:txBody>
                    <a:bodyPr/>
                    <a:lstStyle/>
                    <a:p>
                      <a:pPr algn="ctr">
                        <a:lnSpc>
                          <a:spcPct val="200000"/>
                        </a:lnSpc>
                        <a:spcAft>
                          <a:spcPts val="0"/>
                        </a:spcAft>
                      </a:pPr>
                      <a:r>
                        <a:rPr lang="es-EC" sz="2000" dirty="0">
                          <a:effectLst/>
                        </a:rPr>
                        <a:t>Libro/</a:t>
                      </a:r>
                      <a:r>
                        <a:rPr lang="es-EC" sz="2000" dirty="0" err="1">
                          <a:effectLst/>
                        </a:rPr>
                        <a:t>papers</a:t>
                      </a:r>
                      <a:endParaRPr lang="es-ES" sz="2000" dirty="0">
                        <a:solidFill>
                          <a:schemeClr val="tx2"/>
                        </a:solidFill>
                        <a:effectLst/>
                        <a:latin typeface="Calibri"/>
                        <a:ea typeface="Calibri"/>
                        <a:cs typeface="Arial"/>
                      </a:endParaRPr>
                    </a:p>
                  </a:txBody>
                  <a:tcPr marL="68580" marR="68580" marT="0" marB="0"/>
                </a:tc>
                <a:tc>
                  <a:txBody>
                    <a:bodyPr/>
                    <a:lstStyle/>
                    <a:p>
                      <a:pPr algn="ctr">
                        <a:lnSpc>
                          <a:spcPct val="200000"/>
                        </a:lnSpc>
                        <a:spcAft>
                          <a:spcPts val="0"/>
                        </a:spcAft>
                      </a:pPr>
                      <a:r>
                        <a:rPr lang="es-EC" sz="2000" dirty="0">
                          <a:effectLst/>
                        </a:rPr>
                        <a:t>Autor</a:t>
                      </a:r>
                      <a:endParaRPr lang="es-ES" sz="2000" dirty="0">
                        <a:solidFill>
                          <a:schemeClr val="tx2"/>
                        </a:solidFill>
                        <a:effectLst/>
                        <a:latin typeface="Calibri"/>
                        <a:ea typeface="Calibri"/>
                        <a:cs typeface="Arial"/>
                      </a:endParaRPr>
                    </a:p>
                  </a:txBody>
                  <a:tcPr marL="68580" marR="68580" marT="0" marB="0"/>
                </a:tc>
                <a:tc>
                  <a:txBody>
                    <a:bodyPr/>
                    <a:lstStyle/>
                    <a:p>
                      <a:pPr algn="ctr">
                        <a:lnSpc>
                          <a:spcPct val="200000"/>
                        </a:lnSpc>
                        <a:spcAft>
                          <a:spcPts val="0"/>
                        </a:spcAft>
                      </a:pPr>
                      <a:r>
                        <a:rPr lang="es-EC" sz="2000" dirty="0">
                          <a:effectLst/>
                        </a:rPr>
                        <a:t>Cita textual</a:t>
                      </a:r>
                      <a:endParaRPr lang="es-ES" sz="2000" dirty="0">
                        <a:solidFill>
                          <a:schemeClr val="tx2"/>
                        </a:solidFill>
                        <a:effectLst/>
                        <a:latin typeface="Calibri"/>
                        <a:ea typeface="Calibri"/>
                        <a:cs typeface="Arial"/>
                      </a:endParaRPr>
                    </a:p>
                  </a:txBody>
                  <a:tcPr marL="68580" marR="68580" marT="0" marB="0"/>
                </a:tc>
                <a:tc>
                  <a:txBody>
                    <a:bodyPr/>
                    <a:lstStyle/>
                    <a:p>
                      <a:pPr algn="ctr">
                        <a:lnSpc>
                          <a:spcPct val="200000"/>
                        </a:lnSpc>
                        <a:spcAft>
                          <a:spcPts val="0"/>
                        </a:spcAft>
                      </a:pPr>
                      <a:r>
                        <a:rPr lang="es-EC" sz="2000" dirty="0">
                          <a:effectLst/>
                        </a:rPr>
                        <a:t>Discusión</a:t>
                      </a:r>
                      <a:endParaRPr lang="es-ES" sz="2000" dirty="0">
                        <a:solidFill>
                          <a:schemeClr val="tx2"/>
                        </a:solidFill>
                        <a:effectLst/>
                        <a:latin typeface="Calibri"/>
                        <a:ea typeface="Calibri"/>
                        <a:cs typeface="Arial"/>
                      </a:endParaRPr>
                    </a:p>
                  </a:txBody>
                  <a:tcPr marL="68580" marR="68580" marT="0" marB="0"/>
                </a:tc>
                <a:tc>
                  <a:txBody>
                    <a:bodyPr/>
                    <a:lstStyle/>
                    <a:p>
                      <a:pPr algn="ctr">
                        <a:lnSpc>
                          <a:spcPct val="200000"/>
                        </a:lnSpc>
                        <a:spcAft>
                          <a:spcPts val="0"/>
                        </a:spcAft>
                      </a:pPr>
                      <a:r>
                        <a:rPr lang="es-EC" sz="2000" dirty="0">
                          <a:effectLst/>
                        </a:rPr>
                        <a:t>Página</a:t>
                      </a:r>
                      <a:endParaRPr lang="es-ES" sz="2000" dirty="0">
                        <a:solidFill>
                          <a:schemeClr val="tx2"/>
                        </a:solidFill>
                        <a:effectLst/>
                        <a:latin typeface="Calibri"/>
                        <a:ea typeface="Calibri"/>
                        <a:cs typeface="Arial"/>
                      </a:endParaRPr>
                    </a:p>
                  </a:txBody>
                  <a:tcPr marL="68580" marR="68580" marT="0" marB="0"/>
                </a:tc>
                <a:tc>
                  <a:txBody>
                    <a:bodyPr/>
                    <a:lstStyle/>
                    <a:p>
                      <a:pPr algn="ctr">
                        <a:lnSpc>
                          <a:spcPct val="200000"/>
                        </a:lnSpc>
                        <a:spcAft>
                          <a:spcPts val="0"/>
                        </a:spcAft>
                      </a:pPr>
                      <a:r>
                        <a:rPr lang="es-EC" sz="2000" dirty="0">
                          <a:effectLst/>
                        </a:rPr>
                        <a:t>Año</a:t>
                      </a:r>
                      <a:endParaRPr lang="es-ES" sz="2000" dirty="0">
                        <a:solidFill>
                          <a:schemeClr val="tx2"/>
                        </a:solidFill>
                        <a:effectLst/>
                        <a:latin typeface="Calibri"/>
                        <a:ea typeface="Calibri"/>
                        <a:cs typeface="Arial"/>
                      </a:endParaRPr>
                    </a:p>
                  </a:txBody>
                  <a:tcPr marL="68580" marR="68580" marT="0" marB="0"/>
                </a:tc>
                <a:tc>
                  <a:txBody>
                    <a:bodyPr/>
                    <a:lstStyle/>
                    <a:p>
                      <a:pPr algn="ctr">
                        <a:lnSpc>
                          <a:spcPct val="200000"/>
                        </a:lnSpc>
                        <a:spcAft>
                          <a:spcPts val="0"/>
                        </a:spcAft>
                      </a:pPr>
                      <a:r>
                        <a:rPr lang="es-EC" sz="2000" dirty="0">
                          <a:effectLst/>
                        </a:rPr>
                        <a:t>Web</a:t>
                      </a:r>
                      <a:endParaRPr lang="es-ES" sz="2000" dirty="0">
                        <a:solidFill>
                          <a:schemeClr val="tx2"/>
                        </a:solidFill>
                        <a:effectLst/>
                        <a:latin typeface="Calibri"/>
                        <a:ea typeface="Calibri"/>
                        <a:cs typeface="Arial"/>
                      </a:endParaRPr>
                    </a:p>
                  </a:txBody>
                  <a:tcPr marL="68580" marR="68580" marT="0" marB="0"/>
                </a:tc>
                <a:extLst>
                  <a:ext uri="{0D108BD9-81ED-4DB2-BD59-A6C34878D82A}">
                    <a16:rowId xmlns:a16="http://schemas.microsoft.com/office/drawing/2014/main" val="10000"/>
                  </a:ext>
                </a:extLst>
              </a:tr>
              <a:tr h="873859">
                <a:tc>
                  <a:txBody>
                    <a:bodyPr/>
                    <a:lstStyle/>
                    <a:p>
                      <a:pPr algn="just">
                        <a:lnSpc>
                          <a:spcPct val="200000"/>
                        </a:lnSpc>
                        <a:spcAft>
                          <a:spcPts val="0"/>
                        </a:spcAft>
                      </a:pPr>
                      <a:r>
                        <a:rPr lang="es-EC" sz="1600" dirty="0">
                          <a:effectLst/>
                        </a:rPr>
                        <a:t> </a:t>
                      </a:r>
                      <a:endParaRPr lang="es-ES" sz="1600" dirty="0">
                        <a:solidFill>
                          <a:schemeClr val="tx2"/>
                        </a:solidFill>
                        <a:effectLst/>
                        <a:latin typeface="Calibri"/>
                        <a:ea typeface="Calibri"/>
                        <a:cs typeface="Arial"/>
                      </a:endParaRPr>
                    </a:p>
                  </a:txBody>
                  <a:tcPr marL="68580" marR="68580" marT="0" marB="0"/>
                </a:tc>
                <a:tc>
                  <a:txBody>
                    <a:bodyPr/>
                    <a:lstStyle/>
                    <a:p>
                      <a:pPr algn="just">
                        <a:lnSpc>
                          <a:spcPct val="200000"/>
                        </a:lnSpc>
                        <a:spcAft>
                          <a:spcPts val="0"/>
                        </a:spcAft>
                      </a:pPr>
                      <a:r>
                        <a:rPr lang="es-EC" sz="1600">
                          <a:effectLst/>
                        </a:rPr>
                        <a:t> </a:t>
                      </a:r>
                      <a:endParaRPr lang="es-ES" sz="1600">
                        <a:solidFill>
                          <a:schemeClr val="tx2"/>
                        </a:solidFill>
                        <a:effectLst/>
                        <a:latin typeface="Calibri"/>
                        <a:ea typeface="Calibri"/>
                        <a:cs typeface="Arial"/>
                      </a:endParaRPr>
                    </a:p>
                  </a:txBody>
                  <a:tcPr marL="68580" marR="68580" marT="0" marB="0"/>
                </a:tc>
                <a:tc>
                  <a:txBody>
                    <a:bodyPr/>
                    <a:lstStyle/>
                    <a:p>
                      <a:pPr algn="just">
                        <a:lnSpc>
                          <a:spcPct val="200000"/>
                        </a:lnSpc>
                        <a:spcAft>
                          <a:spcPts val="0"/>
                        </a:spcAft>
                      </a:pPr>
                      <a:r>
                        <a:rPr lang="es-EC" sz="1600">
                          <a:effectLst/>
                        </a:rPr>
                        <a:t> </a:t>
                      </a:r>
                      <a:endParaRPr lang="es-ES" sz="1600">
                        <a:solidFill>
                          <a:schemeClr val="tx2"/>
                        </a:solidFill>
                        <a:effectLst/>
                        <a:latin typeface="Calibri"/>
                        <a:ea typeface="Calibri"/>
                        <a:cs typeface="Arial"/>
                      </a:endParaRPr>
                    </a:p>
                  </a:txBody>
                  <a:tcPr marL="68580" marR="68580" marT="0" marB="0"/>
                </a:tc>
                <a:tc>
                  <a:txBody>
                    <a:bodyPr/>
                    <a:lstStyle/>
                    <a:p>
                      <a:pPr algn="just">
                        <a:lnSpc>
                          <a:spcPct val="200000"/>
                        </a:lnSpc>
                        <a:spcAft>
                          <a:spcPts val="0"/>
                        </a:spcAft>
                      </a:pPr>
                      <a:r>
                        <a:rPr lang="es-EC" sz="1600">
                          <a:effectLst/>
                        </a:rPr>
                        <a:t> </a:t>
                      </a:r>
                      <a:endParaRPr lang="es-ES" sz="1600">
                        <a:solidFill>
                          <a:schemeClr val="tx2"/>
                        </a:solidFill>
                        <a:effectLst/>
                        <a:latin typeface="Calibri"/>
                        <a:ea typeface="Calibri"/>
                        <a:cs typeface="Arial"/>
                      </a:endParaRPr>
                    </a:p>
                  </a:txBody>
                  <a:tcPr marL="68580" marR="68580" marT="0" marB="0"/>
                </a:tc>
                <a:tc>
                  <a:txBody>
                    <a:bodyPr/>
                    <a:lstStyle/>
                    <a:p>
                      <a:pPr algn="just">
                        <a:lnSpc>
                          <a:spcPct val="200000"/>
                        </a:lnSpc>
                        <a:spcAft>
                          <a:spcPts val="0"/>
                        </a:spcAft>
                      </a:pPr>
                      <a:r>
                        <a:rPr lang="es-EC" sz="1600">
                          <a:effectLst/>
                        </a:rPr>
                        <a:t> </a:t>
                      </a:r>
                      <a:endParaRPr lang="es-ES" sz="1600">
                        <a:solidFill>
                          <a:schemeClr val="tx2"/>
                        </a:solidFill>
                        <a:effectLst/>
                        <a:latin typeface="Calibri"/>
                        <a:ea typeface="Calibri"/>
                        <a:cs typeface="Arial"/>
                      </a:endParaRPr>
                    </a:p>
                  </a:txBody>
                  <a:tcPr marL="68580" marR="68580" marT="0" marB="0"/>
                </a:tc>
                <a:tc>
                  <a:txBody>
                    <a:bodyPr/>
                    <a:lstStyle/>
                    <a:p>
                      <a:pPr algn="just">
                        <a:lnSpc>
                          <a:spcPct val="200000"/>
                        </a:lnSpc>
                        <a:spcAft>
                          <a:spcPts val="0"/>
                        </a:spcAft>
                      </a:pPr>
                      <a:r>
                        <a:rPr lang="es-EC" sz="1600">
                          <a:effectLst/>
                        </a:rPr>
                        <a:t> </a:t>
                      </a:r>
                      <a:endParaRPr lang="es-ES" sz="1600">
                        <a:solidFill>
                          <a:schemeClr val="tx2"/>
                        </a:solidFill>
                        <a:effectLst/>
                        <a:latin typeface="Calibri"/>
                        <a:ea typeface="Calibri"/>
                        <a:cs typeface="Arial"/>
                      </a:endParaRPr>
                    </a:p>
                  </a:txBody>
                  <a:tcPr marL="68580" marR="68580" marT="0" marB="0"/>
                </a:tc>
                <a:tc>
                  <a:txBody>
                    <a:bodyPr/>
                    <a:lstStyle/>
                    <a:p>
                      <a:pPr algn="just">
                        <a:lnSpc>
                          <a:spcPct val="200000"/>
                        </a:lnSpc>
                        <a:spcAft>
                          <a:spcPts val="0"/>
                        </a:spcAft>
                      </a:pPr>
                      <a:r>
                        <a:rPr lang="es-EC" sz="1600" dirty="0">
                          <a:effectLst/>
                        </a:rPr>
                        <a:t> </a:t>
                      </a:r>
                      <a:endParaRPr lang="es-ES" sz="1600" dirty="0">
                        <a:solidFill>
                          <a:schemeClr val="tx2"/>
                        </a:solidFill>
                        <a:effectLst/>
                        <a:latin typeface="Calibri"/>
                        <a:ea typeface="Calibri"/>
                        <a:cs typeface="Arial"/>
                      </a:endParaRPr>
                    </a:p>
                  </a:txBody>
                  <a:tcPr marL="68580" marR="68580" marT="0" marB="0"/>
                </a:tc>
                <a:tc>
                  <a:txBody>
                    <a:bodyPr/>
                    <a:lstStyle/>
                    <a:p>
                      <a:pPr algn="just">
                        <a:lnSpc>
                          <a:spcPct val="200000"/>
                        </a:lnSpc>
                        <a:spcAft>
                          <a:spcPts val="0"/>
                        </a:spcAft>
                      </a:pPr>
                      <a:r>
                        <a:rPr lang="es-EC" sz="1600" dirty="0">
                          <a:effectLst/>
                        </a:rPr>
                        <a:t> </a:t>
                      </a:r>
                      <a:endParaRPr lang="es-ES" sz="1600" dirty="0">
                        <a:solidFill>
                          <a:schemeClr val="tx2"/>
                        </a:solidFill>
                        <a:effectLst/>
                        <a:latin typeface="Calibri"/>
                        <a:ea typeface="Calibri"/>
                        <a:cs typeface="Arial"/>
                      </a:endParaRPr>
                    </a:p>
                  </a:txBody>
                  <a:tcPr marL="68580" marR="68580" marT="0" marB="0"/>
                </a:tc>
                <a:extLst>
                  <a:ext uri="{0D108BD9-81ED-4DB2-BD59-A6C34878D82A}">
                    <a16:rowId xmlns:a16="http://schemas.microsoft.com/office/drawing/2014/main" val="10001"/>
                  </a:ext>
                </a:extLst>
              </a:tr>
            </a:tbl>
          </a:graphicData>
        </a:graphic>
      </p:graphicFrame>
      <p:sp>
        <p:nvSpPr>
          <p:cNvPr id="5" name="4 Paralelogramo"/>
          <p:cNvSpPr/>
          <p:nvPr/>
        </p:nvSpPr>
        <p:spPr>
          <a:xfrm>
            <a:off x="10871398" y="3742338"/>
            <a:ext cx="6264696" cy="1080120"/>
          </a:xfrm>
          <a:prstGeom prst="parallelogram">
            <a:avLst/>
          </a:prstGeom>
          <a:solidFill>
            <a:srgbClr val="FFFFFF">
              <a:alpha val="10196"/>
            </a:srgbClr>
          </a:solidFill>
          <a:ln w="98425" cmpd="thinThick">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smtClean="0">
                <a:latin typeface="Arial" panose="020B0604020202020204" pitchFamily="34" charset="0"/>
                <a:cs typeface="Arial" panose="020B0604020202020204" pitchFamily="34" charset="0"/>
              </a:rPr>
              <a:t>facilita </a:t>
            </a:r>
            <a:r>
              <a:rPr lang="es-EC" sz="2400" dirty="0">
                <a:latin typeface="Arial" panose="020B0604020202020204" pitchFamily="34" charset="0"/>
                <a:cs typeface="Arial" panose="020B0604020202020204" pitchFamily="34" charset="0"/>
              </a:rPr>
              <a:t>la separación de la información </a:t>
            </a:r>
            <a:endParaRPr lang="es-ES" sz="2400" dirty="0">
              <a:latin typeface="Arial" panose="020B0604020202020204" pitchFamily="34" charset="0"/>
              <a:cs typeface="Arial" panose="020B0604020202020204" pitchFamily="34" charset="0"/>
            </a:endParaRPr>
          </a:p>
        </p:txBody>
      </p:sp>
      <p:sp>
        <p:nvSpPr>
          <p:cNvPr id="6" name="5 Rectángulo"/>
          <p:cNvSpPr/>
          <p:nvPr/>
        </p:nvSpPr>
        <p:spPr>
          <a:xfrm>
            <a:off x="1350368" y="2797848"/>
            <a:ext cx="3223959" cy="523220"/>
          </a:xfrm>
          <a:prstGeom prst="rect">
            <a:avLst/>
          </a:prstGeom>
        </p:spPr>
        <p:txBody>
          <a:bodyPr wrap="none">
            <a:spAutoFit/>
          </a:bodyPr>
          <a:lstStyle/>
          <a:p>
            <a:r>
              <a:rPr lang="es-EC" sz="2800" dirty="0">
                <a:solidFill>
                  <a:schemeClr val="bg1"/>
                </a:solidFill>
                <a:latin typeface="Arial" panose="020B0604020202020204" pitchFamily="34" charset="0"/>
                <a:cs typeface="Arial" panose="020B0604020202020204" pitchFamily="34" charset="0"/>
              </a:rPr>
              <a:t>Matriz Bibliográfica</a:t>
            </a:r>
            <a:endParaRPr lang="es-ES" sz="2800" dirty="0">
              <a:solidFill>
                <a:schemeClr val="bg1"/>
              </a:solidFill>
              <a:latin typeface="Arial" panose="020B0604020202020204" pitchFamily="34" charset="0"/>
              <a:cs typeface="Arial" panose="020B0604020202020204" pitchFamily="34" charset="0"/>
            </a:endParaRPr>
          </a:p>
        </p:txBody>
      </p:sp>
      <p:sp>
        <p:nvSpPr>
          <p:cNvPr id="7" name="6 Rectángulo"/>
          <p:cNvSpPr/>
          <p:nvPr/>
        </p:nvSpPr>
        <p:spPr>
          <a:xfrm>
            <a:off x="1350368" y="6760775"/>
            <a:ext cx="8989912" cy="1200329"/>
          </a:xfrm>
          <a:prstGeom prst="rect">
            <a:avLst/>
          </a:prstGeom>
        </p:spPr>
        <p:txBody>
          <a:bodyPr wrap="square">
            <a:spAutoFit/>
          </a:bodyPr>
          <a:lstStyle/>
          <a:p>
            <a:r>
              <a:rPr lang="es-EC" sz="2400" dirty="0">
                <a:latin typeface="Arial" panose="020B0604020202020204" pitchFamily="34" charset="0"/>
                <a:cs typeface="Arial" panose="020B0604020202020204" pitchFamily="34" charset="0"/>
              </a:rPr>
              <a:t>La información que se obtuvo </a:t>
            </a:r>
            <a:r>
              <a:rPr lang="es-EC" sz="2400" dirty="0" smtClean="0">
                <a:latin typeface="Arial" panose="020B0604020202020204" pitchFamily="34" charset="0"/>
                <a:cs typeface="Arial" panose="020B0604020202020204" pitchFamily="34" charset="0"/>
              </a:rPr>
              <a:t>se sustentó en </a:t>
            </a:r>
            <a:r>
              <a:rPr lang="es-EC" sz="2400" dirty="0">
                <a:latin typeface="Arial" panose="020B0604020202020204" pitchFamily="34" charset="0"/>
                <a:cs typeface="Arial" panose="020B0604020202020204" pitchFamily="34" charset="0"/>
              </a:rPr>
              <a:t>fuentes bibliográficas como revistas científicas, libros, artículos científicos, entre </a:t>
            </a:r>
            <a:r>
              <a:rPr lang="es-EC" sz="2400" dirty="0" smtClean="0">
                <a:latin typeface="Arial" panose="020B0604020202020204" pitchFamily="34" charset="0"/>
                <a:cs typeface="Arial" panose="020B0604020202020204" pitchFamily="34" charset="0"/>
              </a:rPr>
              <a:t>otros.</a:t>
            </a:r>
            <a:endParaRPr lang="es-ES" sz="2400" dirty="0">
              <a:latin typeface="Arial" panose="020B0604020202020204" pitchFamily="34" charset="0"/>
              <a:cs typeface="Arial" panose="020B0604020202020204" pitchFamily="34" charset="0"/>
            </a:endParaRPr>
          </a:p>
        </p:txBody>
      </p:sp>
      <p:sp>
        <p:nvSpPr>
          <p:cNvPr id="11" name="10 Paralelogramo"/>
          <p:cNvSpPr/>
          <p:nvPr/>
        </p:nvSpPr>
        <p:spPr>
          <a:xfrm>
            <a:off x="10871398" y="6096154"/>
            <a:ext cx="6264696" cy="1080120"/>
          </a:xfrm>
          <a:prstGeom prst="parallelogram">
            <a:avLst/>
          </a:prstGeom>
          <a:solidFill>
            <a:srgbClr val="FFFFFF">
              <a:alpha val="10196"/>
            </a:srgbClr>
          </a:solidFill>
          <a:ln w="98425" cmpd="thinThick">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smtClean="0">
                <a:latin typeface="Arial" panose="020B0604020202020204" pitchFamily="34" charset="0"/>
                <a:cs typeface="Arial" panose="020B0604020202020204" pitchFamily="34" charset="0"/>
              </a:rPr>
              <a:t>contextualiza de forma ordenada </a:t>
            </a:r>
            <a:endParaRPr lang="es-ES" sz="2400" dirty="0">
              <a:latin typeface="Arial" panose="020B0604020202020204" pitchFamily="34" charset="0"/>
              <a:cs typeface="Arial" panose="020B0604020202020204" pitchFamily="34" charset="0"/>
            </a:endParaRPr>
          </a:p>
        </p:txBody>
      </p:sp>
      <p:sp>
        <p:nvSpPr>
          <p:cNvPr id="12" name="Título 1"/>
          <p:cNvSpPr>
            <a:spLocks noGrp="1"/>
          </p:cNvSpPr>
          <p:nvPr>
            <p:ph type="title"/>
          </p:nvPr>
        </p:nvSpPr>
        <p:spPr>
          <a:xfrm>
            <a:off x="894346" y="174948"/>
            <a:ext cx="16457772" cy="1203151"/>
          </a:xfrm>
        </p:spPr>
        <p:txBody>
          <a:bodyPr/>
          <a:lstStyle/>
          <a:p>
            <a:r>
              <a:rPr lang="es-ES" sz="4800" dirty="0" smtClean="0"/>
              <a:t>INSTRUMENTO DE RECOLECCIÓN DE INFORMACIÓN</a:t>
            </a:r>
            <a:endParaRPr lang="es-ES" sz="4800" dirty="0"/>
          </a:p>
        </p:txBody>
      </p:sp>
    </p:spTree>
    <p:extLst>
      <p:ext uri="{BB962C8B-B14F-4D97-AF65-F5344CB8AC3E}">
        <p14:creationId xmlns:p14="http://schemas.microsoft.com/office/powerpoint/2010/main" val="3731323919"/>
      </p:ext>
    </p:extLst>
  </p:cSld>
  <p:clrMapOvr>
    <a:masterClrMapping/>
  </p:clrMapOvr>
  <mc:AlternateContent xmlns:mc="http://schemas.openxmlformats.org/markup-compatibility/2006" xmlns:p14="http://schemas.microsoft.com/office/powerpoint/2010/main">
    <mc:Choice Requires="p14">
      <p:transition spd="slow" p14:dur="1600" advTm="3627">
        <p14:prism isInverted="1"/>
      </p:transition>
    </mc:Choice>
    <mc:Fallback xmlns="">
      <p:transition spd="slow" advTm="3627">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87164BF-D67A-46C0-81D2-5BAF67C00C80}" type="slidenum">
              <a:rPr lang="en-US" smtClean="0"/>
              <a:pPr/>
              <a:t>16</a:t>
            </a:fld>
            <a:endParaRPr lang="en-US" dirty="0"/>
          </a:p>
        </p:txBody>
      </p:sp>
      <p:sp>
        <p:nvSpPr>
          <p:cNvPr id="4" name="フッター プレースホルダー 3"/>
          <p:cNvSpPr>
            <a:spLocks noGrp="1"/>
          </p:cNvSpPr>
          <p:nvPr>
            <p:ph type="ftr" sz="quarter" idx="3"/>
          </p:nvPr>
        </p:nvSpPr>
        <p:spPr/>
        <p:txBody>
          <a:bodyPr/>
          <a:lstStyle/>
          <a:p>
            <a:r>
              <a:rPr lang="en-US" dirty="0"/>
              <a:t>ESPE - 2021</a:t>
            </a:r>
          </a:p>
        </p:txBody>
      </p:sp>
      <p:graphicFrame>
        <p:nvGraphicFramePr>
          <p:cNvPr id="5" name="4 Tabla"/>
          <p:cNvGraphicFramePr>
            <a:graphicFrameLocks noGrp="1"/>
          </p:cNvGraphicFramePr>
          <p:nvPr>
            <p:extLst>
              <p:ext uri="{D42A27DB-BD31-4B8C-83A1-F6EECF244321}">
                <p14:modId xmlns:p14="http://schemas.microsoft.com/office/powerpoint/2010/main" val="2324154817"/>
              </p:ext>
            </p:extLst>
          </p:nvPr>
        </p:nvGraphicFramePr>
        <p:xfrm>
          <a:off x="977423" y="2818670"/>
          <a:ext cx="6107902" cy="2489420"/>
        </p:xfrm>
        <a:graphic>
          <a:graphicData uri="http://schemas.openxmlformats.org/drawingml/2006/table">
            <a:tbl>
              <a:tblPr firstRow="1" bandRow="1">
                <a:tableStyleId>{3B4B98B0-60AC-42C2-AFA5-B58CD77FA1E5}</a:tableStyleId>
              </a:tblPr>
              <a:tblGrid>
                <a:gridCol w="2867541">
                  <a:extLst>
                    <a:ext uri="{9D8B030D-6E8A-4147-A177-3AD203B41FA5}">
                      <a16:colId xmlns:a16="http://schemas.microsoft.com/office/drawing/2014/main" val="20000"/>
                    </a:ext>
                  </a:extLst>
                </a:gridCol>
                <a:gridCol w="3240361">
                  <a:extLst>
                    <a:ext uri="{9D8B030D-6E8A-4147-A177-3AD203B41FA5}">
                      <a16:colId xmlns:a16="http://schemas.microsoft.com/office/drawing/2014/main" val="20001"/>
                    </a:ext>
                  </a:extLst>
                </a:gridCol>
              </a:tblGrid>
              <a:tr h="1117820">
                <a:tc>
                  <a:txBody>
                    <a:bodyPr/>
                    <a:lstStyle/>
                    <a:p>
                      <a:r>
                        <a:rPr lang="es-ES" sz="2400" dirty="0" smtClean="0">
                          <a:latin typeface="Arial" panose="020B0604020202020204" pitchFamily="34" charset="0"/>
                          <a:cs typeface="Arial" panose="020B0604020202020204" pitchFamily="34" charset="0"/>
                        </a:rPr>
                        <a:t>Cooperativas</a:t>
                      </a:r>
                      <a:endParaRPr lang="es-ES" sz="2400" dirty="0">
                        <a:solidFill>
                          <a:schemeClr val="tx2"/>
                        </a:solidFill>
                        <a:latin typeface="Arial" panose="020B0604020202020204" pitchFamily="34" charset="0"/>
                        <a:cs typeface="Arial" panose="020B0604020202020204" pitchFamily="34" charset="0"/>
                      </a:endParaRPr>
                    </a:p>
                  </a:txBody>
                  <a:tcPr/>
                </a:tc>
                <a:tc>
                  <a:txBody>
                    <a:bodyPr/>
                    <a:lstStyle/>
                    <a:p>
                      <a:r>
                        <a:rPr lang="es-ES" sz="2400" dirty="0" smtClean="0">
                          <a:latin typeface="Arial" panose="020B0604020202020204" pitchFamily="34" charset="0"/>
                          <a:cs typeface="Arial" panose="020B0604020202020204" pitchFamily="34" charset="0"/>
                        </a:rPr>
                        <a:t>Segmento</a:t>
                      </a:r>
                      <a:endParaRPr lang="es-ES" sz="2400" dirty="0">
                        <a:solidFill>
                          <a:schemeClr val="tx2"/>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443484">
                <a:tc>
                  <a:txBody>
                    <a:bodyPr/>
                    <a:lstStyle/>
                    <a:p>
                      <a:pPr algn="ctr"/>
                      <a:r>
                        <a:rPr lang="es-ES" sz="2400" dirty="0" smtClean="0">
                          <a:latin typeface="Arial" panose="020B0604020202020204" pitchFamily="34" charset="0"/>
                          <a:cs typeface="Arial" panose="020B0604020202020204" pitchFamily="34" charset="0"/>
                        </a:rPr>
                        <a:t>8</a:t>
                      </a:r>
                      <a:endParaRPr lang="es-ES" sz="2400" dirty="0">
                        <a:solidFill>
                          <a:schemeClr val="tx2"/>
                        </a:solidFill>
                        <a:latin typeface="Arial" panose="020B0604020202020204" pitchFamily="34" charset="0"/>
                        <a:cs typeface="Arial" panose="020B0604020202020204" pitchFamily="34" charset="0"/>
                      </a:endParaRPr>
                    </a:p>
                  </a:txBody>
                  <a:tcPr/>
                </a:tc>
                <a:tc>
                  <a:txBody>
                    <a:bodyPr/>
                    <a:lstStyle/>
                    <a:p>
                      <a:pPr algn="ctr"/>
                      <a:r>
                        <a:rPr lang="es-ES" sz="2400" dirty="0" smtClean="0">
                          <a:latin typeface="Arial" panose="020B0604020202020204" pitchFamily="34" charset="0"/>
                          <a:cs typeface="Arial" panose="020B0604020202020204" pitchFamily="34" charset="0"/>
                        </a:rPr>
                        <a:t>1</a:t>
                      </a:r>
                      <a:endParaRPr lang="es-ES" sz="2400" dirty="0">
                        <a:solidFill>
                          <a:schemeClr val="tx2"/>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443484">
                <a:tc>
                  <a:txBody>
                    <a:bodyPr/>
                    <a:lstStyle/>
                    <a:p>
                      <a:pPr algn="ctr"/>
                      <a:r>
                        <a:rPr lang="es-ES" sz="2400" dirty="0" smtClean="0">
                          <a:latin typeface="Arial" panose="020B0604020202020204" pitchFamily="34" charset="0"/>
                          <a:cs typeface="Arial" panose="020B0604020202020204" pitchFamily="34" charset="0"/>
                        </a:rPr>
                        <a:t>9</a:t>
                      </a:r>
                      <a:endParaRPr lang="es-ES" sz="2400" dirty="0">
                        <a:solidFill>
                          <a:schemeClr val="tx2"/>
                        </a:solidFill>
                        <a:latin typeface="Arial" panose="020B0604020202020204" pitchFamily="34" charset="0"/>
                        <a:cs typeface="Arial" panose="020B0604020202020204" pitchFamily="34" charset="0"/>
                      </a:endParaRPr>
                    </a:p>
                  </a:txBody>
                  <a:tcPr/>
                </a:tc>
                <a:tc>
                  <a:txBody>
                    <a:bodyPr/>
                    <a:lstStyle/>
                    <a:p>
                      <a:pPr algn="ctr"/>
                      <a:r>
                        <a:rPr lang="es-ES" sz="2400" dirty="0" smtClean="0">
                          <a:latin typeface="Arial" panose="020B0604020202020204" pitchFamily="34" charset="0"/>
                          <a:cs typeface="Arial" panose="020B0604020202020204" pitchFamily="34" charset="0"/>
                        </a:rPr>
                        <a:t>2</a:t>
                      </a:r>
                      <a:endParaRPr lang="es-ES" sz="2400" dirty="0">
                        <a:solidFill>
                          <a:schemeClr val="tx2"/>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443484">
                <a:tc>
                  <a:txBody>
                    <a:bodyPr/>
                    <a:lstStyle/>
                    <a:p>
                      <a:pPr algn="ctr"/>
                      <a:r>
                        <a:rPr lang="es-ES" sz="2400" dirty="0" smtClean="0">
                          <a:latin typeface="Arial" panose="020B0604020202020204" pitchFamily="34" charset="0"/>
                          <a:cs typeface="Arial" panose="020B0604020202020204" pitchFamily="34" charset="0"/>
                        </a:rPr>
                        <a:t>17</a:t>
                      </a:r>
                      <a:endParaRPr lang="es-ES" sz="2400" dirty="0">
                        <a:solidFill>
                          <a:schemeClr val="tx2"/>
                        </a:solidFill>
                        <a:latin typeface="Arial" panose="020B0604020202020204" pitchFamily="34" charset="0"/>
                        <a:cs typeface="Arial" panose="020B0604020202020204" pitchFamily="34" charset="0"/>
                      </a:endParaRPr>
                    </a:p>
                  </a:txBody>
                  <a:tcPr/>
                </a:tc>
                <a:tc>
                  <a:txBody>
                    <a:bodyPr/>
                    <a:lstStyle/>
                    <a:p>
                      <a:pPr algn="ctr"/>
                      <a:endParaRPr lang="es-ES" sz="2400" dirty="0">
                        <a:solidFill>
                          <a:schemeClr val="tx2"/>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bl>
          </a:graphicData>
        </a:graphic>
      </p:graphicFrame>
      <p:pic>
        <p:nvPicPr>
          <p:cNvPr id="6"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5266" l="2349" r="99329">
                        <a14:foregroundMark x1="32215" y1="51479" x2="32215" y2="51479"/>
                        <a14:foregroundMark x1="16779" y1="4142" x2="16779" y2="4142"/>
                        <a14:foregroundMark x1="5369" y1="27219" x2="5369" y2="27219"/>
                        <a14:foregroundMark x1="2349" y1="30769" x2="2349" y2="30769"/>
                        <a14:foregroundMark x1="73826" y1="24852" x2="73826" y2="24852"/>
                        <a14:foregroundMark x1="69799" y1="22485" x2="69799" y2="22485"/>
                        <a14:foregroundMark x1="99329" y1="33136" x2="99329" y2="33136"/>
                        <a14:foregroundMark x1="16107" y1="19527" x2="16107" y2="19527"/>
                        <a14:foregroundMark x1="27852" y1="95266" x2="27852" y2="95266"/>
                        <a14:foregroundMark x1="66443" y1="90533" x2="66443" y2="90533"/>
                        <a14:foregroundMark x1="71477" y1="87574" x2="71477" y2="87574"/>
                        <a14:foregroundMark x1="71477" y1="87574" x2="71477" y2="87574"/>
                      </a14:backgroundRemoval>
                    </a14:imgEffect>
                  </a14:imgLayer>
                </a14:imgProps>
              </a:ext>
              <a:ext uri="{28A0092B-C50C-407E-A947-70E740481C1C}">
                <a14:useLocalDpi xmlns:a14="http://schemas.microsoft.com/office/drawing/2010/main" val="0"/>
              </a:ext>
            </a:extLst>
          </a:blip>
          <a:srcRect/>
          <a:stretch>
            <a:fillRect/>
          </a:stretch>
        </p:blipFill>
        <p:spPr bwMode="auto">
          <a:xfrm>
            <a:off x="1438350" y="5954123"/>
            <a:ext cx="4680520" cy="265438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Paralelogramo"/>
          <p:cNvSpPr/>
          <p:nvPr/>
        </p:nvSpPr>
        <p:spPr>
          <a:xfrm>
            <a:off x="11087422" y="6007596"/>
            <a:ext cx="4896544" cy="1607861"/>
          </a:xfrm>
          <a:prstGeom prst="parallelogram">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endParaRPr lang="es-ES" sz="1800" dirty="0">
              <a:latin typeface="Arial" panose="020B0604020202020204" pitchFamily="34" charset="0"/>
              <a:cs typeface="Arial" panose="020B0604020202020204" pitchFamily="34" charset="0"/>
            </a:endParaRPr>
          </a:p>
        </p:txBody>
      </p:sp>
      <p:sp>
        <p:nvSpPr>
          <p:cNvPr id="8" name="7 Flecha derecha"/>
          <p:cNvSpPr/>
          <p:nvPr/>
        </p:nvSpPr>
        <p:spPr>
          <a:xfrm>
            <a:off x="9434264" y="3184846"/>
            <a:ext cx="1829433" cy="613243"/>
          </a:xfrm>
          <a:prstGeom prst="rightArrow">
            <a:avLst/>
          </a:prstGeom>
          <a:solidFill>
            <a:schemeClr val="accent5">
              <a:lumMod val="5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Paralelogramo"/>
          <p:cNvSpPr/>
          <p:nvPr/>
        </p:nvSpPr>
        <p:spPr>
          <a:xfrm>
            <a:off x="11375454" y="2407196"/>
            <a:ext cx="4896544" cy="1369774"/>
          </a:xfrm>
          <a:prstGeom prst="parallelogram">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endParaRPr lang="es-ES" sz="1400" dirty="0">
              <a:latin typeface="Arial" panose="020B0604020202020204" pitchFamily="34" charset="0"/>
              <a:cs typeface="Arial" panose="020B0604020202020204" pitchFamily="34" charset="0"/>
            </a:endParaRPr>
          </a:p>
        </p:txBody>
      </p:sp>
      <p:sp>
        <p:nvSpPr>
          <p:cNvPr id="13" name="12 Paralelogramo"/>
          <p:cNvSpPr/>
          <p:nvPr/>
        </p:nvSpPr>
        <p:spPr>
          <a:xfrm>
            <a:off x="11157826" y="6477388"/>
            <a:ext cx="4896544" cy="1607861"/>
          </a:xfrm>
          <a:prstGeom prst="parallelogram">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tx2"/>
                </a:solidFill>
                <a:latin typeface="Arial" panose="020B0604020202020204" pitchFamily="34" charset="0"/>
                <a:cs typeface="Arial" panose="020B0604020202020204" pitchFamily="34" charset="0"/>
              </a:rPr>
              <a:t>Entrevistas a 7 expertos sobre el </a:t>
            </a:r>
            <a:r>
              <a:rPr lang="es-ES" sz="2000" dirty="0" smtClean="0">
                <a:solidFill>
                  <a:schemeClr val="tx2"/>
                </a:solidFill>
                <a:latin typeface="Arial" panose="020B0604020202020204" pitchFamily="34" charset="0"/>
                <a:cs typeface="Arial" panose="020B0604020202020204" pitchFamily="34" charset="0"/>
              </a:rPr>
              <a:t>tema.</a:t>
            </a:r>
            <a:endParaRPr lang="es-ES" sz="2000" dirty="0">
              <a:solidFill>
                <a:schemeClr val="tx2"/>
              </a:solidFill>
              <a:latin typeface="Arial" panose="020B0604020202020204" pitchFamily="34" charset="0"/>
              <a:cs typeface="Arial" panose="020B0604020202020204" pitchFamily="34" charset="0"/>
            </a:endParaRPr>
          </a:p>
        </p:txBody>
      </p:sp>
      <p:sp>
        <p:nvSpPr>
          <p:cNvPr id="14" name="13 Paralelogramo"/>
          <p:cNvSpPr/>
          <p:nvPr/>
        </p:nvSpPr>
        <p:spPr>
          <a:xfrm>
            <a:off x="11487211" y="2914497"/>
            <a:ext cx="4896544" cy="1369774"/>
          </a:xfrm>
          <a:prstGeom prst="parallelogram">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tx2"/>
                </a:solidFill>
                <a:latin typeface="Arial" panose="020B0604020202020204" pitchFamily="34" charset="0"/>
                <a:cs typeface="Arial" panose="020B0604020202020204" pitchFamily="34" charset="0"/>
              </a:rPr>
              <a:t>Se realizó encuestas a los encargados de marketing de las </a:t>
            </a:r>
            <a:r>
              <a:rPr lang="es-ES" sz="2000" dirty="0" smtClean="0">
                <a:solidFill>
                  <a:schemeClr val="tx2"/>
                </a:solidFill>
                <a:latin typeface="Arial" panose="020B0604020202020204" pitchFamily="34" charset="0"/>
                <a:cs typeface="Arial" panose="020B0604020202020204" pitchFamily="34" charset="0"/>
              </a:rPr>
              <a:t>cooperativas.</a:t>
            </a:r>
            <a:endParaRPr lang="es-ES" sz="2000" dirty="0">
              <a:solidFill>
                <a:schemeClr val="tx2"/>
              </a:solidFill>
              <a:latin typeface="Arial" panose="020B0604020202020204" pitchFamily="34" charset="0"/>
              <a:cs typeface="Arial" panose="020B0604020202020204" pitchFamily="34" charset="0"/>
            </a:endParaRPr>
          </a:p>
        </p:txBody>
      </p:sp>
      <p:sp>
        <p:nvSpPr>
          <p:cNvPr id="15" name="Título 1"/>
          <p:cNvSpPr>
            <a:spLocks noGrp="1"/>
          </p:cNvSpPr>
          <p:nvPr>
            <p:ph type="title"/>
          </p:nvPr>
        </p:nvSpPr>
        <p:spPr>
          <a:xfrm>
            <a:off x="894346" y="246956"/>
            <a:ext cx="16457772" cy="1203151"/>
          </a:xfrm>
        </p:spPr>
        <p:txBody>
          <a:bodyPr/>
          <a:lstStyle/>
          <a:p>
            <a:r>
              <a:rPr lang="es-ES" dirty="0" smtClean="0"/>
              <a:t>COBERTURA</a:t>
            </a:r>
            <a:endParaRPr lang="es-ES" dirty="0"/>
          </a:p>
        </p:txBody>
      </p:sp>
      <p:sp>
        <p:nvSpPr>
          <p:cNvPr id="17" name="Marcador de texto 4"/>
          <p:cNvSpPr>
            <a:spLocks noGrp="1"/>
          </p:cNvSpPr>
          <p:nvPr>
            <p:ph type="body" sz="quarter" idx="18"/>
          </p:nvPr>
        </p:nvSpPr>
        <p:spPr>
          <a:xfrm>
            <a:off x="862286" y="1543100"/>
            <a:ext cx="16489832" cy="576064"/>
          </a:xfrm>
        </p:spPr>
        <p:txBody>
          <a:bodyPr/>
          <a:lstStyle/>
          <a:p>
            <a:r>
              <a:rPr lang="es-ES" b="1" dirty="0" smtClean="0">
                <a:latin typeface="Arial" panose="020B0604020202020204" pitchFamily="34" charset="0"/>
                <a:cs typeface="Arial" panose="020B0604020202020204" pitchFamily="34" charset="0"/>
              </a:rPr>
              <a:t>DE LAS UNIDADES DE ANÁLISIS</a:t>
            </a:r>
            <a:endParaRPr lang="es-ES" b="1" dirty="0">
              <a:latin typeface="Arial" panose="020B0604020202020204" pitchFamily="34" charset="0"/>
              <a:cs typeface="Arial" panose="020B0604020202020204" pitchFamily="34" charset="0"/>
            </a:endParaRPr>
          </a:p>
        </p:txBody>
      </p:sp>
      <p:cxnSp>
        <p:nvCxnSpPr>
          <p:cNvPr id="9" name="Conector angular 8"/>
          <p:cNvCxnSpPr/>
          <p:nvPr/>
        </p:nvCxnSpPr>
        <p:spPr>
          <a:xfrm flipV="1">
            <a:off x="7339109" y="3092083"/>
            <a:ext cx="3924588" cy="1390977"/>
          </a:xfrm>
          <a:prstGeom prst="bentConnector3">
            <a:avLst/>
          </a:prstGeom>
          <a:ln w="28575">
            <a:solidFill>
              <a:srgbClr val="FFFFFF">
                <a:alpha val="50196"/>
              </a:srgb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Conector angular 18"/>
          <p:cNvCxnSpPr/>
          <p:nvPr/>
        </p:nvCxnSpPr>
        <p:spPr>
          <a:xfrm>
            <a:off x="7381151" y="5201269"/>
            <a:ext cx="3776675" cy="1224136"/>
          </a:xfrm>
          <a:prstGeom prst="bentConnector3">
            <a:avLst/>
          </a:prstGeom>
          <a:ln w="28575">
            <a:solidFill>
              <a:srgbClr val="FFFFFF">
                <a:alpha val="50196"/>
              </a:srgb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7 Flecha derecha"/>
          <p:cNvSpPr/>
          <p:nvPr/>
        </p:nvSpPr>
        <p:spPr>
          <a:xfrm>
            <a:off x="9434264" y="5729023"/>
            <a:ext cx="1829433" cy="613243"/>
          </a:xfrm>
          <a:prstGeom prst="rightArrow">
            <a:avLst/>
          </a:prstGeom>
          <a:solidFill>
            <a:schemeClr val="accent5">
              <a:lumMod val="5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94713847"/>
      </p:ext>
    </p:extLst>
  </p:cSld>
  <p:clrMapOvr>
    <a:masterClrMapping/>
  </p:clrMapOvr>
  <mc:AlternateContent xmlns:mc="http://schemas.openxmlformats.org/markup-compatibility/2006" xmlns:p14="http://schemas.microsoft.com/office/powerpoint/2010/main">
    <mc:Choice Requires="p14">
      <p:transition spd="slow" p14:dur="1600" advTm="3627">
        <p14:prism isInverted="1"/>
      </p:transition>
    </mc:Choice>
    <mc:Fallback xmlns="">
      <p:transition spd="slow" advTm="3627">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87164BF-D67A-46C0-81D2-5BAF67C00C80}" type="slidenum">
              <a:rPr lang="en-US" smtClean="0"/>
              <a:pPr/>
              <a:t>17</a:t>
            </a:fld>
            <a:endParaRPr lang="en-US" dirty="0"/>
          </a:p>
        </p:txBody>
      </p:sp>
      <p:sp>
        <p:nvSpPr>
          <p:cNvPr id="4" name="フッター プレースホルダー 3"/>
          <p:cNvSpPr>
            <a:spLocks noGrp="1"/>
          </p:cNvSpPr>
          <p:nvPr>
            <p:ph type="ftr" sz="quarter" idx="3"/>
          </p:nvPr>
        </p:nvSpPr>
        <p:spPr/>
        <p:txBody>
          <a:bodyPr/>
          <a:lstStyle/>
          <a:p>
            <a:r>
              <a:rPr lang="en-US" dirty="0"/>
              <a:t>ESPE - 2021</a:t>
            </a:r>
          </a:p>
        </p:txBody>
      </p:sp>
      <p:sp>
        <p:nvSpPr>
          <p:cNvPr id="15" name="14 Rectángulo redondeado"/>
          <p:cNvSpPr/>
          <p:nvPr/>
        </p:nvSpPr>
        <p:spPr>
          <a:xfrm>
            <a:off x="1124563" y="1615108"/>
            <a:ext cx="5706711" cy="936104"/>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s-EC" sz="1800" dirty="0" smtClean="0">
                <a:latin typeface="Arial" panose="020B0604020202020204" pitchFamily="34" charset="0"/>
                <a:cs typeface="Arial" panose="020B0604020202020204" pitchFamily="34" charset="0"/>
              </a:rPr>
              <a:t>n</a:t>
            </a:r>
            <a:r>
              <a:rPr lang="es-EC" sz="1800" dirty="0">
                <a:latin typeface="Arial" panose="020B0604020202020204" pitchFamily="34" charset="0"/>
                <a:cs typeface="Arial" panose="020B0604020202020204" pitchFamily="34" charset="0"/>
              </a:rPr>
              <a:t>: Tamaño de la muestra</a:t>
            </a:r>
            <a:endParaRPr lang="es-ES" sz="1800" dirty="0">
              <a:latin typeface="Arial" panose="020B0604020202020204" pitchFamily="34" charset="0"/>
              <a:cs typeface="Arial" panose="020B0604020202020204" pitchFamily="34" charset="0"/>
            </a:endParaRPr>
          </a:p>
          <a:p>
            <a:endParaRPr lang="es-ES" sz="1800" dirty="0">
              <a:latin typeface="Arial" panose="020B0604020202020204" pitchFamily="34" charset="0"/>
              <a:cs typeface="Arial" panose="020B0604020202020204" pitchFamily="34" charset="0"/>
            </a:endParaRPr>
          </a:p>
        </p:txBody>
      </p:sp>
      <p:sp>
        <p:nvSpPr>
          <p:cNvPr id="17" name="16 Rectángulo redondeado"/>
          <p:cNvSpPr/>
          <p:nvPr/>
        </p:nvSpPr>
        <p:spPr>
          <a:xfrm>
            <a:off x="1139059" y="2905114"/>
            <a:ext cx="5677718" cy="977078"/>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s-EC" sz="1800" dirty="0">
                <a:latin typeface="Arial" panose="020B0604020202020204" pitchFamily="34" charset="0"/>
                <a:cs typeface="Arial" panose="020B0604020202020204" pitchFamily="34" charset="0"/>
              </a:rPr>
              <a:t>N: Tamaño de la población</a:t>
            </a:r>
            <a:endParaRPr lang="es-ES" sz="1800" dirty="0">
              <a:latin typeface="Arial" panose="020B0604020202020204" pitchFamily="34" charset="0"/>
              <a:cs typeface="Arial" panose="020B0604020202020204" pitchFamily="34" charset="0"/>
            </a:endParaRPr>
          </a:p>
        </p:txBody>
      </p:sp>
      <p:sp>
        <p:nvSpPr>
          <p:cNvPr id="18" name="17 Rectángulo redondeado"/>
          <p:cNvSpPr/>
          <p:nvPr/>
        </p:nvSpPr>
        <p:spPr>
          <a:xfrm>
            <a:off x="1195525" y="4267082"/>
            <a:ext cx="5643422" cy="887118"/>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s-ES" sz="1800" dirty="0" smtClean="0">
                <a:latin typeface="Arial" panose="020B0604020202020204" pitchFamily="34" charset="0"/>
                <a:cs typeface="Arial" panose="020B0604020202020204" pitchFamily="34" charset="0"/>
              </a:rPr>
              <a:t>Z: Nivel de confianza</a:t>
            </a:r>
            <a:endParaRPr lang="es-ES" sz="1800" dirty="0">
              <a:latin typeface="Arial" panose="020B0604020202020204" pitchFamily="34" charset="0"/>
              <a:cs typeface="Arial" panose="020B0604020202020204" pitchFamily="34" charset="0"/>
            </a:endParaRPr>
          </a:p>
        </p:txBody>
      </p:sp>
      <p:sp>
        <p:nvSpPr>
          <p:cNvPr id="19" name="18 Rectángulo redondeado"/>
          <p:cNvSpPr/>
          <p:nvPr/>
        </p:nvSpPr>
        <p:spPr>
          <a:xfrm>
            <a:off x="1195527" y="5575548"/>
            <a:ext cx="5643423" cy="963998"/>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s-ES" sz="1800" dirty="0" smtClean="0">
                <a:latin typeface="Arial" panose="020B0604020202020204" pitchFamily="34" charset="0"/>
                <a:cs typeface="Arial" panose="020B0604020202020204" pitchFamily="34" charset="0"/>
              </a:rPr>
              <a:t>P: Probabilidad de éxito</a:t>
            </a:r>
            <a:endParaRPr lang="es-ES" sz="1800" dirty="0">
              <a:latin typeface="Arial" panose="020B0604020202020204" pitchFamily="34" charset="0"/>
              <a:cs typeface="Arial" panose="020B0604020202020204" pitchFamily="34" charset="0"/>
            </a:endParaRPr>
          </a:p>
        </p:txBody>
      </p:sp>
      <p:sp>
        <p:nvSpPr>
          <p:cNvPr id="20" name="19 Rectángulo redondeado"/>
          <p:cNvSpPr/>
          <p:nvPr/>
        </p:nvSpPr>
        <p:spPr>
          <a:xfrm>
            <a:off x="1224752" y="6943700"/>
            <a:ext cx="5643423" cy="86409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s-ES" sz="1800" dirty="0" smtClean="0">
                <a:latin typeface="Arial" panose="020B0604020202020204" pitchFamily="34" charset="0"/>
                <a:cs typeface="Arial" panose="020B0604020202020204" pitchFamily="34" charset="0"/>
              </a:rPr>
              <a:t>Q: Probabilidad de fracaso</a:t>
            </a:r>
            <a:endParaRPr lang="es-ES" sz="1800" dirty="0">
              <a:latin typeface="Arial" panose="020B0604020202020204" pitchFamily="34" charset="0"/>
              <a:cs typeface="Arial" panose="020B0604020202020204" pitchFamily="34" charset="0"/>
            </a:endParaRPr>
          </a:p>
        </p:txBody>
      </p:sp>
      <p:sp>
        <p:nvSpPr>
          <p:cNvPr id="21" name="20 Rectángulo redondeado"/>
          <p:cNvSpPr/>
          <p:nvPr/>
        </p:nvSpPr>
        <p:spPr>
          <a:xfrm>
            <a:off x="1224751" y="8311852"/>
            <a:ext cx="5643423" cy="792088"/>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s-ES" sz="1800" dirty="0" smtClean="0">
                <a:latin typeface="Arial" panose="020B0604020202020204" pitchFamily="34" charset="0"/>
                <a:cs typeface="Arial" panose="020B0604020202020204" pitchFamily="34" charset="0"/>
              </a:rPr>
              <a:t>e: Error de muestra </a:t>
            </a:r>
            <a:endParaRPr lang="es-ES" sz="1800" dirty="0">
              <a:latin typeface="Arial" panose="020B0604020202020204" pitchFamily="34" charset="0"/>
              <a:cs typeface="Arial" panose="020B0604020202020204" pitchFamily="34" charset="0"/>
            </a:endParaRPr>
          </a:p>
        </p:txBody>
      </p:sp>
      <p:pic>
        <p:nvPicPr>
          <p:cNvPr id="22"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778" b="96000" l="9778" r="89778">
                        <a14:foregroundMark x1="75556" y1="6222" x2="75556" y2="6222"/>
                        <a14:foregroundMark x1="72444" y1="94222" x2="72444" y2="94222"/>
                        <a14:foregroundMark x1="17333" y1="89778" x2="17333" y2="89778"/>
                        <a14:foregroundMark x1="29333" y1="96000" x2="29333"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14115004" y="4303373"/>
            <a:ext cx="3519608" cy="3508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22 Paralelogramo"/>
          <p:cNvSpPr/>
          <p:nvPr/>
        </p:nvSpPr>
        <p:spPr>
          <a:xfrm>
            <a:off x="13535694" y="7663780"/>
            <a:ext cx="4248472" cy="1296144"/>
          </a:xfrm>
          <a:prstGeom prst="parallelogram">
            <a:avLst/>
          </a:prstGeom>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Total de la muestra </a:t>
            </a:r>
            <a:r>
              <a:rPr lang="es-ES" sz="2400" b="1" dirty="0"/>
              <a:t>384</a:t>
            </a:r>
          </a:p>
        </p:txBody>
      </p:sp>
      <p:sp>
        <p:nvSpPr>
          <p:cNvPr id="24" name="23 Rectángulo"/>
          <p:cNvSpPr/>
          <p:nvPr/>
        </p:nvSpPr>
        <p:spPr>
          <a:xfrm>
            <a:off x="7847062" y="1908447"/>
            <a:ext cx="5688632" cy="1200329"/>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a:spAutoFit/>
          </a:bodyPr>
          <a:lstStyle/>
          <a:p>
            <a:pPr algn="ctr"/>
            <a:r>
              <a:rPr lang="es-ES" sz="2000" dirty="0" smtClean="0">
                <a:solidFill>
                  <a:schemeClr val="bg2"/>
                </a:solidFill>
                <a:latin typeface="Arial" panose="020B0604020202020204" pitchFamily="34" charset="0"/>
                <a:cs typeface="Arial" panose="020B0604020202020204" pitchFamily="34" charset="0"/>
              </a:rPr>
              <a:t>Total tamaño de la población </a:t>
            </a:r>
            <a:r>
              <a:rPr lang="es-ES" sz="2000" b="1" dirty="0" smtClean="0">
                <a:solidFill>
                  <a:schemeClr val="bg2"/>
                </a:solidFill>
                <a:latin typeface="Arial" panose="020B0604020202020204" pitchFamily="34" charset="0"/>
                <a:cs typeface="Arial" panose="020B0604020202020204" pitchFamily="34" charset="0"/>
              </a:rPr>
              <a:t>1.112,021</a:t>
            </a:r>
          </a:p>
          <a:p>
            <a:pPr algn="ctr"/>
            <a:r>
              <a:rPr lang="es-ES" sz="2000" dirty="0" smtClean="0">
                <a:solidFill>
                  <a:schemeClr val="bg2"/>
                </a:solidFill>
                <a:latin typeface="Arial" panose="020B0604020202020204" pitchFamily="34" charset="0"/>
                <a:cs typeface="Arial" panose="020B0604020202020204" pitchFamily="34" charset="0"/>
              </a:rPr>
              <a:t>clientes de las cooperativas segmento 1 y 2</a:t>
            </a:r>
          </a:p>
          <a:p>
            <a:pPr algn="ctr"/>
            <a:endParaRPr lang="es-ES" dirty="0"/>
          </a:p>
        </p:txBody>
      </p:sp>
      <p:sp>
        <p:nvSpPr>
          <p:cNvPr id="14" name="Título 1"/>
          <p:cNvSpPr>
            <a:spLocks noGrp="1"/>
          </p:cNvSpPr>
          <p:nvPr>
            <p:ph type="title"/>
          </p:nvPr>
        </p:nvSpPr>
        <p:spPr>
          <a:xfrm>
            <a:off x="894346" y="246956"/>
            <a:ext cx="16457772" cy="1203151"/>
          </a:xfrm>
        </p:spPr>
        <p:txBody>
          <a:bodyPr/>
          <a:lstStyle/>
          <a:p>
            <a:r>
              <a:rPr lang="es-ES" dirty="0" smtClean="0"/>
              <a:t>CÁLCULO DE LA MUESTRA</a:t>
            </a:r>
            <a:endParaRPr lang="es-ES" dirty="0"/>
          </a:p>
        </p:txBody>
      </p:sp>
      <mc:AlternateContent xmlns:mc="http://schemas.openxmlformats.org/markup-compatibility/2006" xmlns:a14="http://schemas.microsoft.com/office/drawing/2010/main">
        <mc:Choice Requires="a14">
          <p:sp>
            <p:nvSpPr>
              <p:cNvPr id="16" name="Rectángulo 15"/>
              <p:cNvSpPr/>
              <p:nvPr/>
            </p:nvSpPr>
            <p:spPr>
              <a:xfrm>
                <a:off x="6587519" y="2785745"/>
                <a:ext cx="7377931" cy="6059992"/>
              </a:xfrm>
              <a:prstGeom prst="rect">
                <a:avLst/>
              </a:prstGeom>
            </p:spPr>
            <p:txBody>
              <a:bodyPr wrap="square">
                <a:spAutoFit/>
              </a:bodyPr>
              <a:lstStyle/>
              <a:p>
                <a:pPr indent="449580" algn="ctr">
                  <a:lnSpc>
                    <a:spcPct val="200000"/>
                  </a:lnSpc>
                  <a:spcAft>
                    <a:spcPts val="800"/>
                  </a:spcAft>
                  <a:tabLst>
                    <a:tab pos="2238375" algn="l"/>
                  </a:tabLst>
                </a:pPr>
                <a:r>
                  <a:rPr lang="es-EC" dirty="0">
                    <a:latin typeface="Arial" panose="020B0604020202020204" pitchFamily="34" charset="0"/>
                    <a:ea typeface="Calibri" panose="020F0502020204030204" pitchFamily="34" charset="0"/>
                    <a:cs typeface="Arial" panose="020B0604020202020204" pitchFamily="34" charset="0"/>
                  </a:rPr>
                  <a:t>n= </a:t>
                </a:r>
                <a14:m>
                  <m:oMath xmlns:m="http://schemas.openxmlformats.org/officeDocument/2006/math">
                    <m:f>
                      <m:fPr>
                        <m:ctrlPr>
                          <a:rPr lang="es-ES" i="1">
                            <a:latin typeface="Cambria Math" panose="02040503050406030204" pitchFamily="18" charset="0"/>
                            <a:ea typeface="Calibri" panose="020F0502020204030204" pitchFamily="34" charset="0"/>
                            <a:cs typeface="Arial" panose="020B0604020202020204" pitchFamily="34" charset="0"/>
                          </a:rPr>
                        </m:ctrlPr>
                      </m:fPr>
                      <m:num>
                        <m:sSup>
                          <m:sSupPr>
                            <m:ctrlPr>
                              <a:rPr lang="es-ES" i="1">
                                <a:latin typeface="Cambria Math" panose="02040503050406030204" pitchFamily="18" charset="0"/>
                                <a:ea typeface="Calibri" panose="020F0502020204030204" pitchFamily="34" charset="0"/>
                                <a:cs typeface="Arial" panose="020B0604020202020204" pitchFamily="34" charset="0"/>
                              </a:rPr>
                            </m:ctrlPr>
                          </m:sSupPr>
                          <m:e>
                            <m:r>
                              <a:rPr lang="es-EC" i="1">
                                <a:latin typeface="Cambria Math" panose="02040503050406030204" pitchFamily="18" charset="0"/>
                                <a:ea typeface="Calibri" panose="020F0502020204030204" pitchFamily="34" charset="0"/>
                                <a:cs typeface="Arial" panose="020B0604020202020204" pitchFamily="34" charset="0"/>
                              </a:rPr>
                              <m:t>𝑧</m:t>
                            </m:r>
                          </m:e>
                          <m:sup>
                            <m:r>
                              <a:rPr lang="es-EC" i="1">
                                <a:latin typeface="Cambria Math" panose="02040503050406030204" pitchFamily="18" charset="0"/>
                                <a:ea typeface="Calibri" panose="020F0502020204030204" pitchFamily="34" charset="0"/>
                                <a:cs typeface="Arial" panose="020B0604020202020204" pitchFamily="34" charset="0"/>
                              </a:rPr>
                              <m:t>2 </m:t>
                            </m:r>
                          </m:sup>
                        </m:sSup>
                        <m:r>
                          <a:rPr lang="es-EC" i="1">
                            <a:latin typeface="Cambria Math" panose="02040503050406030204" pitchFamily="18" charset="0"/>
                            <a:ea typeface="Calibri" panose="020F0502020204030204" pitchFamily="34" charset="0"/>
                            <a:cs typeface="Arial" panose="020B0604020202020204" pitchFamily="34" charset="0"/>
                          </a:rPr>
                          <m:t>∗</m:t>
                        </m:r>
                        <m:r>
                          <a:rPr lang="es-EC" i="1">
                            <a:latin typeface="Cambria Math" panose="02040503050406030204" pitchFamily="18" charset="0"/>
                            <a:ea typeface="Calibri" panose="020F0502020204030204" pitchFamily="34" charset="0"/>
                            <a:cs typeface="Arial" panose="020B0604020202020204" pitchFamily="34" charset="0"/>
                          </a:rPr>
                          <m:t>𝑃</m:t>
                        </m:r>
                        <m:r>
                          <a:rPr lang="es-EC" i="1">
                            <a:latin typeface="Cambria Math" panose="02040503050406030204" pitchFamily="18" charset="0"/>
                            <a:ea typeface="Calibri" panose="020F0502020204030204" pitchFamily="34" charset="0"/>
                            <a:cs typeface="Arial" panose="020B0604020202020204" pitchFamily="34" charset="0"/>
                          </a:rPr>
                          <m:t>∗</m:t>
                        </m:r>
                        <m:r>
                          <a:rPr lang="es-EC" i="1">
                            <a:latin typeface="Cambria Math" panose="02040503050406030204" pitchFamily="18" charset="0"/>
                            <a:ea typeface="Calibri" panose="020F0502020204030204" pitchFamily="34" charset="0"/>
                            <a:cs typeface="Arial" panose="020B0604020202020204" pitchFamily="34" charset="0"/>
                          </a:rPr>
                          <m:t>𝑄</m:t>
                        </m:r>
                        <m:r>
                          <a:rPr lang="es-EC" i="1">
                            <a:latin typeface="Cambria Math" panose="02040503050406030204" pitchFamily="18" charset="0"/>
                            <a:ea typeface="Calibri" panose="020F0502020204030204" pitchFamily="34" charset="0"/>
                            <a:cs typeface="Arial" panose="020B0604020202020204" pitchFamily="34" charset="0"/>
                          </a:rPr>
                          <m:t>∗</m:t>
                        </m:r>
                        <m:r>
                          <a:rPr lang="es-EC" i="1">
                            <a:latin typeface="Cambria Math" panose="02040503050406030204" pitchFamily="18" charset="0"/>
                            <a:ea typeface="Calibri" panose="020F0502020204030204" pitchFamily="34" charset="0"/>
                            <a:cs typeface="Arial" panose="020B0604020202020204" pitchFamily="34" charset="0"/>
                          </a:rPr>
                          <m:t>𝑁</m:t>
                        </m:r>
                      </m:num>
                      <m:den>
                        <m:sSup>
                          <m:sSupPr>
                            <m:ctrlPr>
                              <a:rPr lang="es-ES" i="1">
                                <a:latin typeface="Cambria Math" panose="02040503050406030204" pitchFamily="18" charset="0"/>
                                <a:ea typeface="Calibri" panose="020F0502020204030204" pitchFamily="34" charset="0"/>
                                <a:cs typeface="Arial" panose="020B0604020202020204" pitchFamily="34" charset="0"/>
                              </a:rPr>
                            </m:ctrlPr>
                          </m:sSupPr>
                          <m:e>
                            <m:r>
                              <a:rPr lang="es-EC" i="1">
                                <a:latin typeface="Cambria Math" panose="02040503050406030204" pitchFamily="18" charset="0"/>
                                <a:ea typeface="Calibri" panose="020F0502020204030204" pitchFamily="34" charset="0"/>
                                <a:cs typeface="Arial" panose="020B0604020202020204" pitchFamily="34" charset="0"/>
                              </a:rPr>
                              <m:t>𝐸</m:t>
                            </m:r>
                          </m:e>
                          <m:sup>
                            <m:r>
                              <a:rPr lang="es-EC" i="1">
                                <a:latin typeface="Cambria Math" panose="02040503050406030204" pitchFamily="18" charset="0"/>
                                <a:ea typeface="Calibri" panose="020F0502020204030204" pitchFamily="34" charset="0"/>
                                <a:cs typeface="Arial" panose="020B0604020202020204" pitchFamily="34" charset="0"/>
                              </a:rPr>
                              <m:t>2</m:t>
                            </m:r>
                          </m:sup>
                        </m:sSup>
                        <m:d>
                          <m:dPr>
                            <m:ctrlPr>
                              <a:rPr lang="es-ES" i="1">
                                <a:latin typeface="Cambria Math" panose="02040503050406030204" pitchFamily="18" charset="0"/>
                                <a:ea typeface="Calibri" panose="020F0502020204030204" pitchFamily="34" charset="0"/>
                                <a:cs typeface="Arial" panose="020B0604020202020204" pitchFamily="34" charset="0"/>
                              </a:rPr>
                            </m:ctrlPr>
                          </m:dPr>
                          <m:e>
                            <m:r>
                              <a:rPr lang="es-EC" i="1">
                                <a:latin typeface="Cambria Math" panose="02040503050406030204" pitchFamily="18" charset="0"/>
                                <a:ea typeface="Calibri" panose="020F0502020204030204" pitchFamily="34" charset="0"/>
                                <a:cs typeface="Arial" panose="020B0604020202020204" pitchFamily="34" charset="0"/>
                              </a:rPr>
                              <m:t>𝑁</m:t>
                            </m:r>
                            <m:r>
                              <a:rPr lang="es-EC" i="1">
                                <a:latin typeface="Cambria Math" panose="02040503050406030204" pitchFamily="18" charset="0"/>
                                <a:ea typeface="Calibri" panose="020F0502020204030204" pitchFamily="34" charset="0"/>
                                <a:cs typeface="Arial" panose="020B0604020202020204" pitchFamily="34" charset="0"/>
                              </a:rPr>
                              <m:t>−1</m:t>
                            </m:r>
                          </m:e>
                        </m:d>
                        <m:r>
                          <a:rPr lang="es-EC" i="1">
                            <a:latin typeface="Cambria Math" panose="02040503050406030204" pitchFamily="18" charset="0"/>
                            <a:ea typeface="Calibri" panose="020F0502020204030204" pitchFamily="34" charset="0"/>
                            <a:cs typeface="Arial" panose="020B0604020202020204" pitchFamily="34" charset="0"/>
                          </a:rPr>
                          <m:t>+</m:t>
                        </m:r>
                        <m:sSup>
                          <m:sSupPr>
                            <m:ctrlPr>
                              <a:rPr lang="es-ES" i="1">
                                <a:latin typeface="Cambria Math" panose="02040503050406030204" pitchFamily="18" charset="0"/>
                                <a:ea typeface="Calibri" panose="020F0502020204030204" pitchFamily="34" charset="0"/>
                                <a:cs typeface="Arial" panose="020B0604020202020204" pitchFamily="34" charset="0"/>
                              </a:rPr>
                            </m:ctrlPr>
                          </m:sSupPr>
                          <m:e>
                            <m:r>
                              <a:rPr lang="es-EC" i="1">
                                <a:latin typeface="Cambria Math" panose="02040503050406030204" pitchFamily="18" charset="0"/>
                                <a:ea typeface="Calibri" panose="020F0502020204030204" pitchFamily="34" charset="0"/>
                                <a:cs typeface="Arial" panose="020B0604020202020204" pitchFamily="34" charset="0"/>
                              </a:rPr>
                              <m:t>𝑍</m:t>
                            </m:r>
                          </m:e>
                          <m:sup>
                            <m:r>
                              <a:rPr lang="es-EC" i="1">
                                <a:latin typeface="Cambria Math" panose="02040503050406030204" pitchFamily="18" charset="0"/>
                                <a:ea typeface="Calibri" panose="020F0502020204030204" pitchFamily="34" charset="0"/>
                                <a:cs typeface="Arial" panose="020B0604020202020204" pitchFamily="34" charset="0"/>
                              </a:rPr>
                              <m:t>2</m:t>
                            </m:r>
                          </m:sup>
                        </m:sSup>
                        <m:r>
                          <a:rPr lang="es-EC" i="1">
                            <a:latin typeface="Cambria Math" panose="02040503050406030204" pitchFamily="18" charset="0"/>
                            <a:ea typeface="Calibri" panose="020F0502020204030204" pitchFamily="34" charset="0"/>
                            <a:cs typeface="Arial" panose="020B0604020202020204" pitchFamily="34" charset="0"/>
                          </a:rPr>
                          <m:t>∗</m:t>
                        </m:r>
                        <m:r>
                          <a:rPr lang="es-EC" i="1">
                            <a:latin typeface="Cambria Math" panose="02040503050406030204" pitchFamily="18" charset="0"/>
                            <a:ea typeface="Calibri" panose="020F0502020204030204" pitchFamily="34" charset="0"/>
                            <a:cs typeface="Arial" panose="020B0604020202020204" pitchFamily="34" charset="0"/>
                          </a:rPr>
                          <m:t>𝑃</m:t>
                        </m:r>
                        <m:r>
                          <a:rPr lang="es-EC" i="1">
                            <a:latin typeface="Cambria Math" panose="02040503050406030204" pitchFamily="18" charset="0"/>
                            <a:ea typeface="Calibri" panose="020F0502020204030204" pitchFamily="34" charset="0"/>
                            <a:cs typeface="Arial" panose="020B0604020202020204" pitchFamily="34" charset="0"/>
                          </a:rPr>
                          <m:t>∗</m:t>
                        </m:r>
                        <m:r>
                          <a:rPr lang="es-EC" i="1">
                            <a:latin typeface="Cambria Math" panose="02040503050406030204" pitchFamily="18" charset="0"/>
                            <a:ea typeface="Calibri" panose="020F0502020204030204" pitchFamily="34" charset="0"/>
                            <a:cs typeface="Arial" panose="020B0604020202020204" pitchFamily="34" charset="0"/>
                          </a:rPr>
                          <m:t>𝑄</m:t>
                        </m:r>
                      </m:den>
                    </m:f>
                  </m:oMath>
                </a14:m>
                <a:endParaRPr lang="es-ES" dirty="0">
                  <a:latin typeface="Arial" panose="020B0604020202020204" pitchFamily="34" charset="0"/>
                  <a:ea typeface="Calibri" panose="020F0502020204030204" pitchFamily="34" charset="0"/>
                  <a:cs typeface="Arial" panose="020B0604020202020204" pitchFamily="34" charset="0"/>
                </a:endParaRPr>
              </a:p>
              <a:p>
                <a:pPr indent="449580" algn="ctr">
                  <a:lnSpc>
                    <a:spcPct val="200000"/>
                  </a:lnSpc>
                  <a:spcAft>
                    <a:spcPts val="800"/>
                  </a:spcAft>
                  <a:tabLst>
                    <a:tab pos="2238375" algn="l"/>
                  </a:tabLst>
                </a:pPr>
                <a:r>
                  <a:rPr lang="es-EC" dirty="0">
                    <a:latin typeface="Arial" panose="020B0604020202020204" pitchFamily="34" charset="0"/>
                    <a:ea typeface="Calibri" panose="020F0502020204030204" pitchFamily="34" charset="0"/>
                    <a:cs typeface="Arial" panose="020B0604020202020204" pitchFamily="34" charset="0"/>
                  </a:rPr>
                  <a:t>n= </a:t>
                </a:r>
                <a14:m>
                  <m:oMath xmlns:m="http://schemas.openxmlformats.org/officeDocument/2006/math">
                    <m:f>
                      <m:fPr>
                        <m:ctrlPr>
                          <a:rPr lang="es-ES" i="1">
                            <a:latin typeface="Cambria Math" panose="02040503050406030204" pitchFamily="18" charset="0"/>
                            <a:ea typeface="Calibri" panose="020F0502020204030204" pitchFamily="34" charset="0"/>
                            <a:cs typeface="Arial" panose="020B0604020202020204" pitchFamily="34" charset="0"/>
                          </a:rPr>
                        </m:ctrlPr>
                      </m:fPr>
                      <m:num>
                        <m:sSup>
                          <m:sSupPr>
                            <m:ctrlPr>
                              <a:rPr lang="es-ES" i="1">
                                <a:latin typeface="Cambria Math" panose="02040503050406030204" pitchFamily="18" charset="0"/>
                                <a:ea typeface="Calibri" panose="020F0502020204030204" pitchFamily="34" charset="0"/>
                                <a:cs typeface="Arial" panose="020B0604020202020204" pitchFamily="34" charset="0"/>
                              </a:rPr>
                            </m:ctrlPr>
                          </m:sSupPr>
                          <m:e>
                            <m:r>
                              <a:rPr lang="es-EC" i="1">
                                <a:latin typeface="Cambria Math" panose="02040503050406030204" pitchFamily="18" charset="0"/>
                                <a:ea typeface="Calibri" panose="020F0502020204030204" pitchFamily="34" charset="0"/>
                                <a:cs typeface="Arial" panose="020B0604020202020204" pitchFamily="34" charset="0"/>
                              </a:rPr>
                              <m:t>1.96</m:t>
                            </m:r>
                          </m:e>
                          <m:sup>
                            <m:r>
                              <a:rPr lang="es-EC" i="1">
                                <a:latin typeface="Cambria Math" panose="02040503050406030204" pitchFamily="18" charset="0"/>
                                <a:ea typeface="Calibri" panose="020F0502020204030204" pitchFamily="34" charset="0"/>
                                <a:cs typeface="Arial" panose="020B0604020202020204" pitchFamily="34" charset="0"/>
                              </a:rPr>
                              <m:t>2 </m:t>
                            </m:r>
                          </m:sup>
                        </m:sSup>
                        <m:r>
                          <a:rPr lang="es-EC" i="1">
                            <a:latin typeface="Cambria Math" panose="02040503050406030204" pitchFamily="18" charset="0"/>
                            <a:ea typeface="Calibri" panose="020F0502020204030204" pitchFamily="34" charset="0"/>
                            <a:cs typeface="Arial" panose="020B0604020202020204" pitchFamily="34" charset="0"/>
                          </a:rPr>
                          <m:t>∗0.5∗0.5∗1112021</m:t>
                        </m:r>
                      </m:num>
                      <m:den>
                        <m:sSup>
                          <m:sSupPr>
                            <m:ctrlPr>
                              <a:rPr lang="es-ES" i="1">
                                <a:latin typeface="Cambria Math" panose="02040503050406030204" pitchFamily="18" charset="0"/>
                                <a:ea typeface="Calibri" panose="020F0502020204030204" pitchFamily="34" charset="0"/>
                                <a:cs typeface="Arial" panose="020B0604020202020204" pitchFamily="34" charset="0"/>
                              </a:rPr>
                            </m:ctrlPr>
                          </m:sSupPr>
                          <m:e>
                            <m:r>
                              <a:rPr lang="es-EC" i="1">
                                <a:latin typeface="Cambria Math" panose="02040503050406030204" pitchFamily="18" charset="0"/>
                                <a:ea typeface="Calibri" panose="020F0502020204030204" pitchFamily="34" charset="0"/>
                                <a:cs typeface="Arial" panose="020B0604020202020204" pitchFamily="34" charset="0"/>
                              </a:rPr>
                              <m:t>0.05</m:t>
                            </m:r>
                          </m:e>
                          <m:sup>
                            <m:r>
                              <a:rPr lang="es-EC" i="1">
                                <a:latin typeface="Cambria Math" panose="02040503050406030204" pitchFamily="18" charset="0"/>
                                <a:ea typeface="Calibri" panose="020F0502020204030204" pitchFamily="34" charset="0"/>
                                <a:cs typeface="Arial" panose="020B0604020202020204" pitchFamily="34" charset="0"/>
                              </a:rPr>
                              <m:t>2</m:t>
                            </m:r>
                          </m:sup>
                        </m:sSup>
                        <m:d>
                          <m:dPr>
                            <m:ctrlPr>
                              <a:rPr lang="es-ES" i="1">
                                <a:latin typeface="Cambria Math" panose="02040503050406030204" pitchFamily="18" charset="0"/>
                                <a:ea typeface="Calibri" panose="020F0502020204030204" pitchFamily="34" charset="0"/>
                                <a:cs typeface="Arial" panose="020B0604020202020204" pitchFamily="34" charset="0"/>
                              </a:rPr>
                            </m:ctrlPr>
                          </m:dPr>
                          <m:e>
                            <m:r>
                              <a:rPr lang="es-EC" i="1">
                                <a:latin typeface="Cambria Math" panose="02040503050406030204" pitchFamily="18" charset="0"/>
                                <a:ea typeface="Calibri" panose="020F0502020204030204" pitchFamily="34" charset="0"/>
                                <a:cs typeface="Arial" panose="020B0604020202020204" pitchFamily="34" charset="0"/>
                              </a:rPr>
                              <m:t>1112021−1</m:t>
                            </m:r>
                          </m:e>
                        </m:d>
                        <m:r>
                          <a:rPr lang="es-EC" i="1">
                            <a:latin typeface="Cambria Math" panose="02040503050406030204" pitchFamily="18" charset="0"/>
                            <a:ea typeface="Calibri" panose="020F0502020204030204" pitchFamily="34" charset="0"/>
                            <a:cs typeface="Arial" panose="020B0604020202020204" pitchFamily="34" charset="0"/>
                          </a:rPr>
                          <m:t>+</m:t>
                        </m:r>
                        <m:sSup>
                          <m:sSupPr>
                            <m:ctrlPr>
                              <a:rPr lang="es-ES" i="1">
                                <a:latin typeface="Cambria Math" panose="02040503050406030204" pitchFamily="18" charset="0"/>
                                <a:ea typeface="Calibri" panose="020F0502020204030204" pitchFamily="34" charset="0"/>
                                <a:cs typeface="Arial" panose="020B0604020202020204" pitchFamily="34" charset="0"/>
                              </a:rPr>
                            </m:ctrlPr>
                          </m:sSupPr>
                          <m:e>
                            <m:r>
                              <a:rPr lang="es-EC" i="1">
                                <a:latin typeface="Cambria Math" panose="02040503050406030204" pitchFamily="18" charset="0"/>
                                <a:ea typeface="Calibri" panose="020F0502020204030204" pitchFamily="34" charset="0"/>
                                <a:cs typeface="Arial" panose="020B0604020202020204" pitchFamily="34" charset="0"/>
                              </a:rPr>
                              <m:t>1.96</m:t>
                            </m:r>
                          </m:e>
                          <m:sup>
                            <m:r>
                              <a:rPr lang="es-EC" i="1">
                                <a:latin typeface="Cambria Math" panose="02040503050406030204" pitchFamily="18" charset="0"/>
                                <a:ea typeface="Calibri" panose="020F0502020204030204" pitchFamily="34" charset="0"/>
                                <a:cs typeface="Arial" panose="020B0604020202020204" pitchFamily="34" charset="0"/>
                              </a:rPr>
                              <m:t>2</m:t>
                            </m:r>
                          </m:sup>
                        </m:sSup>
                        <m:r>
                          <a:rPr lang="es-EC" i="1">
                            <a:latin typeface="Cambria Math" panose="02040503050406030204" pitchFamily="18" charset="0"/>
                            <a:ea typeface="Calibri" panose="020F0502020204030204" pitchFamily="34" charset="0"/>
                            <a:cs typeface="Arial" panose="020B0604020202020204" pitchFamily="34" charset="0"/>
                          </a:rPr>
                          <m:t>∗0.5∗0.5</m:t>
                        </m:r>
                      </m:den>
                    </m:f>
                  </m:oMath>
                </a14:m>
                <a:endParaRPr lang="es-ES" dirty="0">
                  <a:latin typeface="Arial" panose="020B0604020202020204" pitchFamily="34" charset="0"/>
                  <a:ea typeface="Calibri" panose="020F0502020204030204" pitchFamily="34" charset="0"/>
                  <a:cs typeface="Arial" panose="020B0604020202020204" pitchFamily="34" charset="0"/>
                </a:endParaRPr>
              </a:p>
              <a:p>
                <a:pPr indent="449580" algn="ctr">
                  <a:lnSpc>
                    <a:spcPct val="200000"/>
                  </a:lnSpc>
                  <a:spcAft>
                    <a:spcPts val="800"/>
                  </a:spcAft>
                  <a:tabLst>
                    <a:tab pos="2238375" algn="l"/>
                  </a:tabLst>
                </a:pPr>
                <a:r>
                  <a:rPr lang="es-EC" dirty="0">
                    <a:latin typeface="Arial" panose="020B0604020202020204" pitchFamily="34" charset="0"/>
                    <a:ea typeface="Calibri" panose="020F0502020204030204" pitchFamily="34" charset="0"/>
                    <a:cs typeface="Arial" panose="020B0604020202020204" pitchFamily="34" charset="0"/>
                  </a:rPr>
                  <a:t>n= </a:t>
                </a:r>
                <a14:m>
                  <m:oMath xmlns:m="http://schemas.openxmlformats.org/officeDocument/2006/math">
                    <m:f>
                      <m:fPr>
                        <m:ctrlPr>
                          <a:rPr lang="es-ES" i="1">
                            <a:latin typeface="Cambria Math" panose="02040503050406030204" pitchFamily="18" charset="0"/>
                            <a:ea typeface="Calibri" panose="020F0502020204030204" pitchFamily="34" charset="0"/>
                            <a:cs typeface="Arial" panose="020B0604020202020204" pitchFamily="34" charset="0"/>
                          </a:rPr>
                        </m:ctrlPr>
                      </m:fPr>
                      <m:num>
                        <m:r>
                          <a:rPr lang="es-EC" i="1">
                            <a:latin typeface="Cambria Math" panose="02040503050406030204" pitchFamily="18" charset="0"/>
                            <a:ea typeface="Calibri" panose="020F0502020204030204" pitchFamily="34" charset="0"/>
                            <a:cs typeface="Arial" panose="020B0604020202020204" pitchFamily="34" charset="0"/>
                          </a:rPr>
                          <m:t>1067.98</m:t>
                        </m:r>
                      </m:num>
                      <m:den>
                        <m:r>
                          <a:rPr lang="es-EC" i="1">
                            <a:latin typeface="Cambria Math" panose="02040503050406030204" pitchFamily="18" charset="0"/>
                            <a:ea typeface="Calibri" panose="020F0502020204030204" pitchFamily="34" charset="0"/>
                            <a:cs typeface="Arial" panose="020B0604020202020204" pitchFamily="34" charset="0"/>
                          </a:rPr>
                          <m:t>2781.01</m:t>
                        </m:r>
                      </m:den>
                    </m:f>
                  </m:oMath>
                </a14:m>
                <a:endParaRPr lang="es-ES" dirty="0">
                  <a:latin typeface="Arial" panose="020B0604020202020204" pitchFamily="34" charset="0"/>
                  <a:ea typeface="Calibri" panose="020F0502020204030204" pitchFamily="34" charset="0"/>
                  <a:cs typeface="Arial" panose="020B0604020202020204" pitchFamily="34" charset="0"/>
                </a:endParaRPr>
              </a:p>
              <a:p>
                <a:pPr indent="449580" algn="ctr">
                  <a:lnSpc>
                    <a:spcPct val="200000"/>
                  </a:lnSpc>
                  <a:spcAft>
                    <a:spcPts val="800"/>
                  </a:spcAft>
                  <a:tabLst>
                    <a:tab pos="2238375" algn="l"/>
                  </a:tabLst>
                </a:pPr>
                <a:r>
                  <a:rPr lang="es-EC" dirty="0">
                    <a:latin typeface="Arial" panose="020B0604020202020204" pitchFamily="34" charset="0"/>
                    <a:ea typeface="Calibri" panose="020F0502020204030204" pitchFamily="34" charset="0"/>
                    <a:cs typeface="Arial" panose="020B0604020202020204" pitchFamily="34" charset="0"/>
                  </a:rPr>
                  <a:t>n=384</a:t>
                </a:r>
                <a:endParaRPr lang="es-ES"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ángulo 15"/>
              <p:cNvSpPr>
                <a:spLocks noRot="1" noChangeAspect="1" noMove="1" noResize="1" noEditPoints="1" noAdjustHandles="1" noChangeArrowheads="1" noChangeShapeType="1" noTextEdit="1"/>
              </p:cNvSpPr>
              <p:nvPr/>
            </p:nvSpPr>
            <p:spPr>
              <a:xfrm>
                <a:off x="6587519" y="2785745"/>
                <a:ext cx="7377931" cy="6059992"/>
              </a:xfrm>
              <a:prstGeom prst="rect">
                <a:avLst/>
              </a:prstGeom>
              <a:blipFill>
                <a:blip r:embed="rId4"/>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1400804120"/>
      </p:ext>
    </p:extLst>
  </p:cSld>
  <p:clrMapOvr>
    <a:masterClrMapping/>
  </p:clrMapOvr>
  <mc:AlternateContent xmlns:mc="http://schemas.openxmlformats.org/markup-compatibility/2006" xmlns:p14="http://schemas.microsoft.com/office/powerpoint/2010/main">
    <mc:Choice Requires="p14">
      <p:transition spd="slow" p14:dur="1600" advTm="3627">
        <p14:prism isInverted="1"/>
      </p:transition>
    </mc:Choice>
    <mc:Fallback xmlns="">
      <p:transition spd="slow" advTm="3627">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87164BF-D67A-46C0-81D2-5BAF67C00C80}" type="slidenum">
              <a:rPr lang="en-US" smtClean="0"/>
              <a:pPr/>
              <a:t>18</a:t>
            </a:fld>
            <a:endParaRPr lang="en-US" dirty="0"/>
          </a:p>
        </p:txBody>
      </p:sp>
      <p:sp>
        <p:nvSpPr>
          <p:cNvPr id="4" name="フッター プレースホルダー 3"/>
          <p:cNvSpPr>
            <a:spLocks noGrp="1"/>
          </p:cNvSpPr>
          <p:nvPr>
            <p:ph type="ftr" sz="quarter" idx="3"/>
          </p:nvPr>
        </p:nvSpPr>
        <p:spPr/>
        <p:txBody>
          <a:bodyPr/>
          <a:lstStyle/>
          <a:p>
            <a:r>
              <a:rPr lang="en-US" dirty="0"/>
              <a:t>ESPE - 2021</a:t>
            </a:r>
          </a:p>
        </p:txBody>
      </p:sp>
      <p:sp>
        <p:nvSpPr>
          <p:cNvPr id="5" name="4 CuadroTexto"/>
          <p:cNvSpPr txBox="1"/>
          <p:nvPr/>
        </p:nvSpPr>
        <p:spPr>
          <a:xfrm>
            <a:off x="718270" y="470639"/>
            <a:ext cx="16453828" cy="923330"/>
          </a:xfrm>
          <a:prstGeom prst="rect">
            <a:avLst/>
          </a:prstGeom>
          <a:noFill/>
        </p:spPr>
        <p:txBody>
          <a:bodyPr wrap="square" rtlCol="0">
            <a:spAutoFit/>
          </a:bodyPr>
          <a:lstStyle/>
          <a:p>
            <a:pPr algn="ctr"/>
            <a:r>
              <a:rPr lang="es-ES" sz="5400" dirty="0" smtClean="0">
                <a:latin typeface="+mj-lt"/>
                <a:cs typeface="Arial" panose="020B0604020202020204" pitchFamily="34" charset="0"/>
              </a:rPr>
              <a:t>COEFICIENTE DE CONOCIMIENTO EXPERTO</a:t>
            </a:r>
            <a:endParaRPr lang="es-ES" sz="5400" dirty="0">
              <a:latin typeface="+mj-lt"/>
              <a:cs typeface="Arial" panose="020B0604020202020204"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2247441179"/>
              </p:ext>
            </p:extLst>
          </p:nvPr>
        </p:nvGraphicFramePr>
        <p:xfrm>
          <a:off x="909446" y="1937120"/>
          <a:ext cx="8208914" cy="3621533"/>
        </p:xfrm>
        <a:graphic>
          <a:graphicData uri="http://schemas.openxmlformats.org/drawingml/2006/table">
            <a:tbl>
              <a:tblPr firstRow="1" firstCol="1" bandRow="1">
                <a:tableStyleId>{125E5076-3810-47DD-B79F-674D7AD40C01}</a:tableStyleId>
              </a:tblPr>
              <a:tblGrid>
                <a:gridCol w="2566617">
                  <a:extLst>
                    <a:ext uri="{9D8B030D-6E8A-4147-A177-3AD203B41FA5}">
                      <a16:colId xmlns:a16="http://schemas.microsoft.com/office/drawing/2014/main" val="20000"/>
                    </a:ext>
                  </a:extLst>
                </a:gridCol>
                <a:gridCol w="1507673">
                  <a:extLst>
                    <a:ext uri="{9D8B030D-6E8A-4147-A177-3AD203B41FA5}">
                      <a16:colId xmlns:a16="http://schemas.microsoft.com/office/drawing/2014/main" val="20001"/>
                    </a:ext>
                  </a:extLst>
                </a:gridCol>
                <a:gridCol w="2067312">
                  <a:extLst>
                    <a:ext uri="{9D8B030D-6E8A-4147-A177-3AD203B41FA5}">
                      <a16:colId xmlns:a16="http://schemas.microsoft.com/office/drawing/2014/main" val="20002"/>
                    </a:ext>
                  </a:extLst>
                </a:gridCol>
                <a:gridCol w="2067312">
                  <a:extLst>
                    <a:ext uri="{9D8B030D-6E8A-4147-A177-3AD203B41FA5}">
                      <a16:colId xmlns:a16="http://schemas.microsoft.com/office/drawing/2014/main" val="20003"/>
                    </a:ext>
                  </a:extLst>
                </a:gridCol>
              </a:tblGrid>
              <a:tr h="683815">
                <a:tc>
                  <a:txBody>
                    <a:bodyPr/>
                    <a:lstStyle/>
                    <a:p>
                      <a:pPr>
                        <a:lnSpc>
                          <a:spcPct val="107000"/>
                        </a:lnSpc>
                        <a:spcAft>
                          <a:spcPts val="0"/>
                        </a:spcAft>
                      </a:pPr>
                      <a:r>
                        <a:rPr lang="es-EC" sz="1800" dirty="0">
                          <a:solidFill>
                            <a:srgbClr val="000000"/>
                          </a:solidFill>
                          <a:effectLst/>
                        </a:rPr>
                        <a:t>Experto entrevistado</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800" dirty="0">
                          <a:solidFill>
                            <a:srgbClr val="000000"/>
                          </a:solidFill>
                          <a:effectLst/>
                        </a:rPr>
                        <a:t>Grado del conocimiento experto</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800" dirty="0">
                          <a:solidFill>
                            <a:srgbClr val="000000"/>
                          </a:solidFill>
                          <a:effectLst/>
                        </a:rPr>
                        <a:t>Rango de coeficiente de competencia</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800">
                          <a:solidFill>
                            <a:srgbClr val="000000"/>
                          </a:solidFill>
                          <a:effectLst/>
                        </a:rPr>
                        <a:t>Coeficiente de conocimiento experto(Kc)</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0"/>
                  </a:ext>
                </a:extLst>
              </a:tr>
              <a:tr h="450234">
                <a:tc>
                  <a:txBody>
                    <a:bodyPr/>
                    <a:lstStyle/>
                    <a:p>
                      <a:pPr algn="ctr">
                        <a:lnSpc>
                          <a:spcPct val="107000"/>
                        </a:lnSpc>
                        <a:spcAft>
                          <a:spcPts val="0"/>
                        </a:spcAft>
                      </a:pPr>
                      <a:r>
                        <a:rPr lang="es-EC" sz="1800">
                          <a:solidFill>
                            <a:srgbClr val="000000"/>
                          </a:solidFill>
                          <a:effectLst/>
                        </a:rPr>
                        <a:t>Mgtr. Juan Fernando Iturralde Muirragui</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50000"/>
                        </a:lnSpc>
                        <a:spcAft>
                          <a:spcPts val="0"/>
                        </a:spcAft>
                      </a:pPr>
                      <a:r>
                        <a:rPr lang="es-EC" sz="1800" dirty="0">
                          <a:solidFill>
                            <a:srgbClr val="000000"/>
                          </a:solidFill>
                          <a:effectLst/>
                        </a:rPr>
                        <a:t>9</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50000"/>
                        </a:lnSpc>
                        <a:spcAft>
                          <a:spcPts val="0"/>
                        </a:spcAft>
                      </a:pPr>
                      <a:r>
                        <a:rPr lang="es-EC" sz="1800">
                          <a:solidFill>
                            <a:srgbClr val="000000"/>
                          </a:solidFill>
                          <a:effectLst/>
                        </a:rPr>
                        <a:t>0,1</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50000"/>
                        </a:lnSpc>
                        <a:spcAft>
                          <a:spcPts val="0"/>
                        </a:spcAft>
                      </a:pPr>
                      <a:r>
                        <a:rPr lang="es-EC" sz="1800">
                          <a:solidFill>
                            <a:srgbClr val="000000"/>
                          </a:solidFill>
                          <a:effectLst/>
                        </a:rPr>
                        <a:t>0,9</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1"/>
                  </a:ext>
                </a:extLst>
              </a:tr>
              <a:tr h="313860">
                <a:tc>
                  <a:txBody>
                    <a:bodyPr/>
                    <a:lstStyle/>
                    <a:p>
                      <a:pPr algn="ctr">
                        <a:lnSpc>
                          <a:spcPct val="107000"/>
                        </a:lnSpc>
                        <a:spcAft>
                          <a:spcPts val="0"/>
                        </a:spcAft>
                      </a:pPr>
                      <a:r>
                        <a:rPr lang="es-EC" sz="1800">
                          <a:solidFill>
                            <a:srgbClr val="000000"/>
                          </a:solidFill>
                          <a:effectLst/>
                        </a:rPr>
                        <a:t>Mgtr. Gloria Morales</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50000"/>
                        </a:lnSpc>
                        <a:spcAft>
                          <a:spcPts val="0"/>
                        </a:spcAft>
                      </a:pPr>
                      <a:r>
                        <a:rPr lang="es-EC" sz="1800" dirty="0">
                          <a:solidFill>
                            <a:srgbClr val="000000"/>
                          </a:solidFill>
                          <a:effectLst/>
                        </a:rPr>
                        <a:t>9</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50000"/>
                        </a:lnSpc>
                        <a:spcAft>
                          <a:spcPts val="0"/>
                        </a:spcAft>
                      </a:pPr>
                      <a:r>
                        <a:rPr lang="es-EC" sz="1800" dirty="0">
                          <a:solidFill>
                            <a:srgbClr val="000000"/>
                          </a:solidFill>
                          <a:effectLst/>
                        </a:rPr>
                        <a:t>0,1</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50000"/>
                        </a:lnSpc>
                        <a:spcAft>
                          <a:spcPts val="0"/>
                        </a:spcAft>
                      </a:pPr>
                      <a:r>
                        <a:rPr lang="es-EC" sz="1800">
                          <a:solidFill>
                            <a:srgbClr val="000000"/>
                          </a:solidFill>
                          <a:effectLst/>
                        </a:rPr>
                        <a:t>0,9</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2"/>
                  </a:ext>
                </a:extLst>
              </a:tr>
              <a:tr h="287050">
                <a:tc>
                  <a:txBody>
                    <a:bodyPr/>
                    <a:lstStyle/>
                    <a:p>
                      <a:pPr algn="ctr">
                        <a:lnSpc>
                          <a:spcPct val="107000"/>
                        </a:lnSpc>
                        <a:spcAft>
                          <a:spcPts val="0"/>
                        </a:spcAft>
                      </a:pPr>
                      <a:r>
                        <a:rPr lang="es-EC" sz="1800">
                          <a:solidFill>
                            <a:srgbClr val="000000"/>
                          </a:solidFill>
                          <a:effectLst/>
                        </a:rPr>
                        <a:t>Ing. Ivón Benavides</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50000"/>
                        </a:lnSpc>
                        <a:spcAft>
                          <a:spcPts val="0"/>
                        </a:spcAft>
                      </a:pPr>
                      <a:r>
                        <a:rPr lang="es-EC" sz="1800" dirty="0">
                          <a:solidFill>
                            <a:srgbClr val="000000"/>
                          </a:solidFill>
                          <a:effectLst/>
                        </a:rPr>
                        <a:t>9</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50000"/>
                        </a:lnSpc>
                        <a:spcAft>
                          <a:spcPts val="0"/>
                        </a:spcAft>
                      </a:pPr>
                      <a:r>
                        <a:rPr lang="es-EC" sz="1800" dirty="0">
                          <a:solidFill>
                            <a:srgbClr val="000000"/>
                          </a:solidFill>
                          <a:effectLst/>
                        </a:rPr>
                        <a:t>0,1</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50000"/>
                        </a:lnSpc>
                        <a:spcAft>
                          <a:spcPts val="0"/>
                        </a:spcAft>
                      </a:pPr>
                      <a:r>
                        <a:rPr lang="es-EC" sz="1800" dirty="0">
                          <a:solidFill>
                            <a:srgbClr val="000000"/>
                          </a:solidFill>
                          <a:effectLst/>
                        </a:rPr>
                        <a:t>0,9</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3"/>
                  </a:ext>
                </a:extLst>
              </a:tr>
              <a:tr h="287050">
                <a:tc>
                  <a:txBody>
                    <a:bodyPr/>
                    <a:lstStyle/>
                    <a:p>
                      <a:pPr algn="ctr">
                        <a:lnSpc>
                          <a:spcPct val="107000"/>
                        </a:lnSpc>
                        <a:spcAft>
                          <a:spcPts val="0"/>
                        </a:spcAft>
                      </a:pPr>
                      <a:r>
                        <a:rPr lang="es-EC" sz="1800">
                          <a:solidFill>
                            <a:srgbClr val="000000"/>
                          </a:solidFill>
                          <a:effectLst/>
                        </a:rPr>
                        <a:t>Ing. Édison Pozo</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50000"/>
                        </a:lnSpc>
                        <a:spcAft>
                          <a:spcPts val="0"/>
                        </a:spcAft>
                      </a:pPr>
                      <a:r>
                        <a:rPr lang="es-EC" sz="1800" dirty="0">
                          <a:solidFill>
                            <a:srgbClr val="000000"/>
                          </a:solidFill>
                          <a:effectLst/>
                        </a:rPr>
                        <a:t>9</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50000"/>
                        </a:lnSpc>
                        <a:spcAft>
                          <a:spcPts val="0"/>
                        </a:spcAft>
                      </a:pPr>
                      <a:r>
                        <a:rPr lang="es-EC" sz="1800" dirty="0">
                          <a:solidFill>
                            <a:srgbClr val="000000"/>
                          </a:solidFill>
                          <a:effectLst/>
                        </a:rPr>
                        <a:t>0,1</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50000"/>
                        </a:lnSpc>
                        <a:spcAft>
                          <a:spcPts val="0"/>
                        </a:spcAft>
                      </a:pPr>
                      <a:r>
                        <a:rPr lang="es-EC" sz="1800">
                          <a:solidFill>
                            <a:srgbClr val="000000"/>
                          </a:solidFill>
                          <a:effectLst/>
                        </a:rPr>
                        <a:t>0,9</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4"/>
                  </a:ext>
                </a:extLst>
              </a:tr>
              <a:tr h="287050">
                <a:tc>
                  <a:txBody>
                    <a:bodyPr/>
                    <a:lstStyle/>
                    <a:p>
                      <a:pPr algn="ctr">
                        <a:lnSpc>
                          <a:spcPct val="107000"/>
                        </a:lnSpc>
                        <a:spcAft>
                          <a:spcPts val="0"/>
                        </a:spcAft>
                      </a:pPr>
                      <a:r>
                        <a:rPr lang="es-EC" sz="1800">
                          <a:solidFill>
                            <a:srgbClr val="000000"/>
                          </a:solidFill>
                          <a:effectLst/>
                        </a:rPr>
                        <a:t>Mgtr. Diana Jácome</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50000"/>
                        </a:lnSpc>
                        <a:spcAft>
                          <a:spcPts val="0"/>
                        </a:spcAft>
                      </a:pPr>
                      <a:r>
                        <a:rPr lang="es-EC" sz="1800">
                          <a:solidFill>
                            <a:srgbClr val="000000"/>
                          </a:solidFill>
                          <a:effectLst/>
                        </a:rPr>
                        <a:t>9</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50000"/>
                        </a:lnSpc>
                        <a:spcAft>
                          <a:spcPts val="0"/>
                        </a:spcAft>
                      </a:pPr>
                      <a:r>
                        <a:rPr lang="es-EC" sz="1800" dirty="0">
                          <a:solidFill>
                            <a:srgbClr val="000000"/>
                          </a:solidFill>
                          <a:effectLst/>
                        </a:rPr>
                        <a:t>0,1</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50000"/>
                        </a:lnSpc>
                        <a:spcAft>
                          <a:spcPts val="0"/>
                        </a:spcAft>
                      </a:pPr>
                      <a:r>
                        <a:rPr lang="es-EC" sz="1800" dirty="0">
                          <a:solidFill>
                            <a:srgbClr val="000000"/>
                          </a:solidFill>
                          <a:effectLst/>
                        </a:rPr>
                        <a:t>0,9</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5"/>
                  </a:ext>
                </a:extLst>
              </a:tr>
              <a:tr h="287050">
                <a:tc>
                  <a:txBody>
                    <a:bodyPr/>
                    <a:lstStyle/>
                    <a:p>
                      <a:pPr algn="ctr">
                        <a:lnSpc>
                          <a:spcPct val="107000"/>
                        </a:lnSpc>
                        <a:spcAft>
                          <a:spcPts val="0"/>
                        </a:spcAft>
                      </a:pPr>
                      <a:r>
                        <a:rPr lang="es-EC" sz="1800">
                          <a:solidFill>
                            <a:srgbClr val="000000"/>
                          </a:solidFill>
                          <a:effectLst/>
                        </a:rPr>
                        <a:t>Ing. Jhonny Pazmiño</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50000"/>
                        </a:lnSpc>
                        <a:spcAft>
                          <a:spcPts val="0"/>
                        </a:spcAft>
                      </a:pPr>
                      <a:r>
                        <a:rPr lang="es-EC" sz="1800">
                          <a:solidFill>
                            <a:srgbClr val="000000"/>
                          </a:solidFill>
                          <a:effectLst/>
                        </a:rPr>
                        <a:t>9</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50000"/>
                        </a:lnSpc>
                        <a:spcAft>
                          <a:spcPts val="0"/>
                        </a:spcAft>
                      </a:pPr>
                      <a:r>
                        <a:rPr lang="es-EC" sz="1800" dirty="0">
                          <a:solidFill>
                            <a:srgbClr val="000000"/>
                          </a:solidFill>
                          <a:effectLst/>
                        </a:rPr>
                        <a:t>0,1</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50000"/>
                        </a:lnSpc>
                        <a:spcAft>
                          <a:spcPts val="0"/>
                        </a:spcAft>
                      </a:pPr>
                      <a:r>
                        <a:rPr lang="es-EC" sz="1800" dirty="0">
                          <a:solidFill>
                            <a:srgbClr val="000000"/>
                          </a:solidFill>
                          <a:effectLst/>
                        </a:rPr>
                        <a:t>0,9</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6"/>
                  </a:ext>
                </a:extLst>
              </a:tr>
              <a:tr h="287050">
                <a:tc>
                  <a:txBody>
                    <a:bodyPr/>
                    <a:lstStyle/>
                    <a:p>
                      <a:pPr algn="ctr">
                        <a:lnSpc>
                          <a:spcPct val="107000"/>
                        </a:lnSpc>
                        <a:spcAft>
                          <a:spcPts val="0"/>
                        </a:spcAft>
                      </a:pPr>
                      <a:r>
                        <a:rPr lang="es-EC" sz="1800" dirty="0">
                          <a:solidFill>
                            <a:srgbClr val="000000"/>
                          </a:solidFill>
                          <a:effectLst/>
                        </a:rPr>
                        <a:t>Ing. Andrés </a:t>
                      </a:r>
                      <a:r>
                        <a:rPr lang="es-EC" sz="1800" dirty="0" smtClean="0">
                          <a:solidFill>
                            <a:srgbClr val="000000"/>
                          </a:solidFill>
                          <a:effectLst/>
                        </a:rPr>
                        <a:t>López</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50000"/>
                        </a:lnSpc>
                        <a:spcAft>
                          <a:spcPts val="0"/>
                        </a:spcAft>
                      </a:pPr>
                      <a:r>
                        <a:rPr lang="es-EC" sz="1800">
                          <a:solidFill>
                            <a:srgbClr val="000000"/>
                          </a:solidFill>
                          <a:effectLst/>
                        </a:rPr>
                        <a:t>9</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50000"/>
                        </a:lnSpc>
                        <a:spcAft>
                          <a:spcPts val="0"/>
                        </a:spcAft>
                      </a:pPr>
                      <a:r>
                        <a:rPr lang="es-EC" sz="1800">
                          <a:solidFill>
                            <a:srgbClr val="000000"/>
                          </a:solidFill>
                          <a:effectLst/>
                        </a:rPr>
                        <a:t>0,1</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50000"/>
                        </a:lnSpc>
                        <a:spcAft>
                          <a:spcPts val="0"/>
                        </a:spcAft>
                      </a:pPr>
                      <a:r>
                        <a:rPr lang="es-EC" sz="1800" dirty="0">
                          <a:solidFill>
                            <a:srgbClr val="000000"/>
                          </a:solidFill>
                          <a:effectLst/>
                        </a:rPr>
                        <a:t>0,9</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7"/>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70505645"/>
              </p:ext>
            </p:extLst>
          </p:nvPr>
        </p:nvGraphicFramePr>
        <p:xfrm>
          <a:off x="10403346" y="2119164"/>
          <a:ext cx="6768752" cy="3456382"/>
        </p:xfrm>
        <a:graphic>
          <a:graphicData uri="http://schemas.openxmlformats.org/drawingml/2006/table">
            <a:tbl>
              <a:tblPr firstRow="1" firstCol="1" bandRow="1">
                <a:tableStyleId>{125E5076-3810-47DD-B79F-674D7AD40C01}</a:tableStyleId>
              </a:tblPr>
              <a:tblGrid>
                <a:gridCol w="3924436">
                  <a:extLst>
                    <a:ext uri="{9D8B030D-6E8A-4147-A177-3AD203B41FA5}">
                      <a16:colId xmlns:a16="http://schemas.microsoft.com/office/drawing/2014/main" val="20000"/>
                    </a:ext>
                  </a:extLst>
                </a:gridCol>
                <a:gridCol w="2844316">
                  <a:extLst>
                    <a:ext uri="{9D8B030D-6E8A-4147-A177-3AD203B41FA5}">
                      <a16:colId xmlns:a16="http://schemas.microsoft.com/office/drawing/2014/main" val="20001"/>
                    </a:ext>
                  </a:extLst>
                </a:gridCol>
              </a:tblGrid>
              <a:tr h="635884">
                <a:tc>
                  <a:txBody>
                    <a:bodyPr/>
                    <a:lstStyle/>
                    <a:p>
                      <a:pPr>
                        <a:lnSpc>
                          <a:spcPct val="107000"/>
                        </a:lnSpc>
                        <a:spcAft>
                          <a:spcPts val="0"/>
                        </a:spcAft>
                      </a:pPr>
                      <a:r>
                        <a:rPr lang="es-EC" sz="1600" dirty="0">
                          <a:solidFill>
                            <a:srgbClr val="000000"/>
                          </a:solidFill>
                          <a:effectLst/>
                        </a:rPr>
                        <a:t>Experto entrevistado</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a:solidFill>
                            <a:srgbClr val="000000"/>
                          </a:solidFill>
                          <a:effectLst/>
                        </a:rPr>
                        <a:t>Coeficiente de argumentación </a:t>
                      </a:r>
                      <a:endParaRPr lang="es-ES" sz="1600">
                        <a:solidFill>
                          <a:srgbClr val="000000"/>
                        </a:solidFill>
                        <a:effectLst/>
                      </a:endParaRPr>
                    </a:p>
                    <a:p>
                      <a:pPr algn="ctr">
                        <a:lnSpc>
                          <a:spcPct val="107000"/>
                        </a:lnSpc>
                        <a:spcAft>
                          <a:spcPts val="0"/>
                        </a:spcAft>
                      </a:pPr>
                      <a:r>
                        <a:rPr lang="es-EC" sz="1600">
                          <a:solidFill>
                            <a:srgbClr val="000000"/>
                          </a:solidFill>
                          <a:effectLst/>
                        </a:rPr>
                        <a:t>(Ka)</a:t>
                      </a:r>
                      <a:endParaRPr lang="es-ES" sz="16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0"/>
                  </a:ext>
                </a:extLst>
              </a:tr>
              <a:tr h="635884">
                <a:tc>
                  <a:txBody>
                    <a:bodyPr/>
                    <a:lstStyle/>
                    <a:p>
                      <a:pPr>
                        <a:lnSpc>
                          <a:spcPct val="107000"/>
                        </a:lnSpc>
                        <a:spcAft>
                          <a:spcPts val="0"/>
                        </a:spcAft>
                      </a:pPr>
                      <a:r>
                        <a:rPr lang="es-EC" sz="1600" dirty="0" err="1">
                          <a:solidFill>
                            <a:srgbClr val="000000"/>
                          </a:solidFill>
                          <a:effectLst/>
                        </a:rPr>
                        <a:t>Mgtr</a:t>
                      </a:r>
                      <a:r>
                        <a:rPr lang="es-EC" sz="1600" dirty="0">
                          <a:solidFill>
                            <a:srgbClr val="000000"/>
                          </a:solidFill>
                          <a:effectLst/>
                        </a:rPr>
                        <a:t>. Juan Fernando Iturralde </a:t>
                      </a:r>
                      <a:r>
                        <a:rPr lang="es-EC" sz="1600" dirty="0" err="1">
                          <a:solidFill>
                            <a:srgbClr val="000000"/>
                          </a:solidFill>
                          <a:effectLst/>
                        </a:rPr>
                        <a:t>Muirragui</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a:solidFill>
                            <a:srgbClr val="000000"/>
                          </a:solidFill>
                          <a:effectLst/>
                        </a:rPr>
                        <a:t>0,9</a:t>
                      </a:r>
                      <a:endParaRPr lang="es-ES" sz="16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1"/>
                  </a:ext>
                </a:extLst>
              </a:tr>
              <a:tr h="635884">
                <a:tc>
                  <a:txBody>
                    <a:bodyPr/>
                    <a:lstStyle/>
                    <a:p>
                      <a:pPr>
                        <a:lnSpc>
                          <a:spcPct val="107000"/>
                        </a:lnSpc>
                        <a:spcAft>
                          <a:spcPts val="0"/>
                        </a:spcAft>
                      </a:pPr>
                      <a:r>
                        <a:rPr lang="es-EC" sz="1600" dirty="0" err="1">
                          <a:solidFill>
                            <a:srgbClr val="000000"/>
                          </a:solidFill>
                          <a:effectLst/>
                        </a:rPr>
                        <a:t>Mgtr</a:t>
                      </a:r>
                      <a:r>
                        <a:rPr lang="es-EC" sz="1600" dirty="0">
                          <a:solidFill>
                            <a:srgbClr val="000000"/>
                          </a:solidFill>
                          <a:effectLst/>
                        </a:rPr>
                        <a:t>. Gloria Morales</a:t>
                      </a:r>
                      <a:endParaRPr lang="es-ES" sz="1600" dirty="0">
                        <a:solidFill>
                          <a:srgbClr val="000000"/>
                        </a:solidFill>
                        <a:effectLst/>
                      </a:endParaRPr>
                    </a:p>
                    <a:p>
                      <a:pPr>
                        <a:lnSpc>
                          <a:spcPct val="107000"/>
                        </a:lnSpc>
                        <a:spcAft>
                          <a:spcPts val="0"/>
                        </a:spcAft>
                      </a:pPr>
                      <a:r>
                        <a:rPr lang="es-EC" sz="1600" dirty="0">
                          <a:solidFill>
                            <a:srgbClr val="000000"/>
                          </a:solidFill>
                          <a:effectLst/>
                        </a:rPr>
                        <a:t> </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dirty="0">
                          <a:solidFill>
                            <a:srgbClr val="000000"/>
                          </a:solidFill>
                          <a:effectLst/>
                        </a:rPr>
                        <a:t>0,8</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2"/>
                  </a:ext>
                </a:extLst>
              </a:tr>
              <a:tr h="309746">
                <a:tc>
                  <a:txBody>
                    <a:bodyPr/>
                    <a:lstStyle/>
                    <a:p>
                      <a:pPr>
                        <a:lnSpc>
                          <a:spcPct val="107000"/>
                        </a:lnSpc>
                        <a:spcAft>
                          <a:spcPts val="0"/>
                        </a:spcAft>
                      </a:pPr>
                      <a:r>
                        <a:rPr lang="es-EC" sz="1600" dirty="0">
                          <a:solidFill>
                            <a:srgbClr val="000000"/>
                          </a:solidFill>
                          <a:effectLst/>
                        </a:rPr>
                        <a:t>Ing. </a:t>
                      </a:r>
                      <a:r>
                        <a:rPr lang="es-EC" sz="1600" dirty="0" err="1">
                          <a:solidFill>
                            <a:srgbClr val="000000"/>
                          </a:solidFill>
                          <a:effectLst/>
                        </a:rPr>
                        <a:t>Ivón</a:t>
                      </a:r>
                      <a:r>
                        <a:rPr lang="es-EC" sz="1600" dirty="0">
                          <a:solidFill>
                            <a:srgbClr val="000000"/>
                          </a:solidFill>
                          <a:effectLst/>
                        </a:rPr>
                        <a:t> Benavides</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a:solidFill>
                            <a:srgbClr val="000000"/>
                          </a:solidFill>
                          <a:effectLst/>
                        </a:rPr>
                        <a:t>1</a:t>
                      </a:r>
                      <a:endParaRPr lang="es-ES" sz="16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3"/>
                  </a:ext>
                </a:extLst>
              </a:tr>
              <a:tr h="309746">
                <a:tc>
                  <a:txBody>
                    <a:bodyPr/>
                    <a:lstStyle/>
                    <a:p>
                      <a:pPr>
                        <a:lnSpc>
                          <a:spcPct val="107000"/>
                        </a:lnSpc>
                        <a:spcAft>
                          <a:spcPts val="0"/>
                        </a:spcAft>
                      </a:pPr>
                      <a:r>
                        <a:rPr lang="es-EC" sz="1600" dirty="0">
                          <a:solidFill>
                            <a:srgbClr val="000000"/>
                          </a:solidFill>
                          <a:effectLst/>
                        </a:rPr>
                        <a:t>Ing. Édison Pozo</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dirty="0">
                          <a:solidFill>
                            <a:srgbClr val="000000"/>
                          </a:solidFill>
                          <a:effectLst/>
                        </a:rPr>
                        <a:t>0,9</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4"/>
                  </a:ext>
                </a:extLst>
              </a:tr>
              <a:tr h="309746">
                <a:tc>
                  <a:txBody>
                    <a:bodyPr/>
                    <a:lstStyle/>
                    <a:p>
                      <a:pPr>
                        <a:lnSpc>
                          <a:spcPct val="107000"/>
                        </a:lnSpc>
                        <a:spcAft>
                          <a:spcPts val="0"/>
                        </a:spcAft>
                      </a:pPr>
                      <a:r>
                        <a:rPr lang="es-EC" sz="1600" dirty="0" err="1">
                          <a:solidFill>
                            <a:srgbClr val="000000"/>
                          </a:solidFill>
                          <a:effectLst/>
                        </a:rPr>
                        <a:t>Mgtr</a:t>
                      </a:r>
                      <a:r>
                        <a:rPr lang="es-EC" sz="1600" dirty="0">
                          <a:solidFill>
                            <a:srgbClr val="000000"/>
                          </a:solidFill>
                          <a:effectLst/>
                        </a:rPr>
                        <a:t>. Diana Jácome</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dirty="0">
                          <a:solidFill>
                            <a:srgbClr val="000000"/>
                          </a:solidFill>
                          <a:effectLst/>
                        </a:rPr>
                        <a:t>0,9</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5"/>
                  </a:ext>
                </a:extLst>
              </a:tr>
              <a:tr h="309746">
                <a:tc>
                  <a:txBody>
                    <a:bodyPr/>
                    <a:lstStyle/>
                    <a:p>
                      <a:pPr>
                        <a:lnSpc>
                          <a:spcPct val="107000"/>
                        </a:lnSpc>
                        <a:spcAft>
                          <a:spcPts val="0"/>
                        </a:spcAft>
                      </a:pPr>
                      <a:r>
                        <a:rPr lang="es-EC" sz="1600" dirty="0">
                          <a:solidFill>
                            <a:srgbClr val="000000"/>
                          </a:solidFill>
                          <a:effectLst/>
                        </a:rPr>
                        <a:t>Ing. </a:t>
                      </a:r>
                      <a:r>
                        <a:rPr lang="es-EC" sz="1600" dirty="0" err="1">
                          <a:solidFill>
                            <a:srgbClr val="000000"/>
                          </a:solidFill>
                          <a:effectLst/>
                        </a:rPr>
                        <a:t>Jhonny</a:t>
                      </a:r>
                      <a:r>
                        <a:rPr lang="es-EC" sz="1600" dirty="0">
                          <a:solidFill>
                            <a:srgbClr val="000000"/>
                          </a:solidFill>
                          <a:effectLst/>
                        </a:rPr>
                        <a:t> Pazmiño</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dirty="0">
                          <a:solidFill>
                            <a:srgbClr val="000000"/>
                          </a:solidFill>
                          <a:effectLst/>
                        </a:rPr>
                        <a:t>0,8</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6"/>
                  </a:ext>
                </a:extLst>
              </a:tr>
              <a:tr h="309746">
                <a:tc>
                  <a:txBody>
                    <a:bodyPr/>
                    <a:lstStyle/>
                    <a:p>
                      <a:pPr>
                        <a:lnSpc>
                          <a:spcPct val="107000"/>
                        </a:lnSpc>
                        <a:spcAft>
                          <a:spcPts val="0"/>
                        </a:spcAft>
                      </a:pPr>
                      <a:r>
                        <a:rPr lang="es-EC" sz="1600" dirty="0">
                          <a:solidFill>
                            <a:srgbClr val="000000"/>
                          </a:solidFill>
                          <a:effectLst/>
                        </a:rPr>
                        <a:t>Ing. Andrés </a:t>
                      </a:r>
                      <a:r>
                        <a:rPr lang="es-EC" sz="1600" dirty="0" err="1">
                          <a:solidFill>
                            <a:srgbClr val="000000"/>
                          </a:solidFill>
                          <a:effectLst/>
                        </a:rPr>
                        <a:t>Lopez</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dirty="0">
                          <a:solidFill>
                            <a:srgbClr val="000000"/>
                          </a:solidFill>
                          <a:effectLst/>
                        </a:rPr>
                        <a:t>0,8</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7"/>
                  </a:ext>
                </a:extLst>
              </a:tr>
            </a:tbl>
          </a:graphicData>
        </a:graphic>
      </p:graphicFrame>
      <mc:AlternateContent xmlns:mc="http://schemas.openxmlformats.org/markup-compatibility/2006" xmlns:a14="http://schemas.microsoft.com/office/drawing/2010/main">
        <mc:Choice Requires="a14">
          <p:sp>
            <p:nvSpPr>
              <p:cNvPr id="7" name="6 Rectángulo"/>
              <p:cNvSpPr/>
              <p:nvPr/>
            </p:nvSpPr>
            <p:spPr>
              <a:xfrm>
                <a:off x="11015414" y="5935588"/>
                <a:ext cx="3001847" cy="801310"/>
              </a:xfrm>
              <a:prstGeom prst="rect">
                <a:avLst/>
              </a:prstGeom>
            </p:spPr>
            <p:txBody>
              <a:bodyPr wrap="none">
                <a:spAutoFit/>
              </a:bodyPr>
              <a:lstStyle/>
              <a:p>
                <a:r>
                  <a:rPr lang="es-EC" b="1" dirty="0" smtClean="0">
                    <a:solidFill>
                      <a:srgbClr val="000000"/>
                    </a:solidFill>
                  </a:rPr>
                  <a:t>K=</a:t>
                </a:r>
                <a14:m>
                  <m:oMath xmlns:m="http://schemas.openxmlformats.org/officeDocument/2006/math">
                    <m:f>
                      <m:fPr>
                        <m:ctrlPr>
                          <a:rPr lang="es-ES" b="1" i="1">
                            <a:solidFill>
                              <a:srgbClr val="000000"/>
                            </a:solidFill>
                            <a:latin typeface="Cambria Math" panose="02040503050406030204" pitchFamily="18" charset="0"/>
                          </a:rPr>
                        </m:ctrlPr>
                      </m:fPr>
                      <m:num>
                        <m:r>
                          <a:rPr lang="es-EC" b="1" i="1">
                            <a:solidFill>
                              <a:srgbClr val="000000"/>
                            </a:solidFill>
                            <a:latin typeface="Cambria Math"/>
                          </a:rPr>
                          <m:t>𝟏</m:t>
                        </m:r>
                      </m:num>
                      <m:den>
                        <m:r>
                          <a:rPr lang="es-EC" b="1" i="1">
                            <a:solidFill>
                              <a:srgbClr val="000000"/>
                            </a:solidFill>
                            <a:latin typeface="Cambria Math"/>
                          </a:rPr>
                          <m:t>𝟐</m:t>
                        </m:r>
                      </m:den>
                    </m:f>
                    <m:r>
                      <a:rPr lang="es-EC" b="1" i="1">
                        <a:solidFill>
                          <a:srgbClr val="000000"/>
                        </a:solidFill>
                        <a:latin typeface="Cambria Math"/>
                      </a:rPr>
                      <m:t>(</m:t>
                    </m:r>
                    <m:r>
                      <a:rPr lang="es-EC" b="1" i="1">
                        <a:solidFill>
                          <a:srgbClr val="000000"/>
                        </a:solidFill>
                        <a:latin typeface="Cambria Math"/>
                      </a:rPr>
                      <m:t>𝑲𝒄</m:t>
                    </m:r>
                    <m:r>
                      <a:rPr lang="es-EC" b="1" i="1">
                        <a:solidFill>
                          <a:srgbClr val="000000"/>
                        </a:solidFill>
                        <a:latin typeface="Cambria Math"/>
                      </a:rPr>
                      <m:t>+</m:t>
                    </m:r>
                    <m:r>
                      <a:rPr lang="es-EC" b="1" i="1">
                        <a:solidFill>
                          <a:srgbClr val="000000"/>
                        </a:solidFill>
                        <a:latin typeface="Cambria Math"/>
                      </a:rPr>
                      <m:t>𝑲𝒂</m:t>
                    </m:r>
                    <m:r>
                      <a:rPr lang="es-EC" b="1" i="1">
                        <a:solidFill>
                          <a:srgbClr val="000000"/>
                        </a:solidFill>
                        <a:latin typeface="Cambria Math"/>
                      </a:rPr>
                      <m:t>)</m:t>
                    </m:r>
                  </m:oMath>
                </a14:m>
                <a:r>
                  <a:rPr lang="es-EC" b="1" dirty="0">
                    <a:solidFill>
                      <a:srgbClr val="000000"/>
                    </a:solidFill>
                  </a:rPr>
                  <a:t>.</a:t>
                </a:r>
                <a:endParaRPr lang="es-ES" b="1" dirty="0">
                  <a:solidFill>
                    <a:srgbClr val="000000"/>
                  </a:solidFill>
                </a:endParaRPr>
              </a:p>
            </p:txBody>
          </p:sp>
        </mc:Choice>
        <mc:Fallback xmlns="">
          <p:sp>
            <p:nvSpPr>
              <p:cNvPr id="7" name="6 Rectángulo"/>
              <p:cNvSpPr>
                <a:spLocks noRot="1" noChangeAspect="1" noMove="1" noResize="1" noEditPoints="1" noAdjustHandles="1" noChangeArrowheads="1" noChangeShapeType="1" noTextEdit="1"/>
              </p:cNvSpPr>
              <p:nvPr/>
            </p:nvSpPr>
            <p:spPr>
              <a:xfrm>
                <a:off x="11015414" y="5935588"/>
                <a:ext cx="3001847" cy="801310"/>
              </a:xfrm>
              <a:prstGeom prst="rect">
                <a:avLst/>
              </a:prstGeom>
              <a:blipFill rotWithShape="1">
                <a:blip r:embed="rId3"/>
                <a:stretch>
                  <a:fillRect l="-5285" r="-4268" b="-10687"/>
                </a:stretch>
              </a:blipFill>
            </p:spPr>
            <p:txBody>
              <a:bodyPr/>
              <a:lstStyle/>
              <a:p>
                <a:r>
                  <a:rPr lang="es-ES">
                    <a:noFill/>
                  </a:rPr>
                  <a:t> </a:t>
                </a:r>
              </a:p>
            </p:txBody>
          </p:sp>
        </mc:Fallback>
      </mc:AlternateContent>
      <p:graphicFrame>
        <p:nvGraphicFramePr>
          <p:cNvPr id="8" name="7 Tabla"/>
          <p:cNvGraphicFramePr>
            <a:graphicFrameLocks noGrp="1"/>
          </p:cNvGraphicFramePr>
          <p:nvPr>
            <p:extLst>
              <p:ext uri="{D42A27DB-BD31-4B8C-83A1-F6EECF244321}">
                <p14:modId xmlns:p14="http://schemas.microsoft.com/office/powerpoint/2010/main" val="3523079142"/>
              </p:ext>
            </p:extLst>
          </p:nvPr>
        </p:nvGraphicFramePr>
        <p:xfrm>
          <a:off x="849863" y="6166921"/>
          <a:ext cx="8748971" cy="3253680"/>
        </p:xfrm>
        <a:graphic>
          <a:graphicData uri="http://schemas.openxmlformats.org/drawingml/2006/table">
            <a:tbl>
              <a:tblPr firstRow="1" firstCol="1" bandRow="1">
                <a:tableStyleId>{125E5076-3810-47DD-B79F-674D7AD40C01}</a:tableStyleId>
              </a:tblPr>
              <a:tblGrid>
                <a:gridCol w="2778382">
                  <a:extLst>
                    <a:ext uri="{9D8B030D-6E8A-4147-A177-3AD203B41FA5}">
                      <a16:colId xmlns:a16="http://schemas.microsoft.com/office/drawing/2014/main" val="20000"/>
                    </a:ext>
                  </a:extLst>
                </a:gridCol>
                <a:gridCol w="1597621">
                  <a:extLst>
                    <a:ext uri="{9D8B030D-6E8A-4147-A177-3AD203B41FA5}">
                      <a16:colId xmlns:a16="http://schemas.microsoft.com/office/drawing/2014/main" val="20001"/>
                    </a:ext>
                  </a:extLst>
                </a:gridCol>
                <a:gridCol w="2186484">
                  <a:extLst>
                    <a:ext uri="{9D8B030D-6E8A-4147-A177-3AD203B41FA5}">
                      <a16:colId xmlns:a16="http://schemas.microsoft.com/office/drawing/2014/main" val="20002"/>
                    </a:ext>
                  </a:extLst>
                </a:gridCol>
                <a:gridCol w="2186484">
                  <a:extLst>
                    <a:ext uri="{9D8B030D-6E8A-4147-A177-3AD203B41FA5}">
                      <a16:colId xmlns:a16="http://schemas.microsoft.com/office/drawing/2014/main" val="20003"/>
                    </a:ext>
                  </a:extLst>
                </a:gridCol>
              </a:tblGrid>
              <a:tr h="886251">
                <a:tc>
                  <a:txBody>
                    <a:bodyPr/>
                    <a:lstStyle/>
                    <a:p>
                      <a:pPr algn="ctr">
                        <a:lnSpc>
                          <a:spcPct val="107000"/>
                        </a:lnSpc>
                        <a:spcAft>
                          <a:spcPts val="0"/>
                        </a:spcAft>
                      </a:pPr>
                      <a:r>
                        <a:rPr lang="es-EC" sz="1600" dirty="0">
                          <a:solidFill>
                            <a:srgbClr val="000000"/>
                          </a:solidFill>
                          <a:effectLst/>
                        </a:rPr>
                        <a:t>Experto entrevistado</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dirty="0">
                          <a:solidFill>
                            <a:srgbClr val="000000"/>
                          </a:solidFill>
                          <a:effectLst/>
                        </a:rPr>
                        <a:t>Coeficiente de conocimiento experto</a:t>
                      </a:r>
                      <a:endParaRPr lang="es-ES" sz="1600" dirty="0">
                        <a:solidFill>
                          <a:srgbClr val="000000"/>
                        </a:solidFill>
                        <a:effectLst/>
                      </a:endParaRPr>
                    </a:p>
                    <a:p>
                      <a:pPr algn="ctr">
                        <a:lnSpc>
                          <a:spcPct val="107000"/>
                        </a:lnSpc>
                        <a:spcAft>
                          <a:spcPts val="0"/>
                        </a:spcAft>
                      </a:pPr>
                      <a:r>
                        <a:rPr lang="es-EC" sz="1600" dirty="0">
                          <a:solidFill>
                            <a:srgbClr val="000000"/>
                          </a:solidFill>
                          <a:effectLst/>
                        </a:rPr>
                        <a:t> (Kc)</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dirty="0">
                          <a:solidFill>
                            <a:srgbClr val="000000"/>
                          </a:solidFill>
                          <a:effectLst/>
                        </a:rPr>
                        <a:t>Coeficiente de argumentación</a:t>
                      </a:r>
                      <a:endParaRPr lang="es-ES" sz="1600" dirty="0">
                        <a:solidFill>
                          <a:srgbClr val="000000"/>
                        </a:solidFill>
                        <a:effectLst/>
                      </a:endParaRPr>
                    </a:p>
                    <a:p>
                      <a:pPr algn="ctr">
                        <a:lnSpc>
                          <a:spcPct val="107000"/>
                        </a:lnSpc>
                        <a:spcAft>
                          <a:spcPts val="0"/>
                        </a:spcAft>
                      </a:pPr>
                      <a:r>
                        <a:rPr lang="es-EC" sz="1600" dirty="0">
                          <a:solidFill>
                            <a:srgbClr val="000000"/>
                          </a:solidFill>
                          <a:effectLst/>
                        </a:rPr>
                        <a:t>(</a:t>
                      </a:r>
                      <a:r>
                        <a:rPr lang="es-EC" sz="1600" dirty="0" err="1">
                          <a:solidFill>
                            <a:srgbClr val="000000"/>
                          </a:solidFill>
                          <a:effectLst/>
                        </a:rPr>
                        <a:t>Ka</a:t>
                      </a:r>
                      <a:r>
                        <a:rPr lang="es-EC" sz="1600" dirty="0">
                          <a:solidFill>
                            <a:srgbClr val="000000"/>
                          </a:solidFill>
                          <a:effectLst/>
                        </a:rPr>
                        <a:t>)</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a:solidFill>
                            <a:srgbClr val="000000"/>
                          </a:solidFill>
                          <a:effectLst/>
                        </a:rPr>
                        <a:t>Coeficiente de conocimiento de los expertos </a:t>
                      </a:r>
                      <a:endParaRPr lang="es-ES" sz="1600">
                        <a:solidFill>
                          <a:srgbClr val="000000"/>
                        </a:solidFill>
                        <a:effectLst/>
                      </a:endParaRPr>
                    </a:p>
                    <a:p>
                      <a:pPr algn="ctr">
                        <a:lnSpc>
                          <a:spcPct val="107000"/>
                        </a:lnSpc>
                        <a:spcAft>
                          <a:spcPts val="0"/>
                        </a:spcAft>
                      </a:pPr>
                      <a:r>
                        <a:rPr lang="es-EC" sz="1600">
                          <a:solidFill>
                            <a:srgbClr val="000000"/>
                          </a:solidFill>
                          <a:effectLst/>
                        </a:rPr>
                        <a:t>(K)</a:t>
                      </a:r>
                      <a:endParaRPr lang="es-ES" sz="16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0"/>
                  </a:ext>
                </a:extLst>
              </a:tr>
              <a:tr h="443126">
                <a:tc>
                  <a:txBody>
                    <a:bodyPr/>
                    <a:lstStyle/>
                    <a:p>
                      <a:pPr>
                        <a:lnSpc>
                          <a:spcPct val="107000"/>
                        </a:lnSpc>
                        <a:spcAft>
                          <a:spcPts val="0"/>
                        </a:spcAft>
                      </a:pPr>
                      <a:r>
                        <a:rPr lang="es-EC" sz="1600" dirty="0" err="1">
                          <a:solidFill>
                            <a:srgbClr val="000000"/>
                          </a:solidFill>
                          <a:effectLst/>
                        </a:rPr>
                        <a:t>Mgtr</a:t>
                      </a:r>
                      <a:r>
                        <a:rPr lang="es-EC" sz="1600" dirty="0">
                          <a:solidFill>
                            <a:srgbClr val="000000"/>
                          </a:solidFill>
                          <a:effectLst/>
                        </a:rPr>
                        <a:t>. Juan Fernando Iturralde </a:t>
                      </a:r>
                      <a:r>
                        <a:rPr lang="es-EC" sz="1600" dirty="0" err="1">
                          <a:solidFill>
                            <a:srgbClr val="000000"/>
                          </a:solidFill>
                          <a:effectLst/>
                        </a:rPr>
                        <a:t>Muirragui</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dirty="0">
                          <a:solidFill>
                            <a:srgbClr val="000000"/>
                          </a:solidFill>
                          <a:effectLst/>
                        </a:rPr>
                        <a:t>0,9</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dirty="0">
                          <a:solidFill>
                            <a:srgbClr val="000000"/>
                          </a:solidFill>
                          <a:effectLst/>
                        </a:rPr>
                        <a:t>0,9</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dirty="0">
                          <a:solidFill>
                            <a:srgbClr val="000000"/>
                          </a:solidFill>
                          <a:effectLst/>
                        </a:rPr>
                        <a:t>0,9</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1"/>
                  </a:ext>
                </a:extLst>
              </a:tr>
              <a:tr h="221563">
                <a:tc>
                  <a:txBody>
                    <a:bodyPr/>
                    <a:lstStyle/>
                    <a:p>
                      <a:pPr>
                        <a:lnSpc>
                          <a:spcPct val="107000"/>
                        </a:lnSpc>
                        <a:spcAft>
                          <a:spcPts val="0"/>
                        </a:spcAft>
                      </a:pPr>
                      <a:r>
                        <a:rPr lang="es-EC" sz="1600" dirty="0" err="1">
                          <a:solidFill>
                            <a:srgbClr val="000000"/>
                          </a:solidFill>
                          <a:effectLst/>
                        </a:rPr>
                        <a:t>Mgtr</a:t>
                      </a:r>
                      <a:r>
                        <a:rPr lang="es-EC" sz="1600" dirty="0">
                          <a:solidFill>
                            <a:srgbClr val="000000"/>
                          </a:solidFill>
                          <a:effectLst/>
                        </a:rPr>
                        <a:t>. Gloria Morales</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a:solidFill>
                            <a:srgbClr val="000000"/>
                          </a:solidFill>
                          <a:effectLst/>
                        </a:rPr>
                        <a:t>0,9</a:t>
                      </a:r>
                      <a:endParaRPr lang="es-ES" sz="16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dirty="0">
                          <a:solidFill>
                            <a:srgbClr val="000000"/>
                          </a:solidFill>
                          <a:effectLst/>
                        </a:rPr>
                        <a:t>0,8</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a:solidFill>
                            <a:srgbClr val="000000"/>
                          </a:solidFill>
                          <a:effectLst/>
                        </a:rPr>
                        <a:t>0,85</a:t>
                      </a:r>
                      <a:endParaRPr lang="es-ES" sz="16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2"/>
                  </a:ext>
                </a:extLst>
              </a:tr>
              <a:tr h="221563">
                <a:tc>
                  <a:txBody>
                    <a:bodyPr/>
                    <a:lstStyle/>
                    <a:p>
                      <a:pPr>
                        <a:lnSpc>
                          <a:spcPct val="107000"/>
                        </a:lnSpc>
                        <a:spcAft>
                          <a:spcPts val="0"/>
                        </a:spcAft>
                      </a:pPr>
                      <a:r>
                        <a:rPr lang="es-EC" sz="1600" dirty="0">
                          <a:solidFill>
                            <a:srgbClr val="000000"/>
                          </a:solidFill>
                          <a:effectLst/>
                        </a:rPr>
                        <a:t>Ing. </a:t>
                      </a:r>
                      <a:r>
                        <a:rPr lang="es-EC" sz="1600" dirty="0" err="1">
                          <a:solidFill>
                            <a:srgbClr val="000000"/>
                          </a:solidFill>
                          <a:effectLst/>
                        </a:rPr>
                        <a:t>Ivón</a:t>
                      </a:r>
                      <a:r>
                        <a:rPr lang="es-EC" sz="1600" dirty="0">
                          <a:solidFill>
                            <a:srgbClr val="000000"/>
                          </a:solidFill>
                          <a:effectLst/>
                        </a:rPr>
                        <a:t> Benavides</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a:solidFill>
                            <a:srgbClr val="000000"/>
                          </a:solidFill>
                          <a:effectLst/>
                        </a:rPr>
                        <a:t>0,9</a:t>
                      </a:r>
                      <a:endParaRPr lang="es-ES" sz="16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dirty="0">
                          <a:solidFill>
                            <a:srgbClr val="000000"/>
                          </a:solidFill>
                          <a:effectLst/>
                        </a:rPr>
                        <a:t>1</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a:solidFill>
                            <a:srgbClr val="000000"/>
                          </a:solidFill>
                          <a:effectLst/>
                        </a:rPr>
                        <a:t>0,95</a:t>
                      </a:r>
                      <a:endParaRPr lang="es-ES" sz="16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3"/>
                  </a:ext>
                </a:extLst>
              </a:tr>
              <a:tr h="221563">
                <a:tc>
                  <a:txBody>
                    <a:bodyPr/>
                    <a:lstStyle/>
                    <a:p>
                      <a:pPr>
                        <a:lnSpc>
                          <a:spcPct val="107000"/>
                        </a:lnSpc>
                        <a:spcAft>
                          <a:spcPts val="0"/>
                        </a:spcAft>
                      </a:pPr>
                      <a:r>
                        <a:rPr lang="es-EC" sz="1600" dirty="0">
                          <a:solidFill>
                            <a:srgbClr val="000000"/>
                          </a:solidFill>
                          <a:effectLst/>
                        </a:rPr>
                        <a:t>Ing. Édison Pozo</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a:solidFill>
                            <a:srgbClr val="000000"/>
                          </a:solidFill>
                          <a:effectLst/>
                        </a:rPr>
                        <a:t>0,9</a:t>
                      </a:r>
                      <a:endParaRPr lang="es-ES" sz="16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dirty="0">
                          <a:solidFill>
                            <a:srgbClr val="000000"/>
                          </a:solidFill>
                          <a:effectLst/>
                        </a:rPr>
                        <a:t>0,9</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dirty="0">
                          <a:solidFill>
                            <a:srgbClr val="000000"/>
                          </a:solidFill>
                          <a:effectLst/>
                        </a:rPr>
                        <a:t>0,9</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4"/>
                  </a:ext>
                </a:extLst>
              </a:tr>
              <a:tr h="221563">
                <a:tc>
                  <a:txBody>
                    <a:bodyPr/>
                    <a:lstStyle/>
                    <a:p>
                      <a:pPr>
                        <a:lnSpc>
                          <a:spcPct val="107000"/>
                        </a:lnSpc>
                        <a:spcAft>
                          <a:spcPts val="0"/>
                        </a:spcAft>
                      </a:pPr>
                      <a:r>
                        <a:rPr lang="es-EC" sz="1600" dirty="0" err="1">
                          <a:solidFill>
                            <a:srgbClr val="000000"/>
                          </a:solidFill>
                          <a:effectLst/>
                        </a:rPr>
                        <a:t>Mgtr</a:t>
                      </a:r>
                      <a:r>
                        <a:rPr lang="es-EC" sz="1600" dirty="0">
                          <a:solidFill>
                            <a:srgbClr val="000000"/>
                          </a:solidFill>
                          <a:effectLst/>
                        </a:rPr>
                        <a:t>. Diana Jácome</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dirty="0">
                          <a:solidFill>
                            <a:srgbClr val="000000"/>
                          </a:solidFill>
                          <a:effectLst/>
                        </a:rPr>
                        <a:t>0,9</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a:solidFill>
                            <a:srgbClr val="000000"/>
                          </a:solidFill>
                          <a:effectLst/>
                        </a:rPr>
                        <a:t>0,9</a:t>
                      </a:r>
                      <a:endParaRPr lang="es-ES" sz="16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a:solidFill>
                            <a:srgbClr val="000000"/>
                          </a:solidFill>
                          <a:effectLst/>
                        </a:rPr>
                        <a:t>0,9</a:t>
                      </a:r>
                      <a:endParaRPr lang="es-ES" sz="16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5"/>
                  </a:ext>
                </a:extLst>
              </a:tr>
              <a:tr h="221563">
                <a:tc>
                  <a:txBody>
                    <a:bodyPr/>
                    <a:lstStyle/>
                    <a:p>
                      <a:pPr>
                        <a:lnSpc>
                          <a:spcPct val="107000"/>
                        </a:lnSpc>
                        <a:spcAft>
                          <a:spcPts val="0"/>
                        </a:spcAft>
                      </a:pPr>
                      <a:r>
                        <a:rPr lang="es-EC" sz="1600">
                          <a:solidFill>
                            <a:srgbClr val="000000"/>
                          </a:solidFill>
                          <a:effectLst/>
                        </a:rPr>
                        <a:t>Ing. Jhonny Pazmiño</a:t>
                      </a:r>
                      <a:endParaRPr lang="es-ES" sz="16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a:solidFill>
                            <a:srgbClr val="000000"/>
                          </a:solidFill>
                          <a:effectLst/>
                        </a:rPr>
                        <a:t>0,9</a:t>
                      </a:r>
                      <a:endParaRPr lang="es-ES" sz="16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dirty="0">
                          <a:solidFill>
                            <a:srgbClr val="000000"/>
                          </a:solidFill>
                          <a:effectLst/>
                        </a:rPr>
                        <a:t>0,8</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dirty="0">
                          <a:solidFill>
                            <a:srgbClr val="000000"/>
                          </a:solidFill>
                          <a:effectLst/>
                        </a:rPr>
                        <a:t>0,85</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6"/>
                  </a:ext>
                </a:extLst>
              </a:tr>
              <a:tr h="221563">
                <a:tc>
                  <a:txBody>
                    <a:bodyPr/>
                    <a:lstStyle/>
                    <a:p>
                      <a:pPr>
                        <a:lnSpc>
                          <a:spcPct val="107000"/>
                        </a:lnSpc>
                        <a:spcAft>
                          <a:spcPts val="0"/>
                        </a:spcAft>
                      </a:pPr>
                      <a:r>
                        <a:rPr lang="es-EC" sz="1600">
                          <a:solidFill>
                            <a:srgbClr val="000000"/>
                          </a:solidFill>
                          <a:effectLst/>
                        </a:rPr>
                        <a:t>Ing. Andrés López</a:t>
                      </a:r>
                      <a:endParaRPr lang="es-ES" sz="16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a:solidFill>
                            <a:srgbClr val="000000"/>
                          </a:solidFill>
                          <a:effectLst/>
                        </a:rPr>
                        <a:t>0,9</a:t>
                      </a:r>
                      <a:endParaRPr lang="es-ES" sz="16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dirty="0">
                          <a:solidFill>
                            <a:srgbClr val="000000"/>
                          </a:solidFill>
                          <a:effectLst/>
                        </a:rPr>
                        <a:t>0,8</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dirty="0">
                          <a:solidFill>
                            <a:srgbClr val="000000"/>
                          </a:solidFill>
                          <a:effectLst/>
                        </a:rPr>
                        <a:t>0,85</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7"/>
                  </a:ext>
                </a:extLst>
              </a:tr>
              <a:tr h="221563">
                <a:tc>
                  <a:txBody>
                    <a:bodyPr/>
                    <a:lstStyle/>
                    <a:p>
                      <a:pPr>
                        <a:lnSpc>
                          <a:spcPct val="107000"/>
                        </a:lnSpc>
                        <a:spcAft>
                          <a:spcPts val="0"/>
                        </a:spcAft>
                      </a:pPr>
                      <a:r>
                        <a:rPr lang="es-EC" sz="1600">
                          <a:solidFill>
                            <a:srgbClr val="000000"/>
                          </a:solidFill>
                          <a:effectLst/>
                        </a:rPr>
                        <a:t>Total</a:t>
                      </a:r>
                      <a:endParaRPr lang="es-ES" sz="16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a:solidFill>
                            <a:srgbClr val="000000"/>
                          </a:solidFill>
                          <a:effectLst/>
                        </a:rPr>
                        <a:t> </a:t>
                      </a:r>
                      <a:endParaRPr lang="es-ES" sz="16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a:solidFill>
                            <a:srgbClr val="000000"/>
                          </a:solidFill>
                          <a:effectLst/>
                        </a:rPr>
                        <a:t> </a:t>
                      </a:r>
                      <a:endParaRPr lang="es-ES" sz="16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07000"/>
                        </a:lnSpc>
                        <a:spcAft>
                          <a:spcPts val="0"/>
                        </a:spcAft>
                      </a:pPr>
                      <a:r>
                        <a:rPr lang="es-EC" sz="1600" dirty="0">
                          <a:solidFill>
                            <a:srgbClr val="000000"/>
                          </a:solidFill>
                          <a:effectLst/>
                        </a:rPr>
                        <a:t>0,8857</a:t>
                      </a:r>
                      <a:endParaRPr lang="es-ES" sz="16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8"/>
                  </a:ext>
                </a:extLst>
              </a:tr>
            </a:tbl>
          </a:graphicData>
        </a:graphic>
      </p:graphicFrame>
      <p:sp>
        <p:nvSpPr>
          <p:cNvPr id="11" name="10 CuadroTexto"/>
          <p:cNvSpPr txBox="1"/>
          <p:nvPr/>
        </p:nvSpPr>
        <p:spPr>
          <a:xfrm>
            <a:off x="10632885" y="7159724"/>
            <a:ext cx="6768752" cy="1569660"/>
          </a:xfrm>
          <a:prstGeom prst="rect">
            <a:avLst/>
          </a:prstGeom>
          <a:noFill/>
        </p:spPr>
        <p:txBody>
          <a:bodyPr wrap="square" rtlCol="0">
            <a:spAutoFit/>
          </a:bodyPr>
          <a:lstStyle/>
          <a:p>
            <a:r>
              <a:rPr lang="es-ES" sz="2400" b="1" dirty="0" smtClean="0">
                <a:solidFill>
                  <a:srgbClr val="000000"/>
                </a:solidFill>
                <a:latin typeface="Arial" panose="020B0604020202020204" pitchFamily="34" charset="0"/>
                <a:cs typeface="Arial" panose="020B0604020202020204" pitchFamily="34" charset="0"/>
              </a:rPr>
              <a:t>Conclusión: </a:t>
            </a:r>
            <a:r>
              <a:rPr lang="es-ES" sz="2400" dirty="0" smtClean="0">
                <a:solidFill>
                  <a:srgbClr val="000000"/>
                </a:solidFill>
                <a:latin typeface="Arial" panose="020B0604020202020204" pitchFamily="34" charset="0"/>
                <a:cs typeface="Arial" panose="020B0604020202020204" pitchFamily="34" charset="0"/>
              </a:rPr>
              <a:t>Si </a:t>
            </a:r>
            <a:r>
              <a:rPr lang="es-EC" sz="2400" dirty="0" smtClean="0">
                <a:solidFill>
                  <a:srgbClr val="000000"/>
                </a:solidFill>
                <a:latin typeface="Arial" panose="020B0604020202020204" pitchFamily="34" charset="0"/>
                <a:cs typeface="Arial" panose="020B0604020202020204" pitchFamily="34" charset="0"/>
              </a:rPr>
              <a:t>el </a:t>
            </a:r>
            <a:r>
              <a:rPr lang="es-EC" sz="2400" dirty="0">
                <a:solidFill>
                  <a:srgbClr val="000000"/>
                </a:solidFill>
                <a:latin typeface="Arial" panose="020B0604020202020204" pitchFamily="34" charset="0"/>
                <a:cs typeface="Arial" panose="020B0604020202020204" pitchFamily="34" charset="0"/>
              </a:rPr>
              <a:t>valor de K es superior a 0,8 </a:t>
            </a:r>
            <a:r>
              <a:rPr lang="es-EC" sz="2400" dirty="0" smtClean="0">
                <a:solidFill>
                  <a:srgbClr val="000000"/>
                </a:solidFill>
                <a:latin typeface="Arial" panose="020B0604020202020204" pitchFamily="34" charset="0"/>
                <a:cs typeface="Arial" panose="020B0604020202020204" pitchFamily="34" charset="0"/>
              </a:rPr>
              <a:t>o </a:t>
            </a:r>
            <a:r>
              <a:rPr lang="es-EC" sz="2400" dirty="0">
                <a:solidFill>
                  <a:srgbClr val="000000"/>
                </a:solidFill>
                <a:latin typeface="Arial" panose="020B0604020202020204" pitchFamily="34" charset="0"/>
                <a:cs typeface="Arial" panose="020B0604020202020204" pitchFamily="34" charset="0"/>
              </a:rPr>
              <a:t>igual </a:t>
            </a:r>
            <a:r>
              <a:rPr lang="es-EC" sz="2400" dirty="0" smtClean="0">
                <a:solidFill>
                  <a:srgbClr val="000000"/>
                </a:solidFill>
                <a:latin typeface="Arial" panose="020B0604020202020204" pitchFamily="34" charset="0"/>
                <a:cs typeface="Arial" panose="020B0604020202020204" pitchFamily="34" charset="0"/>
              </a:rPr>
              <a:t>o menor a </a:t>
            </a:r>
            <a:r>
              <a:rPr lang="es-EC" sz="2400" dirty="0">
                <a:solidFill>
                  <a:srgbClr val="000000"/>
                </a:solidFill>
                <a:latin typeface="Arial" panose="020B0604020202020204" pitchFamily="34" charset="0"/>
                <a:cs typeface="Arial" panose="020B0604020202020204" pitchFamily="34" charset="0"/>
              </a:rPr>
              <a:t>1 el conocimiento, entre los expertos  y los criterios </a:t>
            </a:r>
            <a:r>
              <a:rPr lang="es-EC" sz="2400" dirty="0" smtClean="0">
                <a:solidFill>
                  <a:srgbClr val="000000"/>
                </a:solidFill>
                <a:latin typeface="Arial" panose="020B0604020202020204" pitchFamily="34" charset="0"/>
                <a:cs typeface="Arial" panose="020B0604020202020204" pitchFamily="34" charset="0"/>
              </a:rPr>
              <a:t>obtenidos tienen una alta influencia en todas las fuentes. </a:t>
            </a:r>
            <a:endParaRPr lang="es-ES" sz="2400" dirty="0">
              <a:solidFill>
                <a:srgbClr val="000000"/>
              </a:solidFill>
              <a:latin typeface="Arial" panose="020B0604020202020204" pitchFamily="34" charset="0"/>
              <a:cs typeface="Arial" panose="020B0604020202020204" pitchFamily="34" charset="0"/>
            </a:endParaRPr>
          </a:p>
        </p:txBody>
      </p:sp>
      <p:sp>
        <p:nvSpPr>
          <p:cNvPr id="12" name="11 CuadroTexto"/>
          <p:cNvSpPr txBox="1"/>
          <p:nvPr/>
        </p:nvSpPr>
        <p:spPr>
          <a:xfrm>
            <a:off x="853616" y="1489054"/>
            <a:ext cx="7272808" cy="461665"/>
          </a:xfrm>
          <a:prstGeom prst="rect">
            <a:avLst/>
          </a:prstGeom>
          <a:noFill/>
        </p:spPr>
        <p:txBody>
          <a:bodyPr wrap="square" rtlCol="0">
            <a:spAutoFit/>
          </a:bodyPr>
          <a:lstStyle/>
          <a:p>
            <a:r>
              <a:rPr lang="es-ES" sz="2400" b="1" dirty="0" smtClean="0">
                <a:solidFill>
                  <a:schemeClr val="bg1"/>
                </a:solidFill>
                <a:latin typeface="Arial" panose="020B0604020202020204" pitchFamily="34" charset="0"/>
                <a:cs typeface="Arial" panose="020B0604020202020204" pitchFamily="34" charset="0"/>
              </a:rPr>
              <a:t>Coeficiente de conocimiento experto</a:t>
            </a:r>
            <a:endParaRPr lang="es-ES" sz="2400" b="1" dirty="0">
              <a:solidFill>
                <a:schemeClr val="bg1"/>
              </a:solidFill>
              <a:latin typeface="Arial" panose="020B0604020202020204" pitchFamily="34" charset="0"/>
              <a:cs typeface="Arial" panose="020B0604020202020204" pitchFamily="34" charset="0"/>
            </a:endParaRPr>
          </a:p>
        </p:txBody>
      </p:sp>
      <p:sp>
        <p:nvSpPr>
          <p:cNvPr id="13" name="12 CuadroTexto"/>
          <p:cNvSpPr txBox="1"/>
          <p:nvPr/>
        </p:nvSpPr>
        <p:spPr>
          <a:xfrm>
            <a:off x="10295334" y="1615108"/>
            <a:ext cx="7272808" cy="461665"/>
          </a:xfrm>
          <a:prstGeom prst="rect">
            <a:avLst/>
          </a:prstGeom>
          <a:noFill/>
        </p:spPr>
        <p:txBody>
          <a:bodyPr wrap="square" rtlCol="0">
            <a:spAutoFit/>
          </a:bodyPr>
          <a:lstStyle/>
          <a:p>
            <a:r>
              <a:rPr lang="es-ES" sz="2400" b="1" dirty="0" smtClean="0">
                <a:solidFill>
                  <a:schemeClr val="bg1"/>
                </a:solidFill>
                <a:latin typeface="Arial" panose="020B0604020202020204" pitchFamily="34" charset="0"/>
                <a:cs typeface="Arial" panose="020B0604020202020204" pitchFamily="34" charset="0"/>
              </a:rPr>
              <a:t>Coeficiente de Argumentación</a:t>
            </a:r>
            <a:endParaRPr lang="es-ES" sz="2400" b="1" dirty="0">
              <a:solidFill>
                <a:schemeClr val="bg1"/>
              </a:solidFill>
              <a:latin typeface="Arial" panose="020B0604020202020204" pitchFamily="34" charset="0"/>
              <a:cs typeface="Arial" panose="020B0604020202020204" pitchFamily="34" charset="0"/>
            </a:endParaRPr>
          </a:p>
        </p:txBody>
      </p:sp>
      <p:sp>
        <p:nvSpPr>
          <p:cNvPr id="14" name="13 CuadroTexto"/>
          <p:cNvSpPr txBox="1"/>
          <p:nvPr/>
        </p:nvSpPr>
        <p:spPr>
          <a:xfrm>
            <a:off x="790278" y="5704755"/>
            <a:ext cx="7272808" cy="461665"/>
          </a:xfrm>
          <a:prstGeom prst="rect">
            <a:avLst/>
          </a:prstGeom>
          <a:noFill/>
        </p:spPr>
        <p:txBody>
          <a:bodyPr wrap="square" rtlCol="0">
            <a:spAutoFit/>
          </a:bodyPr>
          <a:lstStyle/>
          <a:p>
            <a:r>
              <a:rPr lang="es-ES" sz="2400" b="1" dirty="0" smtClean="0">
                <a:solidFill>
                  <a:schemeClr val="bg1"/>
                </a:solidFill>
                <a:latin typeface="Arial" panose="020B0604020202020204" pitchFamily="34" charset="0"/>
                <a:cs typeface="Arial" panose="020B0604020202020204" pitchFamily="34" charset="0"/>
              </a:rPr>
              <a:t>Coeficiente de competencia de los expertos</a:t>
            </a:r>
            <a:endParaRPr lang="es-ES" sz="2400" b="1" dirty="0">
              <a:solidFill>
                <a:schemeClr val="bg1"/>
              </a:solidFill>
              <a:latin typeface="Arial" panose="020B0604020202020204" pitchFamily="34" charset="0"/>
              <a:cs typeface="Arial" panose="020B0604020202020204" pitchFamily="34" charset="0"/>
            </a:endParaRPr>
          </a:p>
        </p:txBody>
      </p:sp>
      <p:sp>
        <p:nvSpPr>
          <p:cNvPr id="15" name="14 Rectángulo"/>
          <p:cNvSpPr/>
          <p:nvPr/>
        </p:nvSpPr>
        <p:spPr>
          <a:xfrm>
            <a:off x="12057222" y="8999783"/>
            <a:ext cx="4116833" cy="400110"/>
          </a:xfrm>
          <a:prstGeom prst="rect">
            <a:avLst/>
          </a:prstGeom>
        </p:spPr>
        <p:txBody>
          <a:bodyPr wrap="none">
            <a:spAutoFit/>
          </a:bodyPr>
          <a:lstStyle/>
          <a:p>
            <a:r>
              <a:rPr lang="es-ES" sz="2000" b="1" dirty="0">
                <a:solidFill>
                  <a:srgbClr val="000000"/>
                </a:solidFill>
                <a:latin typeface="Arial" panose="020B0604020202020204" pitchFamily="34" charset="0"/>
                <a:cs typeface="Arial" panose="020B0604020202020204" pitchFamily="34" charset="0"/>
              </a:rPr>
              <a:t>Cabero &amp; Barroso, 2013, pág. </a:t>
            </a:r>
            <a:r>
              <a:rPr lang="es-ES" sz="2000" b="1" dirty="0" smtClean="0">
                <a:solidFill>
                  <a:srgbClr val="000000"/>
                </a:solidFill>
                <a:latin typeface="Arial" panose="020B0604020202020204" pitchFamily="34" charset="0"/>
                <a:cs typeface="Arial" panose="020B0604020202020204" pitchFamily="34" charset="0"/>
              </a:rPr>
              <a:t>32</a:t>
            </a:r>
            <a:endParaRPr lang="es-ES" dirty="0"/>
          </a:p>
        </p:txBody>
      </p:sp>
    </p:spTree>
    <p:extLst>
      <p:ext uri="{BB962C8B-B14F-4D97-AF65-F5344CB8AC3E}">
        <p14:creationId xmlns:p14="http://schemas.microsoft.com/office/powerpoint/2010/main" val="2552078770"/>
      </p:ext>
    </p:extLst>
  </p:cSld>
  <p:clrMapOvr>
    <a:masterClrMapping/>
  </p:clrMapOvr>
  <mc:AlternateContent xmlns:mc="http://schemas.openxmlformats.org/markup-compatibility/2006" xmlns:p14="http://schemas.microsoft.com/office/powerpoint/2010/main">
    <mc:Choice Requires="p14">
      <p:transition spd="slow" p14:dur="1600" advTm="3627">
        <p14:prism isInverted="1"/>
      </p:transition>
    </mc:Choice>
    <mc:Fallback xmlns="">
      <p:transition spd="slow" advTm="3627">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7809" b="7809"/>
          <a:stretch>
            <a:fillRect/>
          </a:stretch>
        </p:blipFill>
        <p:spPr/>
      </p:pic>
      <p:sp>
        <p:nvSpPr>
          <p:cNvPr id="20" name="テキスト プレースホルダー 19"/>
          <p:cNvSpPr>
            <a:spLocks noGrp="1"/>
          </p:cNvSpPr>
          <p:nvPr>
            <p:ph type="body" sz="quarter" idx="15"/>
          </p:nvPr>
        </p:nvSpPr>
        <p:spPr/>
        <p:txBody>
          <a:bodyPr/>
          <a:lstStyle/>
          <a:p>
            <a:endParaRPr lang="en-US"/>
          </a:p>
        </p:txBody>
      </p:sp>
      <p:sp>
        <p:nvSpPr>
          <p:cNvPr id="10" name="タイトル 9"/>
          <p:cNvSpPr>
            <a:spLocks noGrp="1"/>
          </p:cNvSpPr>
          <p:nvPr>
            <p:ph type="ctrTitle"/>
          </p:nvPr>
        </p:nvSpPr>
        <p:spPr/>
        <p:txBody>
          <a:bodyPr/>
          <a:lstStyle/>
          <a:p>
            <a:r>
              <a:rPr lang="en-US" dirty="0" smtClean="0"/>
              <a:t>CAPÍTULO III	</a:t>
            </a:r>
            <a:endParaRPr lang="en-US" dirty="0"/>
          </a:p>
        </p:txBody>
      </p:sp>
      <p:sp>
        <p:nvSpPr>
          <p:cNvPr id="11" name="サブタイトル 10"/>
          <p:cNvSpPr>
            <a:spLocks noGrp="1"/>
          </p:cNvSpPr>
          <p:nvPr>
            <p:ph type="subTitle" idx="1"/>
          </p:nvPr>
        </p:nvSpPr>
        <p:spPr/>
        <p:txBody>
          <a:bodyPr/>
          <a:lstStyle/>
          <a:p>
            <a:r>
              <a:rPr lang="es-ES" dirty="0" smtClean="0"/>
              <a:t>Resultados</a:t>
            </a:r>
            <a:endParaRPr lang="es-ES" dirty="0"/>
          </a:p>
        </p:txBody>
      </p:sp>
    </p:spTree>
    <p:extLst>
      <p:ext uri="{BB962C8B-B14F-4D97-AF65-F5344CB8AC3E}">
        <p14:creationId xmlns:p14="http://schemas.microsoft.com/office/powerpoint/2010/main" val="1238786935"/>
      </p:ext>
    </p:extLst>
  </p:cSld>
  <p:clrMapOvr>
    <a:masterClrMapping/>
  </p:clrMapOvr>
  <mc:AlternateContent xmlns:mc="http://schemas.openxmlformats.org/markup-compatibility/2006" xmlns:p14="http://schemas.microsoft.com/office/powerpoint/2010/main">
    <mc:Choice Requires="p14">
      <p:transition spd="slow" p14:dur="1200" advTm="3475">
        <p14:flip dir="r"/>
      </p:transition>
    </mc:Choice>
    <mc:Fallback xmlns="">
      <p:transition spd="slow" advTm="3475">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25"/>
          <p:cNvSpPr>
            <a:spLocks noGrp="1"/>
          </p:cNvSpPr>
          <p:nvPr>
            <p:ph type="title"/>
          </p:nvPr>
        </p:nvSpPr>
        <p:spPr/>
        <p:txBody>
          <a:bodyPr/>
          <a:lstStyle/>
          <a:p>
            <a:r>
              <a:rPr lang="en-US" dirty="0" smtClean="0"/>
              <a:t>CONTENIDO</a:t>
            </a:r>
            <a:endParaRPr lang="en-US" dirty="0">
              <a:solidFill>
                <a:schemeClr val="accent1"/>
              </a:solidFill>
              <a:latin typeface="Bebas Neue Regular" pitchFamily="50" charset="0"/>
            </a:endParaRPr>
          </a:p>
        </p:txBody>
      </p:sp>
      <p:sp>
        <p:nvSpPr>
          <p:cNvPr id="3" name="スライド番号プレースホルダー 2"/>
          <p:cNvSpPr>
            <a:spLocks noGrp="1"/>
          </p:cNvSpPr>
          <p:nvPr>
            <p:ph type="sldNum" sz="quarter" idx="12"/>
          </p:nvPr>
        </p:nvSpPr>
        <p:spPr/>
        <p:txBody>
          <a:bodyPr/>
          <a:lstStyle/>
          <a:p>
            <a:fld id="{387164BF-D67A-46C0-81D2-5BAF67C00C80}" type="slidenum">
              <a:rPr lang="en-US" smtClean="0"/>
              <a:pPr/>
              <a:t>2</a:t>
            </a:fld>
            <a:endParaRPr lang="en-US" dirty="0"/>
          </a:p>
        </p:txBody>
      </p:sp>
      <p:sp>
        <p:nvSpPr>
          <p:cNvPr id="4" name="フッター プレースホルダー 3"/>
          <p:cNvSpPr>
            <a:spLocks noGrp="1"/>
          </p:cNvSpPr>
          <p:nvPr>
            <p:ph type="ftr" sz="quarter" idx="3"/>
          </p:nvPr>
        </p:nvSpPr>
        <p:spPr/>
        <p:txBody>
          <a:bodyPr/>
          <a:lstStyle/>
          <a:p>
            <a:r>
              <a:rPr lang="en-US" dirty="0" smtClean="0"/>
              <a:t>ESPE - 2021</a:t>
            </a:r>
            <a:endParaRPr lang="en-US" dirty="0"/>
          </a:p>
        </p:txBody>
      </p:sp>
      <p:sp>
        <p:nvSpPr>
          <p:cNvPr id="29" name="テキスト プレースホルダー 28"/>
          <p:cNvSpPr>
            <a:spLocks noGrp="1"/>
          </p:cNvSpPr>
          <p:nvPr>
            <p:ph type="body" sz="quarter" idx="18"/>
          </p:nvPr>
        </p:nvSpPr>
        <p:spPr/>
        <p:txBody>
          <a:bodyPr/>
          <a:lstStyle/>
          <a:p>
            <a:r>
              <a:rPr lang="es-ES" b="1" dirty="0" smtClean="0">
                <a:latin typeface="Arial" panose="020B0604020202020204" pitchFamily="34" charset="0"/>
                <a:cs typeface="Arial" panose="020B0604020202020204" pitchFamily="34" charset="0"/>
              </a:rPr>
              <a:t>Temas</a:t>
            </a:r>
            <a:r>
              <a:rPr lang="en-US" b="1" dirty="0" smtClean="0">
                <a:latin typeface="Arial" panose="020B0604020202020204" pitchFamily="34" charset="0"/>
                <a:cs typeface="Arial" panose="020B0604020202020204" pitchFamily="34" charset="0"/>
              </a:rPr>
              <a:t> y </a:t>
            </a:r>
            <a:r>
              <a:rPr lang="es-ES" b="1" dirty="0" smtClean="0">
                <a:latin typeface="Arial" panose="020B0604020202020204" pitchFamily="34" charset="0"/>
                <a:cs typeface="Arial" panose="020B0604020202020204" pitchFamily="34" charset="0"/>
              </a:rPr>
              <a:t>Subtemas</a:t>
            </a:r>
          </a:p>
          <a:p>
            <a:endParaRPr lang="en-US" dirty="0"/>
          </a:p>
        </p:txBody>
      </p:sp>
      <p:sp>
        <p:nvSpPr>
          <p:cNvPr id="27" name="テキスト プレースホルダー 26"/>
          <p:cNvSpPr>
            <a:spLocks noGrp="1"/>
          </p:cNvSpPr>
          <p:nvPr>
            <p:ph type="body" sz="quarter" idx="14"/>
          </p:nvPr>
        </p:nvSpPr>
        <p:spPr>
          <a:xfrm>
            <a:off x="508099" y="3065703"/>
            <a:ext cx="4379528" cy="647650"/>
          </a:xfrm>
        </p:spPr>
        <p:txBody>
          <a:bodyPr/>
          <a:lstStyle/>
          <a:p>
            <a:pPr algn="l"/>
            <a:r>
              <a:rPr lang="es-EC" sz="2800" b="1" dirty="0" smtClean="0">
                <a:latin typeface="Arial" panose="020B0604020202020204" pitchFamily="34" charset="0"/>
                <a:cs typeface="Arial" panose="020B0604020202020204" pitchFamily="34" charset="0"/>
              </a:rPr>
              <a:t>Introducción</a:t>
            </a:r>
            <a:endParaRPr lang="es-EC" sz="2800" b="1" dirty="0">
              <a:latin typeface="Arial" panose="020B0604020202020204" pitchFamily="34" charset="0"/>
              <a:cs typeface="Arial" panose="020B0604020202020204" pitchFamily="34" charset="0"/>
            </a:endParaRPr>
          </a:p>
        </p:txBody>
      </p:sp>
      <p:sp>
        <p:nvSpPr>
          <p:cNvPr id="28" name="テキスト プレースホルダー 27"/>
          <p:cNvSpPr>
            <a:spLocks noGrp="1"/>
          </p:cNvSpPr>
          <p:nvPr>
            <p:ph type="body" sz="quarter" idx="15"/>
          </p:nvPr>
        </p:nvSpPr>
        <p:spPr>
          <a:xfrm>
            <a:off x="511175" y="3645476"/>
            <a:ext cx="6550943" cy="977224"/>
          </a:xfrm>
        </p:spPr>
        <p:txBody>
          <a:bodyPr/>
          <a:lstStyle/>
          <a:p>
            <a:pPr marL="342900" indent="-342900" algn="l">
              <a:buFont typeface="Arial" panose="020B0604020202020204" pitchFamily="34" charset="0"/>
              <a:buChar char="•"/>
            </a:pPr>
            <a:r>
              <a:rPr lang="es-ES" dirty="0" smtClean="0">
                <a:latin typeface="Arial" panose="020B0604020202020204" pitchFamily="34" charset="0"/>
                <a:cs typeface="Arial" panose="020B0604020202020204" pitchFamily="34" charset="0"/>
              </a:rPr>
              <a:t>Importancia del proyecto</a:t>
            </a:r>
          </a:p>
          <a:p>
            <a:pPr marL="342900" indent="-342900" algn="l">
              <a:buFont typeface="Arial" panose="020B0604020202020204" pitchFamily="34" charset="0"/>
              <a:buChar char="•"/>
            </a:pPr>
            <a:r>
              <a:rPr lang="es-ES" dirty="0" smtClean="0">
                <a:latin typeface="Arial" panose="020B0604020202020204" pitchFamily="34" charset="0"/>
                <a:cs typeface="Arial" panose="020B0604020202020204" pitchFamily="34" charset="0"/>
              </a:rPr>
              <a:t>Objetivos</a:t>
            </a:r>
            <a:endParaRPr lang="en-US" dirty="0">
              <a:latin typeface="Arial" panose="020B0604020202020204" pitchFamily="34" charset="0"/>
              <a:cs typeface="Arial" panose="020B0604020202020204" pitchFamily="34" charset="0"/>
            </a:endParaRPr>
          </a:p>
        </p:txBody>
      </p:sp>
      <p:sp>
        <p:nvSpPr>
          <p:cNvPr id="8" name="テキスト プレースホルダー 26"/>
          <p:cNvSpPr txBox="1">
            <a:spLocks/>
          </p:cNvSpPr>
          <p:nvPr/>
        </p:nvSpPr>
        <p:spPr>
          <a:xfrm>
            <a:off x="457783" y="5021232"/>
            <a:ext cx="4379528" cy="647650"/>
          </a:xfrm>
          <a:prstGeom prst="rect">
            <a:avLst/>
          </a:prstGeom>
        </p:spPr>
        <p:txBody>
          <a:bodyPr vert="horz" lIns="163275" tIns="81638" rIns="163275" bIns="81638" rtlCol="0" anchor="ctr">
            <a:noAutofit/>
          </a:bodyPr>
          <a:lstStyle>
            <a:lvl1pPr marL="0" indent="0" algn="ctr" defTabSz="1632753" rtl="0" eaLnBrk="1" latinLnBrk="0" hangingPunct="1">
              <a:spcBef>
                <a:spcPct val="20000"/>
              </a:spcBef>
              <a:buFont typeface="Arial" panose="020B0604020202020204" pitchFamily="34" charset="0"/>
              <a:buNone/>
              <a:defRPr sz="4400" kern="1200" baseline="0">
                <a:solidFill>
                  <a:schemeClr val="accent1"/>
                </a:solidFill>
                <a:latin typeface="Bebas Neue Regular" pitchFamily="50" charset="0"/>
                <a:ea typeface="+mn-ea"/>
                <a:cs typeface="+mn-cs"/>
              </a:defRPr>
            </a:lvl1pPr>
            <a:lvl2pPr marL="1326612" indent="-510235"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a:lstStyle>
          <a:p>
            <a:pPr algn="l"/>
            <a:r>
              <a:rPr lang="en-US" sz="2800" b="1" dirty="0" smtClean="0">
                <a:latin typeface="Arial" panose="020B0604020202020204" pitchFamily="34" charset="0"/>
                <a:cs typeface="Arial" panose="020B0604020202020204" pitchFamily="34" charset="0"/>
              </a:rPr>
              <a:t>Capítulo I: Marco </a:t>
            </a:r>
            <a:r>
              <a:rPr lang="es-ES" sz="2800" b="1" dirty="0" smtClean="0">
                <a:latin typeface="Arial" panose="020B0604020202020204" pitchFamily="34" charset="0"/>
                <a:cs typeface="Arial" panose="020B0604020202020204" pitchFamily="34" charset="0"/>
              </a:rPr>
              <a:t>Teórico</a:t>
            </a:r>
            <a:endParaRPr lang="es-ES" sz="2800" b="1" dirty="0">
              <a:latin typeface="Arial" panose="020B0604020202020204" pitchFamily="34" charset="0"/>
              <a:cs typeface="Arial" panose="020B0604020202020204" pitchFamily="34" charset="0"/>
            </a:endParaRPr>
          </a:p>
        </p:txBody>
      </p:sp>
      <p:sp>
        <p:nvSpPr>
          <p:cNvPr id="9" name="テキスト プレースホルダー 26"/>
          <p:cNvSpPr txBox="1">
            <a:spLocks/>
          </p:cNvSpPr>
          <p:nvPr/>
        </p:nvSpPr>
        <p:spPr>
          <a:xfrm>
            <a:off x="5254774" y="3250325"/>
            <a:ext cx="4379528" cy="647650"/>
          </a:xfrm>
          <a:prstGeom prst="rect">
            <a:avLst/>
          </a:prstGeom>
        </p:spPr>
        <p:txBody>
          <a:bodyPr vert="horz" lIns="163275" tIns="81638" rIns="163275" bIns="81638" rtlCol="0" anchor="ctr">
            <a:noAutofit/>
          </a:bodyPr>
          <a:lstStyle>
            <a:lvl1pPr marL="0" indent="0" algn="ctr" defTabSz="1632753" rtl="0" eaLnBrk="1" latinLnBrk="0" hangingPunct="1">
              <a:spcBef>
                <a:spcPct val="20000"/>
              </a:spcBef>
              <a:buFont typeface="Arial" panose="020B0604020202020204" pitchFamily="34" charset="0"/>
              <a:buNone/>
              <a:defRPr sz="4400" kern="1200" baseline="0">
                <a:solidFill>
                  <a:schemeClr val="accent1"/>
                </a:solidFill>
                <a:latin typeface="Bebas Neue Regular" pitchFamily="50" charset="0"/>
                <a:ea typeface="+mn-ea"/>
                <a:cs typeface="+mn-cs"/>
              </a:defRPr>
            </a:lvl1pPr>
            <a:lvl2pPr marL="1326612" indent="-510235"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a:lstStyle>
          <a:p>
            <a:pPr algn="l"/>
            <a:r>
              <a:rPr lang="en-US" sz="2800" b="1" dirty="0" smtClean="0">
                <a:latin typeface="Arial" panose="020B0604020202020204" pitchFamily="34" charset="0"/>
                <a:cs typeface="Arial" panose="020B0604020202020204" pitchFamily="34" charset="0"/>
              </a:rPr>
              <a:t>Capítulo II: Marco </a:t>
            </a:r>
            <a:r>
              <a:rPr lang="es-ES" sz="2800" b="1" dirty="0" smtClean="0">
                <a:latin typeface="Arial" panose="020B0604020202020204" pitchFamily="34" charset="0"/>
                <a:cs typeface="Arial" panose="020B0604020202020204" pitchFamily="34" charset="0"/>
              </a:rPr>
              <a:t>Metodológico</a:t>
            </a:r>
            <a:endParaRPr lang="es-ES" sz="2800" b="1" dirty="0">
              <a:latin typeface="Arial" panose="020B0604020202020204" pitchFamily="34" charset="0"/>
              <a:cs typeface="Arial" panose="020B0604020202020204" pitchFamily="34" charset="0"/>
            </a:endParaRPr>
          </a:p>
        </p:txBody>
      </p:sp>
      <p:sp>
        <p:nvSpPr>
          <p:cNvPr id="10" name="テキスト プレースホルダー 26"/>
          <p:cNvSpPr txBox="1">
            <a:spLocks/>
          </p:cNvSpPr>
          <p:nvPr/>
        </p:nvSpPr>
        <p:spPr>
          <a:xfrm>
            <a:off x="11275913" y="3022222"/>
            <a:ext cx="4379528" cy="647650"/>
          </a:xfrm>
          <a:prstGeom prst="rect">
            <a:avLst/>
          </a:prstGeom>
        </p:spPr>
        <p:txBody>
          <a:bodyPr vert="horz" lIns="163275" tIns="81638" rIns="163275" bIns="81638" rtlCol="0" anchor="ctr">
            <a:noAutofit/>
          </a:bodyPr>
          <a:lstStyle>
            <a:lvl1pPr marL="0" indent="0" algn="ctr" defTabSz="1632753" rtl="0" eaLnBrk="1" latinLnBrk="0" hangingPunct="1">
              <a:spcBef>
                <a:spcPct val="20000"/>
              </a:spcBef>
              <a:buFont typeface="Arial" panose="020B0604020202020204" pitchFamily="34" charset="0"/>
              <a:buNone/>
              <a:defRPr sz="4400" kern="1200" baseline="0">
                <a:solidFill>
                  <a:schemeClr val="accent1"/>
                </a:solidFill>
                <a:latin typeface="Bebas Neue Regular" pitchFamily="50" charset="0"/>
                <a:ea typeface="+mn-ea"/>
                <a:cs typeface="+mn-cs"/>
              </a:defRPr>
            </a:lvl1pPr>
            <a:lvl2pPr marL="1326612" indent="-510235"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a:lstStyle>
          <a:p>
            <a:pPr algn="l"/>
            <a:r>
              <a:rPr lang="en-US" sz="2800" b="1" dirty="0" smtClean="0">
                <a:latin typeface="Arial" panose="020B0604020202020204" pitchFamily="34" charset="0"/>
                <a:cs typeface="Arial" panose="020B0604020202020204" pitchFamily="34" charset="0"/>
              </a:rPr>
              <a:t>Capítulo III: </a:t>
            </a:r>
            <a:r>
              <a:rPr lang="es-ES" sz="2800" b="1" dirty="0" smtClean="0">
                <a:latin typeface="Arial" panose="020B0604020202020204" pitchFamily="34" charset="0"/>
                <a:cs typeface="Arial" panose="020B0604020202020204" pitchFamily="34" charset="0"/>
              </a:rPr>
              <a:t>Resultados</a:t>
            </a:r>
            <a:endParaRPr lang="es-ES" sz="2800" b="1" dirty="0">
              <a:latin typeface="Arial" panose="020B0604020202020204" pitchFamily="34" charset="0"/>
              <a:cs typeface="Arial" panose="020B0604020202020204" pitchFamily="34" charset="0"/>
            </a:endParaRPr>
          </a:p>
        </p:txBody>
      </p:sp>
      <p:sp>
        <p:nvSpPr>
          <p:cNvPr id="11" name="テキスト プレースホルダー 26"/>
          <p:cNvSpPr txBox="1">
            <a:spLocks/>
          </p:cNvSpPr>
          <p:nvPr/>
        </p:nvSpPr>
        <p:spPr>
          <a:xfrm>
            <a:off x="11343537" y="5201845"/>
            <a:ext cx="4379528" cy="647650"/>
          </a:xfrm>
          <a:prstGeom prst="rect">
            <a:avLst/>
          </a:prstGeom>
        </p:spPr>
        <p:txBody>
          <a:bodyPr vert="horz" lIns="163275" tIns="81638" rIns="163275" bIns="81638" rtlCol="0" anchor="ctr">
            <a:noAutofit/>
          </a:bodyPr>
          <a:lstStyle>
            <a:lvl1pPr marL="0" indent="0" algn="ctr" defTabSz="1632753" rtl="0" eaLnBrk="1" latinLnBrk="0" hangingPunct="1">
              <a:spcBef>
                <a:spcPct val="20000"/>
              </a:spcBef>
              <a:buFont typeface="Arial" panose="020B0604020202020204" pitchFamily="34" charset="0"/>
              <a:buNone/>
              <a:defRPr sz="4400" kern="1200" baseline="0">
                <a:solidFill>
                  <a:schemeClr val="accent1"/>
                </a:solidFill>
                <a:latin typeface="Bebas Neue Regular" pitchFamily="50" charset="0"/>
                <a:ea typeface="+mn-ea"/>
                <a:cs typeface="+mn-cs"/>
              </a:defRPr>
            </a:lvl1pPr>
            <a:lvl2pPr marL="1326612" indent="-510235"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a:lstStyle>
          <a:p>
            <a:pPr algn="l"/>
            <a:r>
              <a:rPr lang="en-US" sz="2800" b="1" dirty="0" smtClean="0">
                <a:latin typeface="Arial" panose="020B0604020202020204" pitchFamily="34" charset="0"/>
                <a:cs typeface="Arial" panose="020B0604020202020204" pitchFamily="34" charset="0"/>
              </a:rPr>
              <a:t>Capítulo IV: </a:t>
            </a:r>
            <a:r>
              <a:rPr lang="es-ES" sz="2800" b="1" dirty="0" smtClean="0">
                <a:latin typeface="Arial" panose="020B0604020202020204" pitchFamily="34" charset="0"/>
                <a:cs typeface="Arial" panose="020B0604020202020204" pitchFamily="34" charset="0"/>
              </a:rPr>
              <a:t>Discusión</a:t>
            </a:r>
            <a:endParaRPr lang="es-ES" sz="2800" b="1" dirty="0">
              <a:latin typeface="Arial" panose="020B0604020202020204" pitchFamily="34" charset="0"/>
              <a:cs typeface="Arial" panose="020B0604020202020204" pitchFamily="34" charset="0"/>
            </a:endParaRPr>
          </a:p>
        </p:txBody>
      </p:sp>
      <p:sp>
        <p:nvSpPr>
          <p:cNvPr id="12" name="テキスト プレースホルダー 26"/>
          <p:cNvSpPr txBox="1">
            <a:spLocks/>
          </p:cNvSpPr>
          <p:nvPr/>
        </p:nvSpPr>
        <p:spPr>
          <a:xfrm>
            <a:off x="11431732" y="7650560"/>
            <a:ext cx="4379528" cy="647650"/>
          </a:xfrm>
          <a:prstGeom prst="rect">
            <a:avLst/>
          </a:prstGeom>
        </p:spPr>
        <p:txBody>
          <a:bodyPr vert="horz" lIns="163275" tIns="81638" rIns="163275" bIns="81638" rtlCol="0" anchor="ctr">
            <a:noAutofit/>
          </a:bodyPr>
          <a:lstStyle>
            <a:lvl1pPr marL="0" indent="0" algn="ctr" defTabSz="1632753" rtl="0" eaLnBrk="1" latinLnBrk="0" hangingPunct="1">
              <a:spcBef>
                <a:spcPct val="20000"/>
              </a:spcBef>
              <a:buFont typeface="Arial" panose="020B0604020202020204" pitchFamily="34" charset="0"/>
              <a:buNone/>
              <a:defRPr sz="4400" kern="1200" baseline="0">
                <a:solidFill>
                  <a:schemeClr val="accent1"/>
                </a:solidFill>
                <a:latin typeface="Bebas Neue Regular" pitchFamily="50" charset="0"/>
                <a:ea typeface="+mn-ea"/>
                <a:cs typeface="+mn-cs"/>
              </a:defRPr>
            </a:lvl1pPr>
            <a:lvl2pPr marL="1326612" indent="-510235"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a:lstStyle>
          <a:p>
            <a:pPr algn="l"/>
            <a:r>
              <a:rPr lang="es-ES" sz="2800" b="1" dirty="0" smtClean="0">
                <a:latin typeface="Arial" panose="020B0604020202020204" pitchFamily="34" charset="0"/>
                <a:cs typeface="Arial" panose="020B0604020202020204" pitchFamily="34" charset="0"/>
              </a:rPr>
              <a:t>Referencias</a:t>
            </a:r>
            <a:endParaRPr lang="es-ES" sz="2800" b="1" dirty="0">
              <a:latin typeface="Arial" panose="020B0604020202020204" pitchFamily="34" charset="0"/>
              <a:cs typeface="Arial" panose="020B0604020202020204" pitchFamily="34" charset="0"/>
            </a:endParaRPr>
          </a:p>
        </p:txBody>
      </p:sp>
      <p:sp>
        <p:nvSpPr>
          <p:cNvPr id="13" name="テキスト プレースホルダー 27"/>
          <p:cNvSpPr txBox="1">
            <a:spLocks/>
          </p:cNvSpPr>
          <p:nvPr/>
        </p:nvSpPr>
        <p:spPr>
          <a:xfrm>
            <a:off x="511175" y="5824341"/>
            <a:ext cx="6550943" cy="1450073"/>
          </a:xfrm>
          <a:prstGeom prst="rect">
            <a:avLst/>
          </a:prstGeom>
        </p:spPr>
        <p:txBody>
          <a:bodyPr vert="horz" lIns="163275" tIns="81638" rIns="163275" bIns="81638" rtlCol="0" anchor="t">
            <a:noAutofit/>
          </a:bodyPr>
          <a:lstStyle>
            <a:lvl1pPr marL="0" indent="0" algn="ctr" defTabSz="1632753" rtl="0" eaLnBrk="1" latinLnBrk="0" hangingPunct="1">
              <a:spcBef>
                <a:spcPct val="20000"/>
              </a:spcBef>
              <a:buFont typeface="Arial" panose="020B0604020202020204" pitchFamily="34" charset="0"/>
              <a:buNone/>
              <a:defRPr sz="2400" kern="1200" baseline="0">
                <a:solidFill>
                  <a:schemeClr val="bg1"/>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a:lstStyle>
          <a:p>
            <a:pPr marL="342900" indent="-342900" algn="l">
              <a:buFont typeface="Arial" panose="020B0604020202020204" pitchFamily="34" charset="0"/>
              <a:buChar char="•"/>
            </a:pPr>
            <a:r>
              <a:rPr lang="es-ES" dirty="0" smtClean="0">
                <a:latin typeface="Arial" panose="020B0604020202020204" pitchFamily="34" charset="0"/>
                <a:cs typeface="Arial" panose="020B0604020202020204" pitchFamily="34" charset="0"/>
              </a:rPr>
              <a:t>Teorías de soporte</a:t>
            </a:r>
          </a:p>
          <a:p>
            <a:pPr marL="342900" indent="-342900" algn="l">
              <a:buFont typeface="Arial" panose="020B0604020202020204" pitchFamily="34" charset="0"/>
              <a:buChar char="•"/>
            </a:pPr>
            <a:r>
              <a:rPr lang="es-ES" dirty="0" smtClean="0">
                <a:latin typeface="Arial" panose="020B0604020202020204" pitchFamily="34" charset="0"/>
                <a:cs typeface="Arial" panose="020B0604020202020204" pitchFamily="34" charset="0"/>
              </a:rPr>
              <a:t>Marco Referencial</a:t>
            </a:r>
          </a:p>
          <a:p>
            <a:pPr marL="342900" indent="-342900" algn="l">
              <a:buFont typeface="Arial" panose="020B0604020202020204" pitchFamily="34" charset="0"/>
              <a:buChar char="•"/>
            </a:pPr>
            <a:r>
              <a:rPr lang="es-ES" dirty="0" smtClean="0">
                <a:latin typeface="Arial" panose="020B0604020202020204" pitchFamily="34" charset="0"/>
                <a:cs typeface="Arial" panose="020B0604020202020204" pitchFamily="34" charset="0"/>
              </a:rPr>
              <a:t>Marco Conceptual</a:t>
            </a:r>
            <a:endParaRPr lang="en-US" dirty="0">
              <a:latin typeface="Arial" panose="020B0604020202020204" pitchFamily="34" charset="0"/>
              <a:cs typeface="Arial" panose="020B0604020202020204" pitchFamily="34" charset="0"/>
            </a:endParaRPr>
          </a:p>
        </p:txBody>
      </p:sp>
      <p:sp>
        <p:nvSpPr>
          <p:cNvPr id="14" name="テキスト プレースホルダー 27"/>
          <p:cNvSpPr txBox="1">
            <a:spLocks/>
          </p:cNvSpPr>
          <p:nvPr/>
        </p:nvSpPr>
        <p:spPr>
          <a:xfrm>
            <a:off x="5254775" y="4111743"/>
            <a:ext cx="6048672" cy="3473824"/>
          </a:xfrm>
          <a:prstGeom prst="rect">
            <a:avLst/>
          </a:prstGeom>
        </p:spPr>
        <p:txBody>
          <a:bodyPr vert="horz" lIns="163275" tIns="81638" rIns="163275" bIns="81638" rtlCol="0" anchor="t">
            <a:noAutofit/>
          </a:bodyPr>
          <a:lstStyle>
            <a:lvl1pPr marL="0" indent="0" algn="ctr" defTabSz="1632753" rtl="0" eaLnBrk="1" latinLnBrk="0" hangingPunct="1">
              <a:spcBef>
                <a:spcPct val="20000"/>
              </a:spcBef>
              <a:buFont typeface="Arial" panose="020B0604020202020204" pitchFamily="34" charset="0"/>
              <a:buNone/>
              <a:defRPr sz="2400" kern="1200" baseline="0">
                <a:solidFill>
                  <a:schemeClr val="bg1"/>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a:lstStyle>
          <a:p>
            <a:pPr marL="342900" indent="-342900" algn="l">
              <a:buFont typeface="Arial" panose="020B0604020202020204" pitchFamily="34" charset="0"/>
              <a:buChar char="•"/>
            </a:pPr>
            <a:r>
              <a:rPr lang="es-ES" dirty="0" smtClean="0">
                <a:latin typeface="Arial" panose="020B0604020202020204" pitchFamily="34" charset="0"/>
                <a:cs typeface="Arial" panose="020B0604020202020204" pitchFamily="34" charset="0"/>
              </a:rPr>
              <a:t>Enfoque de la investigación</a:t>
            </a:r>
          </a:p>
          <a:p>
            <a:pPr marL="342900" indent="-342900" algn="l">
              <a:buFont typeface="Arial" panose="020B0604020202020204" pitchFamily="34" charset="0"/>
              <a:buChar char="•"/>
            </a:pPr>
            <a:r>
              <a:rPr lang="es-ES" dirty="0" smtClean="0">
                <a:latin typeface="Arial" panose="020B0604020202020204" pitchFamily="34" charset="0"/>
                <a:cs typeface="Arial" panose="020B0604020202020204" pitchFamily="34" charset="0"/>
              </a:rPr>
              <a:t>Tipología de la Investigación</a:t>
            </a:r>
          </a:p>
          <a:p>
            <a:pPr marL="342900" indent="-342900" algn="l">
              <a:buFont typeface="Arial" panose="020B0604020202020204" pitchFamily="34" charset="0"/>
              <a:buChar char="•"/>
            </a:pPr>
            <a:r>
              <a:rPr lang="es-ES" dirty="0" smtClean="0">
                <a:latin typeface="Arial" panose="020B0604020202020204" pitchFamily="34" charset="0"/>
                <a:cs typeface="Arial" panose="020B0604020202020204" pitchFamily="34" charset="0"/>
              </a:rPr>
              <a:t>Instrumento de Recolección de Información</a:t>
            </a:r>
          </a:p>
          <a:p>
            <a:pPr marL="342900" indent="-342900" algn="l">
              <a:buFont typeface="Arial" panose="020B0604020202020204" pitchFamily="34" charset="0"/>
              <a:buChar char="•"/>
            </a:pPr>
            <a:r>
              <a:rPr lang="es-ES" dirty="0" smtClean="0">
                <a:latin typeface="Arial" panose="020B0604020202020204" pitchFamily="34" charset="0"/>
                <a:cs typeface="Arial" panose="020B0604020202020204" pitchFamily="34" charset="0"/>
              </a:rPr>
              <a:t>Cobertura de las unidades de análisis</a:t>
            </a:r>
          </a:p>
          <a:p>
            <a:pPr marL="342900" indent="-342900" algn="l">
              <a:buFont typeface="Arial" panose="020B0604020202020204" pitchFamily="34" charset="0"/>
              <a:buChar char="•"/>
            </a:pPr>
            <a:r>
              <a:rPr lang="es-ES" dirty="0" smtClean="0">
                <a:latin typeface="Arial" panose="020B0604020202020204" pitchFamily="34" charset="0"/>
                <a:cs typeface="Arial" panose="020B0604020202020204" pitchFamily="34" charset="0"/>
              </a:rPr>
              <a:t>Entrevista a experto</a:t>
            </a:r>
          </a:p>
          <a:p>
            <a:pPr marL="342900" indent="-342900" algn="l">
              <a:buFont typeface="Arial" panose="020B0604020202020204" pitchFamily="34" charset="0"/>
              <a:buChar char="•"/>
            </a:pPr>
            <a:r>
              <a:rPr lang="es-ES" dirty="0" smtClean="0">
                <a:latin typeface="Arial" panose="020B0604020202020204" pitchFamily="34" charset="0"/>
                <a:cs typeface="Arial" panose="020B0604020202020204" pitchFamily="34" charset="0"/>
              </a:rPr>
              <a:t>Encuesta a funcionarios</a:t>
            </a:r>
          </a:p>
          <a:p>
            <a:pPr marL="342900" indent="-342900" algn="l">
              <a:buFont typeface="Arial" panose="020B0604020202020204" pitchFamily="34" charset="0"/>
              <a:buChar char="•"/>
            </a:pPr>
            <a:r>
              <a:rPr lang="es-ES" dirty="0" smtClean="0">
                <a:latin typeface="Arial" panose="020B0604020202020204" pitchFamily="34" charset="0"/>
                <a:cs typeface="Arial" panose="020B0604020202020204" pitchFamily="34" charset="0"/>
              </a:rPr>
              <a:t>Encuesta</a:t>
            </a:r>
            <a:r>
              <a:rPr lang="en-US" dirty="0" smtClean="0">
                <a:latin typeface="Arial" panose="020B0604020202020204" pitchFamily="34" charset="0"/>
                <a:cs typeface="Arial" panose="020B0604020202020204" pitchFamily="34" charset="0"/>
              </a:rPr>
              <a:t> a </a:t>
            </a:r>
            <a:r>
              <a:rPr lang="es-ES" dirty="0" smtClean="0">
                <a:latin typeface="Arial" panose="020B0604020202020204" pitchFamily="34" charset="0"/>
                <a:cs typeface="Arial" panose="020B0604020202020204" pitchFamily="34" charset="0"/>
              </a:rPr>
              <a:t>clientes</a:t>
            </a:r>
            <a:endParaRPr lang="es-ES" dirty="0">
              <a:latin typeface="Arial" panose="020B0604020202020204" pitchFamily="34" charset="0"/>
              <a:cs typeface="Arial" panose="020B0604020202020204" pitchFamily="34" charset="0"/>
            </a:endParaRPr>
          </a:p>
        </p:txBody>
      </p:sp>
      <p:sp>
        <p:nvSpPr>
          <p:cNvPr id="15" name="テキスト プレースホルダー 27"/>
          <p:cNvSpPr txBox="1">
            <a:spLocks/>
          </p:cNvSpPr>
          <p:nvPr/>
        </p:nvSpPr>
        <p:spPr>
          <a:xfrm>
            <a:off x="11343537" y="3635484"/>
            <a:ext cx="6550943" cy="1450073"/>
          </a:xfrm>
          <a:prstGeom prst="rect">
            <a:avLst/>
          </a:prstGeom>
        </p:spPr>
        <p:txBody>
          <a:bodyPr vert="horz" lIns="163275" tIns="81638" rIns="163275" bIns="81638" rtlCol="0" anchor="t">
            <a:noAutofit/>
          </a:bodyPr>
          <a:lstStyle>
            <a:lvl1pPr marL="0" indent="0" algn="ctr" defTabSz="1632753" rtl="0" eaLnBrk="1" latinLnBrk="0" hangingPunct="1">
              <a:spcBef>
                <a:spcPct val="20000"/>
              </a:spcBef>
              <a:buFont typeface="Arial" panose="020B0604020202020204" pitchFamily="34" charset="0"/>
              <a:buNone/>
              <a:defRPr sz="2400" kern="1200" baseline="0">
                <a:solidFill>
                  <a:schemeClr val="bg1"/>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a:lstStyle>
          <a:p>
            <a:pPr marL="342900" indent="-342900" algn="l">
              <a:buFont typeface="Arial" panose="020B0604020202020204" pitchFamily="34" charset="0"/>
              <a:buChar char="•"/>
            </a:pPr>
            <a:r>
              <a:rPr lang="es-ES" dirty="0" smtClean="0">
                <a:latin typeface="Arial" panose="020B0604020202020204" pitchFamily="34" charset="0"/>
                <a:cs typeface="Arial" panose="020B0604020202020204" pitchFamily="34" charset="0"/>
              </a:rPr>
              <a:t>Perspectiva según expertos</a:t>
            </a:r>
          </a:p>
          <a:p>
            <a:pPr marL="342900" indent="-342900" algn="l">
              <a:buFont typeface="Arial" panose="020B0604020202020204" pitchFamily="34" charset="0"/>
              <a:buChar char="•"/>
            </a:pPr>
            <a:r>
              <a:rPr lang="es-ES" dirty="0" smtClean="0">
                <a:latin typeface="Arial" panose="020B0604020202020204" pitchFamily="34" charset="0"/>
                <a:cs typeface="Arial" panose="020B0604020202020204" pitchFamily="34" charset="0"/>
              </a:rPr>
              <a:t>Perspectiva según funcionarios</a:t>
            </a:r>
          </a:p>
          <a:p>
            <a:pPr marL="342900" indent="-342900" algn="l">
              <a:buFont typeface="Arial" panose="020B0604020202020204" pitchFamily="34" charset="0"/>
              <a:buChar char="•"/>
            </a:pPr>
            <a:r>
              <a:rPr lang="es-ES" dirty="0" smtClean="0">
                <a:latin typeface="Arial" panose="020B0604020202020204" pitchFamily="34" charset="0"/>
                <a:cs typeface="Arial" panose="020B0604020202020204" pitchFamily="34" charset="0"/>
              </a:rPr>
              <a:t>Perspectivas según clientes</a:t>
            </a:r>
            <a:endParaRPr lang="en-US" dirty="0">
              <a:latin typeface="Arial" panose="020B0604020202020204" pitchFamily="34" charset="0"/>
              <a:cs typeface="Arial" panose="020B0604020202020204" pitchFamily="34" charset="0"/>
            </a:endParaRPr>
          </a:p>
        </p:txBody>
      </p:sp>
      <p:sp>
        <p:nvSpPr>
          <p:cNvPr id="16" name="テキスト プレースホルダー 27"/>
          <p:cNvSpPr txBox="1">
            <a:spLocks/>
          </p:cNvSpPr>
          <p:nvPr/>
        </p:nvSpPr>
        <p:spPr>
          <a:xfrm>
            <a:off x="11431732" y="5771973"/>
            <a:ext cx="6192688" cy="1796011"/>
          </a:xfrm>
          <a:prstGeom prst="rect">
            <a:avLst/>
          </a:prstGeom>
        </p:spPr>
        <p:txBody>
          <a:bodyPr vert="horz" lIns="163275" tIns="81638" rIns="163275" bIns="81638" rtlCol="0" anchor="t">
            <a:noAutofit/>
          </a:bodyPr>
          <a:lstStyle>
            <a:lvl1pPr marL="0" indent="0" algn="ctr" defTabSz="1632753" rtl="0" eaLnBrk="1" latinLnBrk="0" hangingPunct="1">
              <a:spcBef>
                <a:spcPct val="20000"/>
              </a:spcBef>
              <a:buFont typeface="Arial" panose="020B0604020202020204" pitchFamily="34" charset="0"/>
              <a:buNone/>
              <a:defRPr sz="2400" kern="1200" baseline="0">
                <a:solidFill>
                  <a:schemeClr val="bg1"/>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a:lstStyle>
          <a:p>
            <a:pPr marL="342900" indent="-342900" algn="l">
              <a:buFont typeface="Arial" panose="020B0604020202020204" pitchFamily="34" charset="0"/>
              <a:buChar char="•"/>
            </a:pPr>
            <a:r>
              <a:rPr lang="es-ES" dirty="0" smtClean="0">
                <a:latin typeface="Arial" panose="020B0604020202020204" pitchFamily="34" charset="0"/>
                <a:cs typeface="Arial" panose="020B0604020202020204" pitchFamily="34" charset="0"/>
              </a:rPr>
              <a:t>Discusión</a:t>
            </a:r>
          </a:p>
          <a:p>
            <a:pPr marL="342900" indent="-342900" algn="l">
              <a:buFont typeface="Arial" panose="020B0604020202020204" pitchFamily="34" charset="0"/>
              <a:buChar char="•"/>
            </a:pPr>
            <a:r>
              <a:rPr lang="es-ES" dirty="0" smtClean="0">
                <a:latin typeface="Arial" panose="020B0604020202020204" pitchFamily="34" charset="0"/>
                <a:cs typeface="Arial" panose="020B0604020202020204" pitchFamily="34" charset="0"/>
              </a:rPr>
              <a:t>Limitaciones</a:t>
            </a:r>
            <a:endParaRPr lang="en-US" dirty="0" smtClean="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s-ES" dirty="0" smtClean="0">
                <a:latin typeface="Arial" panose="020B0604020202020204" pitchFamily="34" charset="0"/>
                <a:cs typeface="Arial" panose="020B0604020202020204" pitchFamily="34" charset="0"/>
              </a:rPr>
              <a:t>Futuras</a:t>
            </a:r>
            <a:r>
              <a:rPr lang="en-US" dirty="0" smtClean="0">
                <a:latin typeface="Arial" panose="020B0604020202020204" pitchFamily="34" charset="0"/>
                <a:cs typeface="Arial" panose="020B0604020202020204" pitchFamily="34" charset="0"/>
              </a:rPr>
              <a:t> </a:t>
            </a:r>
            <a:r>
              <a:rPr lang="es-ES" dirty="0" smtClean="0">
                <a:latin typeface="Arial" panose="020B0604020202020204" pitchFamily="34" charset="0"/>
                <a:cs typeface="Arial" panose="020B0604020202020204" pitchFamily="34" charset="0"/>
              </a:rPr>
              <a:t>líneas</a:t>
            </a:r>
            <a:r>
              <a:rPr lang="en-US" dirty="0" smtClean="0">
                <a:latin typeface="Arial" panose="020B0604020202020204" pitchFamily="34" charset="0"/>
                <a:cs typeface="Arial" panose="020B0604020202020204" pitchFamily="34" charset="0"/>
              </a:rPr>
              <a:t> de </a:t>
            </a:r>
            <a:r>
              <a:rPr lang="es-ES" dirty="0" smtClean="0">
                <a:latin typeface="Arial" panose="020B0604020202020204" pitchFamily="34" charset="0"/>
                <a:cs typeface="Arial" panose="020B0604020202020204" pitchFamily="34" charset="0"/>
              </a:rPr>
              <a:t>investigación</a:t>
            </a:r>
          </a:p>
          <a:p>
            <a:pPr marL="342900" indent="-342900" algn="l">
              <a:buFont typeface="Arial" panose="020B0604020202020204" pitchFamily="34" charset="0"/>
              <a:buChar char="•"/>
            </a:pPr>
            <a:r>
              <a:rPr lang="es-ES" dirty="0" smtClean="0">
                <a:latin typeface="Arial" panose="020B0604020202020204" pitchFamily="34" charset="0"/>
                <a:cs typeface="Arial" panose="020B0604020202020204" pitchFamily="34" charset="0"/>
              </a:rPr>
              <a:t>Conclusiones y Recomendaciones</a:t>
            </a:r>
            <a:r>
              <a:rPr lang="en-US" dirty="0" smtClean="0">
                <a:latin typeface="Arial" panose="020B0604020202020204" pitchFamily="34" charset="0"/>
                <a:cs typeface="Arial" panose="020B0604020202020204" pitchFamily="34" charset="0"/>
              </a:rPr>
              <a:t> </a:t>
            </a:r>
            <a:endParaRPr lang="es-E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5085913"/>
      </p:ext>
    </p:extLst>
  </p:cSld>
  <p:clrMapOvr>
    <a:masterClrMapping/>
  </p:clrMapOvr>
  <mc:AlternateContent xmlns:mc="http://schemas.openxmlformats.org/markup-compatibility/2006" xmlns:p14="http://schemas.microsoft.com/office/powerpoint/2010/main">
    <mc:Choice Requires="p14">
      <p:transition spd="slow" p14:dur="1600" advTm="3627">
        <p14:prism isInverted="1"/>
      </p:transition>
    </mc:Choice>
    <mc:Fallback xmlns="">
      <p:transition spd="slow" advTm="3627">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en-US" dirty="0" smtClean="0"/>
              <a:t>PERSPECTIVA EXPERTOS</a:t>
            </a:r>
            <a:endParaRPr lang="en-US" dirty="0"/>
          </a:p>
        </p:txBody>
      </p:sp>
      <p:sp>
        <p:nvSpPr>
          <p:cNvPr id="3" name="スライド番号プレースホルダー 2"/>
          <p:cNvSpPr>
            <a:spLocks noGrp="1"/>
          </p:cNvSpPr>
          <p:nvPr>
            <p:ph type="sldNum" sz="quarter" idx="12"/>
          </p:nvPr>
        </p:nvSpPr>
        <p:spPr/>
        <p:txBody>
          <a:bodyPr/>
          <a:lstStyle/>
          <a:p>
            <a:fld id="{387164BF-D67A-46C0-81D2-5BAF67C00C80}" type="slidenum">
              <a:rPr lang="en-US" smtClean="0"/>
              <a:pPr/>
              <a:t>20</a:t>
            </a:fld>
            <a:endParaRPr lang="en-US" dirty="0"/>
          </a:p>
        </p:txBody>
      </p:sp>
      <p:sp>
        <p:nvSpPr>
          <p:cNvPr id="5" name="フッター プレースホルダー 4"/>
          <p:cNvSpPr>
            <a:spLocks noGrp="1"/>
          </p:cNvSpPr>
          <p:nvPr>
            <p:ph type="ftr" sz="quarter" idx="3"/>
          </p:nvPr>
        </p:nvSpPr>
        <p:spPr/>
        <p:txBody>
          <a:bodyPr/>
          <a:lstStyle/>
          <a:p>
            <a:r>
              <a:rPr lang="en-US" dirty="0"/>
              <a:t>ESPE - 2021</a:t>
            </a:r>
          </a:p>
        </p:txBody>
      </p:sp>
      <p:sp>
        <p:nvSpPr>
          <p:cNvPr id="11" name="テキスト プレースホルダー 10"/>
          <p:cNvSpPr>
            <a:spLocks noGrp="1"/>
          </p:cNvSpPr>
          <p:nvPr>
            <p:ph type="body" sz="quarter" idx="18"/>
          </p:nvPr>
        </p:nvSpPr>
        <p:spPr/>
        <p:txBody>
          <a:bodyPr/>
          <a:lstStyle/>
          <a:p>
            <a:r>
              <a:rPr lang="en-US" b="1" dirty="0" smtClean="0">
                <a:latin typeface="Arial" panose="020B0604020202020204" pitchFamily="34" charset="0"/>
                <a:cs typeface="Arial" panose="020B0604020202020204" pitchFamily="34" charset="0"/>
              </a:rPr>
              <a:t>ATLAS TI</a:t>
            </a:r>
          </a:p>
          <a:p>
            <a:endParaRPr lang="en-US" dirty="0"/>
          </a:p>
        </p:txBody>
      </p:sp>
      <p:pic>
        <p:nvPicPr>
          <p:cNvPr id="14" name="Imagen 13"/>
          <p:cNvPicPr>
            <a:picLocks noChangeAspect="1"/>
          </p:cNvPicPr>
          <p:nvPr/>
        </p:nvPicPr>
        <p:blipFill rotWithShape="1">
          <a:blip r:embed="rId2" cstate="print">
            <a:extLst>
              <a:ext uri="{28A0092B-C50C-407E-A947-70E740481C1C}">
                <a14:useLocalDpi xmlns:a14="http://schemas.microsoft.com/office/drawing/2010/main" val="0"/>
              </a:ext>
            </a:extLst>
          </a:blip>
          <a:srcRect l="28636" r="18387" b="54302"/>
          <a:stretch/>
        </p:blipFill>
        <p:spPr>
          <a:xfrm>
            <a:off x="209550" y="2510358"/>
            <a:ext cx="17740956" cy="6712794"/>
          </a:xfrm>
          <a:prstGeom prst="rect">
            <a:avLst/>
          </a:prstGeom>
        </p:spPr>
      </p:pic>
    </p:spTree>
    <p:extLst>
      <p:ext uri="{BB962C8B-B14F-4D97-AF65-F5344CB8AC3E}">
        <p14:creationId xmlns:p14="http://schemas.microsoft.com/office/powerpoint/2010/main" val="1346722191"/>
      </p:ext>
    </p:extLst>
  </p:cSld>
  <p:clrMapOvr>
    <a:masterClrMapping/>
  </p:clrMapOvr>
  <p:transition spd="slow" advTm="4058">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en-US" dirty="0" smtClean="0"/>
              <a:t>PERSPECTIVA EXPERTOS</a:t>
            </a:r>
            <a:endParaRPr lang="en-US" dirty="0"/>
          </a:p>
        </p:txBody>
      </p:sp>
      <p:sp>
        <p:nvSpPr>
          <p:cNvPr id="3" name="スライド番号プレースホルダー 2"/>
          <p:cNvSpPr>
            <a:spLocks noGrp="1"/>
          </p:cNvSpPr>
          <p:nvPr>
            <p:ph type="sldNum" sz="quarter" idx="12"/>
          </p:nvPr>
        </p:nvSpPr>
        <p:spPr/>
        <p:txBody>
          <a:bodyPr/>
          <a:lstStyle/>
          <a:p>
            <a:fld id="{387164BF-D67A-46C0-81D2-5BAF67C00C80}" type="slidenum">
              <a:rPr lang="en-US" smtClean="0"/>
              <a:pPr/>
              <a:t>21</a:t>
            </a:fld>
            <a:endParaRPr lang="en-US" dirty="0"/>
          </a:p>
        </p:txBody>
      </p:sp>
      <p:sp>
        <p:nvSpPr>
          <p:cNvPr id="5" name="フッター プレースホルダー 4"/>
          <p:cNvSpPr>
            <a:spLocks noGrp="1"/>
          </p:cNvSpPr>
          <p:nvPr>
            <p:ph type="ftr" sz="quarter" idx="3"/>
          </p:nvPr>
        </p:nvSpPr>
        <p:spPr/>
        <p:txBody>
          <a:bodyPr/>
          <a:lstStyle/>
          <a:p>
            <a:r>
              <a:rPr lang="en-US" dirty="0"/>
              <a:t>ESPE - 2021</a:t>
            </a:r>
          </a:p>
        </p:txBody>
      </p:sp>
      <p:sp>
        <p:nvSpPr>
          <p:cNvPr id="11" name="テキスト プレースホルダー 10"/>
          <p:cNvSpPr>
            <a:spLocks noGrp="1"/>
          </p:cNvSpPr>
          <p:nvPr>
            <p:ph type="body" sz="quarter" idx="18"/>
          </p:nvPr>
        </p:nvSpPr>
        <p:spPr/>
        <p:txBody>
          <a:bodyPr/>
          <a:lstStyle/>
          <a:p>
            <a:r>
              <a:rPr lang="en-US" b="1" dirty="0" smtClean="0">
                <a:latin typeface="Arial" panose="020B0604020202020204" pitchFamily="34" charset="0"/>
                <a:cs typeface="Arial" panose="020B0604020202020204" pitchFamily="34" charset="0"/>
              </a:rPr>
              <a:t>ATLAS TI</a:t>
            </a:r>
          </a:p>
          <a:p>
            <a:endParaRPr lang="en-US" dirty="0"/>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t="47895"/>
          <a:stretch/>
        </p:blipFill>
        <p:spPr>
          <a:xfrm>
            <a:off x="214214" y="2911252"/>
            <a:ext cx="17831156" cy="5832648"/>
          </a:xfrm>
          <a:prstGeom prst="rect">
            <a:avLst/>
          </a:prstGeom>
        </p:spPr>
      </p:pic>
    </p:spTree>
    <p:extLst>
      <p:ext uri="{BB962C8B-B14F-4D97-AF65-F5344CB8AC3E}">
        <p14:creationId xmlns:p14="http://schemas.microsoft.com/office/powerpoint/2010/main" val="3920181375"/>
      </p:ext>
    </p:extLst>
  </p:cSld>
  <p:clrMapOvr>
    <a:masterClrMapping/>
  </p:clrMapOvr>
  <p:transition spd="slow" advTm="4058">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87164BF-D67A-46C0-81D2-5BAF67C00C80}" type="slidenum">
              <a:rPr lang="en-US" smtClean="0"/>
              <a:pPr/>
              <a:t>22</a:t>
            </a:fld>
            <a:endParaRPr lang="en-US" dirty="0"/>
          </a:p>
        </p:txBody>
      </p:sp>
      <p:sp>
        <p:nvSpPr>
          <p:cNvPr id="4" name="フッター プレースホルダー 3"/>
          <p:cNvSpPr>
            <a:spLocks noGrp="1"/>
          </p:cNvSpPr>
          <p:nvPr>
            <p:ph type="ftr" sz="quarter" idx="3"/>
          </p:nvPr>
        </p:nvSpPr>
        <p:spPr/>
        <p:txBody>
          <a:bodyPr/>
          <a:lstStyle/>
          <a:p>
            <a:r>
              <a:rPr lang="en-US" dirty="0"/>
              <a:t>ESPE - 2021</a:t>
            </a:r>
          </a:p>
        </p:txBody>
      </p:sp>
      <p:sp>
        <p:nvSpPr>
          <p:cNvPr id="6" name="5 Rectángulo redondeado"/>
          <p:cNvSpPr/>
          <p:nvPr/>
        </p:nvSpPr>
        <p:spPr>
          <a:xfrm>
            <a:off x="7485720" y="2409555"/>
            <a:ext cx="2880320" cy="122953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latin typeface="Arial" panose="020B0604020202020204" pitchFamily="34" charset="0"/>
                <a:cs typeface="Arial" panose="020B0604020202020204" pitchFamily="34" charset="0"/>
              </a:rPr>
              <a:t>Hombres 47,1 % y Mujeres 52,9%</a:t>
            </a:r>
            <a:endParaRPr lang="es-ES" sz="1600" dirty="0">
              <a:latin typeface="Arial" panose="020B0604020202020204" pitchFamily="34" charset="0"/>
              <a:cs typeface="Arial" panose="020B0604020202020204" pitchFamily="34" charset="0"/>
            </a:endParaRPr>
          </a:p>
        </p:txBody>
      </p:sp>
      <p:sp>
        <p:nvSpPr>
          <p:cNvPr id="7" name="6 Rectángulo redondeado"/>
          <p:cNvSpPr/>
          <p:nvPr/>
        </p:nvSpPr>
        <p:spPr>
          <a:xfrm>
            <a:off x="2950518" y="3948692"/>
            <a:ext cx="3421682" cy="1056035"/>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latin typeface="Arial" panose="020B0604020202020204" pitchFamily="34" charset="0"/>
                <a:cs typeface="Arial" panose="020B0604020202020204" pitchFamily="34" charset="0"/>
              </a:rPr>
              <a:t>A</a:t>
            </a:r>
            <a:r>
              <a:rPr lang="es-ES" sz="1600" dirty="0" smtClean="0">
                <a:latin typeface="Arial" panose="020B0604020202020204" pitchFamily="34" charset="0"/>
                <a:cs typeface="Arial" panose="020B0604020202020204" pitchFamily="34" charset="0"/>
              </a:rPr>
              <a:t>dultos- Jóvenes</a:t>
            </a:r>
          </a:p>
          <a:p>
            <a:pPr algn="ctr"/>
            <a:r>
              <a:rPr lang="es-ES" sz="1600" dirty="0" smtClean="0">
                <a:latin typeface="Arial" panose="020B0604020202020204" pitchFamily="34" charset="0"/>
                <a:cs typeface="Arial" panose="020B0604020202020204" pitchFamily="34" charset="0"/>
              </a:rPr>
              <a:t>30 a 35 años  </a:t>
            </a:r>
          </a:p>
          <a:p>
            <a:pPr algn="ctr"/>
            <a:r>
              <a:rPr lang="es-ES" sz="1600" dirty="0" smtClean="0">
                <a:latin typeface="Arial" panose="020B0604020202020204" pitchFamily="34" charset="0"/>
                <a:cs typeface="Arial" panose="020B0604020202020204" pitchFamily="34" charset="0"/>
              </a:rPr>
              <a:t>Con un 35 %</a:t>
            </a:r>
            <a:endParaRPr lang="es-ES" sz="1600" dirty="0">
              <a:latin typeface="Arial" panose="020B0604020202020204" pitchFamily="34" charset="0"/>
              <a:cs typeface="Arial" panose="020B0604020202020204" pitchFamily="34" charset="0"/>
            </a:endParaRPr>
          </a:p>
        </p:txBody>
      </p:sp>
      <p:sp>
        <p:nvSpPr>
          <p:cNvPr id="8" name="7 Rectángulo redondeado"/>
          <p:cNvSpPr/>
          <p:nvPr/>
        </p:nvSpPr>
        <p:spPr>
          <a:xfrm>
            <a:off x="2880111" y="6752271"/>
            <a:ext cx="3456384" cy="1304585"/>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latin typeface="Arial" panose="020B0604020202020204" pitchFamily="34" charset="0"/>
                <a:cs typeface="Arial" panose="020B0604020202020204" pitchFamily="34" charset="0"/>
              </a:rPr>
              <a:t>Estudios superiores</a:t>
            </a:r>
          </a:p>
          <a:p>
            <a:pPr algn="ctr"/>
            <a:r>
              <a:rPr lang="es-ES" sz="1600" dirty="0" smtClean="0">
                <a:latin typeface="Arial" panose="020B0604020202020204" pitchFamily="34" charset="0"/>
                <a:cs typeface="Arial" panose="020B0604020202020204" pitchFamily="34" charset="0"/>
              </a:rPr>
              <a:t>Titulo de tercer nivel 52,9 % y cuarto nivel 41,2 %</a:t>
            </a:r>
            <a:endParaRPr lang="es-ES" sz="1600" dirty="0">
              <a:latin typeface="Arial" panose="020B0604020202020204" pitchFamily="34" charset="0"/>
              <a:cs typeface="Arial" panose="020B0604020202020204" pitchFamily="34" charset="0"/>
            </a:endParaRPr>
          </a:p>
        </p:txBody>
      </p:sp>
      <p:sp>
        <p:nvSpPr>
          <p:cNvPr id="9" name="8 Rectángulo redondeado"/>
          <p:cNvSpPr/>
          <p:nvPr/>
        </p:nvSpPr>
        <p:spPr>
          <a:xfrm>
            <a:off x="11699626" y="3978334"/>
            <a:ext cx="3096344" cy="121661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latin typeface="Arial" panose="020B0604020202020204" pitchFamily="34" charset="0"/>
                <a:cs typeface="Arial" panose="020B0604020202020204" pitchFamily="34" charset="0"/>
              </a:rPr>
              <a:t>Área de especialización</a:t>
            </a:r>
          </a:p>
          <a:p>
            <a:pPr algn="ctr"/>
            <a:r>
              <a:rPr lang="es-ES" sz="1600" dirty="0" smtClean="0">
                <a:latin typeface="Arial" panose="020B0604020202020204" pitchFamily="34" charset="0"/>
                <a:cs typeface="Arial" panose="020B0604020202020204" pitchFamily="34" charset="0"/>
              </a:rPr>
              <a:t>Administradores 47,1% y marketing 41,2 %</a:t>
            </a:r>
            <a:endParaRPr lang="es-ES" sz="1600" dirty="0">
              <a:latin typeface="Arial" panose="020B0604020202020204" pitchFamily="34" charset="0"/>
              <a:cs typeface="Arial" panose="020B0604020202020204" pitchFamily="34" charset="0"/>
            </a:endParaRPr>
          </a:p>
        </p:txBody>
      </p:sp>
      <p:sp>
        <p:nvSpPr>
          <p:cNvPr id="10" name="9 Rectángulo redondeado"/>
          <p:cNvSpPr/>
          <p:nvPr/>
        </p:nvSpPr>
        <p:spPr>
          <a:xfrm>
            <a:off x="11914212" y="6420908"/>
            <a:ext cx="2880320" cy="116056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latin typeface="Arial" panose="020B0604020202020204" pitchFamily="34" charset="0"/>
                <a:cs typeface="Arial" panose="020B0604020202020204" pitchFamily="34" charset="0"/>
              </a:rPr>
              <a:t>Experiencia profesional</a:t>
            </a:r>
          </a:p>
          <a:p>
            <a:pPr algn="ctr"/>
            <a:r>
              <a:rPr lang="es-ES" sz="1600" dirty="0" smtClean="0">
                <a:latin typeface="Arial" panose="020B0604020202020204" pitchFamily="34" charset="0"/>
                <a:cs typeface="Arial" panose="020B0604020202020204" pitchFamily="34" charset="0"/>
              </a:rPr>
              <a:t>Entre 6 a 10 años</a:t>
            </a:r>
          </a:p>
          <a:p>
            <a:pPr algn="ctr"/>
            <a:r>
              <a:rPr lang="es-ES" sz="1600" dirty="0" smtClean="0">
                <a:latin typeface="Arial" panose="020B0604020202020204" pitchFamily="34" charset="0"/>
                <a:cs typeface="Arial" panose="020B0604020202020204" pitchFamily="34" charset="0"/>
              </a:rPr>
              <a:t>47,1 %</a:t>
            </a:r>
            <a:endParaRPr lang="es-ES" sz="1600" dirty="0">
              <a:latin typeface="Arial" panose="020B0604020202020204" pitchFamily="34" charset="0"/>
              <a:cs typeface="Arial" panose="020B0604020202020204" pitchFamily="34" charset="0"/>
            </a:endParaRPr>
          </a:p>
        </p:txBody>
      </p:sp>
      <p:sp>
        <p:nvSpPr>
          <p:cNvPr id="11" name="10 CuadroTexto"/>
          <p:cNvSpPr txBox="1"/>
          <p:nvPr/>
        </p:nvSpPr>
        <p:spPr>
          <a:xfrm>
            <a:off x="1150318" y="446042"/>
            <a:ext cx="16129792" cy="1107996"/>
          </a:xfrm>
          <a:prstGeom prst="rect">
            <a:avLst/>
          </a:prstGeom>
          <a:noFill/>
        </p:spPr>
        <p:txBody>
          <a:bodyPr wrap="square" rtlCol="0">
            <a:spAutoFit/>
          </a:bodyPr>
          <a:lstStyle/>
          <a:p>
            <a:pPr algn="ctr"/>
            <a:r>
              <a:rPr lang="es-ES" sz="6600" dirty="0" smtClean="0">
                <a:latin typeface="+mj-lt"/>
                <a:cs typeface="Arial" panose="020B0604020202020204" pitchFamily="34" charset="0"/>
              </a:rPr>
              <a:t>PERSPECTIVA FUNCIONARIOS</a:t>
            </a:r>
            <a:endParaRPr lang="es-ES" sz="6600" dirty="0">
              <a:latin typeface="+mj-lt"/>
              <a:cs typeface="Arial" panose="020B0604020202020204" pitchFamily="34" charset="0"/>
            </a:endParaRPr>
          </a:p>
        </p:txBody>
      </p:sp>
      <p:sp>
        <p:nvSpPr>
          <p:cNvPr id="2" name="AutoShape 2" descr="Vector de personas png imágenes | PNGW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5" name="AutoShape 5" descr="Empresario, De Dibujos Animados, Wikimedia Commons imagen png - imagen  transparente descarga gratuit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2" name="11 Imagen"/>
          <p:cNvPicPr>
            <a:picLocks noChangeAspect="1"/>
          </p:cNvPicPr>
          <p:nvPr/>
        </p:nvPicPr>
        <p:blipFill rotWithShape="1">
          <a:blip r:embed="rId2">
            <a:extLst>
              <a:ext uri="{BEBA8EAE-BF5A-486C-A8C5-ECC9F3942E4B}">
                <a14:imgProps xmlns:a14="http://schemas.microsoft.com/office/drawing/2010/main">
                  <a14:imgLayer r:embed="rId3">
                    <a14:imgEffect>
                      <a14:backgroundRemoval t="6017" b="94237" l="10000" r="90000">
                        <a14:foregroundMark x1="55667" y1="19237" x2="55667" y2="19237"/>
                        <a14:foregroundMark x1="62889" y1="15339" x2="62889" y2="15339"/>
                        <a14:foregroundMark x1="55667" y1="14068" x2="55667" y2="14068"/>
                        <a14:foregroundMark x1="48889" y1="6017" x2="48889" y2="6017"/>
                        <a14:foregroundMark x1="32667" y1="10678" x2="32667" y2="10678"/>
                        <a14:foregroundMark x1="27111" y1="15763" x2="27111" y2="15763"/>
                        <a14:foregroundMark x1="32111" y1="8559" x2="32111" y2="8559"/>
                        <a14:foregroundMark x1="43889" y1="19237" x2="43889" y2="19237"/>
                        <a14:foregroundMark x1="29889" y1="20932" x2="29889" y2="20932"/>
                        <a14:foregroundMark x1="46667" y1="28136" x2="46667" y2="28136"/>
                        <a14:foregroundMark x1="43889" y1="26017" x2="43889" y2="26017"/>
                        <a14:foregroundMark x1="30444" y1="26864" x2="30444" y2="26864"/>
                        <a14:foregroundMark x1="67889" y1="74661" x2="67889" y2="74661"/>
                        <a14:foregroundMark x1="60111" y1="91695" x2="60111" y2="91695"/>
                        <a14:foregroundMark x1="37222" y1="94237" x2="37222" y2="94237"/>
                      </a14:backgroundRemoval>
                    </a14:imgEffect>
                  </a14:imgLayer>
                </a14:imgProps>
              </a:ext>
              <a:ext uri="{28A0092B-C50C-407E-A947-70E740481C1C}">
                <a14:useLocalDpi xmlns:a14="http://schemas.microsoft.com/office/drawing/2010/main" val="0"/>
              </a:ext>
            </a:extLst>
          </a:blip>
          <a:srcRect l="21861" r="23558" b="5630"/>
          <a:stretch/>
        </p:blipFill>
        <p:spPr>
          <a:xfrm>
            <a:off x="7775053" y="3899645"/>
            <a:ext cx="2232249" cy="5060279"/>
          </a:xfrm>
          <a:prstGeom prst="rect">
            <a:avLst/>
          </a:prstGeom>
        </p:spPr>
      </p:pic>
      <p:sp>
        <p:nvSpPr>
          <p:cNvPr id="13" name="テキスト プレースホルダー 10"/>
          <p:cNvSpPr>
            <a:spLocks noGrp="1"/>
          </p:cNvSpPr>
          <p:nvPr>
            <p:ph type="body" sz="quarter" idx="18"/>
          </p:nvPr>
        </p:nvSpPr>
        <p:spPr>
          <a:xfrm>
            <a:off x="862286" y="1543100"/>
            <a:ext cx="16489832" cy="576064"/>
          </a:xfrm>
        </p:spPr>
        <p:txBody>
          <a:bodyPr/>
          <a:lstStyle/>
          <a:p>
            <a:r>
              <a:rPr lang="en-US" b="1" dirty="0" smtClean="0">
                <a:latin typeface="Arial" panose="020B0604020202020204" pitchFamily="34" charset="0"/>
                <a:cs typeface="Arial" panose="020B0604020202020204" pitchFamily="34" charset="0"/>
              </a:rPr>
              <a:t>RESULTADOS - PERFIL </a:t>
            </a:r>
          </a:p>
          <a:p>
            <a:endParaRPr lang="en-US" dirty="0"/>
          </a:p>
        </p:txBody>
      </p:sp>
      <p:cxnSp>
        <p:nvCxnSpPr>
          <p:cNvPr id="15" name="Conector angular 14"/>
          <p:cNvCxnSpPr>
            <a:stCxn id="8" idx="3"/>
            <a:endCxn id="12" idx="2"/>
          </p:cNvCxnSpPr>
          <p:nvPr/>
        </p:nvCxnSpPr>
        <p:spPr>
          <a:xfrm>
            <a:off x="6336495" y="7404564"/>
            <a:ext cx="2554683" cy="1555360"/>
          </a:xfrm>
          <a:prstGeom prst="bentConnector4">
            <a:avLst>
              <a:gd name="adj1" fmla="val 28155"/>
              <a:gd name="adj2" fmla="val 114698"/>
            </a:avLst>
          </a:prstGeom>
          <a:ln w="28575">
            <a:solidFill>
              <a:srgbClr val="FFFFFF">
                <a:alpha val="50196"/>
              </a:srgb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7" name="Conector angular 16"/>
          <p:cNvCxnSpPr>
            <a:stCxn id="7" idx="3"/>
            <a:endCxn id="12" idx="1"/>
          </p:cNvCxnSpPr>
          <p:nvPr/>
        </p:nvCxnSpPr>
        <p:spPr>
          <a:xfrm>
            <a:off x="6372200" y="4476710"/>
            <a:ext cx="1402853" cy="1953075"/>
          </a:xfrm>
          <a:prstGeom prst="bentConnector3">
            <a:avLst/>
          </a:prstGeom>
          <a:ln w="28575">
            <a:solidFill>
              <a:srgbClr val="FFFFFF">
                <a:alpha val="50196"/>
              </a:srgb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Conector angular 18"/>
          <p:cNvCxnSpPr>
            <a:stCxn id="6" idx="2"/>
          </p:cNvCxnSpPr>
          <p:nvPr/>
        </p:nvCxnSpPr>
        <p:spPr>
          <a:xfrm rot="16200000" flipH="1">
            <a:off x="8816030" y="3748941"/>
            <a:ext cx="363716" cy="144016"/>
          </a:xfrm>
          <a:prstGeom prst="bentConnector3">
            <a:avLst/>
          </a:prstGeom>
          <a:ln w="28575">
            <a:solidFill>
              <a:srgbClr val="FFFFFF">
                <a:alpha val="50196"/>
              </a:srgb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1" name="Conector angular 20"/>
          <p:cNvCxnSpPr>
            <a:stCxn id="9" idx="1"/>
            <a:endCxn id="12" idx="3"/>
          </p:cNvCxnSpPr>
          <p:nvPr/>
        </p:nvCxnSpPr>
        <p:spPr>
          <a:xfrm rot="10800000" flipV="1">
            <a:off x="10007302" y="4586643"/>
            <a:ext cx="1692324" cy="1843141"/>
          </a:xfrm>
          <a:prstGeom prst="bentConnector3">
            <a:avLst/>
          </a:prstGeom>
          <a:ln w="28575">
            <a:solidFill>
              <a:srgbClr val="FFFFFF">
                <a:alpha val="50196"/>
              </a:srgb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Conector angular 22"/>
          <p:cNvCxnSpPr>
            <a:stCxn id="10" idx="1"/>
            <a:endCxn id="12" idx="2"/>
          </p:cNvCxnSpPr>
          <p:nvPr/>
        </p:nvCxnSpPr>
        <p:spPr>
          <a:xfrm rot="10800000" flipV="1">
            <a:off x="8891178" y="7001192"/>
            <a:ext cx="3023034" cy="1958731"/>
          </a:xfrm>
          <a:prstGeom prst="bentConnector4">
            <a:avLst>
              <a:gd name="adj1" fmla="val 31540"/>
              <a:gd name="adj2" fmla="val 111671"/>
            </a:avLst>
          </a:prstGeom>
          <a:ln w="28575">
            <a:solidFill>
              <a:srgbClr val="FFFFFF">
                <a:alpha val="50196"/>
              </a:srgbClr>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581773"/>
      </p:ext>
    </p:extLst>
  </p:cSld>
  <p:clrMapOvr>
    <a:masterClrMapping/>
  </p:clrMapOvr>
  <mc:AlternateContent xmlns:mc="http://schemas.openxmlformats.org/markup-compatibility/2006" xmlns:p14="http://schemas.microsoft.com/office/powerpoint/2010/main">
    <mc:Choice Requires="p14">
      <p:transition spd="slow" p14:dur="1600" advTm="3627">
        <p14:prism isInverted="1"/>
      </p:transition>
    </mc:Choice>
    <mc:Fallback xmlns="">
      <p:transition spd="slow" advTm="3627">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87164BF-D67A-46C0-81D2-5BAF67C00C80}" type="slidenum">
              <a:rPr lang="en-US" smtClean="0"/>
              <a:pPr/>
              <a:t>23</a:t>
            </a:fld>
            <a:endParaRPr lang="en-US" dirty="0"/>
          </a:p>
        </p:txBody>
      </p:sp>
      <p:sp>
        <p:nvSpPr>
          <p:cNvPr id="4" name="フッター プレースホルダー 3"/>
          <p:cNvSpPr>
            <a:spLocks noGrp="1"/>
          </p:cNvSpPr>
          <p:nvPr>
            <p:ph type="ftr" sz="quarter" idx="3"/>
          </p:nvPr>
        </p:nvSpPr>
        <p:spPr/>
        <p:txBody>
          <a:bodyPr/>
          <a:lstStyle/>
          <a:p>
            <a:r>
              <a:rPr lang="en-US" dirty="0"/>
              <a:t>ESPE - 2021</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32" y="3714750"/>
            <a:ext cx="5058844" cy="4409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269" y="3739171"/>
            <a:ext cx="5513890" cy="4418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9431238" y="6295628"/>
            <a:ext cx="4536504" cy="584775"/>
          </a:xfrm>
          <a:prstGeom prst="rect">
            <a:avLst/>
          </a:prstGeom>
          <a:noFill/>
        </p:spPr>
        <p:txBody>
          <a:bodyPr wrap="square" rtlCol="0">
            <a:spAutoFit/>
          </a:bodyPr>
          <a:lstStyle/>
          <a:p>
            <a:endParaRPr lang="es-ES" dirty="0"/>
          </a:p>
        </p:txBody>
      </p:sp>
      <p:sp>
        <p:nvSpPr>
          <p:cNvPr id="15" name="14 Redondear rectángulo de esquina diagonal"/>
          <p:cNvSpPr/>
          <p:nvPr/>
        </p:nvSpPr>
        <p:spPr>
          <a:xfrm>
            <a:off x="6514914" y="2437532"/>
            <a:ext cx="5256584" cy="1080120"/>
          </a:xfrm>
          <a:prstGeom prst="round2Diag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2000" dirty="0" smtClean="0">
                <a:latin typeface="Arial" panose="020B0604020202020204" pitchFamily="34" charset="0"/>
                <a:cs typeface="Arial" panose="020B0604020202020204" pitchFamily="34" charset="0"/>
              </a:rPr>
              <a:t>Tipo de contenido  que utiliza con mas frecuencia</a:t>
            </a:r>
            <a:endParaRPr lang="es-ES" sz="2000" dirty="0">
              <a:latin typeface="Arial" panose="020B0604020202020204" pitchFamily="34" charset="0"/>
              <a:cs typeface="Arial" panose="020B0604020202020204" pitchFamily="34" charset="0"/>
            </a:endParaRPr>
          </a:p>
        </p:txBody>
      </p:sp>
      <p:sp>
        <p:nvSpPr>
          <p:cNvPr id="16" name="15 Redondear rectángulo de esquina diagonal"/>
          <p:cNvSpPr/>
          <p:nvPr/>
        </p:nvSpPr>
        <p:spPr>
          <a:xfrm>
            <a:off x="6586922" y="8331149"/>
            <a:ext cx="5256584" cy="1080120"/>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s-ES" sz="2000" dirty="0" smtClean="0">
                <a:latin typeface="Arial" panose="020B0604020202020204" pitchFamily="34" charset="0"/>
                <a:cs typeface="Arial" panose="020B0604020202020204" pitchFamily="34" charset="0"/>
              </a:rPr>
              <a:t>Contenido con mayor frecuencia a utilizar por las </a:t>
            </a:r>
            <a:r>
              <a:rPr lang="es-ES" sz="2000" dirty="0" err="1" smtClean="0">
                <a:latin typeface="Arial" panose="020B0604020202020204" pitchFamily="34" charset="0"/>
                <a:cs typeface="Arial" panose="020B0604020202020204" pitchFamily="34" charset="0"/>
              </a:rPr>
              <a:t>COACs</a:t>
            </a:r>
            <a:r>
              <a:rPr lang="es-ES" sz="2000" dirty="0" smtClean="0">
                <a:latin typeface="Arial" panose="020B0604020202020204" pitchFamily="34" charset="0"/>
                <a:cs typeface="Arial" panose="020B0604020202020204" pitchFamily="34" charset="0"/>
              </a:rPr>
              <a:t> son las imágenes con un 41,18% </a:t>
            </a:r>
            <a:endParaRPr lang="es-ES" sz="2000" dirty="0">
              <a:latin typeface="Arial" panose="020B0604020202020204" pitchFamily="34" charset="0"/>
              <a:cs typeface="Arial" panose="020B0604020202020204" pitchFamily="34" charset="0"/>
            </a:endParaRPr>
          </a:p>
        </p:txBody>
      </p:sp>
      <p:sp>
        <p:nvSpPr>
          <p:cNvPr id="17" name="16 Redondear rectángulo de esquina diagonal"/>
          <p:cNvSpPr/>
          <p:nvPr/>
        </p:nvSpPr>
        <p:spPr>
          <a:xfrm>
            <a:off x="646262" y="2435734"/>
            <a:ext cx="5256584" cy="1080120"/>
          </a:xfrm>
          <a:prstGeom prst="round2Diag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2000" dirty="0" smtClean="0">
                <a:latin typeface="Arial" panose="020B0604020202020204" pitchFamily="34" charset="0"/>
                <a:cs typeface="Arial" panose="020B0604020202020204" pitchFamily="34" charset="0"/>
              </a:rPr>
              <a:t>Red social preferida para interactuar con los usuarios</a:t>
            </a:r>
            <a:endParaRPr lang="es-ES" sz="2000" dirty="0">
              <a:latin typeface="Arial" panose="020B0604020202020204" pitchFamily="34" charset="0"/>
              <a:cs typeface="Arial" panose="020B0604020202020204" pitchFamily="34" charset="0"/>
            </a:endParaRPr>
          </a:p>
        </p:txBody>
      </p:sp>
      <p:sp>
        <p:nvSpPr>
          <p:cNvPr id="18" name="17 Redondear rectángulo de esquina diagonal"/>
          <p:cNvSpPr/>
          <p:nvPr/>
        </p:nvSpPr>
        <p:spPr>
          <a:xfrm>
            <a:off x="646262" y="8383860"/>
            <a:ext cx="5256584" cy="1080120"/>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s-ES" sz="2000" dirty="0">
                <a:latin typeface="Arial" panose="020B0604020202020204" pitchFamily="34" charset="0"/>
                <a:cs typeface="Arial" panose="020B0604020202020204" pitchFamily="34" charset="0"/>
              </a:rPr>
              <a:t>Principales redes sociales en las cuales se enfocan la </a:t>
            </a:r>
            <a:r>
              <a:rPr lang="es-ES" sz="2000" dirty="0" err="1" smtClean="0">
                <a:latin typeface="Arial" panose="020B0604020202020204" pitchFamily="34" charset="0"/>
                <a:cs typeface="Arial" panose="020B0604020202020204" pitchFamily="34" charset="0"/>
              </a:rPr>
              <a:t>COACs</a:t>
            </a:r>
            <a:r>
              <a:rPr lang="es-ES" sz="2000" dirty="0" smtClean="0">
                <a:latin typeface="Arial" panose="020B0604020202020204" pitchFamily="34" charset="0"/>
                <a:cs typeface="Arial" panose="020B0604020202020204" pitchFamily="34" charset="0"/>
              </a:rPr>
              <a:t>  son Facebook con un 64,7 % e Instagram con un 35,3 %</a:t>
            </a:r>
            <a:endParaRPr lang="es-ES" sz="2000" dirty="0">
              <a:latin typeface="Arial" panose="020B0604020202020204" pitchFamily="34" charset="0"/>
              <a:cs typeface="Arial" panose="020B0604020202020204" pitchFamily="34" charset="0"/>
            </a:endParaRPr>
          </a:p>
        </p:txBody>
      </p:sp>
      <p:sp>
        <p:nvSpPr>
          <p:cNvPr id="19" name="18 Redondear rectángulo de esquina diagonal"/>
          <p:cNvSpPr/>
          <p:nvPr/>
        </p:nvSpPr>
        <p:spPr>
          <a:xfrm>
            <a:off x="12671598" y="8286480"/>
            <a:ext cx="5256584" cy="1080120"/>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s-ES" sz="2000" dirty="0" smtClean="0">
                <a:latin typeface="Arial" panose="020B0604020202020204" pitchFamily="34" charset="0"/>
                <a:cs typeface="Arial" panose="020B0604020202020204" pitchFamily="34" charset="0"/>
              </a:rPr>
              <a:t>La forma de interactuar de los usuarios con la compañía son las “reacciones” con un 70,59 %</a:t>
            </a:r>
            <a:endParaRPr lang="es-ES" sz="2000" dirty="0">
              <a:latin typeface="Arial" panose="020B0604020202020204" pitchFamily="34" charset="0"/>
              <a:cs typeface="Arial" panose="020B0604020202020204" pitchFamily="34" charset="0"/>
            </a:endParaRPr>
          </a:p>
        </p:txBody>
      </p:sp>
      <p:sp>
        <p:nvSpPr>
          <p:cNvPr id="20" name="19 Redondear rectángulo de esquina diagonal"/>
          <p:cNvSpPr/>
          <p:nvPr/>
        </p:nvSpPr>
        <p:spPr>
          <a:xfrm>
            <a:off x="12701028" y="2401379"/>
            <a:ext cx="5256584" cy="1080120"/>
          </a:xfrm>
          <a:prstGeom prst="round2Diag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2000" dirty="0">
                <a:latin typeface="Arial" panose="020B0604020202020204" pitchFamily="34" charset="0"/>
                <a:cs typeface="Arial" panose="020B0604020202020204" pitchFamily="34" charset="0"/>
              </a:rPr>
              <a:t>F</a:t>
            </a:r>
            <a:r>
              <a:rPr lang="es-ES" sz="2000" dirty="0" smtClean="0">
                <a:latin typeface="Arial" panose="020B0604020202020204" pitchFamily="34" charset="0"/>
                <a:cs typeface="Arial" panose="020B0604020202020204" pitchFamily="34" charset="0"/>
              </a:rPr>
              <a:t>orma </a:t>
            </a:r>
            <a:r>
              <a:rPr lang="es-ES" sz="2000" dirty="0">
                <a:latin typeface="Arial" panose="020B0604020202020204" pitchFamily="34" charset="0"/>
                <a:cs typeface="Arial" panose="020B0604020202020204" pitchFamily="34" charset="0"/>
              </a:rPr>
              <a:t>más recurrente en que los usuarios interactúan </a:t>
            </a:r>
          </a:p>
        </p:txBody>
      </p:sp>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6140"/>
          <a:stretch/>
        </p:blipFill>
        <p:spPr bwMode="auto">
          <a:xfrm>
            <a:off x="12512611" y="3714750"/>
            <a:ext cx="5574558" cy="4403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0 CuadroTexto"/>
          <p:cNvSpPr txBox="1"/>
          <p:nvPr/>
        </p:nvSpPr>
        <p:spPr>
          <a:xfrm>
            <a:off x="1150318" y="446042"/>
            <a:ext cx="16129792" cy="1107996"/>
          </a:xfrm>
          <a:prstGeom prst="rect">
            <a:avLst/>
          </a:prstGeom>
          <a:noFill/>
        </p:spPr>
        <p:txBody>
          <a:bodyPr wrap="square" rtlCol="0">
            <a:spAutoFit/>
          </a:bodyPr>
          <a:lstStyle/>
          <a:p>
            <a:pPr algn="ctr"/>
            <a:r>
              <a:rPr lang="es-ES" sz="6600" dirty="0" smtClean="0">
                <a:latin typeface="+mj-lt"/>
                <a:cs typeface="Arial" panose="020B0604020202020204" pitchFamily="34" charset="0"/>
              </a:rPr>
              <a:t>PERSPECTIVA FUNCIONARIOS</a:t>
            </a:r>
            <a:endParaRPr lang="es-ES" sz="6600" dirty="0">
              <a:latin typeface="+mj-lt"/>
              <a:cs typeface="Arial" panose="020B0604020202020204" pitchFamily="34" charset="0"/>
            </a:endParaRPr>
          </a:p>
        </p:txBody>
      </p:sp>
      <p:sp>
        <p:nvSpPr>
          <p:cNvPr id="21" name="テキスト プレースホルダー 10"/>
          <p:cNvSpPr>
            <a:spLocks noGrp="1"/>
          </p:cNvSpPr>
          <p:nvPr>
            <p:ph type="body" sz="quarter" idx="18"/>
          </p:nvPr>
        </p:nvSpPr>
        <p:spPr>
          <a:xfrm>
            <a:off x="862286" y="1543100"/>
            <a:ext cx="16489832" cy="576064"/>
          </a:xfrm>
        </p:spPr>
        <p:txBody>
          <a:bodyPr/>
          <a:lstStyle/>
          <a:p>
            <a:r>
              <a:rPr lang="en-US" b="1" dirty="0" smtClean="0">
                <a:latin typeface="Arial" panose="020B0604020202020204" pitchFamily="34" charset="0"/>
                <a:cs typeface="Arial" panose="020B0604020202020204" pitchFamily="34" charset="0"/>
              </a:rPr>
              <a:t>RESULTADOS - UNIVARIADO </a:t>
            </a:r>
          </a:p>
          <a:p>
            <a:endParaRPr lang="en-US" dirty="0"/>
          </a:p>
        </p:txBody>
      </p:sp>
    </p:spTree>
    <p:extLst>
      <p:ext uri="{BB962C8B-B14F-4D97-AF65-F5344CB8AC3E}">
        <p14:creationId xmlns:p14="http://schemas.microsoft.com/office/powerpoint/2010/main" val="846717518"/>
      </p:ext>
    </p:extLst>
  </p:cSld>
  <p:clrMapOvr>
    <a:masterClrMapping/>
  </p:clrMapOvr>
  <mc:AlternateContent xmlns:mc="http://schemas.openxmlformats.org/markup-compatibility/2006" xmlns:p14="http://schemas.microsoft.com/office/powerpoint/2010/main">
    <mc:Choice Requires="p14">
      <p:transition spd="slow" p14:dur="1600" advTm="3627">
        <p14:prism isInverted="1"/>
      </p:transition>
    </mc:Choice>
    <mc:Fallback xmlns="">
      <p:transition spd="slow" advTm="3627">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PERSPECTIVA CLIENTES</a:t>
            </a:r>
            <a:endParaRPr lang="es-ES" dirty="0"/>
          </a:p>
        </p:txBody>
      </p:sp>
      <p:sp>
        <p:nvSpPr>
          <p:cNvPr id="3" name="Marcador de número de diapositiva 2"/>
          <p:cNvSpPr>
            <a:spLocks noGrp="1"/>
          </p:cNvSpPr>
          <p:nvPr>
            <p:ph type="sldNum" sz="quarter" idx="12"/>
          </p:nvPr>
        </p:nvSpPr>
        <p:spPr/>
        <p:txBody>
          <a:bodyPr/>
          <a:lstStyle/>
          <a:p>
            <a:fld id="{387164BF-D67A-46C0-81D2-5BAF67C00C80}" type="slidenum">
              <a:rPr lang="en-US" smtClean="0"/>
              <a:pPr/>
              <a:t>24</a:t>
            </a:fld>
            <a:endParaRPr lang="en-US" dirty="0"/>
          </a:p>
        </p:txBody>
      </p:sp>
      <p:sp>
        <p:nvSpPr>
          <p:cNvPr id="5" name="Marcador de pie de página 4"/>
          <p:cNvSpPr>
            <a:spLocks noGrp="1"/>
          </p:cNvSpPr>
          <p:nvPr>
            <p:ph type="ftr" sz="quarter" idx="3"/>
          </p:nvPr>
        </p:nvSpPr>
        <p:spPr/>
        <p:txBody>
          <a:bodyPr/>
          <a:lstStyle/>
          <a:p>
            <a:r>
              <a:rPr lang="en-US" dirty="0"/>
              <a:t>ESPE - 2021</a:t>
            </a:r>
          </a:p>
        </p:txBody>
      </p:sp>
      <p:sp>
        <p:nvSpPr>
          <p:cNvPr id="6" name="Marcador de texto 5"/>
          <p:cNvSpPr>
            <a:spLocks noGrp="1"/>
          </p:cNvSpPr>
          <p:nvPr>
            <p:ph type="body" sz="quarter" idx="18"/>
          </p:nvPr>
        </p:nvSpPr>
        <p:spPr/>
        <p:txBody>
          <a:bodyPr/>
          <a:lstStyle/>
          <a:p>
            <a:r>
              <a:rPr lang="es-ES" b="1" dirty="0" smtClean="0">
                <a:latin typeface="Arial" panose="020B0604020202020204" pitchFamily="34" charset="0"/>
                <a:cs typeface="Arial" panose="020B0604020202020204" pitchFamily="34" charset="0"/>
              </a:rPr>
              <a:t>RESULTADOS – PERFIL DEL ENCUESTADO</a:t>
            </a:r>
            <a:endParaRPr lang="es-ES" b="1" dirty="0">
              <a:latin typeface="Arial" panose="020B0604020202020204" pitchFamily="34" charset="0"/>
              <a:cs typeface="Arial" panose="020B0604020202020204" pitchFamily="34" charset="0"/>
            </a:endParaRPr>
          </a:p>
        </p:txBody>
      </p:sp>
      <p:graphicFrame>
        <p:nvGraphicFramePr>
          <p:cNvPr id="7" name="Tabla 6"/>
          <p:cNvGraphicFramePr>
            <a:graphicFrameLocks noGrp="1"/>
          </p:cNvGraphicFramePr>
          <p:nvPr>
            <p:extLst>
              <p:ext uri="{D42A27DB-BD31-4B8C-83A1-F6EECF244321}">
                <p14:modId xmlns:p14="http://schemas.microsoft.com/office/powerpoint/2010/main" val="2014383942"/>
              </p:ext>
            </p:extLst>
          </p:nvPr>
        </p:nvGraphicFramePr>
        <p:xfrm>
          <a:off x="574259" y="2212157"/>
          <a:ext cx="17425928" cy="6665598"/>
        </p:xfrm>
        <a:graphic>
          <a:graphicData uri="http://schemas.openxmlformats.org/drawingml/2006/table">
            <a:tbl>
              <a:tblPr firstRow="1" firstCol="1" bandRow="1">
                <a:tableStyleId>{3B4B98B0-60AC-42C2-AFA5-B58CD77FA1E5}</a:tableStyleId>
              </a:tblPr>
              <a:tblGrid>
                <a:gridCol w="1340456">
                  <a:extLst>
                    <a:ext uri="{9D8B030D-6E8A-4147-A177-3AD203B41FA5}">
                      <a16:colId xmlns:a16="http://schemas.microsoft.com/office/drawing/2014/main" val="4019782975"/>
                    </a:ext>
                  </a:extLst>
                </a:gridCol>
                <a:gridCol w="1340456">
                  <a:extLst>
                    <a:ext uri="{9D8B030D-6E8A-4147-A177-3AD203B41FA5}">
                      <a16:colId xmlns:a16="http://schemas.microsoft.com/office/drawing/2014/main" val="2140229885"/>
                    </a:ext>
                  </a:extLst>
                </a:gridCol>
                <a:gridCol w="1340456">
                  <a:extLst>
                    <a:ext uri="{9D8B030D-6E8A-4147-A177-3AD203B41FA5}">
                      <a16:colId xmlns:a16="http://schemas.microsoft.com/office/drawing/2014/main" val="3182513934"/>
                    </a:ext>
                  </a:extLst>
                </a:gridCol>
                <a:gridCol w="875171">
                  <a:extLst>
                    <a:ext uri="{9D8B030D-6E8A-4147-A177-3AD203B41FA5}">
                      <a16:colId xmlns:a16="http://schemas.microsoft.com/office/drawing/2014/main" val="3257937222"/>
                    </a:ext>
                  </a:extLst>
                </a:gridCol>
                <a:gridCol w="1805741">
                  <a:extLst>
                    <a:ext uri="{9D8B030D-6E8A-4147-A177-3AD203B41FA5}">
                      <a16:colId xmlns:a16="http://schemas.microsoft.com/office/drawing/2014/main" val="2585370100"/>
                    </a:ext>
                  </a:extLst>
                </a:gridCol>
                <a:gridCol w="1340456">
                  <a:extLst>
                    <a:ext uri="{9D8B030D-6E8A-4147-A177-3AD203B41FA5}">
                      <a16:colId xmlns:a16="http://schemas.microsoft.com/office/drawing/2014/main" val="4077337158"/>
                    </a:ext>
                  </a:extLst>
                </a:gridCol>
                <a:gridCol w="1340456">
                  <a:extLst>
                    <a:ext uri="{9D8B030D-6E8A-4147-A177-3AD203B41FA5}">
                      <a16:colId xmlns:a16="http://schemas.microsoft.com/office/drawing/2014/main" val="2018675419"/>
                    </a:ext>
                  </a:extLst>
                </a:gridCol>
                <a:gridCol w="1340456">
                  <a:extLst>
                    <a:ext uri="{9D8B030D-6E8A-4147-A177-3AD203B41FA5}">
                      <a16:colId xmlns:a16="http://schemas.microsoft.com/office/drawing/2014/main" val="2113470962"/>
                    </a:ext>
                  </a:extLst>
                </a:gridCol>
                <a:gridCol w="1340456">
                  <a:extLst>
                    <a:ext uri="{9D8B030D-6E8A-4147-A177-3AD203B41FA5}">
                      <a16:colId xmlns:a16="http://schemas.microsoft.com/office/drawing/2014/main" val="2862594171"/>
                    </a:ext>
                  </a:extLst>
                </a:gridCol>
                <a:gridCol w="1340456">
                  <a:extLst>
                    <a:ext uri="{9D8B030D-6E8A-4147-A177-3AD203B41FA5}">
                      <a16:colId xmlns:a16="http://schemas.microsoft.com/office/drawing/2014/main" val="3572861219"/>
                    </a:ext>
                  </a:extLst>
                </a:gridCol>
                <a:gridCol w="1717115">
                  <a:extLst>
                    <a:ext uri="{9D8B030D-6E8A-4147-A177-3AD203B41FA5}">
                      <a16:colId xmlns:a16="http://schemas.microsoft.com/office/drawing/2014/main" val="1918846343"/>
                    </a:ext>
                  </a:extLst>
                </a:gridCol>
                <a:gridCol w="963797">
                  <a:extLst>
                    <a:ext uri="{9D8B030D-6E8A-4147-A177-3AD203B41FA5}">
                      <a16:colId xmlns:a16="http://schemas.microsoft.com/office/drawing/2014/main" val="3744429041"/>
                    </a:ext>
                  </a:extLst>
                </a:gridCol>
                <a:gridCol w="1340456">
                  <a:extLst>
                    <a:ext uri="{9D8B030D-6E8A-4147-A177-3AD203B41FA5}">
                      <a16:colId xmlns:a16="http://schemas.microsoft.com/office/drawing/2014/main" val="3604723509"/>
                    </a:ext>
                  </a:extLst>
                </a:gridCol>
              </a:tblGrid>
              <a:tr h="841109">
                <a:tc gridSpan="13">
                  <a:txBody>
                    <a:bodyPr/>
                    <a:lstStyle/>
                    <a:p>
                      <a:pPr algn="ctr">
                        <a:lnSpc>
                          <a:spcPct val="107000"/>
                        </a:lnSpc>
                        <a:spcAft>
                          <a:spcPts val="0"/>
                        </a:spcAft>
                      </a:pPr>
                      <a:r>
                        <a:rPr lang="es-EC" sz="2000">
                          <a:effectLst/>
                        </a:rPr>
                        <a:t> </a:t>
                      </a:r>
                      <a:endParaRPr lang="es-ES" sz="2000">
                        <a:effectLst/>
                      </a:endParaRPr>
                    </a:p>
                    <a:p>
                      <a:pPr algn="ctr">
                        <a:lnSpc>
                          <a:spcPct val="107000"/>
                        </a:lnSpc>
                        <a:spcAft>
                          <a:spcPts val="0"/>
                        </a:spcAft>
                      </a:pPr>
                      <a:r>
                        <a:rPr lang="es-EC" sz="2000">
                          <a:effectLst/>
                        </a:rPr>
                        <a:t>Clientes de las Cooperativas de Ahorro y Crédito</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981778482"/>
                  </a:ext>
                </a:extLst>
              </a:tr>
              <a:tr h="1261664">
                <a:tc>
                  <a:txBody>
                    <a:bodyPr/>
                    <a:lstStyle/>
                    <a:p>
                      <a:pPr algn="ctr">
                        <a:lnSpc>
                          <a:spcPct val="107000"/>
                        </a:lnSpc>
                        <a:spcAft>
                          <a:spcPts val="0"/>
                        </a:spcAft>
                      </a:pPr>
                      <a:r>
                        <a:rPr lang="es-EC" sz="2000">
                          <a:effectLst/>
                        </a:rPr>
                        <a:t>Categoría</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Género</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Número de </a:t>
                      </a:r>
                      <a:br>
                        <a:rPr lang="es-EC" sz="2000">
                          <a:effectLst/>
                        </a:rPr>
                      </a:br>
                      <a:r>
                        <a:rPr lang="es-EC" sz="2000">
                          <a:effectLst/>
                        </a:rPr>
                        <a:t>encuestados</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Edad</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Número</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Estado civil</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Número</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Nivel de </a:t>
                      </a:r>
                      <a:br>
                        <a:rPr lang="es-EC" sz="2000">
                          <a:effectLst/>
                        </a:rPr>
                      </a:br>
                      <a:r>
                        <a:rPr lang="es-EC" sz="2000">
                          <a:effectLst/>
                        </a:rPr>
                        <a:t>educación</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Número</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3783234843"/>
                  </a:ext>
                </a:extLst>
              </a:tr>
              <a:tr h="476380">
                <a:tc rowSpan="5">
                  <a:txBody>
                    <a:bodyPr/>
                    <a:lstStyle/>
                    <a:p>
                      <a:pPr algn="ctr">
                        <a:lnSpc>
                          <a:spcPct val="107000"/>
                        </a:lnSpc>
                        <a:spcAft>
                          <a:spcPts val="0"/>
                        </a:spcAft>
                      </a:pPr>
                      <a:r>
                        <a:rPr lang="es-EC" sz="2000">
                          <a:effectLst/>
                        </a:rPr>
                        <a:t>Segmento 1 y 2</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rowSpan="2">
                  <a:txBody>
                    <a:bodyPr/>
                    <a:lstStyle/>
                    <a:p>
                      <a:pPr algn="ctr">
                        <a:lnSpc>
                          <a:spcPct val="107000"/>
                        </a:lnSpc>
                        <a:spcAft>
                          <a:spcPts val="0"/>
                        </a:spcAft>
                      </a:pPr>
                      <a:r>
                        <a:rPr lang="es-EC" sz="2000">
                          <a:effectLst/>
                        </a:rPr>
                        <a:t>masculino</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rowSpan="2">
                  <a:txBody>
                    <a:bodyPr/>
                    <a:lstStyle/>
                    <a:p>
                      <a:pPr algn="ctr">
                        <a:lnSpc>
                          <a:spcPct val="107000"/>
                        </a:lnSpc>
                        <a:spcAft>
                          <a:spcPts val="0"/>
                        </a:spcAft>
                      </a:pPr>
                      <a:r>
                        <a:rPr lang="es-EC" sz="2000">
                          <a:effectLst/>
                        </a:rPr>
                        <a:t>182</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rowSpan="2">
                  <a:txBody>
                    <a:bodyPr/>
                    <a:lstStyle/>
                    <a:p>
                      <a:pPr algn="ctr">
                        <a:lnSpc>
                          <a:spcPct val="107000"/>
                        </a:lnSpc>
                        <a:spcAft>
                          <a:spcPts val="0"/>
                        </a:spcAft>
                      </a:pPr>
                      <a:r>
                        <a:rPr lang="es-ES" sz="2000">
                          <a:effectLst/>
                        </a:rPr>
                        <a:t>47,4</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&gt;</a:t>
                      </a:r>
                      <a:r>
                        <a:rPr lang="es-ES" sz="2000">
                          <a:effectLst/>
                        </a:rPr>
                        <a:t>=</a:t>
                      </a:r>
                      <a:r>
                        <a:rPr lang="es-EC" sz="2000">
                          <a:effectLst/>
                        </a:rPr>
                        <a:t>19</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1</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0,3</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Casado</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128</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S" sz="2000">
                          <a:effectLst/>
                        </a:rPr>
                        <a:t>33,3</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Primaria</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marL="38100" marR="38100" algn="r">
                        <a:lnSpc>
                          <a:spcPts val="1600"/>
                        </a:lnSpc>
                        <a:spcAft>
                          <a:spcPts val="800"/>
                        </a:spcAft>
                      </a:pPr>
                      <a:r>
                        <a:rPr lang="es-ES" sz="2000">
                          <a:effectLst/>
                        </a:rPr>
                        <a:t>9</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tc>
                <a:tc>
                  <a:txBody>
                    <a:bodyPr/>
                    <a:lstStyle/>
                    <a:p>
                      <a:pPr marL="38100" marR="38100" algn="r">
                        <a:lnSpc>
                          <a:spcPts val="1600"/>
                        </a:lnSpc>
                        <a:spcAft>
                          <a:spcPts val="800"/>
                        </a:spcAft>
                      </a:pPr>
                      <a:r>
                        <a:rPr lang="es-ES" sz="2000">
                          <a:effectLst/>
                        </a:rPr>
                        <a:t>2,3</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tc>
                <a:extLst>
                  <a:ext uri="{0D108BD9-81ED-4DB2-BD59-A6C34878D82A}">
                    <a16:rowId xmlns:a16="http://schemas.microsoft.com/office/drawing/2014/main" val="3248681639"/>
                  </a:ext>
                </a:extLst>
              </a:tr>
              <a:tr h="476380">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a:lnSpc>
                          <a:spcPct val="107000"/>
                        </a:lnSpc>
                        <a:spcAft>
                          <a:spcPts val="0"/>
                        </a:spcAft>
                      </a:pPr>
                      <a:r>
                        <a:rPr lang="es-ES" sz="2000">
                          <a:effectLst/>
                        </a:rPr>
                        <a:t>20 - 24</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27</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7,0</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Soltero</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179</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S" sz="2000">
                          <a:effectLst/>
                        </a:rPr>
                        <a:t>46,6</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S" sz="2000">
                          <a:effectLst/>
                        </a:rPr>
                        <a:t>Secundaria</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marL="38100" marR="38100" algn="r">
                        <a:lnSpc>
                          <a:spcPts val="1600"/>
                        </a:lnSpc>
                        <a:spcAft>
                          <a:spcPts val="800"/>
                        </a:spcAft>
                      </a:pPr>
                      <a:r>
                        <a:rPr lang="es-ES" sz="2000">
                          <a:effectLst/>
                        </a:rPr>
                        <a:t>186</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tc>
                <a:tc>
                  <a:txBody>
                    <a:bodyPr/>
                    <a:lstStyle/>
                    <a:p>
                      <a:pPr marL="38100" marR="38100" algn="r">
                        <a:lnSpc>
                          <a:spcPts val="1600"/>
                        </a:lnSpc>
                        <a:spcAft>
                          <a:spcPts val="800"/>
                        </a:spcAft>
                      </a:pPr>
                      <a:r>
                        <a:rPr lang="es-ES" sz="2000">
                          <a:effectLst/>
                        </a:rPr>
                        <a:t>48,4</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tc>
                <a:extLst>
                  <a:ext uri="{0D108BD9-81ED-4DB2-BD59-A6C34878D82A}">
                    <a16:rowId xmlns:a16="http://schemas.microsoft.com/office/drawing/2014/main" val="2438132933"/>
                  </a:ext>
                </a:extLst>
              </a:tr>
              <a:tr h="476380">
                <a:tc vMerge="1">
                  <a:txBody>
                    <a:bodyPr/>
                    <a:lstStyle/>
                    <a:p>
                      <a:endParaRPr lang="es-ES"/>
                    </a:p>
                  </a:txBody>
                  <a:tcPr/>
                </a:tc>
                <a:tc rowSpan="3">
                  <a:txBody>
                    <a:bodyPr/>
                    <a:lstStyle/>
                    <a:p>
                      <a:pPr algn="ctr">
                        <a:lnSpc>
                          <a:spcPct val="107000"/>
                        </a:lnSpc>
                        <a:spcAft>
                          <a:spcPts val="0"/>
                        </a:spcAft>
                      </a:pPr>
                      <a:r>
                        <a:rPr lang="es-EC" sz="2000">
                          <a:effectLst/>
                        </a:rPr>
                        <a:t>femenino</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rowSpan="3">
                  <a:txBody>
                    <a:bodyPr/>
                    <a:lstStyle/>
                    <a:p>
                      <a:pPr algn="ctr">
                        <a:lnSpc>
                          <a:spcPct val="107000"/>
                        </a:lnSpc>
                        <a:spcAft>
                          <a:spcPts val="0"/>
                        </a:spcAft>
                      </a:pPr>
                      <a:r>
                        <a:rPr lang="es-EC" sz="2000">
                          <a:effectLst/>
                        </a:rPr>
                        <a:t>202</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rowSpan="3">
                  <a:txBody>
                    <a:bodyPr/>
                    <a:lstStyle/>
                    <a:p>
                      <a:pPr algn="ctr">
                        <a:lnSpc>
                          <a:spcPct val="107000"/>
                        </a:lnSpc>
                        <a:spcAft>
                          <a:spcPts val="0"/>
                        </a:spcAft>
                      </a:pPr>
                      <a:r>
                        <a:rPr lang="es-ES" sz="2000">
                          <a:effectLst/>
                        </a:rPr>
                        <a:t>52,6</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S" sz="2000">
                          <a:effectLst/>
                        </a:rPr>
                        <a:t>25 - 29</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100</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26,0</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Divorciado</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36</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S" sz="2000">
                          <a:effectLst/>
                        </a:rPr>
                        <a:t>9,4</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S" sz="2000">
                          <a:effectLst/>
                        </a:rPr>
                        <a:t>Universidad</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marL="38100" marR="38100" algn="r">
                        <a:lnSpc>
                          <a:spcPts val="1600"/>
                        </a:lnSpc>
                        <a:spcAft>
                          <a:spcPts val="800"/>
                        </a:spcAft>
                      </a:pPr>
                      <a:r>
                        <a:rPr lang="es-ES" sz="2000">
                          <a:effectLst/>
                        </a:rPr>
                        <a:t>171</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tc>
                <a:tc>
                  <a:txBody>
                    <a:bodyPr/>
                    <a:lstStyle/>
                    <a:p>
                      <a:pPr marL="38100" marR="38100" algn="r">
                        <a:lnSpc>
                          <a:spcPts val="1600"/>
                        </a:lnSpc>
                        <a:spcAft>
                          <a:spcPts val="800"/>
                        </a:spcAft>
                      </a:pPr>
                      <a:r>
                        <a:rPr lang="es-ES" sz="2000">
                          <a:effectLst/>
                        </a:rPr>
                        <a:t>44,5</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tc>
                <a:extLst>
                  <a:ext uri="{0D108BD9-81ED-4DB2-BD59-A6C34878D82A}">
                    <a16:rowId xmlns:a16="http://schemas.microsoft.com/office/drawing/2014/main" val="3884530854"/>
                  </a:ext>
                </a:extLst>
              </a:tr>
              <a:tr h="476380">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a:lnSpc>
                          <a:spcPct val="107000"/>
                        </a:lnSpc>
                        <a:spcAft>
                          <a:spcPts val="0"/>
                        </a:spcAft>
                      </a:pPr>
                      <a:r>
                        <a:rPr lang="es-ES" sz="2000">
                          <a:effectLst/>
                        </a:rPr>
                        <a:t>30 - 34</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80</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20,8</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Viudo</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4</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S" sz="2000">
                          <a:effectLst/>
                        </a:rPr>
                        <a:t>1,0</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l">
                        <a:lnSpc>
                          <a:spcPct val="107000"/>
                        </a:lnSpc>
                        <a:spcAft>
                          <a:spcPts val="0"/>
                        </a:spcAft>
                      </a:pPr>
                      <a:r>
                        <a:rPr lang="es-ES" sz="2000">
                          <a:effectLst/>
                        </a:rPr>
                        <a:t>Posgrado</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marL="38100" marR="38100" algn="r">
                        <a:lnSpc>
                          <a:spcPts val="1600"/>
                        </a:lnSpc>
                        <a:spcAft>
                          <a:spcPts val="800"/>
                        </a:spcAft>
                      </a:pPr>
                      <a:r>
                        <a:rPr lang="es-ES" sz="2000">
                          <a:effectLst/>
                        </a:rPr>
                        <a:t>13</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tc>
                <a:tc>
                  <a:txBody>
                    <a:bodyPr/>
                    <a:lstStyle/>
                    <a:p>
                      <a:pPr marL="38100" marR="38100" algn="r">
                        <a:lnSpc>
                          <a:spcPts val="1600"/>
                        </a:lnSpc>
                        <a:spcAft>
                          <a:spcPts val="800"/>
                        </a:spcAft>
                      </a:pPr>
                      <a:r>
                        <a:rPr lang="es-ES" sz="2000">
                          <a:effectLst/>
                        </a:rPr>
                        <a:t>3,4</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tc>
                <a:extLst>
                  <a:ext uri="{0D108BD9-81ED-4DB2-BD59-A6C34878D82A}">
                    <a16:rowId xmlns:a16="http://schemas.microsoft.com/office/drawing/2014/main" val="3058614431"/>
                  </a:ext>
                </a:extLst>
              </a:tr>
              <a:tr h="476380">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a:lnSpc>
                          <a:spcPct val="107000"/>
                        </a:lnSpc>
                        <a:spcAft>
                          <a:spcPts val="0"/>
                        </a:spcAft>
                      </a:pPr>
                      <a:r>
                        <a:rPr lang="es-ES" sz="2000">
                          <a:effectLst/>
                        </a:rPr>
                        <a:t>35 - 39</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86</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22,4</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Unión libre</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37</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S" sz="2000">
                          <a:effectLst/>
                        </a:rPr>
                        <a:t>9,6</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Otros</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marL="38100" marR="38100" algn="r">
                        <a:lnSpc>
                          <a:spcPts val="1600"/>
                        </a:lnSpc>
                        <a:spcAft>
                          <a:spcPts val="800"/>
                        </a:spcAft>
                      </a:pPr>
                      <a:r>
                        <a:rPr lang="es-ES" sz="2000">
                          <a:effectLst/>
                        </a:rPr>
                        <a:t>5</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tc>
                <a:tc>
                  <a:txBody>
                    <a:bodyPr/>
                    <a:lstStyle/>
                    <a:p>
                      <a:pPr marL="38100" marR="38100" algn="r">
                        <a:lnSpc>
                          <a:spcPts val="1600"/>
                        </a:lnSpc>
                        <a:spcAft>
                          <a:spcPts val="800"/>
                        </a:spcAft>
                      </a:pPr>
                      <a:r>
                        <a:rPr lang="es-ES" sz="2000">
                          <a:effectLst/>
                        </a:rPr>
                        <a:t>1,3</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tc>
                <a:extLst>
                  <a:ext uri="{0D108BD9-81ED-4DB2-BD59-A6C34878D82A}">
                    <a16:rowId xmlns:a16="http://schemas.microsoft.com/office/drawing/2014/main" val="3688148288"/>
                  </a:ext>
                </a:extLst>
              </a:tr>
              <a:tr h="436185">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S" sz="2000">
                          <a:effectLst/>
                        </a:rPr>
                        <a:t>40 - 44</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32</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8,3</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618852558"/>
                  </a:ext>
                </a:extLst>
              </a:tr>
              <a:tr h="436185">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S" sz="2000">
                          <a:effectLst/>
                        </a:rPr>
                        <a:t>45 - 49</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25</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6,5</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932631330"/>
                  </a:ext>
                </a:extLst>
              </a:tr>
              <a:tr h="436185">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S" sz="2000">
                          <a:effectLst/>
                        </a:rPr>
                        <a:t>50 - 54</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20</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5,2</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396780096"/>
                  </a:ext>
                </a:extLst>
              </a:tr>
              <a:tr h="436185">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S" sz="2000">
                          <a:effectLst/>
                        </a:rPr>
                        <a:t>55+</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13</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3,4</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 </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2671695198"/>
                  </a:ext>
                </a:extLst>
              </a:tr>
              <a:tr h="436185">
                <a:tc>
                  <a:txBody>
                    <a:bodyPr/>
                    <a:lstStyle/>
                    <a:p>
                      <a:pPr algn="ctr">
                        <a:lnSpc>
                          <a:spcPct val="107000"/>
                        </a:lnSpc>
                        <a:spcAft>
                          <a:spcPts val="0"/>
                        </a:spcAft>
                      </a:pPr>
                      <a:r>
                        <a:rPr lang="es-EC" sz="2000">
                          <a:effectLst/>
                        </a:rPr>
                        <a:t>Total</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l">
                        <a:lnSpc>
                          <a:spcPct val="107000"/>
                        </a:lnSpc>
                      </a:pPr>
                      <a:endParaRPr lang="es-ES" sz="2000">
                        <a:solidFill>
                          <a:srgbClr val="000000"/>
                        </a:solidFill>
                        <a:effectLst/>
                        <a:latin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384</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100</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l">
                        <a:lnSpc>
                          <a:spcPct val="107000"/>
                        </a:lnSpc>
                      </a:pPr>
                      <a:endParaRPr lang="es-ES" sz="2000">
                        <a:solidFill>
                          <a:srgbClr val="000000"/>
                        </a:solidFill>
                        <a:effectLst/>
                        <a:latin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384</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100</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l">
                        <a:lnSpc>
                          <a:spcPct val="107000"/>
                        </a:lnSpc>
                      </a:pPr>
                      <a:endParaRPr lang="es-ES" sz="2000">
                        <a:solidFill>
                          <a:srgbClr val="000000"/>
                        </a:solidFill>
                        <a:effectLst/>
                        <a:latin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384</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100</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l">
                        <a:lnSpc>
                          <a:spcPct val="107000"/>
                        </a:lnSpc>
                      </a:pPr>
                      <a:endParaRPr lang="es-ES" sz="2000">
                        <a:solidFill>
                          <a:srgbClr val="000000"/>
                        </a:solidFill>
                        <a:effectLst/>
                        <a:latin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0"/>
                        </a:spcAft>
                      </a:pPr>
                      <a:r>
                        <a:rPr lang="es-EC" sz="2000">
                          <a:effectLst/>
                        </a:rPr>
                        <a:t>384</a:t>
                      </a:r>
                      <a:endParaRPr lang="es-ES" sz="20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l">
                        <a:lnSpc>
                          <a:spcPct val="107000"/>
                        </a:lnSpc>
                      </a:pPr>
                      <a:endParaRPr lang="es-ES" sz="2000" dirty="0">
                        <a:solidFill>
                          <a:srgbClr val="000000"/>
                        </a:solidFill>
                        <a:effectLst/>
                        <a:latin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2744189484"/>
                  </a:ext>
                </a:extLst>
              </a:tr>
            </a:tbl>
          </a:graphicData>
        </a:graphic>
      </p:graphicFrame>
    </p:spTree>
    <p:extLst>
      <p:ext uri="{BB962C8B-B14F-4D97-AF65-F5344CB8AC3E}">
        <p14:creationId xmlns:p14="http://schemas.microsoft.com/office/powerpoint/2010/main" val="13475959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PERSPECTIVA CLIENTES</a:t>
            </a:r>
          </a:p>
        </p:txBody>
      </p:sp>
      <p:sp>
        <p:nvSpPr>
          <p:cNvPr id="3" name="Marcador de número de diapositiva 2"/>
          <p:cNvSpPr>
            <a:spLocks noGrp="1"/>
          </p:cNvSpPr>
          <p:nvPr>
            <p:ph type="sldNum" sz="quarter" idx="12"/>
          </p:nvPr>
        </p:nvSpPr>
        <p:spPr/>
        <p:txBody>
          <a:bodyPr/>
          <a:lstStyle/>
          <a:p>
            <a:fld id="{387164BF-D67A-46C0-81D2-5BAF67C00C80}" type="slidenum">
              <a:rPr lang="en-US" smtClean="0"/>
              <a:pPr/>
              <a:t>25</a:t>
            </a:fld>
            <a:endParaRPr lang="en-US" dirty="0"/>
          </a:p>
        </p:txBody>
      </p:sp>
      <p:sp>
        <p:nvSpPr>
          <p:cNvPr id="4" name="Marcador de pie de página 3"/>
          <p:cNvSpPr>
            <a:spLocks noGrp="1"/>
          </p:cNvSpPr>
          <p:nvPr>
            <p:ph type="ftr" sz="quarter" idx="3"/>
          </p:nvPr>
        </p:nvSpPr>
        <p:spPr/>
        <p:txBody>
          <a:bodyPr/>
          <a:lstStyle/>
          <a:p>
            <a:r>
              <a:rPr lang="en-US" dirty="0"/>
              <a:t>ESPE - 2021</a:t>
            </a:r>
          </a:p>
        </p:txBody>
      </p:sp>
      <p:sp>
        <p:nvSpPr>
          <p:cNvPr id="5" name="Marcador de texto 4"/>
          <p:cNvSpPr>
            <a:spLocks noGrp="1"/>
          </p:cNvSpPr>
          <p:nvPr>
            <p:ph type="body" sz="quarter" idx="18"/>
          </p:nvPr>
        </p:nvSpPr>
        <p:spPr/>
        <p:txBody>
          <a:bodyPr/>
          <a:lstStyle/>
          <a:p>
            <a:r>
              <a:rPr lang="es-ES" b="1" dirty="0" smtClean="0">
                <a:latin typeface="Arial" panose="020B0604020202020204" pitchFamily="34" charset="0"/>
                <a:cs typeface="Arial" panose="020B0604020202020204" pitchFamily="34" charset="0"/>
              </a:rPr>
              <a:t>RESULTADOS - UNIVARIADO</a:t>
            </a:r>
            <a:endParaRPr lang="es-ES" b="1" dirty="0">
              <a:latin typeface="Arial" panose="020B0604020202020204" pitchFamily="34" charset="0"/>
              <a:cs typeface="Arial" panose="020B0604020202020204" pitchFamily="34" charset="0"/>
            </a:endParaRPr>
          </a:p>
        </p:txBody>
      </p:sp>
      <p:pic>
        <p:nvPicPr>
          <p:cNvPr id="7" name="Imagen 6"/>
          <p:cNvPicPr/>
          <p:nvPr/>
        </p:nvPicPr>
        <p:blipFill rotWithShape="1">
          <a:blip r:embed="rId2">
            <a:extLst>
              <a:ext uri="{28A0092B-C50C-407E-A947-70E740481C1C}">
                <a14:useLocalDpi xmlns:a14="http://schemas.microsoft.com/office/drawing/2010/main" val="0"/>
              </a:ext>
            </a:extLst>
          </a:blip>
          <a:srcRect l="9648" r="14912"/>
          <a:stretch/>
        </p:blipFill>
        <p:spPr bwMode="auto">
          <a:xfrm>
            <a:off x="430238" y="2728714"/>
            <a:ext cx="7488832" cy="5760640"/>
          </a:xfrm>
          <a:prstGeom prst="rect">
            <a:avLst/>
          </a:prstGeom>
          <a:noFill/>
          <a:ln>
            <a:noFill/>
          </a:ln>
        </p:spPr>
      </p:pic>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9223079" y="2695228"/>
            <a:ext cx="8769246" cy="5760640"/>
          </a:xfrm>
          <a:prstGeom prst="rect">
            <a:avLst/>
          </a:prstGeom>
          <a:noFill/>
          <a:ln>
            <a:noFill/>
          </a:ln>
        </p:spPr>
      </p:pic>
      <p:sp>
        <p:nvSpPr>
          <p:cNvPr id="12" name="Flecha derecha 11"/>
          <p:cNvSpPr/>
          <p:nvPr/>
        </p:nvSpPr>
        <p:spPr>
          <a:xfrm>
            <a:off x="7996386" y="5284998"/>
            <a:ext cx="1159993" cy="648072"/>
          </a:xfrm>
          <a:prstGeom prst="rightArrow">
            <a:avLst/>
          </a:prstGeom>
          <a:solidFill>
            <a:srgbClr val="06105A">
              <a:alpha val="10196"/>
            </a:srgbClr>
          </a:solidFill>
          <a:ln w="98425"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10601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PERSPECTIVA CLIENTES</a:t>
            </a:r>
          </a:p>
        </p:txBody>
      </p:sp>
      <p:sp>
        <p:nvSpPr>
          <p:cNvPr id="3" name="Marcador de número de diapositiva 2"/>
          <p:cNvSpPr>
            <a:spLocks noGrp="1"/>
          </p:cNvSpPr>
          <p:nvPr>
            <p:ph type="sldNum" sz="quarter" idx="12"/>
          </p:nvPr>
        </p:nvSpPr>
        <p:spPr/>
        <p:txBody>
          <a:bodyPr/>
          <a:lstStyle/>
          <a:p>
            <a:fld id="{387164BF-D67A-46C0-81D2-5BAF67C00C80}" type="slidenum">
              <a:rPr lang="en-US" smtClean="0"/>
              <a:pPr/>
              <a:t>26</a:t>
            </a:fld>
            <a:endParaRPr lang="en-US" dirty="0"/>
          </a:p>
        </p:txBody>
      </p:sp>
      <p:sp>
        <p:nvSpPr>
          <p:cNvPr id="4" name="Marcador de pie de página 3"/>
          <p:cNvSpPr>
            <a:spLocks noGrp="1"/>
          </p:cNvSpPr>
          <p:nvPr>
            <p:ph type="ftr" sz="quarter" idx="3"/>
          </p:nvPr>
        </p:nvSpPr>
        <p:spPr/>
        <p:txBody>
          <a:bodyPr/>
          <a:lstStyle/>
          <a:p>
            <a:r>
              <a:rPr lang="en-US" dirty="0"/>
              <a:t>ESPE - 2021</a:t>
            </a:r>
          </a:p>
        </p:txBody>
      </p:sp>
      <p:sp>
        <p:nvSpPr>
          <p:cNvPr id="12" name="Flecha derecha 11"/>
          <p:cNvSpPr/>
          <p:nvPr/>
        </p:nvSpPr>
        <p:spPr>
          <a:xfrm>
            <a:off x="8428620" y="5284998"/>
            <a:ext cx="1159993" cy="648072"/>
          </a:xfrm>
          <a:prstGeom prst="rightArrow">
            <a:avLst/>
          </a:prstGeom>
          <a:solidFill>
            <a:srgbClr val="06105A">
              <a:alpha val="10196"/>
            </a:srgbClr>
          </a:solidFill>
          <a:ln w="98425"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p:cNvPicPr/>
          <p:nvPr/>
        </p:nvPicPr>
        <p:blipFill>
          <a:blip r:embed="rId2">
            <a:extLst>
              <a:ext uri="{28A0092B-C50C-407E-A947-70E740481C1C}">
                <a14:useLocalDpi xmlns:a14="http://schemas.microsoft.com/office/drawing/2010/main" val="0"/>
              </a:ext>
            </a:extLst>
          </a:blip>
          <a:srcRect/>
          <a:stretch>
            <a:fillRect/>
          </a:stretch>
        </p:blipFill>
        <p:spPr bwMode="auto">
          <a:xfrm>
            <a:off x="142206" y="2888463"/>
            <a:ext cx="8208912" cy="5441142"/>
          </a:xfrm>
          <a:prstGeom prst="rect">
            <a:avLst/>
          </a:prstGeom>
          <a:noFill/>
          <a:ln>
            <a:noFill/>
          </a:ln>
        </p:spPr>
      </p:pic>
      <p:pic>
        <p:nvPicPr>
          <p:cNvPr id="1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9666456" y="2888463"/>
            <a:ext cx="8477750" cy="5441142"/>
          </a:xfrm>
          <a:prstGeom prst="rect">
            <a:avLst/>
          </a:prstGeom>
          <a:noFill/>
          <a:ln>
            <a:noFill/>
          </a:ln>
        </p:spPr>
      </p:pic>
      <p:sp>
        <p:nvSpPr>
          <p:cNvPr id="14" name="Marcador de texto 4"/>
          <p:cNvSpPr>
            <a:spLocks noGrp="1"/>
          </p:cNvSpPr>
          <p:nvPr>
            <p:ph type="body" sz="quarter" idx="18"/>
          </p:nvPr>
        </p:nvSpPr>
        <p:spPr>
          <a:xfrm>
            <a:off x="862286" y="1543100"/>
            <a:ext cx="16489832" cy="576064"/>
          </a:xfrm>
        </p:spPr>
        <p:txBody>
          <a:bodyPr/>
          <a:lstStyle/>
          <a:p>
            <a:r>
              <a:rPr lang="es-ES" b="1" dirty="0" smtClean="0">
                <a:latin typeface="Arial" panose="020B0604020202020204" pitchFamily="34" charset="0"/>
                <a:cs typeface="Arial" panose="020B0604020202020204" pitchFamily="34" charset="0"/>
              </a:rPr>
              <a:t>RESULTADOS - UNIVARIADO</a:t>
            </a:r>
            <a:endParaRPr lang="es-E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16820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PERSPECTIVA CLIENTES</a:t>
            </a:r>
          </a:p>
        </p:txBody>
      </p:sp>
      <p:sp>
        <p:nvSpPr>
          <p:cNvPr id="3" name="Marcador de número de diapositiva 2"/>
          <p:cNvSpPr>
            <a:spLocks noGrp="1"/>
          </p:cNvSpPr>
          <p:nvPr>
            <p:ph type="sldNum" sz="quarter" idx="12"/>
          </p:nvPr>
        </p:nvSpPr>
        <p:spPr/>
        <p:txBody>
          <a:bodyPr/>
          <a:lstStyle/>
          <a:p>
            <a:fld id="{387164BF-D67A-46C0-81D2-5BAF67C00C80}" type="slidenum">
              <a:rPr lang="en-US" smtClean="0"/>
              <a:pPr/>
              <a:t>27</a:t>
            </a:fld>
            <a:endParaRPr lang="en-US" dirty="0"/>
          </a:p>
        </p:txBody>
      </p:sp>
      <p:sp>
        <p:nvSpPr>
          <p:cNvPr id="4" name="Marcador de pie de página 3"/>
          <p:cNvSpPr>
            <a:spLocks noGrp="1"/>
          </p:cNvSpPr>
          <p:nvPr>
            <p:ph type="ftr" sz="quarter" idx="3"/>
          </p:nvPr>
        </p:nvSpPr>
        <p:spPr/>
        <p:txBody>
          <a:bodyPr/>
          <a:lstStyle/>
          <a:p>
            <a:r>
              <a:rPr lang="en-US" dirty="0"/>
              <a:t>ESPE - 2021</a:t>
            </a:r>
          </a:p>
        </p:txBody>
      </p:sp>
      <p:sp>
        <p:nvSpPr>
          <p:cNvPr id="12" name="Flecha derecha 11"/>
          <p:cNvSpPr/>
          <p:nvPr/>
        </p:nvSpPr>
        <p:spPr>
          <a:xfrm>
            <a:off x="8563209" y="5333896"/>
            <a:ext cx="1159993" cy="648072"/>
          </a:xfrm>
          <a:prstGeom prst="rightArrow">
            <a:avLst/>
          </a:prstGeom>
          <a:solidFill>
            <a:srgbClr val="06105A">
              <a:alpha val="10196"/>
            </a:srgbClr>
          </a:solidFill>
          <a:ln w="98425"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142205" y="3117447"/>
            <a:ext cx="8384999" cy="5554445"/>
          </a:xfrm>
          <a:prstGeom prst="rect">
            <a:avLst/>
          </a:prstGeom>
          <a:noFill/>
          <a:ln>
            <a:noFill/>
          </a:ln>
        </p:spPr>
      </p:pic>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9935294" y="3117447"/>
            <a:ext cx="7992887" cy="5554445"/>
          </a:xfrm>
          <a:prstGeom prst="rect">
            <a:avLst/>
          </a:prstGeom>
          <a:noFill/>
          <a:ln>
            <a:noFill/>
          </a:ln>
        </p:spPr>
      </p:pic>
      <p:sp>
        <p:nvSpPr>
          <p:cNvPr id="10" name="Marcador de texto 4"/>
          <p:cNvSpPr>
            <a:spLocks noGrp="1"/>
          </p:cNvSpPr>
          <p:nvPr>
            <p:ph type="body" sz="quarter" idx="18"/>
          </p:nvPr>
        </p:nvSpPr>
        <p:spPr>
          <a:xfrm>
            <a:off x="862286" y="1543100"/>
            <a:ext cx="16489832" cy="576064"/>
          </a:xfrm>
        </p:spPr>
        <p:txBody>
          <a:bodyPr/>
          <a:lstStyle/>
          <a:p>
            <a:r>
              <a:rPr lang="es-ES" b="1" dirty="0" smtClean="0">
                <a:latin typeface="Arial" panose="020B0604020202020204" pitchFamily="34" charset="0"/>
                <a:cs typeface="Arial" panose="020B0604020202020204" pitchFamily="34" charset="0"/>
              </a:rPr>
              <a:t>RESULTADOS - UNIVARIADO</a:t>
            </a:r>
            <a:endParaRPr lang="es-E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46480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PERSPECTIVA CLIENTES</a:t>
            </a:r>
          </a:p>
        </p:txBody>
      </p:sp>
      <p:sp>
        <p:nvSpPr>
          <p:cNvPr id="3" name="Marcador de número de diapositiva 2"/>
          <p:cNvSpPr>
            <a:spLocks noGrp="1"/>
          </p:cNvSpPr>
          <p:nvPr>
            <p:ph type="sldNum" sz="quarter" idx="12"/>
          </p:nvPr>
        </p:nvSpPr>
        <p:spPr/>
        <p:txBody>
          <a:bodyPr/>
          <a:lstStyle/>
          <a:p>
            <a:fld id="{387164BF-D67A-46C0-81D2-5BAF67C00C80}" type="slidenum">
              <a:rPr lang="en-US" smtClean="0"/>
              <a:pPr/>
              <a:t>28</a:t>
            </a:fld>
            <a:endParaRPr lang="en-US" dirty="0"/>
          </a:p>
        </p:txBody>
      </p:sp>
      <p:sp>
        <p:nvSpPr>
          <p:cNvPr id="4" name="Marcador de pie de página 3"/>
          <p:cNvSpPr>
            <a:spLocks noGrp="1"/>
          </p:cNvSpPr>
          <p:nvPr>
            <p:ph type="ftr" sz="quarter" idx="3"/>
          </p:nvPr>
        </p:nvSpPr>
        <p:spPr/>
        <p:txBody>
          <a:bodyPr/>
          <a:lstStyle/>
          <a:p>
            <a:r>
              <a:rPr lang="en-US" dirty="0"/>
              <a:t>ESPE - 2021</a:t>
            </a:r>
          </a:p>
        </p:txBody>
      </p:sp>
      <p:sp>
        <p:nvSpPr>
          <p:cNvPr id="12" name="Flecha derecha 11"/>
          <p:cNvSpPr/>
          <p:nvPr/>
        </p:nvSpPr>
        <p:spPr>
          <a:xfrm>
            <a:off x="8527205" y="5532774"/>
            <a:ext cx="1159993" cy="648072"/>
          </a:xfrm>
          <a:prstGeom prst="rightArrow">
            <a:avLst/>
          </a:prstGeom>
          <a:solidFill>
            <a:srgbClr val="06105A">
              <a:alpha val="10196"/>
            </a:srgbClr>
          </a:solidFill>
          <a:ln w="98425"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214214" y="3124935"/>
            <a:ext cx="8127664" cy="5463751"/>
          </a:xfrm>
          <a:prstGeom prst="rect">
            <a:avLst/>
          </a:prstGeom>
          <a:noFill/>
          <a:ln>
            <a:noFill/>
          </a:ln>
        </p:spPr>
      </p:pic>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9687198" y="3094628"/>
            <a:ext cx="8280669" cy="5494058"/>
          </a:xfrm>
          <a:prstGeom prst="rect">
            <a:avLst/>
          </a:prstGeom>
          <a:noFill/>
          <a:ln>
            <a:noFill/>
          </a:ln>
        </p:spPr>
      </p:pic>
      <p:sp>
        <p:nvSpPr>
          <p:cNvPr id="10" name="Marcador de texto 4"/>
          <p:cNvSpPr>
            <a:spLocks noGrp="1"/>
          </p:cNvSpPr>
          <p:nvPr>
            <p:ph type="body" sz="quarter" idx="18"/>
          </p:nvPr>
        </p:nvSpPr>
        <p:spPr>
          <a:xfrm>
            <a:off x="862286" y="1543100"/>
            <a:ext cx="16489832" cy="576064"/>
          </a:xfrm>
        </p:spPr>
        <p:txBody>
          <a:bodyPr/>
          <a:lstStyle/>
          <a:p>
            <a:r>
              <a:rPr lang="es-ES" b="1" dirty="0" smtClean="0">
                <a:latin typeface="Arial" panose="020B0604020202020204" pitchFamily="34" charset="0"/>
                <a:cs typeface="Arial" panose="020B0604020202020204" pitchFamily="34" charset="0"/>
              </a:rPr>
              <a:t>RESULTADOS - UNIVARIADO</a:t>
            </a:r>
            <a:endParaRPr lang="es-E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13723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PERSPECTIVA CLIENTES</a:t>
            </a:r>
          </a:p>
        </p:txBody>
      </p:sp>
      <p:sp>
        <p:nvSpPr>
          <p:cNvPr id="3" name="Marcador de número de diapositiva 2"/>
          <p:cNvSpPr>
            <a:spLocks noGrp="1"/>
          </p:cNvSpPr>
          <p:nvPr>
            <p:ph type="sldNum" sz="quarter" idx="12"/>
          </p:nvPr>
        </p:nvSpPr>
        <p:spPr/>
        <p:txBody>
          <a:bodyPr/>
          <a:lstStyle/>
          <a:p>
            <a:fld id="{387164BF-D67A-46C0-81D2-5BAF67C00C80}" type="slidenum">
              <a:rPr lang="en-US" smtClean="0"/>
              <a:pPr/>
              <a:t>29</a:t>
            </a:fld>
            <a:endParaRPr lang="en-US" dirty="0"/>
          </a:p>
        </p:txBody>
      </p:sp>
      <p:sp>
        <p:nvSpPr>
          <p:cNvPr id="4" name="Marcador de pie de página 3"/>
          <p:cNvSpPr>
            <a:spLocks noGrp="1"/>
          </p:cNvSpPr>
          <p:nvPr>
            <p:ph type="ftr" sz="quarter" idx="3"/>
          </p:nvPr>
        </p:nvSpPr>
        <p:spPr/>
        <p:txBody>
          <a:bodyPr/>
          <a:lstStyle/>
          <a:p>
            <a:r>
              <a:rPr lang="en-US" dirty="0"/>
              <a:t>ESPE - 2021</a:t>
            </a:r>
          </a:p>
        </p:txBody>
      </p:sp>
      <p:sp>
        <p:nvSpPr>
          <p:cNvPr id="12" name="Flecha derecha 11"/>
          <p:cNvSpPr/>
          <p:nvPr/>
        </p:nvSpPr>
        <p:spPr>
          <a:xfrm>
            <a:off x="8279110" y="5359524"/>
            <a:ext cx="1159993" cy="648072"/>
          </a:xfrm>
          <a:prstGeom prst="rightArrow">
            <a:avLst/>
          </a:prstGeom>
          <a:solidFill>
            <a:srgbClr val="06105A">
              <a:alpha val="10196"/>
            </a:srgbClr>
          </a:solidFill>
          <a:ln w="98425"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214214" y="3271292"/>
            <a:ext cx="7920880" cy="5472608"/>
          </a:xfrm>
          <a:prstGeom prst="rect">
            <a:avLst/>
          </a:prstGeom>
          <a:noFill/>
          <a:ln>
            <a:noFill/>
          </a:ln>
        </p:spPr>
      </p:pic>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9719270" y="3260998"/>
            <a:ext cx="8208912" cy="5482902"/>
          </a:xfrm>
          <a:prstGeom prst="rect">
            <a:avLst/>
          </a:prstGeom>
          <a:noFill/>
          <a:ln>
            <a:noFill/>
          </a:ln>
        </p:spPr>
      </p:pic>
      <p:sp>
        <p:nvSpPr>
          <p:cNvPr id="10" name="Marcador de texto 4"/>
          <p:cNvSpPr>
            <a:spLocks noGrp="1"/>
          </p:cNvSpPr>
          <p:nvPr>
            <p:ph type="body" sz="quarter" idx="18"/>
          </p:nvPr>
        </p:nvSpPr>
        <p:spPr>
          <a:xfrm>
            <a:off x="862286" y="1543100"/>
            <a:ext cx="16489832" cy="576064"/>
          </a:xfrm>
        </p:spPr>
        <p:txBody>
          <a:bodyPr/>
          <a:lstStyle/>
          <a:p>
            <a:r>
              <a:rPr lang="es-ES" b="1" dirty="0" smtClean="0">
                <a:latin typeface="Arial" panose="020B0604020202020204" pitchFamily="34" charset="0"/>
                <a:cs typeface="Arial" panose="020B0604020202020204" pitchFamily="34" charset="0"/>
              </a:rPr>
              <a:t>RESULTADOS - UNIVARIADO</a:t>
            </a:r>
            <a:endParaRPr lang="es-E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50623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IMPORTANCIA</a:t>
            </a:r>
            <a:endParaRPr lang="es-ES" dirty="0"/>
          </a:p>
        </p:txBody>
      </p:sp>
      <p:sp>
        <p:nvSpPr>
          <p:cNvPr id="3" name="Marcador de número de diapositiva 2"/>
          <p:cNvSpPr>
            <a:spLocks noGrp="1"/>
          </p:cNvSpPr>
          <p:nvPr>
            <p:ph type="sldNum" sz="quarter" idx="12"/>
          </p:nvPr>
        </p:nvSpPr>
        <p:spPr/>
        <p:txBody>
          <a:bodyPr/>
          <a:lstStyle/>
          <a:p>
            <a:fld id="{387164BF-D67A-46C0-81D2-5BAF67C00C80}" type="slidenum">
              <a:rPr lang="en-US" smtClean="0"/>
              <a:pPr/>
              <a:t>3</a:t>
            </a:fld>
            <a:endParaRPr lang="en-US" dirty="0"/>
          </a:p>
        </p:txBody>
      </p:sp>
      <p:pic>
        <p:nvPicPr>
          <p:cNvPr id="22" name="Marcador de posición de imagen 21"/>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6302" r="26302"/>
          <a:stretch>
            <a:fillRect/>
          </a:stretch>
        </p:blipFill>
        <p:spPr/>
      </p:pic>
      <p:sp>
        <p:nvSpPr>
          <p:cNvPr id="5" name="Marcador de texto 4"/>
          <p:cNvSpPr>
            <a:spLocks noGrp="1"/>
          </p:cNvSpPr>
          <p:nvPr>
            <p:ph type="body" sz="quarter" idx="14"/>
          </p:nvPr>
        </p:nvSpPr>
        <p:spPr/>
        <p:txBody>
          <a:bodyPr/>
          <a:lstStyle/>
          <a:p>
            <a:r>
              <a:rPr lang="es-ES" sz="4000" dirty="0" smtClean="0">
                <a:latin typeface="Arial" panose="020B0604020202020204" pitchFamily="34" charset="0"/>
                <a:cs typeface="Arial" panose="020B0604020202020204" pitchFamily="34" charset="0"/>
              </a:rPr>
              <a:t>Segmentos</a:t>
            </a:r>
            <a:endParaRPr lang="es-ES" sz="4000" dirty="0">
              <a:latin typeface="Arial" panose="020B0604020202020204" pitchFamily="34" charset="0"/>
              <a:cs typeface="Arial" panose="020B0604020202020204" pitchFamily="34" charset="0"/>
            </a:endParaRPr>
          </a:p>
        </p:txBody>
      </p:sp>
      <p:sp>
        <p:nvSpPr>
          <p:cNvPr id="6" name="Marcador de texto 5"/>
          <p:cNvSpPr>
            <a:spLocks noGrp="1"/>
          </p:cNvSpPr>
          <p:nvPr>
            <p:ph type="body" sz="quarter" idx="15"/>
          </p:nvPr>
        </p:nvSpPr>
        <p:spPr/>
        <p:txBody>
          <a:bodyPr/>
          <a:lstStyle/>
          <a:p>
            <a:r>
              <a:rPr lang="es-ES" dirty="0" smtClean="0"/>
              <a:t>Clientes.</a:t>
            </a:r>
          </a:p>
          <a:p>
            <a:r>
              <a:rPr lang="es-ES" dirty="0" smtClean="0"/>
              <a:t>Mismas necesidades a ser cubiertas.</a:t>
            </a:r>
          </a:p>
          <a:p>
            <a:r>
              <a:rPr lang="es-ES" dirty="0" smtClean="0"/>
              <a:t>Sector Financiero</a:t>
            </a:r>
          </a:p>
        </p:txBody>
      </p:sp>
      <p:sp>
        <p:nvSpPr>
          <p:cNvPr id="7" name="Marcador de pie de página 6"/>
          <p:cNvSpPr>
            <a:spLocks noGrp="1"/>
          </p:cNvSpPr>
          <p:nvPr>
            <p:ph type="ftr" sz="quarter" idx="3"/>
          </p:nvPr>
        </p:nvSpPr>
        <p:spPr/>
        <p:txBody>
          <a:bodyPr/>
          <a:lstStyle/>
          <a:p>
            <a:r>
              <a:rPr lang="en-US" dirty="0"/>
              <a:t>ESPE - 2021</a:t>
            </a:r>
          </a:p>
        </p:txBody>
      </p:sp>
      <p:sp>
        <p:nvSpPr>
          <p:cNvPr id="8" name="Marcador de texto 7"/>
          <p:cNvSpPr>
            <a:spLocks noGrp="1"/>
          </p:cNvSpPr>
          <p:nvPr>
            <p:ph type="body" sz="quarter" idx="18"/>
          </p:nvPr>
        </p:nvSpPr>
        <p:spPr/>
        <p:txBody>
          <a:bodyPr/>
          <a:lstStyle/>
          <a:p>
            <a:r>
              <a:rPr lang="es-ES" b="1" dirty="0" smtClean="0">
                <a:latin typeface="Arial" panose="020B0604020202020204" pitchFamily="34" charset="0"/>
                <a:cs typeface="Arial" panose="020B0604020202020204" pitchFamily="34" charset="0"/>
              </a:rPr>
              <a:t>PROYECTO</a:t>
            </a:r>
            <a:endParaRPr lang="es-ES" b="1" dirty="0">
              <a:latin typeface="Arial" panose="020B0604020202020204" pitchFamily="34" charset="0"/>
              <a:cs typeface="Arial" panose="020B0604020202020204" pitchFamily="34" charset="0"/>
            </a:endParaRPr>
          </a:p>
        </p:txBody>
      </p:sp>
      <p:sp>
        <p:nvSpPr>
          <p:cNvPr id="9" name="Marcador de texto 8"/>
          <p:cNvSpPr>
            <a:spLocks noGrp="1"/>
          </p:cNvSpPr>
          <p:nvPr>
            <p:ph type="body" sz="quarter" idx="28"/>
          </p:nvPr>
        </p:nvSpPr>
        <p:spPr/>
        <p:txBody>
          <a:bodyPr/>
          <a:lstStyle/>
          <a:p>
            <a:r>
              <a:rPr lang="es-ES" dirty="0" smtClean="0">
                <a:latin typeface="Arial" panose="020B0604020202020204" pitchFamily="34" charset="0"/>
                <a:cs typeface="Arial" panose="020B0604020202020204" pitchFamily="34" charset="0"/>
              </a:rPr>
              <a:t>COAC</a:t>
            </a:r>
            <a:endParaRPr lang="es-ES" dirty="0">
              <a:latin typeface="Arial" panose="020B0604020202020204" pitchFamily="34" charset="0"/>
              <a:cs typeface="Arial" panose="020B0604020202020204" pitchFamily="34" charset="0"/>
            </a:endParaRPr>
          </a:p>
        </p:txBody>
      </p:sp>
      <p:pic>
        <p:nvPicPr>
          <p:cNvPr id="23" name="Marcador de posición de imagen 22"/>
          <p:cNvPicPr>
            <a:picLocks noGrp="1" noChangeAspect="1"/>
          </p:cNvPicPr>
          <p:nvPr>
            <p:ph type="pic" sz="quarter" idx="29"/>
          </p:nvPr>
        </p:nvPicPr>
        <p:blipFill>
          <a:blip r:embed="rId3">
            <a:extLst>
              <a:ext uri="{28A0092B-C50C-407E-A947-70E740481C1C}">
                <a14:useLocalDpi xmlns:a14="http://schemas.microsoft.com/office/drawing/2010/main" val="0"/>
              </a:ext>
            </a:extLst>
          </a:blip>
          <a:srcRect l="21862" r="21862"/>
          <a:stretch>
            <a:fillRect/>
          </a:stretch>
        </p:blipFill>
        <p:spPr/>
      </p:pic>
      <p:sp>
        <p:nvSpPr>
          <p:cNvPr id="11" name="Marcador de texto 10"/>
          <p:cNvSpPr>
            <a:spLocks noGrp="1"/>
          </p:cNvSpPr>
          <p:nvPr>
            <p:ph type="body" sz="quarter" idx="30"/>
          </p:nvPr>
        </p:nvSpPr>
        <p:spPr/>
        <p:txBody>
          <a:bodyPr/>
          <a:lstStyle/>
          <a:p>
            <a:r>
              <a:rPr lang="es-ES" sz="4000" dirty="0" smtClean="0">
                <a:latin typeface="Arial" panose="020B0604020202020204" pitchFamily="34" charset="0"/>
                <a:cs typeface="Arial" panose="020B0604020202020204" pitchFamily="34" charset="0"/>
              </a:rPr>
              <a:t>Redes Sociales</a:t>
            </a:r>
            <a:endParaRPr lang="es-ES" sz="4000" dirty="0">
              <a:latin typeface="Arial" panose="020B0604020202020204" pitchFamily="34" charset="0"/>
              <a:cs typeface="Arial" panose="020B0604020202020204" pitchFamily="34" charset="0"/>
            </a:endParaRPr>
          </a:p>
        </p:txBody>
      </p:sp>
      <p:sp>
        <p:nvSpPr>
          <p:cNvPr id="12" name="Marcador de texto 11"/>
          <p:cNvSpPr>
            <a:spLocks noGrp="1"/>
          </p:cNvSpPr>
          <p:nvPr>
            <p:ph type="body" sz="quarter" idx="31"/>
          </p:nvPr>
        </p:nvSpPr>
        <p:spPr/>
        <p:txBody>
          <a:bodyPr/>
          <a:lstStyle/>
          <a:p>
            <a:r>
              <a:rPr lang="es-ES" dirty="0" smtClean="0"/>
              <a:t>Marketing de Contenidos.</a:t>
            </a:r>
          </a:p>
          <a:p>
            <a:r>
              <a:rPr lang="es-ES" dirty="0" smtClean="0"/>
              <a:t>Como medios de comunicación.</a:t>
            </a:r>
          </a:p>
          <a:p>
            <a:r>
              <a:rPr lang="es-ES" dirty="0" smtClean="0"/>
              <a:t>Identificar elementos principales.</a:t>
            </a:r>
            <a:endParaRPr lang="es-ES" dirty="0"/>
          </a:p>
        </p:txBody>
      </p:sp>
      <p:sp>
        <p:nvSpPr>
          <p:cNvPr id="13" name="Marcador de texto 12"/>
          <p:cNvSpPr>
            <a:spLocks noGrp="1"/>
          </p:cNvSpPr>
          <p:nvPr>
            <p:ph type="body" sz="quarter" idx="32"/>
          </p:nvPr>
        </p:nvSpPr>
        <p:spPr/>
        <p:txBody>
          <a:bodyPr>
            <a:normAutofit/>
          </a:bodyPr>
          <a:lstStyle/>
          <a:p>
            <a:r>
              <a:rPr lang="es-ES" dirty="0" smtClean="0">
                <a:latin typeface="Arial" panose="020B0604020202020204" pitchFamily="34" charset="0"/>
                <a:cs typeface="Arial" panose="020B0604020202020204" pitchFamily="34" charset="0"/>
              </a:rPr>
              <a:t>2021</a:t>
            </a:r>
            <a:endParaRPr lang="es-ES" dirty="0">
              <a:latin typeface="Arial" panose="020B0604020202020204" pitchFamily="34" charset="0"/>
              <a:cs typeface="Arial" panose="020B0604020202020204" pitchFamily="34" charset="0"/>
            </a:endParaRPr>
          </a:p>
        </p:txBody>
      </p:sp>
      <p:pic>
        <p:nvPicPr>
          <p:cNvPr id="24" name="Marcador de posición de imagen 23"/>
          <p:cNvPicPr>
            <a:picLocks noGrp="1" noChangeAspect="1"/>
          </p:cNvPicPr>
          <p:nvPr>
            <p:ph type="pic" sz="quarter" idx="33"/>
          </p:nvPr>
        </p:nvPicPr>
        <p:blipFill>
          <a:blip r:embed="rId4">
            <a:extLst>
              <a:ext uri="{28A0092B-C50C-407E-A947-70E740481C1C}">
                <a14:useLocalDpi xmlns:a14="http://schemas.microsoft.com/office/drawing/2010/main" val="0"/>
              </a:ext>
            </a:extLst>
          </a:blip>
          <a:srcRect l="27066" r="27066"/>
          <a:stretch>
            <a:fillRect/>
          </a:stretch>
        </p:blipFill>
        <p:spPr/>
      </p:pic>
      <p:sp>
        <p:nvSpPr>
          <p:cNvPr id="15" name="Marcador de texto 14"/>
          <p:cNvSpPr>
            <a:spLocks noGrp="1"/>
          </p:cNvSpPr>
          <p:nvPr>
            <p:ph type="body" sz="quarter" idx="34"/>
          </p:nvPr>
        </p:nvSpPr>
        <p:spPr/>
        <p:txBody>
          <a:bodyPr/>
          <a:lstStyle/>
          <a:p>
            <a:r>
              <a:rPr lang="es-ES" sz="4000" dirty="0" smtClean="0">
                <a:latin typeface="Arial" panose="020B0604020202020204" pitchFamily="34" charset="0"/>
                <a:cs typeface="Arial" panose="020B0604020202020204" pitchFamily="34" charset="0"/>
              </a:rPr>
              <a:t>Ventas</a:t>
            </a:r>
            <a:endParaRPr lang="es-ES" sz="4000" dirty="0">
              <a:latin typeface="Arial" panose="020B0604020202020204" pitchFamily="34" charset="0"/>
              <a:cs typeface="Arial" panose="020B0604020202020204" pitchFamily="34" charset="0"/>
            </a:endParaRPr>
          </a:p>
        </p:txBody>
      </p:sp>
      <p:sp>
        <p:nvSpPr>
          <p:cNvPr id="16" name="Marcador de texto 15"/>
          <p:cNvSpPr>
            <a:spLocks noGrp="1"/>
          </p:cNvSpPr>
          <p:nvPr>
            <p:ph type="body" sz="quarter" idx="35"/>
          </p:nvPr>
        </p:nvSpPr>
        <p:spPr/>
        <p:txBody>
          <a:bodyPr/>
          <a:lstStyle/>
          <a:p>
            <a:r>
              <a:rPr lang="es-ES" dirty="0" smtClean="0"/>
              <a:t>Decisión de compra.</a:t>
            </a:r>
          </a:p>
          <a:p>
            <a:r>
              <a:rPr lang="es-ES" dirty="0" smtClean="0"/>
              <a:t>Identificar elementos principales.</a:t>
            </a:r>
            <a:endParaRPr lang="es-ES" dirty="0"/>
          </a:p>
        </p:txBody>
      </p:sp>
      <p:sp>
        <p:nvSpPr>
          <p:cNvPr id="17" name="Marcador de texto 16"/>
          <p:cNvSpPr>
            <a:spLocks noGrp="1"/>
          </p:cNvSpPr>
          <p:nvPr>
            <p:ph type="body" sz="quarter" idx="36"/>
          </p:nvPr>
        </p:nvSpPr>
        <p:spPr/>
        <p:txBody>
          <a:bodyPr/>
          <a:lstStyle/>
          <a:p>
            <a:r>
              <a:rPr lang="es-ES" dirty="0" smtClean="0">
                <a:latin typeface="Arial" panose="020B0604020202020204" pitchFamily="34" charset="0"/>
                <a:cs typeface="Arial" panose="020B0604020202020204" pitchFamily="34" charset="0"/>
              </a:rPr>
              <a:t>COAC</a:t>
            </a:r>
            <a:endParaRPr lang="es-ES" dirty="0">
              <a:latin typeface="Arial" panose="020B0604020202020204" pitchFamily="34" charset="0"/>
              <a:cs typeface="Arial" panose="020B0604020202020204" pitchFamily="34" charset="0"/>
            </a:endParaRPr>
          </a:p>
        </p:txBody>
      </p:sp>
      <p:pic>
        <p:nvPicPr>
          <p:cNvPr id="25" name="Marcador de posición de imagen 24"/>
          <p:cNvPicPr>
            <a:picLocks noGrp="1" noChangeAspect="1"/>
          </p:cNvPicPr>
          <p:nvPr>
            <p:ph type="pic" sz="quarter" idx="37"/>
          </p:nvPr>
        </p:nvPicPr>
        <p:blipFill>
          <a:blip r:embed="rId5">
            <a:extLst>
              <a:ext uri="{28A0092B-C50C-407E-A947-70E740481C1C}">
                <a14:useLocalDpi xmlns:a14="http://schemas.microsoft.com/office/drawing/2010/main" val="0"/>
              </a:ext>
            </a:extLst>
          </a:blip>
          <a:srcRect l="21786" r="21786"/>
          <a:stretch>
            <a:fillRect/>
          </a:stretch>
        </p:blipFill>
        <p:spPr/>
      </p:pic>
      <p:sp>
        <p:nvSpPr>
          <p:cNvPr id="19" name="Marcador de texto 18"/>
          <p:cNvSpPr>
            <a:spLocks noGrp="1"/>
          </p:cNvSpPr>
          <p:nvPr>
            <p:ph type="body" sz="quarter" idx="38"/>
          </p:nvPr>
        </p:nvSpPr>
        <p:spPr>
          <a:xfrm>
            <a:off x="13139650" y="6727675"/>
            <a:ext cx="4608512" cy="647650"/>
          </a:xfrm>
        </p:spPr>
        <p:txBody>
          <a:bodyPr/>
          <a:lstStyle/>
          <a:p>
            <a:r>
              <a:rPr lang="es-ES" sz="3600" dirty="0" smtClean="0">
                <a:latin typeface="Arial" panose="020B0604020202020204" pitchFamily="34" charset="0"/>
                <a:cs typeface="Arial" panose="020B0604020202020204" pitchFamily="34" charset="0"/>
              </a:rPr>
              <a:t>Fundamento Teórico</a:t>
            </a:r>
            <a:endParaRPr lang="es-ES" sz="3600" dirty="0">
              <a:latin typeface="Arial" panose="020B0604020202020204" pitchFamily="34" charset="0"/>
              <a:cs typeface="Arial" panose="020B0604020202020204" pitchFamily="34" charset="0"/>
            </a:endParaRPr>
          </a:p>
        </p:txBody>
      </p:sp>
      <p:sp>
        <p:nvSpPr>
          <p:cNvPr id="20" name="Marcador de texto 19"/>
          <p:cNvSpPr>
            <a:spLocks noGrp="1"/>
          </p:cNvSpPr>
          <p:nvPr>
            <p:ph type="body" sz="quarter" idx="39"/>
          </p:nvPr>
        </p:nvSpPr>
        <p:spPr/>
        <p:txBody>
          <a:bodyPr/>
          <a:lstStyle/>
          <a:p>
            <a:r>
              <a:rPr lang="es-ES" dirty="0" smtClean="0"/>
              <a:t>Ausencia de Información en el segmento.</a:t>
            </a:r>
          </a:p>
          <a:p>
            <a:r>
              <a:rPr lang="es-ES" dirty="0" smtClean="0"/>
              <a:t>Desarrollo mejor oferta de </a:t>
            </a:r>
            <a:r>
              <a:rPr lang="es-ES" dirty="0" err="1" smtClean="0"/>
              <a:t>COACs</a:t>
            </a:r>
            <a:r>
              <a:rPr lang="es-ES" dirty="0" smtClean="0"/>
              <a:t>.</a:t>
            </a:r>
            <a:endParaRPr lang="es-ES" dirty="0"/>
          </a:p>
        </p:txBody>
      </p:sp>
      <p:sp>
        <p:nvSpPr>
          <p:cNvPr id="21" name="Marcador de texto 20"/>
          <p:cNvSpPr>
            <a:spLocks noGrp="1"/>
          </p:cNvSpPr>
          <p:nvPr>
            <p:ph type="body" sz="quarter" idx="40"/>
          </p:nvPr>
        </p:nvSpPr>
        <p:spPr/>
        <p:txBody>
          <a:bodyPr/>
          <a:lstStyle/>
          <a:p>
            <a:r>
              <a:rPr lang="es-ES" dirty="0" smtClean="0">
                <a:latin typeface="Arial" panose="020B0604020202020204" pitchFamily="34" charset="0"/>
                <a:cs typeface="Arial" panose="020B0604020202020204" pitchFamily="34" charset="0"/>
              </a:rPr>
              <a:t>2021</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7261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PERSPECTIVA CLIENTES</a:t>
            </a:r>
          </a:p>
        </p:txBody>
      </p:sp>
      <p:sp>
        <p:nvSpPr>
          <p:cNvPr id="3" name="Marcador de número de diapositiva 2"/>
          <p:cNvSpPr>
            <a:spLocks noGrp="1"/>
          </p:cNvSpPr>
          <p:nvPr>
            <p:ph type="sldNum" sz="quarter" idx="12"/>
          </p:nvPr>
        </p:nvSpPr>
        <p:spPr/>
        <p:txBody>
          <a:bodyPr/>
          <a:lstStyle/>
          <a:p>
            <a:fld id="{387164BF-D67A-46C0-81D2-5BAF67C00C80}" type="slidenum">
              <a:rPr lang="en-US" smtClean="0"/>
              <a:pPr/>
              <a:t>30</a:t>
            </a:fld>
            <a:endParaRPr lang="en-US" dirty="0"/>
          </a:p>
        </p:txBody>
      </p:sp>
      <p:sp>
        <p:nvSpPr>
          <p:cNvPr id="4" name="Marcador de pie de página 3"/>
          <p:cNvSpPr>
            <a:spLocks noGrp="1"/>
          </p:cNvSpPr>
          <p:nvPr>
            <p:ph type="ftr" sz="quarter" idx="3"/>
          </p:nvPr>
        </p:nvSpPr>
        <p:spPr/>
        <p:txBody>
          <a:bodyPr/>
          <a:lstStyle/>
          <a:p>
            <a:r>
              <a:rPr lang="en-US" dirty="0"/>
              <a:t>ESPE - 2021</a:t>
            </a:r>
          </a:p>
        </p:txBody>
      </p:sp>
      <p:sp>
        <p:nvSpPr>
          <p:cNvPr id="12" name="Flecha derecha 11"/>
          <p:cNvSpPr/>
          <p:nvPr/>
        </p:nvSpPr>
        <p:spPr>
          <a:xfrm>
            <a:off x="8468816" y="5720055"/>
            <a:ext cx="1159993" cy="648072"/>
          </a:xfrm>
          <a:prstGeom prst="rightArrow">
            <a:avLst/>
          </a:prstGeom>
          <a:solidFill>
            <a:srgbClr val="06105A">
              <a:alpha val="10196"/>
            </a:srgbClr>
          </a:solidFill>
          <a:ln w="98425"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286222" y="3344282"/>
            <a:ext cx="7920880" cy="5399618"/>
          </a:xfrm>
          <a:prstGeom prst="rect">
            <a:avLst/>
          </a:prstGeom>
          <a:noFill/>
          <a:ln>
            <a:noFill/>
          </a:ln>
        </p:spPr>
      </p:pic>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9655127" y="3344282"/>
            <a:ext cx="7944091" cy="5399618"/>
          </a:xfrm>
          <a:prstGeom prst="rect">
            <a:avLst/>
          </a:prstGeom>
          <a:noFill/>
          <a:ln>
            <a:noFill/>
          </a:ln>
        </p:spPr>
      </p:pic>
      <p:sp>
        <p:nvSpPr>
          <p:cNvPr id="10" name="Marcador de texto 4"/>
          <p:cNvSpPr>
            <a:spLocks noGrp="1"/>
          </p:cNvSpPr>
          <p:nvPr>
            <p:ph type="body" sz="quarter" idx="18"/>
          </p:nvPr>
        </p:nvSpPr>
        <p:spPr>
          <a:xfrm>
            <a:off x="862286" y="1543100"/>
            <a:ext cx="16489832" cy="576064"/>
          </a:xfrm>
        </p:spPr>
        <p:txBody>
          <a:bodyPr/>
          <a:lstStyle/>
          <a:p>
            <a:r>
              <a:rPr lang="es-ES" b="1" dirty="0" smtClean="0">
                <a:latin typeface="Arial" panose="020B0604020202020204" pitchFamily="34" charset="0"/>
                <a:cs typeface="Arial" panose="020B0604020202020204" pitchFamily="34" charset="0"/>
              </a:rPr>
              <a:t>RESULTADOS - UNIVARIADO</a:t>
            </a:r>
            <a:endParaRPr lang="es-E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7949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PERSPECTIVA CLIENTES</a:t>
            </a:r>
          </a:p>
        </p:txBody>
      </p:sp>
      <p:sp>
        <p:nvSpPr>
          <p:cNvPr id="3" name="Marcador de número de diapositiva 2"/>
          <p:cNvSpPr>
            <a:spLocks noGrp="1"/>
          </p:cNvSpPr>
          <p:nvPr>
            <p:ph type="sldNum" sz="quarter" idx="12"/>
          </p:nvPr>
        </p:nvSpPr>
        <p:spPr/>
        <p:txBody>
          <a:bodyPr/>
          <a:lstStyle/>
          <a:p>
            <a:fld id="{387164BF-D67A-46C0-81D2-5BAF67C00C80}" type="slidenum">
              <a:rPr lang="en-US" smtClean="0"/>
              <a:pPr/>
              <a:t>31</a:t>
            </a:fld>
            <a:endParaRPr lang="en-US" dirty="0"/>
          </a:p>
        </p:txBody>
      </p:sp>
      <p:sp>
        <p:nvSpPr>
          <p:cNvPr id="4" name="Marcador de pie de página 3"/>
          <p:cNvSpPr>
            <a:spLocks noGrp="1"/>
          </p:cNvSpPr>
          <p:nvPr>
            <p:ph type="ftr" sz="quarter" idx="3"/>
          </p:nvPr>
        </p:nvSpPr>
        <p:spPr/>
        <p:txBody>
          <a:bodyPr/>
          <a:lstStyle/>
          <a:p>
            <a:r>
              <a:rPr lang="en-US" dirty="0"/>
              <a:t>ESPE - 2021</a:t>
            </a:r>
          </a:p>
        </p:txBody>
      </p:sp>
      <p:sp>
        <p:nvSpPr>
          <p:cNvPr id="12" name="Flecha derecha 11"/>
          <p:cNvSpPr/>
          <p:nvPr/>
        </p:nvSpPr>
        <p:spPr>
          <a:xfrm>
            <a:off x="8351118" y="5814411"/>
            <a:ext cx="1159993" cy="648072"/>
          </a:xfrm>
          <a:prstGeom prst="rightArrow">
            <a:avLst/>
          </a:prstGeom>
          <a:solidFill>
            <a:srgbClr val="06105A">
              <a:alpha val="10196"/>
            </a:srgbClr>
          </a:solidFill>
          <a:ln w="98425"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142206" y="3308117"/>
            <a:ext cx="7992888" cy="5660660"/>
          </a:xfrm>
          <a:prstGeom prst="rect">
            <a:avLst/>
          </a:prstGeom>
          <a:noFill/>
          <a:ln>
            <a:noFill/>
          </a:ln>
        </p:spPr>
      </p:pic>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9727135" y="3308117"/>
            <a:ext cx="8201047" cy="5660660"/>
          </a:xfrm>
          <a:prstGeom prst="rect">
            <a:avLst/>
          </a:prstGeom>
          <a:noFill/>
          <a:ln>
            <a:noFill/>
          </a:ln>
        </p:spPr>
      </p:pic>
      <p:sp>
        <p:nvSpPr>
          <p:cNvPr id="10" name="Marcador de texto 4"/>
          <p:cNvSpPr>
            <a:spLocks noGrp="1"/>
          </p:cNvSpPr>
          <p:nvPr>
            <p:ph type="body" sz="quarter" idx="18"/>
          </p:nvPr>
        </p:nvSpPr>
        <p:spPr>
          <a:xfrm>
            <a:off x="862286" y="1543100"/>
            <a:ext cx="16489832" cy="576064"/>
          </a:xfrm>
        </p:spPr>
        <p:txBody>
          <a:bodyPr/>
          <a:lstStyle/>
          <a:p>
            <a:r>
              <a:rPr lang="es-ES" b="1" dirty="0" smtClean="0">
                <a:latin typeface="Arial" panose="020B0604020202020204" pitchFamily="34" charset="0"/>
                <a:cs typeface="Arial" panose="020B0604020202020204" pitchFamily="34" charset="0"/>
              </a:rPr>
              <a:t>RESULTADOS - UNIVARIADO</a:t>
            </a:r>
            <a:endParaRPr lang="es-E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81935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PERSPECTIVA CLIENTES</a:t>
            </a:r>
          </a:p>
        </p:txBody>
      </p:sp>
      <p:sp>
        <p:nvSpPr>
          <p:cNvPr id="3" name="Marcador de número de diapositiva 2"/>
          <p:cNvSpPr>
            <a:spLocks noGrp="1"/>
          </p:cNvSpPr>
          <p:nvPr>
            <p:ph type="sldNum" sz="quarter" idx="12"/>
          </p:nvPr>
        </p:nvSpPr>
        <p:spPr/>
        <p:txBody>
          <a:bodyPr/>
          <a:lstStyle/>
          <a:p>
            <a:fld id="{387164BF-D67A-46C0-81D2-5BAF67C00C80}" type="slidenum">
              <a:rPr lang="en-US" smtClean="0"/>
              <a:pPr/>
              <a:t>32</a:t>
            </a:fld>
            <a:endParaRPr lang="en-US" dirty="0"/>
          </a:p>
        </p:txBody>
      </p:sp>
      <p:sp>
        <p:nvSpPr>
          <p:cNvPr id="4" name="Marcador de pie de página 3"/>
          <p:cNvSpPr>
            <a:spLocks noGrp="1"/>
          </p:cNvSpPr>
          <p:nvPr>
            <p:ph type="ftr" sz="quarter" idx="3"/>
          </p:nvPr>
        </p:nvSpPr>
        <p:spPr/>
        <p:txBody>
          <a:bodyPr/>
          <a:lstStyle/>
          <a:p>
            <a:r>
              <a:rPr lang="en-US" dirty="0"/>
              <a:t>ESPE - 2021</a:t>
            </a:r>
          </a:p>
        </p:txBody>
      </p:sp>
      <p:sp>
        <p:nvSpPr>
          <p:cNvPr id="12" name="Flecha derecha 11"/>
          <p:cNvSpPr/>
          <p:nvPr/>
        </p:nvSpPr>
        <p:spPr>
          <a:xfrm>
            <a:off x="7996386" y="5284998"/>
            <a:ext cx="1159993" cy="648072"/>
          </a:xfrm>
          <a:prstGeom prst="rightArrow">
            <a:avLst/>
          </a:prstGeom>
          <a:solidFill>
            <a:srgbClr val="06105A">
              <a:alpha val="10196"/>
            </a:srgbClr>
          </a:solidFill>
          <a:ln w="98425"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430238" y="3527635"/>
            <a:ext cx="7416824" cy="4856225"/>
          </a:xfrm>
          <a:prstGeom prst="rect">
            <a:avLst/>
          </a:prstGeom>
          <a:noFill/>
          <a:ln>
            <a:noFill/>
          </a:ln>
        </p:spPr>
      </p:pic>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9503246" y="3405348"/>
            <a:ext cx="8272988" cy="4834496"/>
          </a:xfrm>
          <a:prstGeom prst="rect">
            <a:avLst/>
          </a:prstGeom>
          <a:noFill/>
          <a:ln>
            <a:noFill/>
          </a:ln>
        </p:spPr>
      </p:pic>
      <p:sp>
        <p:nvSpPr>
          <p:cNvPr id="10" name="Marcador de texto 4"/>
          <p:cNvSpPr>
            <a:spLocks noGrp="1"/>
          </p:cNvSpPr>
          <p:nvPr>
            <p:ph type="body" sz="quarter" idx="18"/>
          </p:nvPr>
        </p:nvSpPr>
        <p:spPr>
          <a:xfrm>
            <a:off x="862286" y="1543100"/>
            <a:ext cx="16489832" cy="576064"/>
          </a:xfrm>
        </p:spPr>
        <p:txBody>
          <a:bodyPr/>
          <a:lstStyle/>
          <a:p>
            <a:r>
              <a:rPr lang="es-ES" b="1" dirty="0" smtClean="0">
                <a:latin typeface="Arial" panose="020B0604020202020204" pitchFamily="34" charset="0"/>
                <a:cs typeface="Arial" panose="020B0604020202020204" pitchFamily="34" charset="0"/>
              </a:rPr>
              <a:t>RESULTADOS - UNIVARIADO</a:t>
            </a:r>
            <a:endParaRPr lang="es-E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7313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87164BF-D67A-46C0-81D2-5BAF67C00C80}" type="slidenum">
              <a:rPr lang="en-US" smtClean="0"/>
              <a:pPr/>
              <a:t>33</a:t>
            </a:fld>
            <a:endParaRPr lang="en-US" dirty="0"/>
          </a:p>
        </p:txBody>
      </p:sp>
      <p:sp>
        <p:nvSpPr>
          <p:cNvPr id="4" name="フッター プレースホルダー 3"/>
          <p:cNvSpPr>
            <a:spLocks noGrp="1"/>
          </p:cNvSpPr>
          <p:nvPr>
            <p:ph type="ftr" sz="quarter" idx="3"/>
          </p:nvPr>
        </p:nvSpPr>
        <p:spPr/>
        <p:txBody>
          <a:bodyPr/>
          <a:lstStyle/>
          <a:p>
            <a:r>
              <a:rPr lang="en-US" dirty="0"/>
              <a:t>ESPE - 2021</a:t>
            </a:r>
            <a:endParaRPr lang="en-US" dirty="0"/>
          </a:p>
        </p:txBody>
      </p:sp>
      <p:sp>
        <p:nvSpPr>
          <p:cNvPr id="2" name="1 CuadroTexto"/>
          <p:cNvSpPr txBox="1"/>
          <p:nvPr/>
        </p:nvSpPr>
        <p:spPr>
          <a:xfrm>
            <a:off x="323898" y="324643"/>
            <a:ext cx="17266192" cy="1015663"/>
          </a:xfrm>
          <a:prstGeom prst="rect">
            <a:avLst/>
          </a:prstGeom>
          <a:noFill/>
        </p:spPr>
        <p:txBody>
          <a:bodyPr wrap="square" rtlCol="0">
            <a:spAutoFit/>
          </a:bodyPr>
          <a:lstStyle/>
          <a:p>
            <a:pPr algn="ctr"/>
            <a:r>
              <a:rPr lang="es-ES" sz="6000" dirty="0" smtClean="0">
                <a:latin typeface="+mj-lt"/>
              </a:rPr>
              <a:t>MODELO DE REGRESIÓN LINEAL MÚLTIPLE</a:t>
            </a:r>
            <a:endParaRPr lang="es-ES" sz="6000" dirty="0">
              <a:latin typeface="+mj-lt"/>
            </a:endParaRPr>
          </a:p>
        </p:txBody>
      </p:sp>
      <p:graphicFrame>
        <p:nvGraphicFramePr>
          <p:cNvPr id="5" name="4 Tabla"/>
          <p:cNvGraphicFramePr>
            <a:graphicFrameLocks noGrp="1"/>
          </p:cNvGraphicFramePr>
          <p:nvPr>
            <p:extLst>
              <p:ext uri="{D42A27DB-BD31-4B8C-83A1-F6EECF244321}">
                <p14:modId xmlns:p14="http://schemas.microsoft.com/office/powerpoint/2010/main" val="1467710668"/>
              </p:ext>
            </p:extLst>
          </p:nvPr>
        </p:nvGraphicFramePr>
        <p:xfrm>
          <a:off x="358228" y="1759126"/>
          <a:ext cx="11050460" cy="7269760"/>
        </p:xfrm>
        <a:graphic>
          <a:graphicData uri="http://schemas.openxmlformats.org/drawingml/2006/table">
            <a:tbl>
              <a:tblPr firstRow="1" firstCol="1" bandRow="1">
                <a:tableStyleId>{125E5076-3810-47DD-B79F-674D7AD40C01}</a:tableStyleId>
              </a:tblPr>
              <a:tblGrid>
                <a:gridCol w="628566">
                  <a:extLst>
                    <a:ext uri="{9D8B030D-6E8A-4147-A177-3AD203B41FA5}">
                      <a16:colId xmlns:a16="http://schemas.microsoft.com/office/drawing/2014/main" val="20000"/>
                    </a:ext>
                  </a:extLst>
                </a:gridCol>
                <a:gridCol w="1766990">
                  <a:extLst>
                    <a:ext uri="{9D8B030D-6E8A-4147-A177-3AD203B41FA5}">
                      <a16:colId xmlns:a16="http://schemas.microsoft.com/office/drawing/2014/main" val="20001"/>
                    </a:ext>
                  </a:extLst>
                </a:gridCol>
                <a:gridCol w="6461430">
                  <a:extLst>
                    <a:ext uri="{9D8B030D-6E8A-4147-A177-3AD203B41FA5}">
                      <a16:colId xmlns:a16="http://schemas.microsoft.com/office/drawing/2014/main" val="785008149"/>
                    </a:ext>
                  </a:extLst>
                </a:gridCol>
                <a:gridCol w="1979742">
                  <a:extLst>
                    <a:ext uri="{9D8B030D-6E8A-4147-A177-3AD203B41FA5}">
                      <a16:colId xmlns:a16="http://schemas.microsoft.com/office/drawing/2014/main" val="131238129"/>
                    </a:ext>
                  </a:extLst>
                </a:gridCol>
                <a:gridCol w="213732">
                  <a:extLst>
                    <a:ext uri="{9D8B030D-6E8A-4147-A177-3AD203B41FA5}">
                      <a16:colId xmlns:a16="http://schemas.microsoft.com/office/drawing/2014/main" val="20004"/>
                    </a:ext>
                  </a:extLst>
                </a:gridCol>
              </a:tblGrid>
              <a:tr h="264643">
                <a:tc rowSpan="8">
                  <a:txBody>
                    <a:bodyPr/>
                    <a:lstStyle/>
                    <a:p>
                      <a:pPr algn="ctr">
                        <a:lnSpc>
                          <a:spcPct val="107000"/>
                        </a:lnSpc>
                        <a:spcAft>
                          <a:spcPts val="800"/>
                        </a:spcAft>
                      </a:pPr>
                      <a:r>
                        <a:rPr lang="es-EC" sz="2000" dirty="0">
                          <a:solidFill>
                            <a:srgbClr val="000000"/>
                          </a:solidFill>
                          <a:effectLst/>
                          <a:latin typeface="Arial" panose="020B0604020202020204" pitchFamily="34" charset="0"/>
                          <a:cs typeface="Arial" panose="020B0604020202020204" pitchFamily="34" charset="0"/>
                        </a:rPr>
                        <a:t>VARIABLES EXPLICATIVAS</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44450" marR="44450" marT="0" marB="0" vert="vert270" anchor="ctr"/>
                </a:tc>
                <a:tc rowSpan="2">
                  <a:txBody>
                    <a:bodyPr/>
                    <a:lstStyle/>
                    <a:p>
                      <a:pPr algn="ctr">
                        <a:lnSpc>
                          <a:spcPct val="107000"/>
                        </a:lnSpc>
                        <a:spcAft>
                          <a:spcPts val="800"/>
                        </a:spcAft>
                      </a:pPr>
                      <a:r>
                        <a:rPr lang="es-EC" sz="2000" dirty="0">
                          <a:solidFill>
                            <a:srgbClr val="000000"/>
                          </a:solidFill>
                          <a:effectLst/>
                          <a:latin typeface="Arial" panose="020B0604020202020204" pitchFamily="34" charset="0"/>
                          <a:cs typeface="Arial" panose="020B0604020202020204" pitchFamily="34" charset="0"/>
                        </a:rPr>
                        <a:t>p1</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44450" marR="44450" marT="0" marB="0" anchor="ctr"/>
                </a:tc>
                <a:tc rowSpan="2">
                  <a:txBody>
                    <a:bodyPr/>
                    <a:lstStyle/>
                    <a:p>
                      <a:pPr>
                        <a:lnSpc>
                          <a:spcPct val="107000"/>
                        </a:lnSpc>
                        <a:spcAft>
                          <a:spcPts val="800"/>
                        </a:spcAft>
                      </a:pPr>
                      <a:r>
                        <a:rPr lang="es-EC" sz="2000" dirty="0">
                          <a:solidFill>
                            <a:srgbClr val="000000"/>
                          </a:solidFill>
                          <a:effectLst/>
                          <a:latin typeface="Arial" panose="020B0604020202020204" pitchFamily="34" charset="0"/>
                          <a:cs typeface="Arial" panose="020B0604020202020204" pitchFamily="34" charset="0"/>
                        </a:rPr>
                        <a:t>¿Cuán difícil es acceder a redes sociales y encontrar información de COACS</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44450" marR="44450" marT="0" marB="0" anchor="ctr"/>
                </a:tc>
                <a:tc rowSpan="2">
                  <a:txBody>
                    <a:bodyPr/>
                    <a:lstStyle/>
                    <a:p>
                      <a:pPr algn="ctr">
                        <a:lnSpc>
                          <a:spcPct val="107000"/>
                        </a:lnSpc>
                        <a:spcAft>
                          <a:spcPts val="800"/>
                        </a:spcAft>
                      </a:pPr>
                      <a:r>
                        <a:rPr lang="es-EC" sz="2000">
                          <a:solidFill>
                            <a:srgbClr val="000000"/>
                          </a:solidFill>
                          <a:effectLst/>
                          <a:latin typeface="Arial" panose="020B0604020202020204" pitchFamily="34" charset="0"/>
                          <a:cs typeface="Arial" panose="020B0604020202020204" pitchFamily="34" charset="0"/>
                        </a:rPr>
                        <a:t>ACCESO</a:t>
                      </a:r>
                      <a:endParaRPr lang="es-ES" sz="2000">
                        <a:solidFill>
                          <a:srgbClr val="000000"/>
                        </a:solidFill>
                        <a:effectLst/>
                        <a:latin typeface="Arial" panose="020B0604020202020204" pitchFamily="34" charset="0"/>
                        <a:ea typeface="Calibri"/>
                        <a:cs typeface="Arial" panose="020B0604020202020204" pitchFamily="34" charset="0"/>
                      </a:endParaRPr>
                    </a:p>
                  </a:txBody>
                  <a:tcPr marL="44450" marR="44450" marT="0" marB="0" anchor="ctr"/>
                </a:tc>
                <a:tc>
                  <a:txBody>
                    <a:bodyPr/>
                    <a:lstStyle/>
                    <a:p>
                      <a:pPr>
                        <a:lnSpc>
                          <a:spcPct val="107000"/>
                        </a:lnSpc>
                        <a:spcAft>
                          <a:spcPts val="800"/>
                        </a:spcAft>
                      </a:pPr>
                      <a:r>
                        <a:rPr lang="es-ES" sz="2000">
                          <a:solidFill>
                            <a:srgbClr val="000000"/>
                          </a:solidFill>
                          <a:effectLst/>
                          <a:latin typeface="Arial" panose="020B0604020202020204" pitchFamily="34" charset="0"/>
                          <a:cs typeface="Arial" panose="020B0604020202020204" pitchFamily="34" charset="0"/>
                        </a:rPr>
                        <a:t> </a:t>
                      </a:r>
                      <a:endParaRPr lang="es-ES" sz="2000">
                        <a:solidFill>
                          <a:srgbClr val="000000"/>
                        </a:solidFill>
                        <a:effectLst/>
                        <a:latin typeface="Arial" panose="020B0604020202020204" pitchFamily="34" charset="0"/>
                        <a:ea typeface="Calibri"/>
                        <a:cs typeface="Arial" panose="020B0604020202020204" pitchFamily="34" charset="0"/>
                      </a:endParaRPr>
                    </a:p>
                  </a:txBody>
                  <a:tcPr marL="0" marR="0" marT="0" marB="0" anchor="ctr"/>
                </a:tc>
                <a:extLst>
                  <a:ext uri="{0D108BD9-81ED-4DB2-BD59-A6C34878D82A}">
                    <a16:rowId xmlns:a16="http://schemas.microsoft.com/office/drawing/2014/main" val="10000"/>
                  </a:ext>
                </a:extLst>
              </a:tr>
              <a:tr h="529285">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nSpc>
                          <a:spcPct val="107000"/>
                        </a:lnSpc>
                      </a:pPr>
                      <a:endParaRPr lang="es-ES" sz="2000">
                        <a:solidFill>
                          <a:srgbClr val="000000"/>
                        </a:solidFill>
                        <a:effectLst/>
                        <a:latin typeface="Arial" panose="020B06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0001"/>
                  </a:ext>
                </a:extLst>
              </a:tr>
              <a:tr h="264643">
                <a:tc vMerge="1">
                  <a:txBody>
                    <a:bodyPr/>
                    <a:lstStyle/>
                    <a:p>
                      <a:endParaRPr lang="es-ES"/>
                    </a:p>
                  </a:txBody>
                  <a:tcPr/>
                </a:tc>
                <a:tc rowSpan="2">
                  <a:txBody>
                    <a:bodyPr/>
                    <a:lstStyle/>
                    <a:p>
                      <a:pPr algn="ctr">
                        <a:lnSpc>
                          <a:spcPct val="107000"/>
                        </a:lnSpc>
                        <a:spcAft>
                          <a:spcPts val="800"/>
                        </a:spcAft>
                      </a:pPr>
                      <a:r>
                        <a:rPr lang="es-EC" sz="2000" dirty="0">
                          <a:solidFill>
                            <a:srgbClr val="000000"/>
                          </a:solidFill>
                          <a:effectLst/>
                          <a:latin typeface="Arial" panose="020B0604020202020204" pitchFamily="34" charset="0"/>
                          <a:cs typeface="Arial" panose="020B0604020202020204" pitchFamily="34" charset="0"/>
                        </a:rPr>
                        <a:t>p2</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44450" marR="44450" marT="0" marB="0" anchor="ctr"/>
                </a:tc>
                <a:tc rowSpan="2">
                  <a:txBody>
                    <a:bodyPr/>
                    <a:lstStyle/>
                    <a:p>
                      <a:pPr>
                        <a:lnSpc>
                          <a:spcPct val="107000"/>
                        </a:lnSpc>
                        <a:spcAft>
                          <a:spcPts val="800"/>
                        </a:spcAft>
                      </a:pPr>
                      <a:r>
                        <a:rPr lang="es-EC" sz="2000" dirty="0">
                          <a:solidFill>
                            <a:srgbClr val="000000"/>
                          </a:solidFill>
                          <a:effectLst/>
                          <a:latin typeface="Arial" panose="020B0604020202020204" pitchFamily="34" charset="0"/>
                          <a:cs typeface="Arial" panose="020B0604020202020204" pitchFamily="34" charset="0"/>
                        </a:rPr>
                        <a:t>¿Considera usted importante el uso de contenido digital por parte de la COAC?</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44450" marR="44450" marT="0" marB="0" anchor="ctr"/>
                </a:tc>
                <a:tc rowSpan="2">
                  <a:txBody>
                    <a:bodyPr/>
                    <a:lstStyle/>
                    <a:p>
                      <a:pPr algn="ctr">
                        <a:lnSpc>
                          <a:spcPct val="107000"/>
                        </a:lnSpc>
                        <a:spcAft>
                          <a:spcPts val="800"/>
                        </a:spcAft>
                      </a:pPr>
                      <a:r>
                        <a:rPr lang="es-EC" sz="2000">
                          <a:solidFill>
                            <a:srgbClr val="000000"/>
                          </a:solidFill>
                          <a:effectLst/>
                          <a:latin typeface="Arial" panose="020B0604020202020204" pitchFamily="34" charset="0"/>
                          <a:cs typeface="Arial" panose="020B0604020202020204" pitchFamily="34" charset="0"/>
                        </a:rPr>
                        <a:t>IMPORTANCIA</a:t>
                      </a:r>
                      <a:endParaRPr lang="es-ES" sz="2000">
                        <a:solidFill>
                          <a:srgbClr val="000000"/>
                        </a:solidFill>
                        <a:effectLst/>
                        <a:latin typeface="Arial" panose="020B0604020202020204" pitchFamily="34" charset="0"/>
                        <a:ea typeface="Calibri"/>
                        <a:cs typeface="Arial" panose="020B0604020202020204" pitchFamily="34" charset="0"/>
                      </a:endParaRPr>
                    </a:p>
                  </a:txBody>
                  <a:tcPr marL="44450" marR="44450" marT="0" marB="0" anchor="ctr"/>
                </a:tc>
                <a:tc>
                  <a:txBody>
                    <a:bodyPr/>
                    <a:lstStyle/>
                    <a:p>
                      <a:pPr>
                        <a:lnSpc>
                          <a:spcPct val="107000"/>
                        </a:lnSpc>
                      </a:pPr>
                      <a:endParaRPr lang="es-ES" sz="2000">
                        <a:solidFill>
                          <a:srgbClr val="000000"/>
                        </a:solidFill>
                        <a:effectLst/>
                        <a:latin typeface="Arial" panose="020B0604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2"/>
                  </a:ext>
                </a:extLst>
              </a:tr>
              <a:tr h="402977">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nSpc>
                          <a:spcPct val="107000"/>
                        </a:lnSpc>
                      </a:pPr>
                      <a:endParaRPr lang="es-ES" sz="2000">
                        <a:solidFill>
                          <a:srgbClr val="000000"/>
                        </a:solidFill>
                        <a:effectLst/>
                        <a:latin typeface="Arial" panose="020B06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0003"/>
                  </a:ext>
                </a:extLst>
              </a:tr>
              <a:tr h="659392">
                <a:tc vMerge="1">
                  <a:txBody>
                    <a:bodyPr/>
                    <a:lstStyle/>
                    <a:p>
                      <a:endParaRPr lang="es-ES"/>
                    </a:p>
                  </a:txBody>
                  <a:tcPr/>
                </a:tc>
                <a:tc>
                  <a:txBody>
                    <a:bodyPr/>
                    <a:lstStyle/>
                    <a:p>
                      <a:pPr algn="ctr">
                        <a:lnSpc>
                          <a:spcPct val="107000"/>
                        </a:lnSpc>
                        <a:spcAft>
                          <a:spcPts val="800"/>
                        </a:spcAft>
                      </a:pPr>
                      <a:r>
                        <a:rPr lang="es-EC" sz="2000">
                          <a:solidFill>
                            <a:srgbClr val="000000"/>
                          </a:solidFill>
                          <a:effectLst/>
                          <a:latin typeface="Arial" panose="020B0604020202020204" pitchFamily="34" charset="0"/>
                          <a:cs typeface="Arial" panose="020B0604020202020204" pitchFamily="34" charset="0"/>
                        </a:rPr>
                        <a:t>p3</a:t>
                      </a:r>
                      <a:endParaRPr lang="es-ES" sz="2000">
                        <a:solidFill>
                          <a:srgbClr val="000000"/>
                        </a:solidFill>
                        <a:effectLst/>
                        <a:latin typeface="Arial" panose="020B0604020202020204" pitchFamily="34" charset="0"/>
                        <a:ea typeface="Calibri"/>
                        <a:cs typeface="Arial" panose="020B0604020202020204" pitchFamily="34" charset="0"/>
                      </a:endParaRPr>
                    </a:p>
                  </a:txBody>
                  <a:tcPr marL="44450" marR="44450" marT="0" marB="0" anchor="ctr"/>
                </a:tc>
                <a:tc>
                  <a:txBody>
                    <a:bodyPr/>
                    <a:lstStyle/>
                    <a:p>
                      <a:pPr>
                        <a:lnSpc>
                          <a:spcPct val="107000"/>
                        </a:lnSpc>
                        <a:spcAft>
                          <a:spcPts val="800"/>
                        </a:spcAft>
                      </a:pPr>
                      <a:r>
                        <a:rPr lang="es-EC" sz="2000" dirty="0">
                          <a:solidFill>
                            <a:srgbClr val="000000"/>
                          </a:solidFill>
                          <a:effectLst/>
                          <a:latin typeface="Arial" panose="020B0604020202020204" pitchFamily="34" charset="0"/>
                          <a:cs typeface="Arial" panose="020B0604020202020204" pitchFamily="34" charset="0"/>
                        </a:rPr>
                        <a:t>¿El contenido en redes sociales por parte de la COAC le parece único y especial?</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44450" marR="44450" marT="0" marB="0" anchor="ctr"/>
                </a:tc>
                <a:tc>
                  <a:txBody>
                    <a:bodyPr/>
                    <a:lstStyle/>
                    <a:p>
                      <a:pPr algn="ctr">
                        <a:lnSpc>
                          <a:spcPct val="107000"/>
                        </a:lnSpc>
                        <a:spcAft>
                          <a:spcPts val="800"/>
                        </a:spcAft>
                      </a:pPr>
                      <a:r>
                        <a:rPr lang="es-EC" sz="2000">
                          <a:solidFill>
                            <a:srgbClr val="000000"/>
                          </a:solidFill>
                          <a:effectLst/>
                          <a:latin typeface="Arial" panose="020B0604020202020204" pitchFamily="34" charset="0"/>
                          <a:cs typeface="Arial" panose="020B0604020202020204" pitchFamily="34" charset="0"/>
                        </a:rPr>
                        <a:t>DISTINTIVO</a:t>
                      </a:r>
                      <a:endParaRPr lang="es-ES" sz="2000">
                        <a:solidFill>
                          <a:srgbClr val="000000"/>
                        </a:solidFill>
                        <a:effectLst/>
                        <a:latin typeface="Arial" panose="020B0604020202020204" pitchFamily="34" charset="0"/>
                        <a:ea typeface="Calibri"/>
                        <a:cs typeface="Arial" panose="020B0604020202020204" pitchFamily="34" charset="0"/>
                      </a:endParaRPr>
                    </a:p>
                  </a:txBody>
                  <a:tcPr marL="44450" marR="44450" marT="0" marB="0" anchor="ctr"/>
                </a:tc>
                <a:tc>
                  <a:txBody>
                    <a:bodyPr/>
                    <a:lstStyle/>
                    <a:p>
                      <a:pPr>
                        <a:lnSpc>
                          <a:spcPct val="107000"/>
                        </a:lnSpc>
                      </a:pPr>
                      <a:endParaRPr lang="es-ES" sz="2000">
                        <a:solidFill>
                          <a:srgbClr val="000000"/>
                        </a:solidFill>
                        <a:effectLst/>
                        <a:latin typeface="Arial" panose="020B0604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4"/>
                  </a:ext>
                </a:extLst>
              </a:tr>
              <a:tr h="793928">
                <a:tc vMerge="1">
                  <a:txBody>
                    <a:bodyPr/>
                    <a:lstStyle/>
                    <a:p>
                      <a:endParaRPr lang="es-ES"/>
                    </a:p>
                  </a:txBody>
                  <a:tcPr/>
                </a:tc>
                <a:tc>
                  <a:txBody>
                    <a:bodyPr/>
                    <a:lstStyle/>
                    <a:p>
                      <a:pPr algn="ctr">
                        <a:lnSpc>
                          <a:spcPct val="107000"/>
                        </a:lnSpc>
                        <a:spcAft>
                          <a:spcPts val="800"/>
                        </a:spcAft>
                      </a:pPr>
                      <a:r>
                        <a:rPr lang="es-EC" sz="2000">
                          <a:solidFill>
                            <a:srgbClr val="000000"/>
                          </a:solidFill>
                          <a:effectLst/>
                          <a:latin typeface="Arial" panose="020B0604020202020204" pitchFamily="34" charset="0"/>
                          <a:cs typeface="Arial" panose="020B0604020202020204" pitchFamily="34" charset="0"/>
                        </a:rPr>
                        <a:t>p4</a:t>
                      </a:r>
                      <a:endParaRPr lang="es-ES" sz="2000">
                        <a:solidFill>
                          <a:srgbClr val="000000"/>
                        </a:solidFill>
                        <a:effectLst/>
                        <a:latin typeface="Arial" panose="020B0604020202020204" pitchFamily="34" charset="0"/>
                        <a:ea typeface="Calibri"/>
                        <a:cs typeface="Arial" panose="020B0604020202020204" pitchFamily="34" charset="0"/>
                      </a:endParaRPr>
                    </a:p>
                  </a:txBody>
                  <a:tcPr marL="44450" marR="44450" marT="0" marB="0" anchor="ctr"/>
                </a:tc>
                <a:tc>
                  <a:txBody>
                    <a:bodyPr/>
                    <a:lstStyle/>
                    <a:p>
                      <a:pPr>
                        <a:lnSpc>
                          <a:spcPct val="107000"/>
                        </a:lnSpc>
                        <a:spcAft>
                          <a:spcPts val="800"/>
                        </a:spcAft>
                      </a:pPr>
                      <a:r>
                        <a:rPr lang="es-EC" sz="2000" dirty="0">
                          <a:solidFill>
                            <a:srgbClr val="000000"/>
                          </a:solidFill>
                          <a:effectLst/>
                          <a:latin typeface="Arial" panose="020B0604020202020204" pitchFamily="34" charset="0"/>
                          <a:cs typeface="Arial" panose="020B0604020202020204" pitchFamily="34" charset="0"/>
                        </a:rPr>
                        <a:t>¿Con que frecuencia confía en la información publicada en redes sociales por parte de las COACS?</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44450" marR="44450" marT="0" marB="0" anchor="ctr"/>
                </a:tc>
                <a:tc>
                  <a:txBody>
                    <a:bodyPr/>
                    <a:lstStyle/>
                    <a:p>
                      <a:pPr algn="ctr">
                        <a:lnSpc>
                          <a:spcPct val="107000"/>
                        </a:lnSpc>
                        <a:spcAft>
                          <a:spcPts val="800"/>
                        </a:spcAft>
                      </a:pPr>
                      <a:r>
                        <a:rPr lang="es-EC" sz="2000">
                          <a:solidFill>
                            <a:srgbClr val="000000"/>
                          </a:solidFill>
                          <a:effectLst/>
                          <a:latin typeface="Arial" panose="020B0604020202020204" pitchFamily="34" charset="0"/>
                          <a:cs typeface="Arial" panose="020B0604020202020204" pitchFamily="34" charset="0"/>
                        </a:rPr>
                        <a:t>CONFIANZA</a:t>
                      </a:r>
                      <a:endParaRPr lang="es-ES" sz="2000">
                        <a:solidFill>
                          <a:srgbClr val="000000"/>
                        </a:solidFill>
                        <a:effectLst/>
                        <a:latin typeface="Arial" panose="020B0604020202020204" pitchFamily="34" charset="0"/>
                        <a:ea typeface="Calibri"/>
                        <a:cs typeface="Arial" panose="020B0604020202020204" pitchFamily="34" charset="0"/>
                      </a:endParaRPr>
                    </a:p>
                  </a:txBody>
                  <a:tcPr marL="44450" marR="44450" marT="0" marB="0" anchor="ctr"/>
                </a:tc>
                <a:tc>
                  <a:txBody>
                    <a:bodyPr/>
                    <a:lstStyle/>
                    <a:p>
                      <a:pPr>
                        <a:lnSpc>
                          <a:spcPct val="107000"/>
                        </a:lnSpc>
                      </a:pPr>
                      <a:endParaRPr lang="es-ES" sz="2000">
                        <a:solidFill>
                          <a:srgbClr val="000000"/>
                        </a:solidFill>
                        <a:effectLst/>
                        <a:latin typeface="Arial" panose="020B0604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5"/>
                  </a:ext>
                </a:extLst>
              </a:tr>
              <a:tr h="793928">
                <a:tc vMerge="1">
                  <a:txBody>
                    <a:bodyPr/>
                    <a:lstStyle/>
                    <a:p>
                      <a:endParaRPr lang="es-ES"/>
                    </a:p>
                  </a:txBody>
                  <a:tcPr/>
                </a:tc>
                <a:tc>
                  <a:txBody>
                    <a:bodyPr/>
                    <a:lstStyle/>
                    <a:p>
                      <a:pPr algn="ctr">
                        <a:lnSpc>
                          <a:spcPct val="107000"/>
                        </a:lnSpc>
                        <a:spcAft>
                          <a:spcPts val="800"/>
                        </a:spcAft>
                      </a:pPr>
                      <a:r>
                        <a:rPr lang="es-EC" sz="2000">
                          <a:solidFill>
                            <a:srgbClr val="000000"/>
                          </a:solidFill>
                          <a:effectLst/>
                          <a:latin typeface="Arial" panose="020B0604020202020204" pitchFamily="34" charset="0"/>
                          <a:cs typeface="Arial" panose="020B0604020202020204" pitchFamily="34" charset="0"/>
                        </a:rPr>
                        <a:t>p5</a:t>
                      </a:r>
                      <a:endParaRPr lang="es-ES" sz="2000">
                        <a:solidFill>
                          <a:srgbClr val="000000"/>
                        </a:solidFill>
                        <a:effectLst/>
                        <a:latin typeface="Arial" panose="020B0604020202020204" pitchFamily="34" charset="0"/>
                        <a:ea typeface="Calibri"/>
                        <a:cs typeface="Arial" panose="020B0604020202020204" pitchFamily="34" charset="0"/>
                      </a:endParaRPr>
                    </a:p>
                  </a:txBody>
                  <a:tcPr marL="44450" marR="44450" marT="0" marB="0" anchor="ctr"/>
                </a:tc>
                <a:tc>
                  <a:txBody>
                    <a:bodyPr/>
                    <a:lstStyle/>
                    <a:p>
                      <a:pPr>
                        <a:lnSpc>
                          <a:spcPct val="107000"/>
                        </a:lnSpc>
                        <a:spcAft>
                          <a:spcPts val="800"/>
                        </a:spcAft>
                      </a:pPr>
                      <a:r>
                        <a:rPr lang="es-EC" sz="2000" dirty="0">
                          <a:solidFill>
                            <a:srgbClr val="000000"/>
                          </a:solidFill>
                          <a:effectLst/>
                          <a:latin typeface="Arial" panose="020B0604020202020204" pitchFamily="34" charset="0"/>
                          <a:cs typeface="Arial" panose="020B0604020202020204" pitchFamily="34" charset="0"/>
                        </a:rPr>
                        <a:t>¿Con que frecuencia utiliza usted las redes sociales para buscar información de la COAC?</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44450" marR="44450" marT="0" marB="0" anchor="ctr"/>
                </a:tc>
                <a:tc>
                  <a:txBody>
                    <a:bodyPr/>
                    <a:lstStyle/>
                    <a:p>
                      <a:pPr algn="ctr">
                        <a:lnSpc>
                          <a:spcPct val="107000"/>
                        </a:lnSpc>
                        <a:spcAft>
                          <a:spcPts val="800"/>
                        </a:spcAft>
                      </a:pPr>
                      <a:r>
                        <a:rPr lang="es-EC" sz="2000">
                          <a:solidFill>
                            <a:srgbClr val="000000"/>
                          </a:solidFill>
                          <a:effectLst/>
                          <a:latin typeface="Arial" panose="020B0604020202020204" pitchFamily="34" charset="0"/>
                          <a:cs typeface="Arial" panose="020B0604020202020204" pitchFamily="34" charset="0"/>
                        </a:rPr>
                        <a:t>INFORMACIÓN</a:t>
                      </a:r>
                      <a:endParaRPr lang="es-ES" sz="2000">
                        <a:solidFill>
                          <a:srgbClr val="000000"/>
                        </a:solidFill>
                        <a:effectLst/>
                        <a:latin typeface="Arial" panose="020B0604020202020204" pitchFamily="34" charset="0"/>
                        <a:ea typeface="Calibri"/>
                        <a:cs typeface="Arial" panose="020B0604020202020204" pitchFamily="34" charset="0"/>
                      </a:endParaRPr>
                    </a:p>
                  </a:txBody>
                  <a:tcPr marL="44450" marR="44450" marT="0" marB="0" anchor="ctr"/>
                </a:tc>
                <a:tc>
                  <a:txBody>
                    <a:bodyPr/>
                    <a:lstStyle/>
                    <a:p>
                      <a:pPr>
                        <a:lnSpc>
                          <a:spcPct val="107000"/>
                        </a:lnSpc>
                      </a:pPr>
                      <a:endParaRPr lang="es-ES" sz="2000">
                        <a:solidFill>
                          <a:srgbClr val="000000"/>
                        </a:solidFill>
                        <a:effectLst/>
                        <a:latin typeface="Arial" panose="020B0604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6"/>
                  </a:ext>
                </a:extLst>
              </a:tr>
              <a:tr h="824240">
                <a:tc vMerge="1">
                  <a:txBody>
                    <a:bodyPr/>
                    <a:lstStyle/>
                    <a:p>
                      <a:endParaRPr lang="es-ES"/>
                    </a:p>
                  </a:txBody>
                  <a:tcPr/>
                </a:tc>
                <a:tc>
                  <a:txBody>
                    <a:bodyPr/>
                    <a:lstStyle/>
                    <a:p>
                      <a:pPr algn="ctr">
                        <a:lnSpc>
                          <a:spcPct val="107000"/>
                        </a:lnSpc>
                        <a:spcAft>
                          <a:spcPts val="800"/>
                        </a:spcAft>
                      </a:pPr>
                      <a:r>
                        <a:rPr lang="es-EC" sz="2000">
                          <a:solidFill>
                            <a:srgbClr val="000000"/>
                          </a:solidFill>
                          <a:effectLst/>
                          <a:latin typeface="Arial" panose="020B0604020202020204" pitchFamily="34" charset="0"/>
                          <a:cs typeface="Arial" panose="020B0604020202020204" pitchFamily="34" charset="0"/>
                        </a:rPr>
                        <a:t>p6</a:t>
                      </a:r>
                      <a:endParaRPr lang="es-ES" sz="2000">
                        <a:solidFill>
                          <a:srgbClr val="000000"/>
                        </a:solidFill>
                        <a:effectLst/>
                        <a:latin typeface="Arial" panose="020B0604020202020204" pitchFamily="34" charset="0"/>
                        <a:ea typeface="Calibri"/>
                        <a:cs typeface="Arial" panose="020B0604020202020204" pitchFamily="34" charset="0"/>
                      </a:endParaRPr>
                    </a:p>
                  </a:txBody>
                  <a:tcPr marL="44450" marR="44450" marT="0" marB="0" anchor="ctr"/>
                </a:tc>
                <a:tc>
                  <a:txBody>
                    <a:bodyPr/>
                    <a:lstStyle/>
                    <a:p>
                      <a:pPr>
                        <a:lnSpc>
                          <a:spcPct val="107000"/>
                        </a:lnSpc>
                        <a:spcAft>
                          <a:spcPts val="800"/>
                        </a:spcAft>
                      </a:pPr>
                      <a:r>
                        <a:rPr lang="es-EC" sz="2000" dirty="0">
                          <a:solidFill>
                            <a:srgbClr val="000000"/>
                          </a:solidFill>
                          <a:effectLst/>
                          <a:latin typeface="Arial" panose="020B0604020202020204" pitchFamily="34" charset="0"/>
                          <a:cs typeface="Arial" panose="020B0604020202020204" pitchFamily="34" charset="0"/>
                        </a:rPr>
                        <a:t>¿Con que frecuencia se apega el contenido en redes sociales de la COAC a la imagen de la marca que propone?</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44450" marR="44450" marT="0" marB="0" anchor="ctr"/>
                </a:tc>
                <a:tc>
                  <a:txBody>
                    <a:bodyPr/>
                    <a:lstStyle/>
                    <a:p>
                      <a:pPr algn="ctr">
                        <a:lnSpc>
                          <a:spcPct val="107000"/>
                        </a:lnSpc>
                        <a:spcAft>
                          <a:spcPts val="800"/>
                        </a:spcAft>
                      </a:pPr>
                      <a:r>
                        <a:rPr lang="es-EC" sz="2000">
                          <a:solidFill>
                            <a:srgbClr val="000000"/>
                          </a:solidFill>
                          <a:effectLst/>
                          <a:latin typeface="Arial" panose="020B0604020202020204" pitchFamily="34" charset="0"/>
                          <a:cs typeface="Arial" panose="020B0604020202020204" pitchFamily="34" charset="0"/>
                        </a:rPr>
                        <a:t>IMAGEN</a:t>
                      </a:r>
                      <a:endParaRPr lang="es-ES" sz="2000">
                        <a:solidFill>
                          <a:srgbClr val="000000"/>
                        </a:solidFill>
                        <a:effectLst/>
                        <a:latin typeface="Arial" panose="020B0604020202020204" pitchFamily="34" charset="0"/>
                        <a:ea typeface="Calibri"/>
                        <a:cs typeface="Arial" panose="020B0604020202020204" pitchFamily="34" charset="0"/>
                      </a:endParaRPr>
                    </a:p>
                  </a:txBody>
                  <a:tcPr marL="44450" marR="44450" marT="0" marB="0" anchor="ctr"/>
                </a:tc>
                <a:tc>
                  <a:txBody>
                    <a:bodyPr/>
                    <a:lstStyle/>
                    <a:p>
                      <a:pPr>
                        <a:lnSpc>
                          <a:spcPct val="107000"/>
                        </a:lnSpc>
                      </a:pPr>
                      <a:endParaRPr lang="es-ES" sz="2000" dirty="0">
                        <a:solidFill>
                          <a:srgbClr val="000000"/>
                        </a:solidFill>
                        <a:effectLst/>
                        <a:latin typeface="Arial" panose="020B0604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7"/>
                  </a:ext>
                </a:extLst>
              </a:tr>
              <a:tr h="330787">
                <a:tc gridSpan="4">
                  <a:txBody>
                    <a:bodyPr/>
                    <a:lstStyle/>
                    <a:p>
                      <a:pPr algn="ctr">
                        <a:lnSpc>
                          <a:spcPct val="107000"/>
                        </a:lnSpc>
                        <a:spcAft>
                          <a:spcPts val="800"/>
                        </a:spcAft>
                      </a:pPr>
                      <a:r>
                        <a:rPr lang="es-EC" sz="2000" dirty="0">
                          <a:solidFill>
                            <a:srgbClr val="000000"/>
                          </a:solidFill>
                          <a:effectLst/>
                          <a:latin typeface="Arial" panose="020B0604020202020204" pitchFamily="34" charset="0"/>
                          <a:cs typeface="Arial" panose="020B0604020202020204" pitchFamily="34" charset="0"/>
                        </a:rPr>
                        <a:t>Decisión de Compra</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44450" marR="44450" marT="0" marB="0" anchor="b"/>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nSpc>
                          <a:spcPct val="107000"/>
                        </a:lnSpc>
                      </a:pPr>
                      <a:endParaRPr lang="es-ES" sz="2000">
                        <a:solidFill>
                          <a:srgbClr val="000000"/>
                        </a:solidFill>
                        <a:effectLst/>
                        <a:latin typeface="Arial" panose="020B0604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8"/>
                  </a:ext>
                </a:extLst>
              </a:tr>
              <a:tr h="264643">
                <a:tc rowSpan="5">
                  <a:txBody>
                    <a:bodyPr/>
                    <a:lstStyle/>
                    <a:p>
                      <a:pPr algn="ctr">
                        <a:lnSpc>
                          <a:spcPct val="107000"/>
                        </a:lnSpc>
                        <a:spcAft>
                          <a:spcPts val="800"/>
                        </a:spcAft>
                      </a:pPr>
                      <a:r>
                        <a:rPr lang="es-EC" sz="2000" dirty="0">
                          <a:solidFill>
                            <a:srgbClr val="000000"/>
                          </a:solidFill>
                          <a:effectLst/>
                          <a:latin typeface="Arial" panose="020B0604020202020204" pitchFamily="34" charset="0"/>
                          <a:cs typeface="Arial" panose="020B0604020202020204" pitchFamily="34" charset="0"/>
                        </a:rPr>
                        <a:t>VARIABLES RESPUESTA</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44450" marR="44450" marT="0" marB="0" vert="vert270" anchor="ctr"/>
                </a:tc>
                <a:tc rowSpan="5">
                  <a:txBody>
                    <a:bodyPr/>
                    <a:lstStyle/>
                    <a:p>
                      <a:pPr algn="ctr">
                        <a:lnSpc>
                          <a:spcPct val="107000"/>
                        </a:lnSpc>
                        <a:spcAft>
                          <a:spcPts val="800"/>
                        </a:spcAft>
                      </a:pPr>
                      <a:r>
                        <a:rPr lang="es-EC" sz="2000" dirty="0">
                          <a:solidFill>
                            <a:srgbClr val="000000"/>
                          </a:solidFill>
                          <a:effectLst/>
                          <a:latin typeface="Arial" panose="020B0604020202020204" pitchFamily="34" charset="0"/>
                          <a:cs typeface="Arial" panose="020B0604020202020204" pitchFamily="34" charset="0"/>
                        </a:rPr>
                        <a:t>R1</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44450" marR="44450" marT="0" marB="0" vert="vert270" anchor="ctr"/>
                </a:tc>
                <a:tc rowSpan="5">
                  <a:txBody>
                    <a:bodyPr/>
                    <a:lstStyle/>
                    <a:p>
                      <a:pPr>
                        <a:lnSpc>
                          <a:spcPct val="107000"/>
                        </a:lnSpc>
                        <a:spcAft>
                          <a:spcPts val="800"/>
                        </a:spcAft>
                      </a:pPr>
                      <a:r>
                        <a:rPr lang="es-EC" sz="2000" dirty="0">
                          <a:solidFill>
                            <a:srgbClr val="000000"/>
                          </a:solidFill>
                          <a:effectLst/>
                          <a:latin typeface="Arial" panose="020B0604020202020204" pitchFamily="34" charset="0"/>
                          <a:cs typeface="Arial" panose="020B0604020202020204" pitchFamily="34" charset="0"/>
                        </a:rPr>
                        <a:t>Usted estaría dispuesto a adquirir un servicio o producto brindado por las COACS por la información obtenida en las redes sociales</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44450" marR="44450" marT="0" marB="0" anchor="ctr"/>
                </a:tc>
                <a:tc rowSpan="5">
                  <a:txBody>
                    <a:bodyPr/>
                    <a:lstStyle/>
                    <a:p>
                      <a:pPr algn="ctr">
                        <a:lnSpc>
                          <a:spcPct val="107000"/>
                        </a:lnSpc>
                        <a:spcAft>
                          <a:spcPts val="800"/>
                        </a:spcAft>
                      </a:pPr>
                      <a:r>
                        <a:rPr lang="es-EC" sz="2000" dirty="0">
                          <a:solidFill>
                            <a:srgbClr val="000000"/>
                          </a:solidFill>
                          <a:effectLst/>
                          <a:latin typeface="Arial" panose="020B0604020202020204" pitchFamily="34" charset="0"/>
                          <a:cs typeface="Arial" panose="020B0604020202020204" pitchFamily="34" charset="0"/>
                        </a:rPr>
                        <a:t>IDA=ÍNDICE DE DISPOSICIÓN A ADQUIRIR UN SERVICIO</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44450" marR="44450" marT="0" marB="0" anchor="ctr"/>
                </a:tc>
                <a:tc>
                  <a:txBody>
                    <a:bodyPr/>
                    <a:lstStyle/>
                    <a:p>
                      <a:pPr>
                        <a:lnSpc>
                          <a:spcPct val="107000"/>
                        </a:lnSpc>
                      </a:pPr>
                      <a:endParaRPr lang="es-ES" sz="2000">
                        <a:solidFill>
                          <a:srgbClr val="000000"/>
                        </a:solidFill>
                        <a:effectLst/>
                        <a:latin typeface="Arial" panose="020B0604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9"/>
                  </a:ext>
                </a:extLst>
              </a:tr>
              <a:tr h="264643">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nSpc>
                          <a:spcPct val="107000"/>
                        </a:lnSpc>
                      </a:pPr>
                      <a:endParaRPr lang="es-ES" sz="2000">
                        <a:solidFill>
                          <a:srgbClr val="000000"/>
                        </a:solidFill>
                        <a:effectLst/>
                        <a:latin typeface="Arial" panose="020B06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0010"/>
                  </a:ext>
                </a:extLst>
              </a:tr>
              <a:tr h="264643">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nSpc>
                          <a:spcPct val="107000"/>
                        </a:lnSpc>
                      </a:pPr>
                      <a:endParaRPr lang="es-ES" sz="2000">
                        <a:solidFill>
                          <a:srgbClr val="000000"/>
                        </a:solidFill>
                        <a:effectLst/>
                        <a:latin typeface="Arial" panose="020B06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0011"/>
                  </a:ext>
                </a:extLst>
              </a:tr>
              <a:tr h="264643">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nSpc>
                          <a:spcPct val="107000"/>
                        </a:lnSpc>
                      </a:pPr>
                      <a:endParaRPr lang="es-ES" sz="2000">
                        <a:solidFill>
                          <a:srgbClr val="000000"/>
                        </a:solidFill>
                        <a:effectLst/>
                        <a:latin typeface="Arial" panose="020B06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0012"/>
                  </a:ext>
                </a:extLst>
              </a:tr>
              <a:tr h="824239">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nSpc>
                          <a:spcPct val="107000"/>
                        </a:lnSpc>
                      </a:pPr>
                      <a:endParaRPr lang="es-ES" sz="2000" dirty="0">
                        <a:solidFill>
                          <a:srgbClr val="000000"/>
                        </a:solidFill>
                        <a:effectLst/>
                        <a:latin typeface="Arial" panose="020B06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0013"/>
                  </a:ext>
                </a:extLst>
              </a:tr>
            </a:tbl>
          </a:graphicData>
        </a:graphic>
      </p:graphicFrame>
      <p:sp>
        <p:nvSpPr>
          <p:cNvPr id="7" name="6 Rectángulo"/>
          <p:cNvSpPr/>
          <p:nvPr/>
        </p:nvSpPr>
        <p:spPr>
          <a:xfrm>
            <a:off x="11731422" y="3630709"/>
            <a:ext cx="6111435" cy="1323439"/>
          </a:xfrm>
          <a:prstGeom prst="rect">
            <a:avLst/>
          </a:prstGeom>
        </p:spPr>
        <p:txBody>
          <a:bodyPr wrap="square">
            <a:spAutoFit/>
          </a:bodyPr>
          <a:lstStyle/>
          <a:p>
            <a:r>
              <a:rPr lang="es-ES" sz="2000" dirty="0">
                <a:latin typeface="Arial" panose="020B0604020202020204" pitchFamily="34" charset="0"/>
                <a:cs typeface="Arial" panose="020B0604020202020204" pitchFamily="34" charset="0"/>
              </a:rPr>
              <a:t>El modelo de tipo lineal viene dado de la siguiente forma:</a:t>
            </a:r>
          </a:p>
          <a:p>
            <a:r>
              <a:rPr lang="es-ES" sz="2000" i="1" dirty="0" smtClean="0">
                <a:solidFill>
                  <a:srgbClr val="000000"/>
                </a:solidFill>
              </a:rPr>
              <a:t>            </a:t>
            </a:r>
          </a:p>
          <a:p>
            <a:r>
              <a:rPr lang="es-ES" sz="2000" i="1" dirty="0">
                <a:solidFill>
                  <a:srgbClr val="000000"/>
                </a:solidFill>
              </a:rPr>
              <a:t> </a:t>
            </a:r>
            <a:r>
              <a:rPr lang="es-ES" sz="2000" i="1" dirty="0" smtClean="0">
                <a:solidFill>
                  <a:srgbClr val="000000"/>
                </a:solidFill>
              </a:rPr>
              <a:t>            </a:t>
            </a:r>
            <a:r>
              <a:rPr lang="es-ES" sz="2000" b="1" i="1" dirty="0" smtClean="0">
                <a:solidFill>
                  <a:schemeClr val="bg1"/>
                </a:solidFill>
              </a:rPr>
              <a:t>Y</a:t>
            </a:r>
            <a:r>
              <a:rPr lang="es-ES" sz="2000" b="1" i="1" dirty="0">
                <a:solidFill>
                  <a:schemeClr val="bg1"/>
                </a:solidFill>
              </a:rPr>
              <a:t>= b0 + b1X1 + b2X2 + … + </a:t>
            </a:r>
            <a:r>
              <a:rPr lang="es-ES" sz="2000" b="1" i="1" dirty="0" err="1">
                <a:solidFill>
                  <a:schemeClr val="bg1"/>
                </a:solidFill>
              </a:rPr>
              <a:t>bkXk</a:t>
            </a:r>
            <a:r>
              <a:rPr lang="es-ES" sz="2000" b="1" i="1" dirty="0">
                <a:solidFill>
                  <a:schemeClr val="bg1"/>
                </a:solidFill>
              </a:rPr>
              <a:t> + e</a:t>
            </a:r>
            <a:endParaRPr lang="es-ES" sz="2000" b="1" dirty="0">
              <a:solidFill>
                <a:schemeClr val="bg1"/>
              </a:solidFill>
            </a:endParaRPr>
          </a:p>
        </p:txBody>
      </p:sp>
      <p:sp>
        <p:nvSpPr>
          <p:cNvPr id="8" name="7 Rectángulo"/>
          <p:cNvSpPr/>
          <p:nvPr/>
        </p:nvSpPr>
        <p:spPr>
          <a:xfrm>
            <a:off x="11996192" y="5479001"/>
            <a:ext cx="5574363" cy="707886"/>
          </a:xfrm>
          <a:prstGeom prst="rect">
            <a:avLst/>
          </a:prstGeom>
        </p:spPr>
        <p:txBody>
          <a:bodyPr wrap="square">
            <a:spAutoFit/>
          </a:bodyPr>
          <a:lstStyle/>
          <a:p>
            <a:r>
              <a:rPr lang="es-ES" sz="2000" b="1" dirty="0">
                <a:solidFill>
                  <a:schemeClr val="bg1"/>
                </a:solidFill>
                <a:latin typeface="Arial" panose="020B0604020202020204" pitchFamily="34" charset="0"/>
                <a:cs typeface="Arial" panose="020B0604020202020204" pitchFamily="34" charset="0"/>
              </a:rPr>
              <a:t>b1, b2</a:t>
            </a:r>
            <a:r>
              <a:rPr lang="es-ES" sz="2000" b="1" i="1" dirty="0">
                <a:solidFill>
                  <a:schemeClr val="bg1"/>
                </a:solidFill>
                <a:latin typeface="Arial" panose="020B0604020202020204" pitchFamily="34" charset="0"/>
                <a:cs typeface="Arial" panose="020B0604020202020204" pitchFamily="34" charset="0"/>
              </a:rPr>
              <a:t>, </a:t>
            </a:r>
            <a:r>
              <a:rPr lang="es-ES" sz="2000" b="1" i="1" dirty="0" smtClean="0">
                <a:solidFill>
                  <a:schemeClr val="bg1"/>
                </a:solidFill>
                <a:latin typeface="Arial" panose="020B0604020202020204" pitchFamily="34" charset="0"/>
                <a:cs typeface="Arial" panose="020B0604020202020204" pitchFamily="34" charset="0"/>
              </a:rPr>
              <a:t>: </a:t>
            </a:r>
            <a:r>
              <a:rPr lang="es-ES" sz="2000" i="1" dirty="0" smtClean="0">
                <a:solidFill>
                  <a:schemeClr val="bg1"/>
                </a:solidFill>
                <a:latin typeface="Arial" panose="020B0604020202020204" pitchFamily="34" charset="0"/>
                <a:cs typeface="Arial" panose="020B0604020202020204" pitchFamily="34" charset="0"/>
              </a:rPr>
              <a:t>de notan la magnitud que las variables explicativas tiene sobre la dependiente .</a:t>
            </a:r>
            <a:endParaRPr lang="es-ES" sz="2000" dirty="0">
              <a:solidFill>
                <a:schemeClr val="bg1"/>
              </a:solidFill>
              <a:latin typeface="Arial" panose="020B0604020202020204" pitchFamily="34" charset="0"/>
              <a:cs typeface="Arial" panose="020B0604020202020204" pitchFamily="34" charset="0"/>
            </a:endParaRPr>
          </a:p>
        </p:txBody>
      </p:sp>
      <p:sp>
        <p:nvSpPr>
          <p:cNvPr id="9" name="8 Rectángulo"/>
          <p:cNvSpPr/>
          <p:nvPr/>
        </p:nvSpPr>
        <p:spPr>
          <a:xfrm>
            <a:off x="11996192" y="6370151"/>
            <a:ext cx="4698722" cy="400110"/>
          </a:xfrm>
          <a:prstGeom prst="rect">
            <a:avLst/>
          </a:prstGeom>
        </p:spPr>
        <p:txBody>
          <a:bodyPr wrap="none">
            <a:spAutoFit/>
          </a:bodyPr>
          <a:lstStyle/>
          <a:p>
            <a:r>
              <a:rPr lang="es-ES" sz="2000" b="1" dirty="0">
                <a:latin typeface="Arial" panose="020B0604020202020204" pitchFamily="34" charset="0"/>
                <a:cs typeface="Arial" panose="020B0604020202020204" pitchFamily="34" charset="0"/>
              </a:rPr>
              <a:t>b</a:t>
            </a:r>
            <a:r>
              <a:rPr lang="es-ES" sz="2000" b="1" dirty="0" smtClean="0">
                <a:latin typeface="Arial" panose="020B0604020202020204" pitchFamily="34" charset="0"/>
                <a:cs typeface="Arial" panose="020B0604020202020204" pitchFamily="34" charset="0"/>
              </a:rPr>
              <a:t>0</a:t>
            </a:r>
            <a:r>
              <a:rPr lang="es-ES" sz="2000" i="1" dirty="0" smtClean="0">
                <a:latin typeface="Arial" panose="020B0604020202020204" pitchFamily="34" charset="0"/>
                <a:cs typeface="Arial" panose="020B0604020202020204" pitchFamily="34" charset="0"/>
              </a:rPr>
              <a:t>: </a:t>
            </a:r>
            <a:r>
              <a:rPr lang="es-ES" sz="2000" dirty="0" smtClean="0">
                <a:latin typeface="Arial" panose="020B0604020202020204" pitchFamily="34" charset="0"/>
                <a:cs typeface="Arial" panose="020B0604020202020204" pitchFamily="34" charset="0"/>
              </a:rPr>
              <a:t>es </a:t>
            </a:r>
            <a:r>
              <a:rPr lang="es-ES" sz="2000" dirty="0">
                <a:latin typeface="Arial" panose="020B0604020202020204" pitchFamily="34" charset="0"/>
                <a:cs typeface="Arial" panose="020B0604020202020204" pitchFamily="34" charset="0"/>
              </a:rPr>
              <a:t>un término constante del modelo</a:t>
            </a:r>
          </a:p>
        </p:txBody>
      </p:sp>
      <p:sp>
        <p:nvSpPr>
          <p:cNvPr id="10" name="9 Rectángulo"/>
          <p:cNvSpPr/>
          <p:nvPr/>
        </p:nvSpPr>
        <p:spPr>
          <a:xfrm>
            <a:off x="12023526" y="6953525"/>
            <a:ext cx="2975495" cy="400110"/>
          </a:xfrm>
          <a:prstGeom prst="rect">
            <a:avLst/>
          </a:prstGeom>
        </p:spPr>
        <p:txBody>
          <a:bodyPr wrap="none">
            <a:spAutoFit/>
          </a:bodyPr>
          <a:lstStyle/>
          <a:p>
            <a:r>
              <a:rPr lang="es-ES" sz="2000" b="1" dirty="0" smtClean="0">
                <a:latin typeface="Arial" panose="020B0604020202020204" pitchFamily="34" charset="0"/>
                <a:cs typeface="Arial" panose="020B0604020202020204" pitchFamily="34" charset="0"/>
              </a:rPr>
              <a:t>e</a:t>
            </a:r>
            <a:r>
              <a:rPr lang="es-ES" sz="2000" i="1" dirty="0" smtClean="0">
                <a:latin typeface="Arial" panose="020B0604020202020204" pitchFamily="34" charset="0"/>
                <a:cs typeface="Arial" panose="020B0604020202020204" pitchFamily="34" charset="0"/>
              </a:rPr>
              <a:t>: E</a:t>
            </a:r>
            <a:r>
              <a:rPr lang="es-ES" sz="2000" dirty="0" smtClean="0">
                <a:latin typeface="Arial" panose="020B0604020202020204" pitchFamily="34" charset="0"/>
                <a:cs typeface="Arial" panose="020B0604020202020204" pitchFamily="34" charset="0"/>
              </a:rPr>
              <a:t>s </a:t>
            </a:r>
            <a:r>
              <a:rPr lang="es-ES" sz="2000" dirty="0">
                <a:latin typeface="Arial" panose="020B0604020202020204" pitchFamily="34" charset="0"/>
                <a:cs typeface="Arial" panose="020B0604020202020204" pitchFamily="34" charset="0"/>
              </a:rPr>
              <a:t>el error del modelo</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4476089"/>
      </p:ext>
    </p:extLst>
  </p:cSld>
  <p:clrMapOvr>
    <a:masterClrMapping/>
  </p:clrMapOvr>
  <mc:AlternateContent xmlns:mc="http://schemas.openxmlformats.org/markup-compatibility/2006" xmlns:p14="http://schemas.microsoft.com/office/powerpoint/2010/main">
    <mc:Choice Requires="p14">
      <p:transition spd="slow" p14:dur="1600" advTm="3627">
        <p14:prism isInverted="1"/>
      </p:transition>
    </mc:Choice>
    <mc:Fallback xmlns="">
      <p:transition spd="slow" advTm="3627">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87164BF-D67A-46C0-81D2-5BAF67C00C80}" type="slidenum">
              <a:rPr lang="en-US" smtClean="0"/>
              <a:pPr/>
              <a:t>34</a:t>
            </a:fld>
            <a:endParaRPr lang="en-US" dirty="0"/>
          </a:p>
        </p:txBody>
      </p:sp>
      <p:sp>
        <p:nvSpPr>
          <p:cNvPr id="4" name="フッター プレースホルダー 3"/>
          <p:cNvSpPr>
            <a:spLocks noGrp="1"/>
          </p:cNvSpPr>
          <p:nvPr>
            <p:ph type="ftr" sz="quarter" idx="3"/>
          </p:nvPr>
        </p:nvSpPr>
        <p:spPr/>
        <p:txBody>
          <a:bodyPr/>
          <a:lstStyle/>
          <a:p>
            <a:r>
              <a:rPr lang="en-US" dirty="0"/>
              <a:t>ESPE - 2021</a:t>
            </a:r>
            <a:endParaRPr lang="en-US" dirty="0"/>
          </a:p>
        </p:txBody>
      </p:sp>
      <p:sp>
        <p:nvSpPr>
          <p:cNvPr id="2" name="1 CuadroTexto"/>
          <p:cNvSpPr txBox="1"/>
          <p:nvPr/>
        </p:nvSpPr>
        <p:spPr>
          <a:xfrm>
            <a:off x="430238" y="390944"/>
            <a:ext cx="16777864" cy="1107996"/>
          </a:xfrm>
          <a:prstGeom prst="rect">
            <a:avLst/>
          </a:prstGeom>
          <a:noFill/>
        </p:spPr>
        <p:txBody>
          <a:bodyPr wrap="square" rtlCol="0">
            <a:spAutoFit/>
          </a:bodyPr>
          <a:lstStyle/>
          <a:p>
            <a:pPr algn="ctr"/>
            <a:r>
              <a:rPr lang="es-ES" sz="6600" dirty="0" smtClean="0">
                <a:latin typeface="+mj-lt"/>
              </a:rPr>
              <a:t>MODELO DE REGRESIÓN MÚLTIPLE</a:t>
            </a:r>
            <a:endParaRPr lang="es-ES" sz="6600" dirty="0">
              <a:latin typeface="+mj-lt"/>
            </a:endParaRPr>
          </a:p>
        </p:txBody>
      </p:sp>
      <p:sp>
        <p:nvSpPr>
          <p:cNvPr id="8" name="7 Rectángulo"/>
          <p:cNvSpPr/>
          <p:nvPr/>
        </p:nvSpPr>
        <p:spPr>
          <a:xfrm>
            <a:off x="13607702" y="4423420"/>
            <a:ext cx="4536505" cy="400110"/>
          </a:xfrm>
          <a:prstGeom prst="rect">
            <a:avLst/>
          </a:prstGeom>
        </p:spPr>
        <p:txBody>
          <a:bodyPr wrap="square">
            <a:spAutoFit/>
          </a:bodyPr>
          <a:lstStyle/>
          <a:p>
            <a:r>
              <a:rPr lang="es-ES" sz="2000" dirty="0" smtClean="0"/>
              <a:t>.</a:t>
            </a:r>
            <a:endParaRPr lang="es-ES" sz="2000" dirty="0"/>
          </a:p>
        </p:txBody>
      </p:sp>
      <p:graphicFrame>
        <p:nvGraphicFramePr>
          <p:cNvPr id="9" name="8 Tabla"/>
          <p:cNvGraphicFramePr>
            <a:graphicFrameLocks noGrp="1"/>
          </p:cNvGraphicFramePr>
          <p:nvPr>
            <p:extLst>
              <p:ext uri="{D42A27DB-BD31-4B8C-83A1-F6EECF244321}">
                <p14:modId xmlns:p14="http://schemas.microsoft.com/office/powerpoint/2010/main" val="1919392400"/>
              </p:ext>
            </p:extLst>
          </p:nvPr>
        </p:nvGraphicFramePr>
        <p:xfrm>
          <a:off x="1150318" y="2630188"/>
          <a:ext cx="7130726" cy="3847372"/>
        </p:xfrm>
        <a:graphic>
          <a:graphicData uri="http://schemas.openxmlformats.org/drawingml/2006/table">
            <a:tbl>
              <a:tblPr>
                <a:tableStyleId>{BC89EF96-8CEA-46FF-86C4-4CE0E7609802}</a:tableStyleId>
              </a:tblPr>
              <a:tblGrid>
                <a:gridCol w="2228155">
                  <a:extLst>
                    <a:ext uri="{9D8B030D-6E8A-4147-A177-3AD203B41FA5}">
                      <a16:colId xmlns:a16="http://schemas.microsoft.com/office/drawing/2014/main" val="20000"/>
                    </a:ext>
                  </a:extLst>
                </a:gridCol>
                <a:gridCol w="1194216">
                  <a:extLst>
                    <a:ext uri="{9D8B030D-6E8A-4147-A177-3AD203B41FA5}">
                      <a16:colId xmlns:a16="http://schemas.microsoft.com/office/drawing/2014/main" val="20001"/>
                    </a:ext>
                  </a:extLst>
                </a:gridCol>
                <a:gridCol w="2372718">
                  <a:extLst>
                    <a:ext uri="{9D8B030D-6E8A-4147-A177-3AD203B41FA5}">
                      <a16:colId xmlns:a16="http://schemas.microsoft.com/office/drawing/2014/main" val="20002"/>
                    </a:ext>
                  </a:extLst>
                </a:gridCol>
                <a:gridCol w="1335637">
                  <a:extLst>
                    <a:ext uri="{9D8B030D-6E8A-4147-A177-3AD203B41FA5}">
                      <a16:colId xmlns:a16="http://schemas.microsoft.com/office/drawing/2014/main" val="20003"/>
                    </a:ext>
                  </a:extLst>
                </a:gridCol>
              </a:tblGrid>
              <a:tr h="271415">
                <a:tc gridSpan="4">
                  <a:txBody>
                    <a:bodyPr/>
                    <a:lstStyle/>
                    <a:p>
                      <a:pPr marL="38100" marR="38100" algn="ctr">
                        <a:lnSpc>
                          <a:spcPct val="100000"/>
                        </a:lnSpc>
                        <a:spcAft>
                          <a:spcPts val="0"/>
                        </a:spcAft>
                      </a:pPr>
                      <a:r>
                        <a:rPr lang="es-EC" sz="2000" dirty="0">
                          <a:effectLst/>
                          <a:latin typeface="Arial" panose="020B0604020202020204" pitchFamily="34" charset="0"/>
                          <a:cs typeface="Arial" panose="020B0604020202020204" pitchFamily="34" charset="0"/>
                        </a:rPr>
                        <a:t>Estadísticos descriptivos</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271415">
                <a:tc>
                  <a:txBody>
                    <a:bodyPr/>
                    <a:lstStyle/>
                    <a:p>
                      <a:pPr>
                        <a:lnSpc>
                          <a:spcPct val="100000"/>
                        </a:lnSpc>
                        <a:spcAft>
                          <a:spcPts val="0"/>
                        </a:spcAft>
                      </a:pPr>
                      <a:r>
                        <a:rPr lang="es-EC" sz="2000">
                          <a:effectLst/>
                          <a:latin typeface="Arial" panose="020B0604020202020204" pitchFamily="34" charset="0"/>
                          <a:cs typeface="Arial" panose="020B0604020202020204" pitchFamily="34" charset="0"/>
                        </a:rPr>
                        <a:t> </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a:effectLst/>
                          <a:latin typeface="Arial" panose="020B0604020202020204" pitchFamily="34" charset="0"/>
                          <a:cs typeface="Arial" panose="020B0604020202020204" pitchFamily="34" charset="0"/>
                        </a:rPr>
                        <a:t>Media</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dirty="0" err="1">
                          <a:effectLst/>
                          <a:latin typeface="Arial" panose="020B0604020202020204" pitchFamily="34" charset="0"/>
                          <a:cs typeface="Arial" panose="020B0604020202020204" pitchFamily="34" charset="0"/>
                        </a:rPr>
                        <a:t>Desv</a:t>
                      </a:r>
                      <a:r>
                        <a:rPr lang="es-EC" sz="2000" dirty="0">
                          <a:effectLst/>
                          <a:latin typeface="Arial" panose="020B0604020202020204" pitchFamily="34" charset="0"/>
                          <a:cs typeface="Arial" panose="020B0604020202020204" pitchFamily="34" charset="0"/>
                        </a:rPr>
                        <a:t>. Desviación</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a:effectLst/>
                          <a:latin typeface="Arial" panose="020B0604020202020204" pitchFamily="34" charset="0"/>
                          <a:cs typeface="Arial" panose="020B0604020202020204" pitchFamily="34" charset="0"/>
                        </a:rPr>
                        <a:t>N</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1"/>
                  </a:ext>
                </a:extLst>
              </a:tr>
              <a:tr h="271415">
                <a:tc>
                  <a:txBody>
                    <a:bodyPr/>
                    <a:lstStyle/>
                    <a:p>
                      <a:pPr marL="38100" marR="38100" algn="ctr">
                        <a:lnSpc>
                          <a:spcPct val="100000"/>
                        </a:lnSpc>
                        <a:spcAft>
                          <a:spcPts val="0"/>
                        </a:spcAft>
                      </a:pPr>
                      <a:r>
                        <a:rPr lang="es-EC" sz="2000">
                          <a:effectLst/>
                          <a:latin typeface="Arial" panose="020B0604020202020204" pitchFamily="34" charset="0"/>
                          <a:cs typeface="Arial" panose="020B0604020202020204" pitchFamily="34" charset="0"/>
                        </a:rPr>
                        <a:t>IDA</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a:effectLst/>
                          <a:latin typeface="Arial" panose="020B0604020202020204" pitchFamily="34" charset="0"/>
                          <a:cs typeface="Arial" panose="020B0604020202020204" pitchFamily="34" charset="0"/>
                        </a:rPr>
                        <a:t>3.32</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dirty="0">
                          <a:effectLst/>
                          <a:latin typeface="Arial" panose="020B0604020202020204" pitchFamily="34" charset="0"/>
                          <a:cs typeface="Arial" panose="020B0604020202020204" pitchFamily="34" charset="0"/>
                        </a:rPr>
                        <a:t>.857</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dirty="0">
                          <a:effectLst/>
                          <a:latin typeface="Arial" panose="020B0604020202020204" pitchFamily="34" charset="0"/>
                          <a:cs typeface="Arial" panose="020B0604020202020204" pitchFamily="34" charset="0"/>
                        </a:rPr>
                        <a:t>384</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2"/>
                  </a:ext>
                </a:extLst>
              </a:tr>
              <a:tr h="271415">
                <a:tc>
                  <a:txBody>
                    <a:bodyPr/>
                    <a:lstStyle/>
                    <a:p>
                      <a:pPr marL="38100" marR="38100" algn="ctr">
                        <a:lnSpc>
                          <a:spcPct val="100000"/>
                        </a:lnSpc>
                        <a:spcAft>
                          <a:spcPts val="0"/>
                        </a:spcAft>
                      </a:pPr>
                      <a:r>
                        <a:rPr lang="es-EC" sz="2000">
                          <a:effectLst/>
                          <a:latin typeface="Arial" panose="020B0604020202020204" pitchFamily="34" charset="0"/>
                          <a:cs typeface="Arial" panose="020B0604020202020204" pitchFamily="34" charset="0"/>
                        </a:rPr>
                        <a:t>ACCESO</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a:effectLst/>
                          <a:latin typeface="Arial" panose="020B0604020202020204" pitchFamily="34" charset="0"/>
                          <a:cs typeface="Arial" panose="020B0604020202020204" pitchFamily="34" charset="0"/>
                        </a:rPr>
                        <a:t>2.67</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dirty="0">
                          <a:effectLst/>
                          <a:latin typeface="Arial" panose="020B0604020202020204" pitchFamily="34" charset="0"/>
                          <a:cs typeface="Arial" panose="020B0604020202020204" pitchFamily="34" charset="0"/>
                        </a:rPr>
                        <a:t>1.283</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dirty="0">
                          <a:effectLst/>
                          <a:latin typeface="Arial" panose="020B0604020202020204" pitchFamily="34" charset="0"/>
                          <a:cs typeface="Arial" panose="020B0604020202020204" pitchFamily="34" charset="0"/>
                        </a:rPr>
                        <a:t>384</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3"/>
                  </a:ext>
                </a:extLst>
              </a:tr>
              <a:tr h="271415">
                <a:tc>
                  <a:txBody>
                    <a:bodyPr/>
                    <a:lstStyle/>
                    <a:p>
                      <a:pPr marL="38100" marR="38100" algn="ctr">
                        <a:lnSpc>
                          <a:spcPct val="100000"/>
                        </a:lnSpc>
                        <a:spcAft>
                          <a:spcPts val="0"/>
                        </a:spcAft>
                      </a:pPr>
                      <a:r>
                        <a:rPr lang="es-EC" sz="2000">
                          <a:effectLst/>
                          <a:latin typeface="Arial" panose="020B0604020202020204" pitchFamily="34" charset="0"/>
                          <a:cs typeface="Arial" panose="020B0604020202020204" pitchFamily="34" charset="0"/>
                        </a:rPr>
                        <a:t>IMPORTANCIA</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a:effectLst/>
                          <a:latin typeface="Arial" panose="020B0604020202020204" pitchFamily="34" charset="0"/>
                          <a:cs typeface="Arial" panose="020B0604020202020204" pitchFamily="34" charset="0"/>
                        </a:rPr>
                        <a:t>4.00</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a:effectLst/>
                          <a:latin typeface="Arial" panose="020B0604020202020204" pitchFamily="34" charset="0"/>
                          <a:cs typeface="Arial" panose="020B0604020202020204" pitchFamily="34" charset="0"/>
                        </a:rPr>
                        <a:t>.955</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dirty="0">
                          <a:effectLst/>
                          <a:latin typeface="Arial" panose="020B0604020202020204" pitchFamily="34" charset="0"/>
                          <a:cs typeface="Arial" panose="020B0604020202020204" pitchFamily="34" charset="0"/>
                        </a:rPr>
                        <a:t>384</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4"/>
                  </a:ext>
                </a:extLst>
              </a:tr>
              <a:tr h="271415">
                <a:tc>
                  <a:txBody>
                    <a:bodyPr/>
                    <a:lstStyle/>
                    <a:p>
                      <a:pPr marL="38100" marR="38100" algn="ctr">
                        <a:lnSpc>
                          <a:spcPct val="100000"/>
                        </a:lnSpc>
                        <a:spcAft>
                          <a:spcPts val="0"/>
                        </a:spcAft>
                      </a:pPr>
                      <a:r>
                        <a:rPr lang="es-EC" sz="2000">
                          <a:effectLst/>
                          <a:latin typeface="Arial" panose="020B0604020202020204" pitchFamily="34" charset="0"/>
                          <a:cs typeface="Arial" panose="020B0604020202020204" pitchFamily="34" charset="0"/>
                        </a:rPr>
                        <a:t>DISTINTIVO</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a:effectLst/>
                          <a:latin typeface="Arial" panose="020B0604020202020204" pitchFamily="34" charset="0"/>
                          <a:cs typeface="Arial" panose="020B0604020202020204" pitchFamily="34" charset="0"/>
                        </a:rPr>
                        <a:t>3.17</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dirty="0">
                          <a:effectLst/>
                          <a:latin typeface="Arial" panose="020B0604020202020204" pitchFamily="34" charset="0"/>
                          <a:cs typeface="Arial" panose="020B0604020202020204" pitchFamily="34" charset="0"/>
                        </a:rPr>
                        <a:t>1.093</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dirty="0">
                          <a:effectLst/>
                          <a:latin typeface="Arial" panose="020B0604020202020204" pitchFamily="34" charset="0"/>
                          <a:cs typeface="Arial" panose="020B0604020202020204" pitchFamily="34" charset="0"/>
                        </a:rPr>
                        <a:t>384</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5"/>
                  </a:ext>
                </a:extLst>
              </a:tr>
              <a:tr h="356698">
                <a:tc>
                  <a:txBody>
                    <a:bodyPr/>
                    <a:lstStyle/>
                    <a:p>
                      <a:pPr marL="38100" marR="38100" algn="ctr">
                        <a:lnSpc>
                          <a:spcPct val="100000"/>
                        </a:lnSpc>
                        <a:spcAft>
                          <a:spcPts val="0"/>
                        </a:spcAft>
                      </a:pPr>
                      <a:r>
                        <a:rPr lang="es-EC" sz="2000" dirty="0">
                          <a:effectLst/>
                          <a:latin typeface="Arial" panose="020B0604020202020204" pitchFamily="34" charset="0"/>
                          <a:cs typeface="Arial" panose="020B0604020202020204" pitchFamily="34" charset="0"/>
                        </a:rPr>
                        <a:t>CONFIANZA</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a:effectLst/>
                          <a:latin typeface="Arial" panose="020B0604020202020204" pitchFamily="34" charset="0"/>
                          <a:cs typeface="Arial" panose="020B0604020202020204" pitchFamily="34" charset="0"/>
                        </a:rPr>
                        <a:t>3.36</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a:effectLst/>
                          <a:latin typeface="Arial" panose="020B0604020202020204" pitchFamily="34" charset="0"/>
                          <a:cs typeface="Arial" panose="020B0604020202020204" pitchFamily="34" charset="0"/>
                        </a:rPr>
                        <a:t>1.022</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dirty="0">
                          <a:effectLst/>
                          <a:latin typeface="Arial" panose="020B0604020202020204" pitchFamily="34" charset="0"/>
                          <a:cs typeface="Arial" panose="020B0604020202020204" pitchFamily="34" charset="0"/>
                        </a:rPr>
                        <a:t>384</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6"/>
                  </a:ext>
                </a:extLst>
              </a:tr>
              <a:tr h="1357074">
                <a:tc>
                  <a:txBody>
                    <a:bodyPr/>
                    <a:lstStyle/>
                    <a:p>
                      <a:pPr marL="38100" marR="38100" algn="ctr">
                        <a:lnSpc>
                          <a:spcPct val="100000"/>
                        </a:lnSpc>
                        <a:spcAft>
                          <a:spcPts val="0"/>
                        </a:spcAft>
                      </a:pPr>
                      <a:r>
                        <a:rPr lang="es-EC" sz="2000" dirty="0">
                          <a:effectLst/>
                          <a:latin typeface="Arial" panose="020B0604020202020204" pitchFamily="34" charset="0"/>
                          <a:cs typeface="Arial" panose="020B0604020202020204" pitchFamily="34" charset="0"/>
                        </a:rPr>
                        <a:t>INFORMACIÓN</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a:effectLst/>
                          <a:latin typeface="Arial" panose="020B0604020202020204" pitchFamily="34" charset="0"/>
                          <a:cs typeface="Arial" panose="020B0604020202020204" pitchFamily="34" charset="0"/>
                        </a:rPr>
                        <a:t>3.22</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dirty="0">
                          <a:effectLst/>
                          <a:latin typeface="Arial" panose="020B0604020202020204" pitchFamily="34" charset="0"/>
                          <a:cs typeface="Arial" panose="020B0604020202020204" pitchFamily="34" charset="0"/>
                        </a:rPr>
                        <a:t>1.016</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dirty="0">
                          <a:effectLst/>
                          <a:latin typeface="Arial" panose="020B0604020202020204" pitchFamily="34" charset="0"/>
                          <a:cs typeface="Arial" panose="020B0604020202020204" pitchFamily="34" charset="0"/>
                        </a:rPr>
                        <a:t>384</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7"/>
                  </a:ext>
                </a:extLst>
              </a:tr>
              <a:tr h="271415">
                <a:tc>
                  <a:txBody>
                    <a:bodyPr/>
                    <a:lstStyle/>
                    <a:p>
                      <a:pPr marL="38100" marR="38100">
                        <a:lnSpc>
                          <a:spcPct val="100000"/>
                        </a:lnSpc>
                        <a:spcAft>
                          <a:spcPts val="0"/>
                        </a:spcAft>
                      </a:pPr>
                      <a:r>
                        <a:rPr lang="es-EC" sz="2000">
                          <a:effectLst/>
                          <a:latin typeface="Arial" panose="020B0604020202020204" pitchFamily="34" charset="0"/>
                          <a:cs typeface="Arial" panose="020B0604020202020204" pitchFamily="34" charset="0"/>
                        </a:rPr>
                        <a:t>IMAGEN</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a:effectLst/>
                          <a:latin typeface="Arial" panose="020B0604020202020204" pitchFamily="34" charset="0"/>
                          <a:cs typeface="Arial" panose="020B0604020202020204" pitchFamily="34" charset="0"/>
                        </a:rPr>
                        <a:t>3.35</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a:effectLst/>
                          <a:latin typeface="Arial" panose="020B0604020202020204" pitchFamily="34" charset="0"/>
                          <a:cs typeface="Arial" panose="020B0604020202020204" pitchFamily="34" charset="0"/>
                        </a:rPr>
                        <a:t>1.055</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dirty="0">
                          <a:effectLst/>
                          <a:latin typeface="Arial" panose="020B0604020202020204" pitchFamily="34" charset="0"/>
                          <a:cs typeface="Arial" panose="020B0604020202020204" pitchFamily="34" charset="0"/>
                        </a:rPr>
                        <a:t>384</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8"/>
                  </a:ext>
                </a:extLst>
              </a:tr>
            </a:tbl>
          </a:graphicData>
        </a:graphic>
      </p:graphicFrame>
      <p:graphicFrame>
        <p:nvGraphicFramePr>
          <p:cNvPr id="12" name="11 Tabla"/>
          <p:cNvGraphicFramePr>
            <a:graphicFrameLocks noGrp="1"/>
          </p:cNvGraphicFramePr>
          <p:nvPr>
            <p:extLst>
              <p:ext uri="{D42A27DB-BD31-4B8C-83A1-F6EECF244321}">
                <p14:modId xmlns:p14="http://schemas.microsoft.com/office/powerpoint/2010/main" val="625354051"/>
              </p:ext>
            </p:extLst>
          </p:nvPr>
        </p:nvGraphicFramePr>
        <p:xfrm>
          <a:off x="9026252" y="2567608"/>
          <a:ext cx="8424937" cy="4215607"/>
        </p:xfrm>
        <a:graphic>
          <a:graphicData uri="http://schemas.openxmlformats.org/drawingml/2006/table">
            <a:tbl>
              <a:tblPr>
                <a:tableStyleId>{3C2FFA5D-87B4-456A-9821-1D502468CF0F}</a:tableStyleId>
              </a:tblPr>
              <a:tblGrid>
                <a:gridCol w="739030">
                  <a:extLst>
                    <a:ext uri="{9D8B030D-6E8A-4147-A177-3AD203B41FA5}">
                      <a16:colId xmlns:a16="http://schemas.microsoft.com/office/drawing/2014/main" val="20000"/>
                    </a:ext>
                  </a:extLst>
                </a:gridCol>
                <a:gridCol w="2101538">
                  <a:extLst>
                    <a:ext uri="{9D8B030D-6E8A-4147-A177-3AD203B41FA5}">
                      <a16:colId xmlns:a16="http://schemas.microsoft.com/office/drawing/2014/main" val="20001"/>
                    </a:ext>
                  </a:extLst>
                </a:gridCol>
                <a:gridCol w="1047864">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gridCol w="936104">
                  <a:extLst>
                    <a:ext uri="{9D8B030D-6E8A-4147-A177-3AD203B41FA5}">
                      <a16:colId xmlns:a16="http://schemas.microsoft.com/office/drawing/2014/main" val="20005"/>
                    </a:ext>
                  </a:extLst>
                </a:gridCol>
                <a:gridCol w="936105">
                  <a:extLst>
                    <a:ext uri="{9D8B030D-6E8A-4147-A177-3AD203B41FA5}">
                      <a16:colId xmlns:a16="http://schemas.microsoft.com/office/drawing/2014/main" val="20006"/>
                    </a:ext>
                  </a:extLst>
                </a:gridCol>
              </a:tblGrid>
              <a:tr h="358161">
                <a:tc gridSpan="7">
                  <a:txBody>
                    <a:bodyPr/>
                    <a:lstStyle/>
                    <a:p>
                      <a:pPr marL="38100" marR="38100" algn="ctr">
                        <a:lnSpc>
                          <a:spcPts val="1600"/>
                        </a:lnSpc>
                        <a:spcAft>
                          <a:spcPts val="0"/>
                        </a:spcAft>
                      </a:pPr>
                      <a:r>
                        <a:rPr lang="es-EC" sz="1800" dirty="0" err="1">
                          <a:solidFill>
                            <a:srgbClr val="000000"/>
                          </a:solidFill>
                          <a:effectLst/>
                          <a:latin typeface="Arial" panose="020B0604020202020204" pitchFamily="34" charset="0"/>
                          <a:cs typeface="Arial" panose="020B0604020202020204" pitchFamily="34" charset="0"/>
                        </a:rPr>
                        <a:t>Coeficientes</a:t>
                      </a:r>
                      <a:r>
                        <a:rPr lang="es-EC" sz="1800" baseline="30000" dirty="0" err="1">
                          <a:solidFill>
                            <a:srgbClr val="000000"/>
                          </a:solidFill>
                          <a:effectLst/>
                          <a:latin typeface="Arial" panose="020B0604020202020204" pitchFamily="34" charset="0"/>
                          <a:cs typeface="Arial" panose="020B0604020202020204" pitchFamily="34" charset="0"/>
                        </a:rPr>
                        <a:t>a</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695262">
                <a:tc rowSpan="2" gridSpan="2">
                  <a:txBody>
                    <a:bodyPr/>
                    <a:lstStyle/>
                    <a:p>
                      <a:pPr marL="38100" marR="38100">
                        <a:lnSpc>
                          <a:spcPts val="1600"/>
                        </a:lnSpc>
                        <a:spcAft>
                          <a:spcPts val="0"/>
                        </a:spcAft>
                      </a:pPr>
                      <a:r>
                        <a:rPr lang="es-EC" sz="1800" dirty="0">
                          <a:solidFill>
                            <a:srgbClr val="000000"/>
                          </a:solidFill>
                          <a:effectLst/>
                          <a:latin typeface="Arial" panose="020B0604020202020204" pitchFamily="34" charset="0"/>
                          <a:cs typeface="Arial" panose="020B0604020202020204" pitchFamily="34" charset="0"/>
                        </a:rPr>
                        <a:t>Modelo</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rowSpan="2" hMerge="1">
                  <a:txBody>
                    <a:bodyPr/>
                    <a:lstStyle/>
                    <a:p>
                      <a:endParaRPr lang="es-ES"/>
                    </a:p>
                  </a:txBody>
                  <a:tcPr/>
                </a:tc>
                <a:tc gridSpan="2">
                  <a:txBody>
                    <a:bodyPr/>
                    <a:lstStyle/>
                    <a:p>
                      <a:pPr marL="38100" marR="38100" algn="ctr">
                        <a:lnSpc>
                          <a:spcPts val="1600"/>
                        </a:lnSpc>
                        <a:spcAft>
                          <a:spcPts val="0"/>
                        </a:spcAft>
                      </a:pPr>
                      <a:r>
                        <a:rPr lang="es-EC" sz="1800" dirty="0">
                          <a:solidFill>
                            <a:srgbClr val="000000"/>
                          </a:solidFill>
                          <a:effectLst/>
                          <a:latin typeface="Arial" panose="020B0604020202020204" pitchFamily="34" charset="0"/>
                          <a:cs typeface="Arial" panose="020B0604020202020204" pitchFamily="34" charset="0"/>
                        </a:rPr>
                        <a:t>Coeficientes no estandarizados</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hMerge="1">
                  <a:txBody>
                    <a:bodyPr/>
                    <a:lstStyle/>
                    <a:p>
                      <a:endParaRPr lang="es-ES"/>
                    </a:p>
                  </a:txBody>
                  <a:tcPr/>
                </a:tc>
                <a:tc>
                  <a:txBody>
                    <a:bodyPr/>
                    <a:lstStyle/>
                    <a:p>
                      <a:pPr marL="38100" marR="38100" algn="ctr">
                        <a:lnSpc>
                          <a:spcPts val="1600"/>
                        </a:lnSpc>
                        <a:spcAft>
                          <a:spcPts val="0"/>
                        </a:spcAft>
                      </a:pPr>
                      <a:r>
                        <a:rPr lang="es-EC" sz="1800" dirty="0">
                          <a:solidFill>
                            <a:srgbClr val="000000"/>
                          </a:solidFill>
                          <a:effectLst/>
                          <a:latin typeface="Arial" panose="020B0604020202020204" pitchFamily="34" charset="0"/>
                          <a:cs typeface="Arial" panose="020B0604020202020204" pitchFamily="34" charset="0"/>
                        </a:rPr>
                        <a:t>Coeficientes estandarizados</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rowSpan="2">
                  <a:txBody>
                    <a:bodyPr/>
                    <a:lstStyle/>
                    <a:p>
                      <a:pPr marL="38100" marR="38100" algn="ctr">
                        <a:lnSpc>
                          <a:spcPts val="1600"/>
                        </a:lnSpc>
                        <a:spcAft>
                          <a:spcPts val="0"/>
                        </a:spcAft>
                      </a:pPr>
                      <a:r>
                        <a:rPr lang="es-EC" sz="1800" dirty="0">
                          <a:solidFill>
                            <a:srgbClr val="000000"/>
                          </a:solidFill>
                          <a:effectLst/>
                          <a:latin typeface="Arial" panose="020B0604020202020204" pitchFamily="34" charset="0"/>
                          <a:cs typeface="Arial" panose="020B0604020202020204" pitchFamily="34" charset="0"/>
                        </a:rPr>
                        <a:t>t</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rowSpan="2">
                  <a:txBody>
                    <a:bodyPr/>
                    <a:lstStyle/>
                    <a:p>
                      <a:pPr marL="38100" marR="38100" algn="ctr">
                        <a:lnSpc>
                          <a:spcPts val="1600"/>
                        </a:lnSpc>
                        <a:spcAft>
                          <a:spcPts val="0"/>
                        </a:spcAft>
                      </a:pPr>
                      <a:r>
                        <a:rPr lang="es-EC" sz="1800" dirty="0">
                          <a:solidFill>
                            <a:srgbClr val="000000"/>
                          </a:solidFill>
                          <a:effectLst/>
                          <a:latin typeface="Arial" panose="020B0604020202020204" pitchFamily="34" charset="0"/>
                          <a:cs typeface="Arial" panose="020B0604020202020204" pitchFamily="34" charset="0"/>
                        </a:rPr>
                        <a:t>Sig.</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1"/>
                  </a:ext>
                </a:extLst>
              </a:tr>
              <a:tr h="180700">
                <a:tc gridSpan="2" vMerge="1">
                  <a:txBody>
                    <a:bodyPr/>
                    <a:lstStyle/>
                    <a:p>
                      <a:endParaRPr lang="es-ES"/>
                    </a:p>
                  </a:txBody>
                  <a:tcPr/>
                </a:tc>
                <a:tc hMerge="1" vMerge="1">
                  <a:txBody>
                    <a:bodyPr/>
                    <a:lstStyle/>
                    <a:p>
                      <a:endParaRPr lang="es-ES"/>
                    </a:p>
                  </a:txBody>
                  <a:tcPr/>
                </a:tc>
                <a:tc>
                  <a:txBody>
                    <a:bodyPr/>
                    <a:lstStyle/>
                    <a:p>
                      <a:pPr marL="38100" marR="38100" algn="ctr">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B</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Desv. Error</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ts val="1600"/>
                        </a:lnSpc>
                        <a:spcAft>
                          <a:spcPts val="0"/>
                        </a:spcAft>
                      </a:pPr>
                      <a:r>
                        <a:rPr lang="es-EC" sz="1800" dirty="0">
                          <a:solidFill>
                            <a:srgbClr val="000000"/>
                          </a:solidFill>
                          <a:effectLst/>
                          <a:latin typeface="Arial" panose="020B0604020202020204" pitchFamily="34" charset="0"/>
                          <a:cs typeface="Arial" panose="020B0604020202020204" pitchFamily="34" charset="0"/>
                        </a:rPr>
                        <a:t>Beta</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2"/>
                  </a:ext>
                </a:extLst>
              </a:tr>
              <a:tr h="347631">
                <a:tc rowSpan="7">
                  <a:txBody>
                    <a:bodyPr/>
                    <a:lstStyle/>
                    <a:p>
                      <a:pPr marL="38100" marR="38100">
                        <a:lnSpc>
                          <a:spcPts val="1600"/>
                        </a:lnSpc>
                        <a:spcAft>
                          <a:spcPts val="0"/>
                        </a:spcAft>
                      </a:pPr>
                      <a:r>
                        <a:rPr lang="es-EC" sz="1800" dirty="0">
                          <a:solidFill>
                            <a:srgbClr val="000000"/>
                          </a:solidFill>
                          <a:effectLst/>
                          <a:latin typeface="Arial" panose="020B0604020202020204" pitchFamily="34" charset="0"/>
                          <a:cs typeface="Arial" panose="020B0604020202020204" pitchFamily="34" charset="0"/>
                        </a:rPr>
                        <a:t>1</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(Constante)</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.997</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.197</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07000"/>
                        </a:lnSpc>
                        <a:spcAft>
                          <a:spcPts val="0"/>
                        </a:spcAft>
                      </a:pPr>
                      <a:r>
                        <a:rPr lang="es-EC" sz="1800" dirty="0">
                          <a:solidFill>
                            <a:srgbClr val="000000"/>
                          </a:solidFill>
                          <a:effectLst/>
                          <a:latin typeface="Arial" panose="020B0604020202020204" pitchFamily="34" charset="0"/>
                          <a:cs typeface="Arial" panose="020B0604020202020204" pitchFamily="34" charset="0"/>
                        </a:rPr>
                        <a:t> </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5.065</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dirty="0">
                          <a:solidFill>
                            <a:srgbClr val="000000"/>
                          </a:solidFill>
                          <a:effectLst/>
                          <a:latin typeface="Arial" panose="020B0604020202020204" pitchFamily="34" charset="0"/>
                          <a:cs typeface="Arial" panose="020B0604020202020204" pitchFamily="34" charset="0"/>
                        </a:rPr>
                        <a:t>.000</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3"/>
                  </a:ext>
                </a:extLst>
              </a:tr>
              <a:tr h="347631">
                <a:tc vMerge="1">
                  <a:txBody>
                    <a:bodyPr/>
                    <a:lstStyle/>
                    <a:p>
                      <a:endParaRPr lang="es-ES"/>
                    </a:p>
                  </a:txBody>
                  <a:tcPr/>
                </a:tc>
                <a:tc>
                  <a:txBody>
                    <a:bodyPr/>
                    <a:lstStyle/>
                    <a:p>
                      <a:pPr marL="38100" marR="38100">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ACCESO</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.070</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.028</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dirty="0">
                          <a:solidFill>
                            <a:srgbClr val="000000"/>
                          </a:solidFill>
                          <a:effectLst/>
                          <a:latin typeface="Arial" panose="020B0604020202020204" pitchFamily="34" charset="0"/>
                          <a:cs typeface="Arial" panose="020B0604020202020204" pitchFamily="34" charset="0"/>
                        </a:rPr>
                        <a:t>.105</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2.484</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dirty="0">
                          <a:solidFill>
                            <a:srgbClr val="000000"/>
                          </a:solidFill>
                          <a:effectLst/>
                          <a:latin typeface="Arial" panose="020B0604020202020204" pitchFamily="34" charset="0"/>
                          <a:cs typeface="Arial" panose="020B0604020202020204" pitchFamily="34" charset="0"/>
                        </a:rPr>
                        <a:t>.013</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4"/>
                  </a:ext>
                </a:extLst>
              </a:tr>
              <a:tr h="347631">
                <a:tc vMerge="1">
                  <a:txBody>
                    <a:bodyPr/>
                    <a:lstStyle/>
                    <a:p>
                      <a:endParaRPr lang="es-ES"/>
                    </a:p>
                  </a:txBody>
                  <a:tcPr/>
                </a:tc>
                <a:tc>
                  <a:txBody>
                    <a:bodyPr/>
                    <a:lstStyle/>
                    <a:p>
                      <a:pPr marL="38100" marR="38100">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IMPORTANCIA</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-.031</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.035</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dirty="0">
                          <a:solidFill>
                            <a:srgbClr val="000000"/>
                          </a:solidFill>
                          <a:effectLst/>
                          <a:latin typeface="Arial" panose="020B0604020202020204" pitchFamily="34" charset="0"/>
                          <a:cs typeface="Arial" panose="020B0604020202020204" pitchFamily="34" charset="0"/>
                        </a:rPr>
                        <a:t>-.034</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-.873</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dirty="0">
                          <a:solidFill>
                            <a:srgbClr val="000000"/>
                          </a:solidFill>
                          <a:effectLst/>
                          <a:latin typeface="Arial" panose="020B0604020202020204" pitchFamily="34" charset="0"/>
                          <a:cs typeface="Arial" panose="020B0604020202020204" pitchFamily="34" charset="0"/>
                        </a:rPr>
                        <a:t>.383</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5"/>
                  </a:ext>
                </a:extLst>
              </a:tr>
              <a:tr h="349260">
                <a:tc vMerge="1">
                  <a:txBody>
                    <a:bodyPr/>
                    <a:lstStyle/>
                    <a:p>
                      <a:endParaRPr lang="es-ES"/>
                    </a:p>
                  </a:txBody>
                  <a:tcPr/>
                </a:tc>
                <a:tc>
                  <a:txBody>
                    <a:bodyPr/>
                    <a:lstStyle/>
                    <a:p>
                      <a:pPr marL="38100" marR="38100">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DISTINTIVO</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.216</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.036</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.275</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5.960</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dirty="0">
                          <a:solidFill>
                            <a:srgbClr val="000000"/>
                          </a:solidFill>
                          <a:effectLst/>
                          <a:latin typeface="Arial" panose="020B0604020202020204" pitchFamily="34" charset="0"/>
                          <a:cs typeface="Arial" panose="020B0604020202020204" pitchFamily="34" charset="0"/>
                        </a:rPr>
                        <a:t>.000</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6"/>
                  </a:ext>
                </a:extLst>
              </a:tr>
              <a:tr h="347631">
                <a:tc vMerge="1">
                  <a:txBody>
                    <a:bodyPr/>
                    <a:lstStyle/>
                    <a:p>
                      <a:endParaRPr lang="es-ES"/>
                    </a:p>
                  </a:txBody>
                  <a:tcPr/>
                </a:tc>
                <a:tc>
                  <a:txBody>
                    <a:bodyPr/>
                    <a:lstStyle/>
                    <a:p>
                      <a:pPr marL="38100" marR="38100">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CONFIANZA</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.172</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.040</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dirty="0">
                          <a:solidFill>
                            <a:srgbClr val="000000"/>
                          </a:solidFill>
                          <a:effectLst/>
                          <a:latin typeface="Arial" panose="020B0604020202020204" pitchFamily="34" charset="0"/>
                          <a:cs typeface="Arial" panose="020B0604020202020204" pitchFamily="34" charset="0"/>
                        </a:rPr>
                        <a:t>.205</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4.321</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.000</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7"/>
                  </a:ext>
                </a:extLst>
              </a:tr>
              <a:tr h="347631">
                <a:tc vMerge="1">
                  <a:txBody>
                    <a:bodyPr/>
                    <a:lstStyle/>
                    <a:p>
                      <a:endParaRPr lang="es-ES"/>
                    </a:p>
                  </a:txBody>
                  <a:tcPr/>
                </a:tc>
                <a:tc>
                  <a:txBody>
                    <a:bodyPr/>
                    <a:lstStyle/>
                    <a:p>
                      <a:pPr marL="38100" marR="38100">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INFORMACIÓN</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.153</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.037</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.181</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dirty="0">
                          <a:solidFill>
                            <a:srgbClr val="000000"/>
                          </a:solidFill>
                          <a:effectLst/>
                          <a:latin typeface="Arial" panose="020B0604020202020204" pitchFamily="34" charset="0"/>
                          <a:cs typeface="Arial" panose="020B0604020202020204" pitchFamily="34" charset="0"/>
                        </a:rPr>
                        <a:t>4.173</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dirty="0">
                          <a:solidFill>
                            <a:srgbClr val="000000"/>
                          </a:solidFill>
                          <a:effectLst/>
                          <a:latin typeface="Arial" panose="020B0604020202020204" pitchFamily="34" charset="0"/>
                          <a:cs typeface="Arial" panose="020B0604020202020204" pitchFamily="34" charset="0"/>
                        </a:rPr>
                        <a:t>.000</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8"/>
                  </a:ext>
                </a:extLst>
              </a:tr>
              <a:tr h="347631">
                <a:tc vMerge="1">
                  <a:txBody>
                    <a:bodyPr/>
                    <a:lstStyle/>
                    <a:p>
                      <a:endParaRPr lang="es-ES"/>
                    </a:p>
                  </a:txBody>
                  <a:tcPr/>
                </a:tc>
                <a:tc>
                  <a:txBody>
                    <a:bodyPr/>
                    <a:lstStyle/>
                    <a:p>
                      <a:pPr marL="38100" marR="38100">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IMAGEN</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.150</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a:solidFill>
                            <a:srgbClr val="000000"/>
                          </a:solidFill>
                          <a:effectLst/>
                          <a:latin typeface="Arial" panose="020B0604020202020204" pitchFamily="34" charset="0"/>
                          <a:cs typeface="Arial" panose="020B0604020202020204" pitchFamily="34" charset="0"/>
                        </a:rPr>
                        <a:t>.039</a:t>
                      </a:r>
                      <a:endParaRPr lang="es-ES"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dirty="0">
                          <a:solidFill>
                            <a:srgbClr val="000000"/>
                          </a:solidFill>
                          <a:effectLst/>
                          <a:latin typeface="Arial" panose="020B0604020202020204" pitchFamily="34" charset="0"/>
                          <a:cs typeface="Arial" panose="020B0604020202020204" pitchFamily="34" charset="0"/>
                        </a:rPr>
                        <a:t>.184</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dirty="0">
                          <a:solidFill>
                            <a:srgbClr val="000000"/>
                          </a:solidFill>
                          <a:effectLst/>
                          <a:latin typeface="Arial" panose="020B0604020202020204" pitchFamily="34" charset="0"/>
                          <a:cs typeface="Arial" panose="020B0604020202020204" pitchFamily="34" charset="0"/>
                        </a:rPr>
                        <a:t>3.807</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ts val="1600"/>
                        </a:lnSpc>
                        <a:spcAft>
                          <a:spcPts val="0"/>
                        </a:spcAft>
                      </a:pPr>
                      <a:r>
                        <a:rPr lang="es-EC" sz="1800" dirty="0">
                          <a:solidFill>
                            <a:srgbClr val="000000"/>
                          </a:solidFill>
                          <a:effectLst/>
                          <a:latin typeface="Arial" panose="020B0604020202020204" pitchFamily="34" charset="0"/>
                          <a:cs typeface="Arial" panose="020B0604020202020204" pitchFamily="34" charset="0"/>
                        </a:rPr>
                        <a:t>.000</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9"/>
                  </a:ext>
                </a:extLst>
              </a:tr>
              <a:tr h="180700">
                <a:tc gridSpan="7">
                  <a:txBody>
                    <a:bodyPr/>
                    <a:lstStyle/>
                    <a:p>
                      <a:pPr marL="38100" marR="38100">
                        <a:lnSpc>
                          <a:spcPts val="1600"/>
                        </a:lnSpc>
                        <a:spcAft>
                          <a:spcPts val="0"/>
                        </a:spcAft>
                      </a:pPr>
                      <a:r>
                        <a:rPr lang="es-EC" sz="1800" dirty="0">
                          <a:solidFill>
                            <a:srgbClr val="000000"/>
                          </a:solidFill>
                          <a:effectLst/>
                          <a:latin typeface="Arial" panose="020B0604020202020204" pitchFamily="34" charset="0"/>
                          <a:cs typeface="Arial" panose="020B0604020202020204" pitchFamily="34" charset="0"/>
                        </a:rPr>
                        <a:t>a. Variable dependiente: IDA</a:t>
                      </a:r>
                      <a:endParaRPr lang="es-ES" sz="18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10"/>
                  </a:ext>
                </a:extLst>
              </a:tr>
            </a:tbl>
          </a:graphicData>
        </a:graphic>
      </p:graphicFrame>
      <p:sp>
        <p:nvSpPr>
          <p:cNvPr id="5" name="4 Rectángulo"/>
          <p:cNvSpPr/>
          <p:nvPr/>
        </p:nvSpPr>
        <p:spPr>
          <a:xfrm>
            <a:off x="1177380" y="7174240"/>
            <a:ext cx="15049672" cy="1569660"/>
          </a:xfrm>
          <a:prstGeom prst="rect">
            <a:avLst/>
          </a:prstGeom>
        </p:spPr>
        <p:txBody>
          <a:bodyPr wrap="square">
            <a:spAutoFit/>
          </a:bodyPr>
          <a:lstStyle/>
          <a:p>
            <a:r>
              <a:rPr lang="es-EC" sz="2400" dirty="0">
                <a:latin typeface="Arial" panose="020B0604020202020204" pitchFamily="34" charset="0"/>
                <a:cs typeface="Arial" panose="020B0604020202020204" pitchFamily="34" charset="0"/>
              </a:rPr>
              <a:t>S</a:t>
            </a:r>
            <a:r>
              <a:rPr lang="es-EC" sz="2400" dirty="0" smtClean="0">
                <a:latin typeface="Arial" panose="020B0604020202020204" pitchFamily="34" charset="0"/>
                <a:cs typeface="Arial" panose="020B0604020202020204" pitchFamily="34" charset="0"/>
              </a:rPr>
              <a:t>e </a:t>
            </a:r>
            <a:r>
              <a:rPr lang="es-EC" sz="2400" dirty="0">
                <a:latin typeface="Arial" panose="020B0604020202020204" pitchFamily="34" charset="0"/>
                <a:cs typeface="Arial" panose="020B0604020202020204" pitchFamily="34" charset="0"/>
              </a:rPr>
              <a:t>pueden observar las variables que se incluyen en el modelo, así como aquellas que son significativas (la significatividad es necesaria para que la variable sea considerada como </a:t>
            </a:r>
            <a:r>
              <a:rPr lang="es-EC" sz="2400" dirty="0" err="1">
                <a:latin typeface="Arial" panose="020B0604020202020204" pitchFamily="34" charset="0"/>
                <a:cs typeface="Arial" panose="020B0604020202020204" pitchFamily="34" charset="0"/>
              </a:rPr>
              <a:t>predictora</a:t>
            </a:r>
            <a:r>
              <a:rPr lang="es-EC" sz="2400" dirty="0">
                <a:latin typeface="Arial" panose="020B0604020202020204" pitchFamily="34" charset="0"/>
                <a:cs typeface="Arial" panose="020B0604020202020204" pitchFamily="34" charset="0"/>
              </a:rPr>
              <a:t>), en este caso la variable IMPORTANCIA no es significativa para el modelo. Por lo tanto, la tabla ofrece información sobre qué variables tienen más relevancia en la ecuación (tercera columna </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9822675"/>
      </p:ext>
    </p:extLst>
  </p:cSld>
  <p:clrMapOvr>
    <a:masterClrMapping/>
  </p:clrMapOvr>
  <mc:AlternateContent xmlns:mc="http://schemas.openxmlformats.org/markup-compatibility/2006" xmlns:p14="http://schemas.microsoft.com/office/powerpoint/2010/main">
    <mc:Choice Requires="p14">
      <p:transition spd="slow" p14:dur="1600" advTm="3627">
        <p14:prism isInverted="1"/>
      </p:transition>
    </mc:Choice>
    <mc:Fallback xmlns="">
      <p:transition spd="slow" advTm="3627">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87164BF-D67A-46C0-81D2-5BAF67C00C80}" type="slidenum">
              <a:rPr lang="en-US" smtClean="0"/>
              <a:pPr/>
              <a:t>35</a:t>
            </a:fld>
            <a:endParaRPr lang="en-US" dirty="0"/>
          </a:p>
        </p:txBody>
      </p:sp>
      <p:sp>
        <p:nvSpPr>
          <p:cNvPr id="4" name="フッター プレースホルダー 3"/>
          <p:cNvSpPr>
            <a:spLocks noGrp="1"/>
          </p:cNvSpPr>
          <p:nvPr>
            <p:ph type="ftr" sz="quarter" idx="3"/>
          </p:nvPr>
        </p:nvSpPr>
        <p:spPr/>
        <p:txBody>
          <a:bodyPr/>
          <a:lstStyle/>
          <a:p>
            <a:r>
              <a:rPr lang="en-US" dirty="0"/>
              <a:t>ESPE - 2021</a:t>
            </a:r>
            <a:endParaRPr lang="en-US" dirty="0"/>
          </a:p>
        </p:txBody>
      </p:sp>
      <p:sp>
        <p:nvSpPr>
          <p:cNvPr id="2" name="1 CuadroTexto"/>
          <p:cNvSpPr txBox="1"/>
          <p:nvPr/>
        </p:nvSpPr>
        <p:spPr>
          <a:xfrm>
            <a:off x="826282" y="515413"/>
            <a:ext cx="16309812" cy="1015663"/>
          </a:xfrm>
          <a:prstGeom prst="rect">
            <a:avLst/>
          </a:prstGeom>
          <a:noFill/>
        </p:spPr>
        <p:txBody>
          <a:bodyPr wrap="square" rtlCol="0">
            <a:spAutoFit/>
          </a:bodyPr>
          <a:lstStyle/>
          <a:p>
            <a:pPr algn="ctr"/>
            <a:r>
              <a:rPr lang="es-ES" sz="6000" dirty="0" smtClean="0">
                <a:latin typeface="+mj-lt"/>
                <a:cs typeface="Arial" panose="020B0604020202020204" pitchFamily="34" charset="0"/>
              </a:rPr>
              <a:t>MODELO DE REGRESIÓN MÚLTIPLE</a:t>
            </a:r>
            <a:endParaRPr lang="es-ES" sz="6000" dirty="0">
              <a:latin typeface="+mj-lt"/>
              <a:cs typeface="Arial" panose="020B0604020202020204" pitchFamily="34" charset="0"/>
            </a:endParaRPr>
          </a:p>
        </p:txBody>
      </p:sp>
      <p:sp>
        <p:nvSpPr>
          <p:cNvPr id="8" name="7 Rectángulo"/>
          <p:cNvSpPr/>
          <p:nvPr/>
        </p:nvSpPr>
        <p:spPr>
          <a:xfrm>
            <a:off x="13607702" y="4423420"/>
            <a:ext cx="4536505" cy="400110"/>
          </a:xfrm>
          <a:prstGeom prst="rect">
            <a:avLst/>
          </a:prstGeom>
        </p:spPr>
        <p:txBody>
          <a:bodyPr wrap="square">
            <a:spAutoFit/>
          </a:bodyPr>
          <a:lstStyle/>
          <a:p>
            <a:r>
              <a:rPr lang="es-ES" sz="2000" dirty="0" smtClean="0"/>
              <a:t>.</a:t>
            </a:r>
            <a:endParaRPr lang="es-ES" sz="2000" dirty="0"/>
          </a:p>
        </p:txBody>
      </p:sp>
      <p:graphicFrame>
        <p:nvGraphicFramePr>
          <p:cNvPr id="11" name="10 Tabla"/>
          <p:cNvGraphicFramePr>
            <a:graphicFrameLocks noGrp="1"/>
          </p:cNvGraphicFramePr>
          <p:nvPr>
            <p:extLst>
              <p:ext uri="{D42A27DB-BD31-4B8C-83A1-F6EECF244321}">
                <p14:modId xmlns:p14="http://schemas.microsoft.com/office/powerpoint/2010/main" val="1123330016"/>
              </p:ext>
            </p:extLst>
          </p:nvPr>
        </p:nvGraphicFramePr>
        <p:xfrm>
          <a:off x="358230" y="2263180"/>
          <a:ext cx="7920880" cy="5895337"/>
        </p:xfrm>
        <a:graphic>
          <a:graphicData uri="http://schemas.openxmlformats.org/drawingml/2006/table">
            <a:tbl>
              <a:tblPr>
                <a:tableStyleId>{35758FB7-9AC5-4552-8A53-C91805E547FA}</a:tableStyleId>
              </a:tblPr>
              <a:tblGrid>
                <a:gridCol w="1261733">
                  <a:extLst>
                    <a:ext uri="{9D8B030D-6E8A-4147-A177-3AD203B41FA5}">
                      <a16:colId xmlns:a16="http://schemas.microsoft.com/office/drawing/2014/main" val="20000"/>
                    </a:ext>
                  </a:extLst>
                </a:gridCol>
                <a:gridCol w="981348">
                  <a:extLst>
                    <a:ext uri="{9D8B030D-6E8A-4147-A177-3AD203B41FA5}">
                      <a16:colId xmlns:a16="http://schemas.microsoft.com/office/drawing/2014/main" val="20001"/>
                    </a:ext>
                  </a:extLst>
                </a:gridCol>
                <a:gridCol w="1261733">
                  <a:extLst>
                    <a:ext uri="{9D8B030D-6E8A-4147-A177-3AD203B41FA5}">
                      <a16:colId xmlns:a16="http://schemas.microsoft.com/office/drawing/2014/main" val="20002"/>
                    </a:ext>
                  </a:extLst>
                </a:gridCol>
                <a:gridCol w="1354826">
                  <a:extLst>
                    <a:ext uri="{9D8B030D-6E8A-4147-A177-3AD203B41FA5}">
                      <a16:colId xmlns:a16="http://schemas.microsoft.com/office/drawing/2014/main" val="20003"/>
                    </a:ext>
                  </a:extLst>
                </a:gridCol>
                <a:gridCol w="1530620">
                  <a:extLst>
                    <a:ext uri="{9D8B030D-6E8A-4147-A177-3AD203B41FA5}">
                      <a16:colId xmlns:a16="http://schemas.microsoft.com/office/drawing/2014/main" val="20004"/>
                    </a:ext>
                  </a:extLst>
                </a:gridCol>
                <a:gridCol w="1530620">
                  <a:extLst>
                    <a:ext uri="{9D8B030D-6E8A-4147-A177-3AD203B41FA5}">
                      <a16:colId xmlns:a16="http://schemas.microsoft.com/office/drawing/2014/main" val="20005"/>
                    </a:ext>
                  </a:extLst>
                </a:gridCol>
              </a:tblGrid>
              <a:tr h="576064">
                <a:tc gridSpan="6">
                  <a:txBody>
                    <a:bodyPr/>
                    <a:lstStyle/>
                    <a:p>
                      <a:pPr marL="38100" marR="38100" algn="ctr">
                        <a:lnSpc>
                          <a:spcPct val="100000"/>
                        </a:lnSpc>
                        <a:spcAft>
                          <a:spcPts val="0"/>
                        </a:spcAft>
                      </a:pPr>
                      <a:endParaRPr lang="es-EC" sz="2400" dirty="0" smtClean="0">
                        <a:solidFill>
                          <a:srgbClr val="000000"/>
                        </a:solidFill>
                        <a:effectLst/>
                      </a:endParaRPr>
                    </a:p>
                    <a:p>
                      <a:pPr marL="38100" marR="38100" algn="ctr">
                        <a:lnSpc>
                          <a:spcPct val="100000"/>
                        </a:lnSpc>
                        <a:spcAft>
                          <a:spcPts val="0"/>
                        </a:spcAft>
                      </a:pPr>
                      <a:r>
                        <a:rPr lang="es-EC" sz="2400" dirty="0" smtClean="0">
                          <a:solidFill>
                            <a:srgbClr val="000000"/>
                          </a:solidFill>
                          <a:effectLst/>
                        </a:rPr>
                        <a:t>Resumen </a:t>
                      </a:r>
                      <a:r>
                        <a:rPr lang="es-EC" sz="2400" dirty="0">
                          <a:solidFill>
                            <a:srgbClr val="000000"/>
                          </a:solidFill>
                          <a:effectLst/>
                        </a:rPr>
                        <a:t>del </a:t>
                      </a:r>
                      <a:r>
                        <a:rPr lang="es-EC" sz="2400" dirty="0" err="1">
                          <a:solidFill>
                            <a:srgbClr val="000000"/>
                          </a:solidFill>
                          <a:effectLst/>
                        </a:rPr>
                        <a:t>modelo</a:t>
                      </a:r>
                      <a:r>
                        <a:rPr lang="es-EC" sz="2400" baseline="30000" dirty="0" err="1">
                          <a:solidFill>
                            <a:srgbClr val="000000"/>
                          </a:solidFill>
                          <a:effectLst/>
                        </a:rPr>
                        <a:t>b</a:t>
                      </a:r>
                      <a:endParaRPr lang="es-ES" sz="24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733431">
                <a:tc>
                  <a:txBody>
                    <a:bodyPr/>
                    <a:lstStyle/>
                    <a:p>
                      <a:pPr marL="38100" marR="38100">
                        <a:lnSpc>
                          <a:spcPct val="100000"/>
                        </a:lnSpc>
                        <a:spcAft>
                          <a:spcPts val="0"/>
                        </a:spcAft>
                      </a:pPr>
                      <a:r>
                        <a:rPr lang="es-EC" sz="2400" dirty="0">
                          <a:solidFill>
                            <a:srgbClr val="000000"/>
                          </a:solidFill>
                          <a:effectLst/>
                        </a:rPr>
                        <a:t>Modelo</a:t>
                      </a:r>
                      <a:endParaRPr lang="es-ES" sz="24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400" dirty="0">
                          <a:solidFill>
                            <a:srgbClr val="000000"/>
                          </a:solidFill>
                          <a:effectLst/>
                        </a:rPr>
                        <a:t>R</a:t>
                      </a:r>
                      <a:endParaRPr lang="es-ES" sz="24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400" dirty="0">
                          <a:solidFill>
                            <a:srgbClr val="000000"/>
                          </a:solidFill>
                          <a:effectLst/>
                        </a:rPr>
                        <a:t>R cuadrado</a:t>
                      </a:r>
                      <a:endParaRPr lang="es-ES" sz="24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400" dirty="0">
                          <a:solidFill>
                            <a:srgbClr val="000000"/>
                          </a:solidFill>
                          <a:effectLst/>
                        </a:rPr>
                        <a:t>R cuadrado ajustado</a:t>
                      </a:r>
                      <a:endParaRPr lang="es-ES" sz="24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400" dirty="0">
                          <a:solidFill>
                            <a:srgbClr val="000000"/>
                          </a:solidFill>
                          <a:effectLst/>
                        </a:rPr>
                        <a:t>Error estándar de la estimación</a:t>
                      </a:r>
                      <a:endParaRPr lang="es-ES" sz="24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400" dirty="0" err="1">
                          <a:solidFill>
                            <a:srgbClr val="000000"/>
                          </a:solidFill>
                          <a:effectLst/>
                        </a:rPr>
                        <a:t>Durbin</a:t>
                      </a:r>
                      <a:r>
                        <a:rPr lang="es-EC" sz="2400" dirty="0">
                          <a:solidFill>
                            <a:srgbClr val="000000"/>
                          </a:solidFill>
                          <a:effectLst/>
                        </a:rPr>
                        <a:t>-Watson</a:t>
                      </a:r>
                      <a:endParaRPr lang="es-ES" sz="24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1"/>
                  </a:ext>
                </a:extLst>
              </a:tr>
              <a:tr h="408937">
                <a:tc>
                  <a:txBody>
                    <a:bodyPr/>
                    <a:lstStyle/>
                    <a:p>
                      <a:pPr marL="38100" marR="38100">
                        <a:lnSpc>
                          <a:spcPct val="100000"/>
                        </a:lnSpc>
                        <a:spcAft>
                          <a:spcPts val="0"/>
                        </a:spcAft>
                      </a:pPr>
                      <a:r>
                        <a:rPr lang="es-EC" sz="2400" dirty="0">
                          <a:solidFill>
                            <a:srgbClr val="000000"/>
                          </a:solidFill>
                          <a:effectLst/>
                        </a:rPr>
                        <a:t>1</a:t>
                      </a:r>
                      <a:endParaRPr lang="es-ES" sz="24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ct val="100000"/>
                        </a:lnSpc>
                        <a:spcAft>
                          <a:spcPts val="0"/>
                        </a:spcAft>
                      </a:pPr>
                      <a:r>
                        <a:rPr lang="es-EC" sz="2400" dirty="0">
                          <a:solidFill>
                            <a:srgbClr val="000000"/>
                          </a:solidFill>
                          <a:effectLst/>
                        </a:rPr>
                        <a:t>.680</a:t>
                      </a:r>
                      <a:r>
                        <a:rPr lang="es-EC" sz="2400" baseline="30000" dirty="0">
                          <a:solidFill>
                            <a:srgbClr val="000000"/>
                          </a:solidFill>
                          <a:effectLst/>
                        </a:rPr>
                        <a:t>a</a:t>
                      </a:r>
                      <a:endParaRPr lang="es-ES" sz="24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ct val="100000"/>
                        </a:lnSpc>
                        <a:spcAft>
                          <a:spcPts val="0"/>
                        </a:spcAft>
                      </a:pPr>
                      <a:r>
                        <a:rPr lang="es-EC" sz="2400" dirty="0">
                          <a:solidFill>
                            <a:srgbClr val="000000"/>
                          </a:solidFill>
                          <a:effectLst/>
                        </a:rPr>
                        <a:t>.462</a:t>
                      </a:r>
                      <a:endParaRPr lang="es-ES" sz="24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ct val="100000"/>
                        </a:lnSpc>
                        <a:spcAft>
                          <a:spcPts val="0"/>
                        </a:spcAft>
                      </a:pPr>
                      <a:r>
                        <a:rPr lang="es-EC" sz="2400" dirty="0">
                          <a:solidFill>
                            <a:srgbClr val="000000"/>
                          </a:solidFill>
                          <a:effectLst/>
                        </a:rPr>
                        <a:t>.453</a:t>
                      </a:r>
                      <a:endParaRPr lang="es-ES" sz="24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ct val="100000"/>
                        </a:lnSpc>
                        <a:spcAft>
                          <a:spcPts val="0"/>
                        </a:spcAft>
                      </a:pPr>
                      <a:r>
                        <a:rPr lang="es-EC" sz="2400" dirty="0">
                          <a:solidFill>
                            <a:srgbClr val="000000"/>
                          </a:solidFill>
                          <a:effectLst/>
                        </a:rPr>
                        <a:t>.634</a:t>
                      </a:r>
                      <a:endParaRPr lang="es-ES" sz="24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ct val="100000"/>
                        </a:lnSpc>
                        <a:spcAft>
                          <a:spcPts val="0"/>
                        </a:spcAft>
                      </a:pPr>
                      <a:r>
                        <a:rPr lang="es-EC" sz="2400" dirty="0">
                          <a:solidFill>
                            <a:srgbClr val="000000"/>
                          </a:solidFill>
                          <a:effectLst/>
                        </a:rPr>
                        <a:t>1.791</a:t>
                      </a:r>
                      <a:endParaRPr lang="es-ES" sz="24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2"/>
                  </a:ext>
                </a:extLst>
              </a:tr>
              <a:tr h="2081110">
                <a:tc gridSpan="6">
                  <a:txBody>
                    <a:bodyPr/>
                    <a:lstStyle/>
                    <a:p>
                      <a:pPr marR="38100">
                        <a:lnSpc>
                          <a:spcPct val="200000"/>
                        </a:lnSpc>
                        <a:spcAft>
                          <a:spcPts val="0"/>
                        </a:spcAft>
                      </a:pPr>
                      <a:r>
                        <a:rPr lang="es-EC" sz="2400" dirty="0">
                          <a:solidFill>
                            <a:srgbClr val="000000"/>
                          </a:solidFill>
                          <a:effectLst/>
                        </a:rPr>
                        <a:t> </a:t>
                      </a:r>
                      <a:endParaRPr lang="es-ES" sz="2400" dirty="0">
                        <a:solidFill>
                          <a:srgbClr val="000000"/>
                        </a:solidFill>
                        <a:effectLst/>
                      </a:endParaRPr>
                    </a:p>
                    <a:p>
                      <a:pPr marR="38100">
                        <a:lnSpc>
                          <a:spcPct val="200000"/>
                        </a:lnSpc>
                        <a:spcAft>
                          <a:spcPts val="0"/>
                        </a:spcAft>
                      </a:pPr>
                      <a:r>
                        <a:rPr lang="es-EC" sz="2400" dirty="0">
                          <a:solidFill>
                            <a:srgbClr val="000000"/>
                          </a:solidFill>
                          <a:effectLst/>
                        </a:rPr>
                        <a:t>a. Predictores: (Constante), IMAGEN, IMPORTANCIA, ACCESO, INFORMACIÓN, DISTINTIVO, CONFIANZA</a:t>
                      </a:r>
                      <a:endParaRPr lang="es-ES" sz="24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3"/>
                  </a:ext>
                </a:extLst>
              </a:tr>
              <a:tr h="624168">
                <a:tc gridSpan="6">
                  <a:txBody>
                    <a:bodyPr/>
                    <a:lstStyle/>
                    <a:p>
                      <a:pPr marL="38100" marR="38100">
                        <a:lnSpc>
                          <a:spcPct val="200000"/>
                        </a:lnSpc>
                        <a:spcAft>
                          <a:spcPts val="0"/>
                        </a:spcAft>
                      </a:pPr>
                      <a:r>
                        <a:rPr lang="es-EC" sz="2400" dirty="0">
                          <a:solidFill>
                            <a:srgbClr val="000000"/>
                          </a:solidFill>
                          <a:effectLst/>
                        </a:rPr>
                        <a:t>b. Variable dependiente: IDA</a:t>
                      </a:r>
                      <a:endParaRPr lang="es-ES" sz="24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4"/>
                  </a:ext>
                </a:extLst>
              </a:tr>
            </a:tbl>
          </a:graphicData>
        </a:graphic>
      </p:graphicFrame>
      <p:sp>
        <p:nvSpPr>
          <p:cNvPr id="12" name="11 Rectángulo"/>
          <p:cNvSpPr/>
          <p:nvPr/>
        </p:nvSpPr>
        <p:spPr>
          <a:xfrm>
            <a:off x="8495134" y="2335188"/>
            <a:ext cx="9140825" cy="1938992"/>
          </a:xfrm>
          <a:prstGeom prst="rect">
            <a:avLst/>
          </a:prstGeom>
        </p:spPr>
        <p:txBody>
          <a:bodyPr>
            <a:spAutoFit/>
          </a:bodyPr>
          <a:lstStyle/>
          <a:p>
            <a:r>
              <a:rPr lang="es-EC" sz="2400" dirty="0">
                <a:latin typeface="Arial" panose="020B0604020202020204" pitchFamily="34" charset="0"/>
                <a:cs typeface="Arial" panose="020B0604020202020204" pitchFamily="34" charset="0"/>
              </a:rPr>
              <a:t>Para poder explicar el modelo de regresión lineal múltiple utilizaremos el valor de R cuadrado ajustado que es igual 0.453, esto significa que en el modelo queda explicado en un 45.3% por las variables explicativas según el modelo lineal considerado, mientras mayor sea este valor mejor se ajusta el modelo.</a:t>
            </a:r>
            <a:endParaRPr lang="es-ES" sz="2400" dirty="0">
              <a:latin typeface="Arial" panose="020B0604020202020204" pitchFamily="34" charset="0"/>
              <a:cs typeface="Arial" panose="020B0604020202020204" pitchFamily="34" charset="0"/>
            </a:endParaRPr>
          </a:p>
        </p:txBody>
      </p:sp>
      <p:sp>
        <p:nvSpPr>
          <p:cNvPr id="13" name="12 Rectángulo"/>
          <p:cNvSpPr/>
          <p:nvPr/>
        </p:nvSpPr>
        <p:spPr>
          <a:xfrm>
            <a:off x="8711158" y="5431532"/>
            <a:ext cx="9140825" cy="2677656"/>
          </a:xfrm>
          <a:prstGeom prst="rect">
            <a:avLst/>
          </a:prstGeom>
        </p:spPr>
        <p:txBody>
          <a:bodyPr>
            <a:spAutoFit/>
          </a:bodyPr>
          <a:lstStyle/>
          <a:p>
            <a:pPr algn="ctr"/>
            <a:r>
              <a:rPr lang="es-EC" sz="2400" b="1" dirty="0" smtClean="0">
                <a:latin typeface="Arial" panose="020B0604020202020204" pitchFamily="34" charset="0"/>
                <a:cs typeface="Arial" panose="020B0604020202020204" pitchFamily="34" charset="0"/>
              </a:rPr>
              <a:t>HIPOTESIS DEL MODELO</a:t>
            </a:r>
          </a:p>
          <a:p>
            <a:endParaRPr lang="es-EC" sz="2400" b="1" dirty="0" smtClean="0">
              <a:latin typeface="Arial" panose="020B0604020202020204" pitchFamily="34" charset="0"/>
              <a:cs typeface="Arial" panose="020B0604020202020204" pitchFamily="34" charset="0"/>
            </a:endParaRPr>
          </a:p>
          <a:p>
            <a:r>
              <a:rPr lang="es-EC" sz="2400" b="1" dirty="0" smtClean="0">
                <a:latin typeface="Arial" panose="020B0604020202020204" pitchFamily="34" charset="0"/>
                <a:cs typeface="Arial" panose="020B0604020202020204" pitchFamily="34" charset="0"/>
              </a:rPr>
              <a:t>H0</a:t>
            </a:r>
            <a:r>
              <a:rPr lang="es-EC" sz="2400" dirty="0">
                <a:latin typeface="Arial" panose="020B0604020202020204" pitchFamily="34" charset="0"/>
                <a:cs typeface="Arial" panose="020B0604020202020204" pitchFamily="34" charset="0"/>
              </a:rPr>
              <a:t>: las variables explicativas no están relacionadas linealmente con el índice</a:t>
            </a:r>
            <a:r>
              <a:rPr lang="es-EC" sz="2400" b="1" dirty="0">
                <a:latin typeface="Arial" panose="020B0604020202020204" pitchFamily="34" charset="0"/>
                <a:cs typeface="Arial" panose="020B0604020202020204" pitchFamily="34" charset="0"/>
              </a:rPr>
              <a:t> </a:t>
            </a:r>
            <a:r>
              <a:rPr lang="es-EC" sz="2400" dirty="0">
                <a:latin typeface="Arial" panose="020B0604020202020204" pitchFamily="34" charset="0"/>
                <a:cs typeface="Arial" panose="020B0604020202020204" pitchFamily="34" charset="0"/>
              </a:rPr>
              <a:t>de Disposición a Adquirir un Servicio (IDA)</a:t>
            </a:r>
          </a:p>
          <a:p>
            <a:endParaRPr lang="es-EC" sz="2400" b="1" dirty="0">
              <a:latin typeface="Arial" panose="020B0604020202020204" pitchFamily="34" charset="0"/>
              <a:cs typeface="Arial" panose="020B0604020202020204" pitchFamily="34" charset="0"/>
            </a:endParaRPr>
          </a:p>
          <a:p>
            <a:r>
              <a:rPr lang="es-EC" sz="2400" b="1" dirty="0">
                <a:latin typeface="Arial" panose="020B0604020202020204" pitchFamily="34" charset="0"/>
                <a:cs typeface="Arial" panose="020B0604020202020204" pitchFamily="34" charset="0"/>
              </a:rPr>
              <a:t>H1</a:t>
            </a:r>
            <a:r>
              <a:rPr lang="es-EC" sz="2400" dirty="0">
                <a:latin typeface="Arial" panose="020B0604020202020204" pitchFamily="34" charset="0"/>
                <a:cs typeface="Arial" panose="020B0604020202020204" pitchFamily="34" charset="0"/>
              </a:rPr>
              <a:t>: las variables explicativas influyen de forma conjunta y lineal con el índice de Disposición de Adquirir un Servicio (IDA).</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5618367"/>
      </p:ext>
    </p:extLst>
  </p:cSld>
  <p:clrMapOvr>
    <a:masterClrMapping/>
  </p:clrMapOvr>
  <mc:AlternateContent xmlns:mc="http://schemas.openxmlformats.org/markup-compatibility/2006" xmlns:p14="http://schemas.microsoft.com/office/powerpoint/2010/main">
    <mc:Choice Requires="p14">
      <p:transition spd="slow" p14:dur="1600" advTm="3627">
        <p14:prism isInverted="1"/>
      </p:transition>
    </mc:Choice>
    <mc:Fallback xmlns="">
      <p:transition spd="slow" advTm="3627">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87164BF-D67A-46C0-81D2-5BAF67C00C80}" type="slidenum">
              <a:rPr lang="en-US" smtClean="0"/>
              <a:pPr/>
              <a:t>36</a:t>
            </a:fld>
            <a:endParaRPr lang="en-US" dirty="0"/>
          </a:p>
        </p:txBody>
      </p:sp>
      <p:sp>
        <p:nvSpPr>
          <p:cNvPr id="4" name="フッター プレースホルダー 3"/>
          <p:cNvSpPr>
            <a:spLocks noGrp="1"/>
          </p:cNvSpPr>
          <p:nvPr>
            <p:ph type="ftr" sz="quarter" idx="3"/>
          </p:nvPr>
        </p:nvSpPr>
        <p:spPr/>
        <p:txBody>
          <a:bodyPr/>
          <a:lstStyle/>
          <a:p>
            <a:r>
              <a:rPr lang="en-US" dirty="0"/>
              <a:t>ESPE - 2021</a:t>
            </a:r>
            <a:endParaRPr lang="en-US" dirty="0"/>
          </a:p>
        </p:txBody>
      </p:sp>
      <p:sp>
        <p:nvSpPr>
          <p:cNvPr id="8" name="7 Rectángulo"/>
          <p:cNvSpPr/>
          <p:nvPr/>
        </p:nvSpPr>
        <p:spPr>
          <a:xfrm>
            <a:off x="1118689" y="6519843"/>
            <a:ext cx="15697744" cy="1938992"/>
          </a:xfrm>
          <a:prstGeom prst="rect">
            <a:avLst/>
          </a:prstGeom>
        </p:spPr>
        <p:txBody>
          <a:bodyPr wrap="square">
            <a:spAutoFit/>
          </a:bodyPr>
          <a:lstStyle/>
          <a:p>
            <a:pPr algn="ctr"/>
            <a:r>
              <a:rPr lang="es-EC" sz="2400" b="1" dirty="0">
                <a:latin typeface="Arial" panose="020B0604020202020204" pitchFamily="34" charset="0"/>
                <a:cs typeface="Arial" panose="020B0604020202020204" pitchFamily="34" charset="0"/>
              </a:rPr>
              <a:t>El modelo de tipo lineal viene dado de la siguiente forma:</a:t>
            </a:r>
            <a:endParaRPr lang="es-ES" sz="2400" b="1" dirty="0">
              <a:latin typeface="Arial" panose="020B0604020202020204" pitchFamily="34" charset="0"/>
              <a:cs typeface="Arial" panose="020B0604020202020204" pitchFamily="34" charset="0"/>
            </a:endParaRPr>
          </a:p>
          <a:p>
            <a:pPr algn="ctr"/>
            <a:r>
              <a:rPr lang="es-EC" sz="2400" b="1" dirty="0">
                <a:latin typeface="Arial" panose="020B0604020202020204" pitchFamily="34" charset="0"/>
                <a:cs typeface="Arial" panose="020B0604020202020204" pitchFamily="34" charset="0"/>
              </a:rPr>
              <a:t> </a:t>
            </a:r>
            <a:endParaRPr lang="es-ES" sz="2400" b="1" dirty="0">
              <a:latin typeface="Arial" panose="020B0604020202020204" pitchFamily="34" charset="0"/>
              <a:cs typeface="Arial" panose="020B0604020202020204" pitchFamily="34" charset="0"/>
            </a:endParaRPr>
          </a:p>
          <a:p>
            <a:pPr algn="ctr"/>
            <a:r>
              <a:rPr lang="es-EC" sz="2400" b="1" i="1" dirty="0">
                <a:latin typeface="Arial" panose="020B0604020202020204" pitchFamily="34" charset="0"/>
                <a:cs typeface="Arial" panose="020B0604020202020204" pitchFamily="34" charset="0"/>
              </a:rPr>
              <a:t>Y= b0 + b1X1 + b2X2 + … + </a:t>
            </a:r>
            <a:r>
              <a:rPr lang="es-EC" sz="2400" b="1" i="1" dirty="0" err="1">
                <a:latin typeface="Arial" panose="020B0604020202020204" pitchFamily="34" charset="0"/>
                <a:cs typeface="Arial" panose="020B0604020202020204" pitchFamily="34" charset="0"/>
              </a:rPr>
              <a:t>bkXk</a:t>
            </a:r>
            <a:r>
              <a:rPr lang="es-EC" sz="2400" b="1" i="1" dirty="0">
                <a:latin typeface="Arial" panose="020B0604020202020204" pitchFamily="34" charset="0"/>
                <a:cs typeface="Arial" panose="020B0604020202020204" pitchFamily="34" charset="0"/>
              </a:rPr>
              <a:t> + e</a:t>
            </a:r>
            <a:endParaRPr lang="es-ES" sz="2400" b="1" dirty="0">
              <a:latin typeface="Arial" panose="020B0604020202020204" pitchFamily="34" charset="0"/>
              <a:cs typeface="Arial" panose="020B0604020202020204" pitchFamily="34" charset="0"/>
            </a:endParaRPr>
          </a:p>
          <a:p>
            <a:r>
              <a:rPr lang="es-EC" sz="2400" dirty="0">
                <a:latin typeface="Arial" panose="020B0604020202020204" pitchFamily="34" charset="0"/>
                <a:cs typeface="Arial" panose="020B0604020202020204" pitchFamily="34" charset="0"/>
              </a:rPr>
              <a:t> </a:t>
            </a:r>
            <a:endParaRPr lang="es-ES" sz="2400" dirty="0">
              <a:latin typeface="Arial" panose="020B0604020202020204" pitchFamily="34" charset="0"/>
              <a:cs typeface="Arial" panose="020B0604020202020204" pitchFamily="34" charset="0"/>
            </a:endParaRPr>
          </a:p>
          <a:p>
            <a:r>
              <a:rPr lang="es-EC" sz="2400" dirty="0">
                <a:latin typeface="Arial" panose="020B0604020202020204" pitchFamily="34" charset="0"/>
                <a:cs typeface="Arial" panose="020B0604020202020204" pitchFamily="34" charset="0"/>
              </a:rPr>
              <a:t> </a:t>
            </a:r>
            <a:endParaRPr lang="es-ES" sz="2400" dirty="0">
              <a:latin typeface="Arial" panose="020B0604020202020204" pitchFamily="34" charset="0"/>
              <a:cs typeface="Arial" panose="020B0604020202020204" pitchFamily="34" charset="0"/>
            </a:endParaRPr>
          </a:p>
        </p:txBody>
      </p:sp>
      <p:sp>
        <p:nvSpPr>
          <p:cNvPr id="9" name="8 Pentágono"/>
          <p:cNvSpPr/>
          <p:nvPr/>
        </p:nvSpPr>
        <p:spPr>
          <a:xfrm>
            <a:off x="3343933" y="8094980"/>
            <a:ext cx="11598545" cy="1224136"/>
          </a:xfrm>
          <a:prstGeom prst="homePlate">
            <a:avLst/>
          </a:prstGeom>
          <a:solidFill>
            <a:schemeClr val="accent6">
              <a:lumMod val="75000"/>
              <a:alpha val="10196"/>
            </a:schemeClr>
          </a:solidFill>
          <a:ln w="98425" cmpd="thinThick">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b="1" dirty="0">
                <a:latin typeface="Arial" panose="020B0604020202020204" pitchFamily="34" charset="0"/>
                <a:cs typeface="Arial" panose="020B0604020202020204" pitchFamily="34" charset="0"/>
              </a:rPr>
              <a:t>IDA = 0.997 + 0.070 * ACC -0.031 * IMP + 0.216 * DIS + 0.172 * CON + 0.153 * INF + 0.150* IMA</a:t>
            </a:r>
            <a:endParaRPr lang="es-ES" dirty="0">
              <a:latin typeface="Arial" panose="020B0604020202020204" pitchFamily="34" charset="0"/>
              <a:cs typeface="Arial" panose="020B0604020202020204" pitchFamily="34" charset="0"/>
            </a:endParaRPr>
          </a:p>
        </p:txBody>
      </p:sp>
      <p:sp>
        <p:nvSpPr>
          <p:cNvPr id="11" name="10 Rectángulo"/>
          <p:cNvSpPr/>
          <p:nvPr/>
        </p:nvSpPr>
        <p:spPr>
          <a:xfrm>
            <a:off x="8967561" y="2407196"/>
            <a:ext cx="9140825" cy="1569660"/>
          </a:xfrm>
          <a:prstGeom prst="rect">
            <a:avLst/>
          </a:prstGeom>
        </p:spPr>
        <p:txBody>
          <a:bodyPr>
            <a:spAutoFit/>
          </a:bodyPr>
          <a:lstStyle/>
          <a:p>
            <a:r>
              <a:rPr lang="es-EC" sz="2400" dirty="0">
                <a:latin typeface="Arial" panose="020B0604020202020204" pitchFamily="34" charset="0"/>
                <a:cs typeface="Arial" panose="020B0604020202020204" pitchFamily="34" charset="0"/>
              </a:rPr>
              <a:t>Dado que el nivel de significancia encontrado en el </a:t>
            </a:r>
            <a:r>
              <a:rPr lang="es-EC" sz="2400" dirty="0" smtClean="0">
                <a:latin typeface="Arial" panose="020B0604020202020204" pitchFamily="34" charset="0"/>
                <a:cs typeface="Arial" panose="020B0604020202020204" pitchFamily="34" charset="0"/>
              </a:rPr>
              <a:t>análisis </a:t>
            </a:r>
            <a:r>
              <a:rPr lang="es-EC" sz="2400" dirty="0" err="1"/>
              <a:t>Anova</a:t>
            </a:r>
            <a:r>
              <a:rPr lang="es-EC" sz="2400" dirty="0"/>
              <a:t> </a:t>
            </a:r>
            <a:r>
              <a:rPr lang="es-EC" sz="2400" dirty="0" smtClean="0">
                <a:latin typeface="Arial" panose="020B0604020202020204" pitchFamily="34" charset="0"/>
                <a:cs typeface="Arial" panose="020B0604020202020204" pitchFamily="34" charset="0"/>
              </a:rPr>
              <a:t> para </a:t>
            </a:r>
            <a:r>
              <a:rPr lang="es-EC" sz="2400" dirty="0">
                <a:latin typeface="Arial" panose="020B0604020202020204" pitchFamily="34" charset="0"/>
                <a:cs typeface="Arial" panose="020B0604020202020204" pitchFamily="34" charset="0"/>
              </a:rPr>
              <a:t>un 5 % es igual a 0,00 se rechaza H0 y se acepta H1, lo que quiere decir que las variables explicativas influyen de forma conjunta y lineal sobre el IDA,  </a:t>
            </a:r>
            <a:endParaRPr lang="es-ES" sz="2400" dirty="0">
              <a:latin typeface="Arial" panose="020B0604020202020204" pitchFamily="34" charset="0"/>
              <a:cs typeface="Arial" panose="020B0604020202020204" pitchFamily="34" charset="0"/>
            </a:endParaRPr>
          </a:p>
        </p:txBody>
      </p:sp>
      <p:graphicFrame>
        <p:nvGraphicFramePr>
          <p:cNvPr id="12" name="11 Tabla"/>
          <p:cNvGraphicFramePr>
            <a:graphicFrameLocks noGrp="1"/>
          </p:cNvGraphicFramePr>
          <p:nvPr>
            <p:extLst>
              <p:ext uri="{D42A27DB-BD31-4B8C-83A1-F6EECF244321}">
                <p14:modId xmlns:p14="http://schemas.microsoft.com/office/powerpoint/2010/main" val="296038535"/>
              </p:ext>
            </p:extLst>
          </p:nvPr>
        </p:nvGraphicFramePr>
        <p:xfrm>
          <a:off x="1222326" y="1601525"/>
          <a:ext cx="7488832" cy="4887833"/>
        </p:xfrm>
        <a:graphic>
          <a:graphicData uri="http://schemas.openxmlformats.org/drawingml/2006/table">
            <a:tbl>
              <a:tblPr>
                <a:tableStyleId>{3C2FFA5D-87B4-456A-9821-1D502468CF0F}</a:tableStyleId>
              </a:tblPr>
              <a:tblGrid>
                <a:gridCol w="969008">
                  <a:extLst>
                    <a:ext uri="{9D8B030D-6E8A-4147-A177-3AD203B41FA5}">
                      <a16:colId xmlns:a16="http://schemas.microsoft.com/office/drawing/2014/main" val="20000"/>
                    </a:ext>
                  </a:extLst>
                </a:gridCol>
                <a:gridCol w="1208380">
                  <a:extLst>
                    <a:ext uri="{9D8B030D-6E8A-4147-A177-3AD203B41FA5}">
                      <a16:colId xmlns:a16="http://schemas.microsoft.com/office/drawing/2014/main" val="20001"/>
                    </a:ext>
                  </a:extLst>
                </a:gridCol>
                <a:gridCol w="1208380">
                  <a:extLst>
                    <a:ext uri="{9D8B030D-6E8A-4147-A177-3AD203B41FA5}">
                      <a16:colId xmlns:a16="http://schemas.microsoft.com/office/drawing/2014/main" val="20002"/>
                    </a:ext>
                  </a:extLst>
                </a:gridCol>
                <a:gridCol w="1208380">
                  <a:extLst>
                    <a:ext uri="{9D8B030D-6E8A-4147-A177-3AD203B41FA5}">
                      <a16:colId xmlns:a16="http://schemas.microsoft.com/office/drawing/2014/main" val="20003"/>
                    </a:ext>
                  </a:extLst>
                </a:gridCol>
                <a:gridCol w="1208380">
                  <a:extLst>
                    <a:ext uri="{9D8B030D-6E8A-4147-A177-3AD203B41FA5}">
                      <a16:colId xmlns:a16="http://schemas.microsoft.com/office/drawing/2014/main" val="20004"/>
                    </a:ext>
                  </a:extLst>
                </a:gridCol>
                <a:gridCol w="843152">
                  <a:extLst>
                    <a:ext uri="{9D8B030D-6E8A-4147-A177-3AD203B41FA5}">
                      <a16:colId xmlns:a16="http://schemas.microsoft.com/office/drawing/2014/main" val="20005"/>
                    </a:ext>
                  </a:extLst>
                </a:gridCol>
                <a:gridCol w="843152">
                  <a:extLst>
                    <a:ext uri="{9D8B030D-6E8A-4147-A177-3AD203B41FA5}">
                      <a16:colId xmlns:a16="http://schemas.microsoft.com/office/drawing/2014/main" val="20006"/>
                    </a:ext>
                  </a:extLst>
                </a:gridCol>
              </a:tblGrid>
              <a:tr h="408837">
                <a:tc gridSpan="7">
                  <a:txBody>
                    <a:bodyPr/>
                    <a:lstStyle/>
                    <a:p>
                      <a:pPr marL="38100" marR="38100" algn="ctr">
                        <a:lnSpc>
                          <a:spcPct val="100000"/>
                        </a:lnSpc>
                        <a:spcAft>
                          <a:spcPts val="0"/>
                        </a:spcAft>
                      </a:pPr>
                      <a:r>
                        <a:rPr lang="es-EC" sz="2000">
                          <a:solidFill>
                            <a:srgbClr val="000000"/>
                          </a:solidFill>
                          <a:effectLst/>
                          <a:latin typeface="Arial" panose="020B0604020202020204" pitchFamily="34" charset="0"/>
                          <a:cs typeface="Arial" panose="020B0604020202020204" pitchFamily="34" charset="0"/>
                        </a:rPr>
                        <a:t>ANOVA</a:t>
                      </a:r>
                      <a:r>
                        <a:rPr lang="es-EC" sz="2000" baseline="30000">
                          <a:solidFill>
                            <a:srgbClr val="000000"/>
                          </a:solidFill>
                          <a:effectLst/>
                          <a:latin typeface="Arial" panose="020B0604020202020204" pitchFamily="34" charset="0"/>
                          <a:cs typeface="Arial" panose="020B0604020202020204" pitchFamily="34" charset="0"/>
                        </a:rPr>
                        <a:t>a</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291615">
                <a:tc gridSpan="2">
                  <a:txBody>
                    <a:bodyPr/>
                    <a:lstStyle/>
                    <a:p>
                      <a:pPr marL="38100" marR="38100">
                        <a:lnSpc>
                          <a:spcPct val="100000"/>
                        </a:lnSpc>
                        <a:spcAft>
                          <a:spcPts val="0"/>
                        </a:spcAft>
                      </a:pPr>
                      <a:r>
                        <a:rPr lang="es-EC" sz="2000">
                          <a:solidFill>
                            <a:srgbClr val="000000"/>
                          </a:solidFill>
                          <a:effectLst/>
                          <a:latin typeface="Arial" panose="020B0604020202020204" pitchFamily="34" charset="0"/>
                          <a:cs typeface="Arial" panose="020B0604020202020204" pitchFamily="34" charset="0"/>
                        </a:rPr>
                        <a:t>Modelo</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hMerge="1">
                  <a:txBody>
                    <a:bodyPr/>
                    <a:lstStyle/>
                    <a:p>
                      <a:endParaRPr lang="es-ES"/>
                    </a:p>
                  </a:txBody>
                  <a:tcPr/>
                </a:tc>
                <a:tc>
                  <a:txBody>
                    <a:bodyPr/>
                    <a:lstStyle/>
                    <a:p>
                      <a:pPr marL="38100" marR="38100" algn="ctr">
                        <a:lnSpc>
                          <a:spcPct val="100000"/>
                        </a:lnSpc>
                        <a:spcAft>
                          <a:spcPts val="0"/>
                        </a:spcAft>
                      </a:pPr>
                      <a:r>
                        <a:rPr lang="es-EC" sz="2000" dirty="0">
                          <a:solidFill>
                            <a:srgbClr val="000000"/>
                          </a:solidFill>
                          <a:effectLst/>
                          <a:latin typeface="Arial" panose="020B0604020202020204" pitchFamily="34" charset="0"/>
                          <a:cs typeface="Arial" panose="020B0604020202020204" pitchFamily="34" charset="0"/>
                        </a:rPr>
                        <a:t>Suma de cuadrados</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a:solidFill>
                            <a:srgbClr val="000000"/>
                          </a:solidFill>
                          <a:effectLst/>
                          <a:latin typeface="Arial" panose="020B0604020202020204" pitchFamily="34" charset="0"/>
                          <a:cs typeface="Arial" panose="020B0604020202020204" pitchFamily="34" charset="0"/>
                        </a:rPr>
                        <a:t>gl</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dirty="0">
                          <a:solidFill>
                            <a:srgbClr val="000000"/>
                          </a:solidFill>
                          <a:effectLst/>
                          <a:latin typeface="Arial" panose="020B0604020202020204" pitchFamily="34" charset="0"/>
                          <a:cs typeface="Arial" panose="020B0604020202020204" pitchFamily="34" charset="0"/>
                        </a:rPr>
                        <a:t>Media cuadrática</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dirty="0">
                          <a:solidFill>
                            <a:srgbClr val="000000"/>
                          </a:solidFill>
                          <a:effectLst/>
                          <a:latin typeface="Arial" panose="020B0604020202020204" pitchFamily="34" charset="0"/>
                          <a:cs typeface="Arial" panose="020B0604020202020204" pitchFamily="34" charset="0"/>
                        </a:rPr>
                        <a:t>F</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ctr">
                        <a:lnSpc>
                          <a:spcPct val="100000"/>
                        </a:lnSpc>
                        <a:spcAft>
                          <a:spcPts val="0"/>
                        </a:spcAft>
                      </a:pPr>
                      <a:r>
                        <a:rPr lang="es-EC" sz="2000" dirty="0">
                          <a:solidFill>
                            <a:srgbClr val="000000"/>
                          </a:solidFill>
                          <a:effectLst/>
                          <a:latin typeface="Arial" panose="020B0604020202020204" pitchFamily="34" charset="0"/>
                          <a:cs typeface="Arial" panose="020B0604020202020204" pitchFamily="34" charset="0"/>
                        </a:rPr>
                        <a:t>Sig.</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1"/>
                  </a:ext>
                </a:extLst>
              </a:tr>
              <a:tr h="850225">
                <a:tc rowSpan="3">
                  <a:txBody>
                    <a:bodyPr/>
                    <a:lstStyle/>
                    <a:p>
                      <a:pPr marL="38100" marR="38100">
                        <a:lnSpc>
                          <a:spcPct val="100000"/>
                        </a:lnSpc>
                        <a:spcAft>
                          <a:spcPts val="0"/>
                        </a:spcAft>
                      </a:pPr>
                      <a:r>
                        <a:rPr lang="es-EC" sz="2000">
                          <a:solidFill>
                            <a:srgbClr val="000000"/>
                          </a:solidFill>
                          <a:effectLst/>
                          <a:latin typeface="Arial" panose="020B0604020202020204" pitchFamily="34" charset="0"/>
                          <a:cs typeface="Arial" panose="020B0604020202020204" pitchFamily="34" charset="0"/>
                        </a:rPr>
                        <a:t>1</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nSpc>
                          <a:spcPct val="100000"/>
                        </a:lnSpc>
                        <a:spcAft>
                          <a:spcPts val="0"/>
                        </a:spcAft>
                      </a:pPr>
                      <a:r>
                        <a:rPr lang="es-EC" sz="2000">
                          <a:solidFill>
                            <a:srgbClr val="000000"/>
                          </a:solidFill>
                          <a:effectLst/>
                          <a:latin typeface="Arial" panose="020B0604020202020204" pitchFamily="34" charset="0"/>
                          <a:cs typeface="Arial" panose="020B0604020202020204" pitchFamily="34" charset="0"/>
                        </a:rPr>
                        <a:t>Regresión</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ct val="100000"/>
                        </a:lnSpc>
                        <a:spcAft>
                          <a:spcPts val="0"/>
                        </a:spcAft>
                      </a:pPr>
                      <a:r>
                        <a:rPr lang="es-EC" sz="2000">
                          <a:solidFill>
                            <a:srgbClr val="000000"/>
                          </a:solidFill>
                          <a:effectLst/>
                          <a:latin typeface="Arial" panose="020B0604020202020204" pitchFamily="34" charset="0"/>
                          <a:cs typeface="Arial" panose="020B0604020202020204" pitchFamily="34" charset="0"/>
                        </a:rPr>
                        <a:t>130.991</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ct val="100000"/>
                        </a:lnSpc>
                        <a:spcAft>
                          <a:spcPts val="0"/>
                        </a:spcAft>
                      </a:pPr>
                      <a:r>
                        <a:rPr lang="es-EC" sz="2000">
                          <a:solidFill>
                            <a:srgbClr val="000000"/>
                          </a:solidFill>
                          <a:effectLst/>
                          <a:latin typeface="Arial" panose="020B0604020202020204" pitchFamily="34" charset="0"/>
                          <a:cs typeface="Arial" panose="020B0604020202020204" pitchFamily="34" charset="0"/>
                        </a:rPr>
                        <a:t>6</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ct val="100000"/>
                        </a:lnSpc>
                        <a:spcAft>
                          <a:spcPts val="0"/>
                        </a:spcAft>
                      </a:pPr>
                      <a:r>
                        <a:rPr lang="es-EC" sz="2000">
                          <a:solidFill>
                            <a:srgbClr val="000000"/>
                          </a:solidFill>
                          <a:effectLst/>
                          <a:latin typeface="Arial" panose="020B0604020202020204" pitchFamily="34" charset="0"/>
                          <a:cs typeface="Arial" panose="020B0604020202020204" pitchFamily="34" charset="0"/>
                        </a:rPr>
                        <a:t>21.832</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ct val="100000"/>
                        </a:lnSpc>
                        <a:spcAft>
                          <a:spcPts val="0"/>
                        </a:spcAft>
                      </a:pPr>
                      <a:r>
                        <a:rPr lang="es-EC" sz="2000">
                          <a:solidFill>
                            <a:srgbClr val="000000"/>
                          </a:solidFill>
                          <a:effectLst/>
                          <a:latin typeface="Arial" panose="020B0604020202020204" pitchFamily="34" charset="0"/>
                          <a:cs typeface="Arial" panose="020B0604020202020204" pitchFamily="34" charset="0"/>
                        </a:rPr>
                        <a:t>54.383</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ct val="100000"/>
                        </a:lnSpc>
                        <a:spcAft>
                          <a:spcPts val="0"/>
                        </a:spcAft>
                      </a:pPr>
                      <a:r>
                        <a:rPr lang="es-EC" sz="2000" dirty="0">
                          <a:solidFill>
                            <a:srgbClr val="000000"/>
                          </a:solidFill>
                          <a:effectLst/>
                          <a:latin typeface="Arial" panose="020B0604020202020204" pitchFamily="34" charset="0"/>
                          <a:cs typeface="Arial" panose="020B0604020202020204" pitchFamily="34" charset="0"/>
                        </a:rPr>
                        <a:t>.000</a:t>
                      </a:r>
                      <a:r>
                        <a:rPr lang="es-EC" sz="2000" baseline="30000" dirty="0">
                          <a:solidFill>
                            <a:srgbClr val="000000"/>
                          </a:solidFill>
                          <a:effectLst/>
                          <a:latin typeface="Arial" panose="020B0604020202020204" pitchFamily="34" charset="0"/>
                          <a:cs typeface="Arial" panose="020B0604020202020204" pitchFamily="34" charset="0"/>
                        </a:rPr>
                        <a:t>b</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2"/>
                  </a:ext>
                </a:extLst>
              </a:tr>
              <a:tr h="408837">
                <a:tc vMerge="1">
                  <a:txBody>
                    <a:bodyPr/>
                    <a:lstStyle/>
                    <a:p>
                      <a:endParaRPr lang="es-ES"/>
                    </a:p>
                  </a:txBody>
                  <a:tcPr/>
                </a:tc>
                <a:tc>
                  <a:txBody>
                    <a:bodyPr/>
                    <a:lstStyle/>
                    <a:p>
                      <a:pPr marL="38100" marR="38100">
                        <a:lnSpc>
                          <a:spcPct val="100000"/>
                        </a:lnSpc>
                        <a:spcAft>
                          <a:spcPts val="0"/>
                        </a:spcAft>
                      </a:pPr>
                      <a:r>
                        <a:rPr lang="es-EC" sz="2000">
                          <a:solidFill>
                            <a:srgbClr val="000000"/>
                          </a:solidFill>
                          <a:effectLst/>
                          <a:latin typeface="Arial" panose="020B0604020202020204" pitchFamily="34" charset="0"/>
                          <a:cs typeface="Arial" panose="020B0604020202020204" pitchFamily="34" charset="0"/>
                        </a:rPr>
                        <a:t>Residuo</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ct val="100000"/>
                        </a:lnSpc>
                        <a:spcAft>
                          <a:spcPts val="0"/>
                        </a:spcAft>
                      </a:pPr>
                      <a:r>
                        <a:rPr lang="es-EC" sz="2000">
                          <a:solidFill>
                            <a:srgbClr val="000000"/>
                          </a:solidFill>
                          <a:effectLst/>
                          <a:latin typeface="Arial" panose="020B0604020202020204" pitchFamily="34" charset="0"/>
                          <a:cs typeface="Arial" panose="020B0604020202020204" pitchFamily="34" charset="0"/>
                        </a:rPr>
                        <a:t>152.549</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ct val="100000"/>
                        </a:lnSpc>
                        <a:spcAft>
                          <a:spcPts val="0"/>
                        </a:spcAft>
                      </a:pPr>
                      <a:r>
                        <a:rPr lang="es-EC" sz="2000">
                          <a:solidFill>
                            <a:srgbClr val="000000"/>
                          </a:solidFill>
                          <a:effectLst/>
                          <a:latin typeface="Arial" panose="020B0604020202020204" pitchFamily="34" charset="0"/>
                          <a:cs typeface="Arial" panose="020B0604020202020204" pitchFamily="34" charset="0"/>
                        </a:rPr>
                        <a:t>380</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ct val="100000"/>
                        </a:lnSpc>
                        <a:spcAft>
                          <a:spcPts val="0"/>
                        </a:spcAft>
                      </a:pPr>
                      <a:r>
                        <a:rPr lang="es-EC" sz="2000">
                          <a:solidFill>
                            <a:srgbClr val="000000"/>
                          </a:solidFill>
                          <a:effectLst/>
                          <a:latin typeface="Arial" panose="020B0604020202020204" pitchFamily="34" charset="0"/>
                          <a:cs typeface="Arial" panose="020B0604020202020204" pitchFamily="34" charset="0"/>
                        </a:rPr>
                        <a:t>.401</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00000"/>
                        </a:lnSpc>
                        <a:spcAft>
                          <a:spcPts val="0"/>
                        </a:spcAft>
                      </a:pPr>
                      <a:r>
                        <a:rPr lang="es-EC" sz="2000">
                          <a:solidFill>
                            <a:srgbClr val="000000"/>
                          </a:solidFill>
                          <a:effectLst/>
                          <a:latin typeface="Arial" panose="020B0604020202020204" pitchFamily="34" charset="0"/>
                          <a:cs typeface="Arial" panose="020B0604020202020204" pitchFamily="34" charset="0"/>
                        </a:rPr>
                        <a:t> </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00000"/>
                        </a:lnSpc>
                        <a:spcAft>
                          <a:spcPts val="0"/>
                        </a:spcAft>
                      </a:pPr>
                      <a:r>
                        <a:rPr lang="es-EC" sz="2000" dirty="0">
                          <a:solidFill>
                            <a:srgbClr val="000000"/>
                          </a:solidFill>
                          <a:effectLst/>
                          <a:latin typeface="Arial" panose="020B0604020202020204" pitchFamily="34" charset="0"/>
                          <a:cs typeface="Arial" panose="020B0604020202020204" pitchFamily="34" charset="0"/>
                        </a:rPr>
                        <a:t> </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3"/>
                  </a:ext>
                </a:extLst>
              </a:tr>
              <a:tr h="408837">
                <a:tc vMerge="1">
                  <a:txBody>
                    <a:bodyPr/>
                    <a:lstStyle/>
                    <a:p>
                      <a:endParaRPr lang="es-ES"/>
                    </a:p>
                  </a:txBody>
                  <a:tcPr/>
                </a:tc>
                <a:tc>
                  <a:txBody>
                    <a:bodyPr/>
                    <a:lstStyle/>
                    <a:p>
                      <a:pPr marL="38100" marR="38100">
                        <a:lnSpc>
                          <a:spcPct val="100000"/>
                        </a:lnSpc>
                        <a:spcAft>
                          <a:spcPts val="0"/>
                        </a:spcAft>
                      </a:pPr>
                      <a:r>
                        <a:rPr lang="es-EC" sz="2000">
                          <a:solidFill>
                            <a:srgbClr val="000000"/>
                          </a:solidFill>
                          <a:effectLst/>
                          <a:latin typeface="Arial" panose="020B0604020202020204" pitchFamily="34" charset="0"/>
                          <a:cs typeface="Arial" panose="020B0604020202020204" pitchFamily="34" charset="0"/>
                        </a:rPr>
                        <a:t>Total</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ct val="100000"/>
                        </a:lnSpc>
                        <a:spcAft>
                          <a:spcPts val="0"/>
                        </a:spcAft>
                      </a:pPr>
                      <a:r>
                        <a:rPr lang="es-EC" sz="2000">
                          <a:solidFill>
                            <a:srgbClr val="000000"/>
                          </a:solidFill>
                          <a:effectLst/>
                          <a:latin typeface="Arial" panose="020B0604020202020204" pitchFamily="34" charset="0"/>
                          <a:cs typeface="Arial" panose="020B0604020202020204" pitchFamily="34" charset="0"/>
                        </a:rPr>
                        <a:t>283.540</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38100" marR="38100" algn="r">
                        <a:lnSpc>
                          <a:spcPct val="100000"/>
                        </a:lnSpc>
                        <a:spcAft>
                          <a:spcPts val="0"/>
                        </a:spcAft>
                      </a:pPr>
                      <a:r>
                        <a:rPr lang="es-EC" sz="2000">
                          <a:solidFill>
                            <a:srgbClr val="000000"/>
                          </a:solidFill>
                          <a:effectLst/>
                          <a:latin typeface="Arial" panose="020B0604020202020204" pitchFamily="34" charset="0"/>
                          <a:cs typeface="Arial" panose="020B0604020202020204" pitchFamily="34" charset="0"/>
                        </a:rPr>
                        <a:t>386</a:t>
                      </a:r>
                      <a:endParaRPr lang="es-ES" sz="20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00000"/>
                        </a:lnSpc>
                        <a:spcAft>
                          <a:spcPts val="0"/>
                        </a:spcAft>
                      </a:pPr>
                      <a:r>
                        <a:rPr lang="es-EC" sz="1800">
                          <a:solidFill>
                            <a:srgbClr val="000000"/>
                          </a:solidFill>
                          <a:effectLst/>
                        </a:rPr>
                        <a:t> </a:t>
                      </a:r>
                      <a:endParaRPr lang="es-ES" sz="1800">
                        <a:solidFill>
                          <a:srgbClr val="000000"/>
                        </a:solidFill>
                        <a:effectLst/>
                        <a:latin typeface="Calibri"/>
                        <a:ea typeface="Calibri"/>
                        <a:cs typeface="Arial"/>
                      </a:endParaRPr>
                    </a:p>
                  </a:txBody>
                  <a:tcPr marL="68580" marR="68580" marT="0" marB="0"/>
                </a:tc>
                <a:tc>
                  <a:txBody>
                    <a:bodyPr/>
                    <a:lstStyle/>
                    <a:p>
                      <a:pPr>
                        <a:lnSpc>
                          <a:spcPct val="100000"/>
                        </a:lnSpc>
                        <a:spcAft>
                          <a:spcPts val="0"/>
                        </a:spcAft>
                      </a:pPr>
                      <a:r>
                        <a:rPr lang="es-EC" sz="1800">
                          <a:solidFill>
                            <a:srgbClr val="000000"/>
                          </a:solidFill>
                          <a:effectLst/>
                        </a:rPr>
                        <a:t> </a:t>
                      </a:r>
                      <a:endParaRPr lang="es-ES" sz="1800">
                        <a:solidFill>
                          <a:srgbClr val="000000"/>
                        </a:solidFill>
                        <a:effectLst/>
                        <a:latin typeface="Calibri"/>
                        <a:ea typeface="Calibri"/>
                        <a:cs typeface="Arial"/>
                      </a:endParaRPr>
                    </a:p>
                  </a:txBody>
                  <a:tcPr marL="68580" marR="68580" marT="0" marB="0"/>
                </a:tc>
                <a:tc>
                  <a:txBody>
                    <a:bodyPr/>
                    <a:lstStyle/>
                    <a:p>
                      <a:pPr>
                        <a:lnSpc>
                          <a:spcPct val="100000"/>
                        </a:lnSpc>
                        <a:spcAft>
                          <a:spcPts val="0"/>
                        </a:spcAft>
                      </a:pPr>
                      <a:r>
                        <a:rPr lang="es-EC" sz="1800">
                          <a:solidFill>
                            <a:srgbClr val="000000"/>
                          </a:solidFill>
                          <a:effectLst/>
                        </a:rPr>
                        <a:t> </a:t>
                      </a:r>
                      <a:endParaRPr lang="es-ES" sz="1800">
                        <a:solidFill>
                          <a:srgbClr val="000000"/>
                        </a:solidFill>
                        <a:effectLst/>
                        <a:latin typeface="Calibri"/>
                        <a:ea typeface="Calibri"/>
                        <a:cs typeface="Arial"/>
                      </a:endParaRPr>
                    </a:p>
                  </a:txBody>
                  <a:tcPr marL="68580" marR="68580" marT="0" marB="0"/>
                </a:tc>
                <a:extLst>
                  <a:ext uri="{0D108BD9-81ED-4DB2-BD59-A6C34878D82A}">
                    <a16:rowId xmlns:a16="http://schemas.microsoft.com/office/drawing/2014/main" val="10004"/>
                  </a:ext>
                </a:extLst>
              </a:tr>
              <a:tr h="759741">
                <a:tc gridSpan="7">
                  <a:txBody>
                    <a:bodyPr/>
                    <a:lstStyle/>
                    <a:p>
                      <a:pPr marL="38100" marR="38100">
                        <a:lnSpc>
                          <a:spcPct val="100000"/>
                        </a:lnSpc>
                        <a:spcAft>
                          <a:spcPts val="0"/>
                        </a:spcAft>
                      </a:pPr>
                      <a:r>
                        <a:rPr lang="es-EC" sz="2000" dirty="0">
                          <a:solidFill>
                            <a:srgbClr val="000000"/>
                          </a:solidFill>
                          <a:effectLst/>
                          <a:latin typeface="Arial" panose="020B0604020202020204" pitchFamily="34" charset="0"/>
                          <a:cs typeface="Arial" panose="020B0604020202020204" pitchFamily="34" charset="0"/>
                        </a:rPr>
                        <a:t> </a:t>
                      </a:r>
                      <a:endParaRPr lang="es-ES" sz="2000" dirty="0">
                        <a:solidFill>
                          <a:srgbClr val="000000"/>
                        </a:solidFill>
                        <a:effectLst/>
                        <a:latin typeface="Arial" panose="020B0604020202020204" pitchFamily="34" charset="0"/>
                        <a:cs typeface="Arial" panose="020B0604020202020204" pitchFamily="34" charset="0"/>
                      </a:endParaRPr>
                    </a:p>
                    <a:p>
                      <a:pPr marL="38100" marR="38100">
                        <a:lnSpc>
                          <a:spcPct val="100000"/>
                        </a:lnSpc>
                        <a:spcAft>
                          <a:spcPts val="0"/>
                        </a:spcAft>
                      </a:pPr>
                      <a:r>
                        <a:rPr lang="es-EC" sz="2000" dirty="0">
                          <a:solidFill>
                            <a:srgbClr val="000000"/>
                          </a:solidFill>
                          <a:effectLst/>
                          <a:latin typeface="Arial" panose="020B0604020202020204" pitchFamily="34" charset="0"/>
                          <a:cs typeface="Arial" panose="020B0604020202020204" pitchFamily="34" charset="0"/>
                        </a:rPr>
                        <a:t>a. Variable dependiente: IDA</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5"/>
                  </a:ext>
                </a:extLst>
              </a:tr>
              <a:tr h="759741">
                <a:tc gridSpan="7">
                  <a:txBody>
                    <a:bodyPr/>
                    <a:lstStyle/>
                    <a:p>
                      <a:pPr marL="38100" marR="38100">
                        <a:lnSpc>
                          <a:spcPct val="100000"/>
                        </a:lnSpc>
                        <a:spcAft>
                          <a:spcPts val="0"/>
                        </a:spcAft>
                      </a:pPr>
                      <a:r>
                        <a:rPr lang="es-EC" sz="2000" dirty="0">
                          <a:solidFill>
                            <a:srgbClr val="000000"/>
                          </a:solidFill>
                          <a:effectLst/>
                          <a:latin typeface="Arial" panose="020B0604020202020204" pitchFamily="34" charset="0"/>
                          <a:cs typeface="Arial" panose="020B0604020202020204" pitchFamily="34" charset="0"/>
                        </a:rPr>
                        <a:t>b. Predictores: (Constante), IMAGEN, IMPORTANCIA, ACCESO, INFORMACIÓN, DISTINTIVO, CONFIANZA</a:t>
                      </a:r>
                      <a:endParaRPr lang="es-ES" sz="20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6"/>
                  </a:ext>
                </a:extLst>
              </a:tr>
            </a:tbl>
          </a:graphicData>
        </a:graphic>
      </p:graphicFrame>
      <p:sp>
        <p:nvSpPr>
          <p:cNvPr id="13" name="12 CuadroTexto"/>
          <p:cNvSpPr txBox="1"/>
          <p:nvPr/>
        </p:nvSpPr>
        <p:spPr>
          <a:xfrm>
            <a:off x="4083328" y="299219"/>
            <a:ext cx="9831721" cy="1107996"/>
          </a:xfrm>
          <a:prstGeom prst="rect">
            <a:avLst/>
          </a:prstGeom>
          <a:noFill/>
        </p:spPr>
        <p:txBody>
          <a:bodyPr wrap="square" rtlCol="0">
            <a:spAutoFit/>
          </a:bodyPr>
          <a:lstStyle/>
          <a:p>
            <a:pPr algn="ctr"/>
            <a:r>
              <a:rPr lang="es-ES" sz="6600" dirty="0" smtClean="0">
                <a:latin typeface="+mj-lt"/>
              </a:rPr>
              <a:t>ANOVA</a:t>
            </a:r>
            <a:endParaRPr lang="es-ES" sz="6600" dirty="0">
              <a:latin typeface="+mj-lt"/>
            </a:endParaRPr>
          </a:p>
        </p:txBody>
      </p:sp>
    </p:spTree>
    <p:extLst>
      <p:ext uri="{BB962C8B-B14F-4D97-AF65-F5344CB8AC3E}">
        <p14:creationId xmlns:p14="http://schemas.microsoft.com/office/powerpoint/2010/main" val="436420429"/>
      </p:ext>
    </p:extLst>
  </p:cSld>
  <p:clrMapOvr>
    <a:masterClrMapping/>
  </p:clrMapOvr>
  <mc:AlternateContent xmlns:mc="http://schemas.openxmlformats.org/markup-compatibility/2006" xmlns:p14="http://schemas.microsoft.com/office/powerpoint/2010/main">
    <mc:Choice Requires="p14">
      <p:transition spd="slow" p14:dur="1600" advTm="3627">
        <p14:prism isInverted="1"/>
      </p:transition>
    </mc:Choice>
    <mc:Fallback xmlns="">
      <p:transition spd="slow" advTm="3627">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87164BF-D67A-46C0-81D2-5BAF67C00C80}" type="slidenum">
              <a:rPr lang="en-US" smtClean="0"/>
              <a:pPr/>
              <a:t>37</a:t>
            </a:fld>
            <a:endParaRPr lang="en-US" dirty="0"/>
          </a:p>
        </p:txBody>
      </p:sp>
      <p:sp>
        <p:nvSpPr>
          <p:cNvPr id="4" name="フッター プレースホルダー 3"/>
          <p:cNvSpPr>
            <a:spLocks noGrp="1"/>
          </p:cNvSpPr>
          <p:nvPr>
            <p:ph type="ftr" sz="quarter" idx="3"/>
          </p:nvPr>
        </p:nvSpPr>
        <p:spPr/>
        <p:txBody>
          <a:bodyPr/>
          <a:lstStyle/>
          <a:p>
            <a:r>
              <a:rPr lang="en-US" dirty="0"/>
              <a:t>ESPE - 2021</a:t>
            </a:r>
            <a:endParaRPr lang="en-US" dirty="0"/>
          </a:p>
        </p:txBody>
      </p:sp>
      <p:sp>
        <p:nvSpPr>
          <p:cNvPr id="2" name="1 CuadroTexto"/>
          <p:cNvSpPr txBox="1"/>
          <p:nvPr/>
        </p:nvSpPr>
        <p:spPr>
          <a:xfrm>
            <a:off x="5398790" y="112593"/>
            <a:ext cx="7488832" cy="1200329"/>
          </a:xfrm>
          <a:prstGeom prst="rect">
            <a:avLst/>
          </a:prstGeom>
          <a:noFill/>
        </p:spPr>
        <p:txBody>
          <a:bodyPr wrap="square" rtlCol="0">
            <a:spAutoFit/>
          </a:bodyPr>
          <a:lstStyle/>
          <a:p>
            <a:pPr algn="ctr"/>
            <a:r>
              <a:rPr lang="es-ES" sz="7200" dirty="0" smtClean="0">
                <a:latin typeface="+mj-lt"/>
              </a:rPr>
              <a:t>LIMITACIONES</a:t>
            </a:r>
            <a:endParaRPr lang="es-ES" sz="7200" dirty="0">
              <a:latin typeface="+mj-lt"/>
            </a:endParaRPr>
          </a:p>
        </p:txBody>
      </p:sp>
      <p:graphicFrame>
        <p:nvGraphicFramePr>
          <p:cNvPr id="5" name="4 Diagrama"/>
          <p:cNvGraphicFramePr/>
          <p:nvPr>
            <p:extLst>
              <p:ext uri="{D42A27DB-BD31-4B8C-83A1-F6EECF244321}">
                <p14:modId xmlns:p14="http://schemas.microsoft.com/office/powerpoint/2010/main" val="2839775380"/>
              </p:ext>
            </p:extLst>
          </p:nvPr>
        </p:nvGraphicFramePr>
        <p:xfrm>
          <a:off x="4552106" y="1509641"/>
          <a:ext cx="13213468" cy="7734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utoShape 2" descr="Coronavir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126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7376" y="2017129"/>
            <a:ext cx="4869460" cy="32404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7" name="AutoShape 5" descr="RESTRICCIONES DE VISITAS - Hamilton Health Care Syste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127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95904">
            <a:off x="1126048" y="4445510"/>
            <a:ext cx="4000205" cy="29962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8" name="AutoShape 8" descr="Sobre el teletrabajo, la flexibilidad y la productividad - Blog Yunbit  Softwa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127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34494" y="6223620"/>
            <a:ext cx="4172133" cy="27763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4291440169"/>
      </p:ext>
    </p:extLst>
  </p:cSld>
  <p:clrMapOvr>
    <a:masterClrMapping/>
  </p:clrMapOvr>
  <mc:AlternateContent xmlns:mc="http://schemas.openxmlformats.org/markup-compatibility/2006" xmlns:p14="http://schemas.microsoft.com/office/powerpoint/2010/main">
    <mc:Choice Requires="p14">
      <p:transition spd="slow" p14:dur="1600" advTm="3627">
        <p14:prism isInverted="1"/>
      </p:transition>
    </mc:Choice>
    <mc:Fallback xmlns="">
      <p:transition spd="slow" advTm="3627">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87164BF-D67A-46C0-81D2-5BAF67C00C80}" type="slidenum">
              <a:rPr lang="en-US" smtClean="0"/>
              <a:pPr/>
              <a:t>38</a:t>
            </a:fld>
            <a:endParaRPr lang="en-US" dirty="0"/>
          </a:p>
        </p:txBody>
      </p:sp>
      <p:sp>
        <p:nvSpPr>
          <p:cNvPr id="4" name="フッター プレースホルダー 3"/>
          <p:cNvSpPr>
            <a:spLocks noGrp="1"/>
          </p:cNvSpPr>
          <p:nvPr>
            <p:ph type="ftr" sz="quarter" idx="3"/>
          </p:nvPr>
        </p:nvSpPr>
        <p:spPr/>
        <p:txBody>
          <a:bodyPr/>
          <a:lstStyle/>
          <a:p>
            <a:r>
              <a:rPr lang="en-US" dirty="0"/>
              <a:t>ESPE - </a:t>
            </a:r>
            <a:r>
              <a:rPr lang="en-US" dirty="0" smtClean="0"/>
              <a:t>2021</a:t>
            </a:r>
            <a:endParaRPr lang="en-US" dirty="0"/>
          </a:p>
        </p:txBody>
      </p:sp>
      <p:sp>
        <p:nvSpPr>
          <p:cNvPr id="2" name="1 CuadroTexto"/>
          <p:cNvSpPr txBox="1"/>
          <p:nvPr/>
        </p:nvSpPr>
        <p:spPr>
          <a:xfrm>
            <a:off x="466242" y="427743"/>
            <a:ext cx="17353928" cy="923330"/>
          </a:xfrm>
          <a:prstGeom prst="rect">
            <a:avLst/>
          </a:prstGeom>
          <a:noFill/>
        </p:spPr>
        <p:txBody>
          <a:bodyPr wrap="square" rtlCol="0">
            <a:spAutoFit/>
          </a:bodyPr>
          <a:lstStyle/>
          <a:p>
            <a:pPr algn="ctr"/>
            <a:r>
              <a:rPr lang="es-ES" sz="5400" dirty="0" smtClean="0">
                <a:latin typeface="+mj-lt"/>
              </a:rPr>
              <a:t>FUTURAS LINEAS DE INVESTIGACIÓN</a:t>
            </a:r>
            <a:endParaRPr lang="es-ES" sz="5400" dirty="0">
              <a:latin typeface="+mj-lt"/>
            </a:endParaRPr>
          </a:p>
        </p:txBody>
      </p:sp>
      <p:graphicFrame>
        <p:nvGraphicFramePr>
          <p:cNvPr id="5" name="4 Diagrama"/>
          <p:cNvGraphicFramePr/>
          <p:nvPr>
            <p:extLst>
              <p:ext uri="{D42A27DB-BD31-4B8C-83A1-F6EECF244321}">
                <p14:modId xmlns:p14="http://schemas.microsoft.com/office/powerpoint/2010/main" val="1447354093"/>
              </p:ext>
            </p:extLst>
          </p:nvPr>
        </p:nvGraphicFramePr>
        <p:xfrm>
          <a:off x="2374454" y="2081015"/>
          <a:ext cx="10847999" cy="6799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5 Diagrama"/>
          <p:cNvGraphicFramePr/>
          <p:nvPr>
            <p:extLst>
              <p:ext uri="{D42A27DB-BD31-4B8C-83A1-F6EECF244321}">
                <p14:modId xmlns:p14="http://schemas.microsoft.com/office/powerpoint/2010/main" val="561997840"/>
              </p:ext>
            </p:extLst>
          </p:nvPr>
        </p:nvGraphicFramePr>
        <p:xfrm>
          <a:off x="10511358" y="2087965"/>
          <a:ext cx="8250529" cy="67999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6 Elipse"/>
          <p:cNvSpPr/>
          <p:nvPr/>
        </p:nvSpPr>
        <p:spPr>
          <a:xfrm>
            <a:off x="214214" y="3703340"/>
            <a:ext cx="3454574" cy="3240360"/>
          </a:xfrm>
          <a:prstGeom prst="ellipse">
            <a:avLst/>
          </a:prstGeom>
          <a:solidFill>
            <a:srgbClr val="FFFFFF">
              <a:alpha val="10196"/>
            </a:srgbClr>
          </a:solidFill>
          <a:ln w="98425" cmpd="thinThick">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SOCIAL MEDIA Y DECISIÓN DE COMPRA</a:t>
            </a:r>
            <a:endParaRPr lang="es-ES" dirty="0"/>
          </a:p>
        </p:txBody>
      </p:sp>
      <p:sp>
        <p:nvSpPr>
          <p:cNvPr id="8" name="7 Flecha izquierda y derecha"/>
          <p:cNvSpPr/>
          <p:nvPr/>
        </p:nvSpPr>
        <p:spPr>
          <a:xfrm>
            <a:off x="10367342" y="5066945"/>
            <a:ext cx="1584176" cy="828092"/>
          </a:xfrm>
          <a:prstGeom prst="leftRightArrow">
            <a:avLst/>
          </a:prstGeom>
          <a:solidFill>
            <a:srgbClr val="FFFFFF">
              <a:alpha val="10196"/>
            </a:srgbClr>
          </a:solidFill>
          <a:ln w="98425" cmpd="thinThick">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Flecha izquierda y derecha"/>
          <p:cNvSpPr/>
          <p:nvPr/>
        </p:nvSpPr>
        <p:spPr>
          <a:xfrm>
            <a:off x="4030638" y="4909474"/>
            <a:ext cx="1584176" cy="828092"/>
          </a:xfrm>
          <a:prstGeom prst="leftRightArrow">
            <a:avLst/>
          </a:prstGeom>
          <a:solidFill>
            <a:srgbClr val="FFFFFF">
              <a:alpha val="10196"/>
            </a:srgbClr>
          </a:solidFill>
          <a:ln w="98425" cmpd="thinThick">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91319640"/>
      </p:ext>
    </p:extLst>
  </p:cSld>
  <p:clrMapOvr>
    <a:masterClrMapping/>
  </p:clrMapOvr>
  <mc:AlternateContent xmlns:mc="http://schemas.openxmlformats.org/markup-compatibility/2006" xmlns:p14="http://schemas.microsoft.com/office/powerpoint/2010/main">
    <mc:Choice Requires="p14">
      <p:transition spd="slow" p14:dur="1600" advTm="3627">
        <p14:prism isInverted="1"/>
      </p:transition>
    </mc:Choice>
    <mc:Fallback xmlns="">
      <p:transition spd="slow" advTm="3627">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p:cNvSpPr>
            <a:spLocks noGrp="1"/>
          </p:cNvSpPr>
          <p:nvPr>
            <p:ph type="title"/>
          </p:nvPr>
        </p:nvSpPr>
        <p:spPr/>
        <p:txBody>
          <a:bodyPr/>
          <a:lstStyle/>
          <a:p>
            <a:r>
              <a:rPr lang="en-US" dirty="0" smtClean="0"/>
              <a:t>CONCLUSIONES</a:t>
            </a:r>
            <a:endParaRPr lang="en-US" dirty="0">
              <a:solidFill>
                <a:schemeClr val="accent1"/>
              </a:solidFill>
              <a:latin typeface="Bebas Neue Regular" pitchFamily="50" charset="0"/>
            </a:endParaRPr>
          </a:p>
        </p:txBody>
      </p:sp>
      <p:sp>
        <p:nvSpPr>
          <p:cNvPr id="3" name="スライド番号プレースホルダー 2"/>
          <p:cNvSpPr>
            <a:spLocks noGrp="1"/>
          </p:cNvSpPr>
          <p:nvPr>
            <p:ph type="sldNum" sz="quarter" idx="12"/>
          </p:nvPr>
        </p:nvSpPr>
        <p:spPr/>
        <p:txBody>
          <a:bodyPr/>
          <a:lstStyle/>
          <a:p>
            <a:fld id="{387164BF-D67A-46C0-81D2-5BAF67C00C80}" type="slidenum">
              <a:rPr lang="en-US" smtClean="0"/>
              <a:pPr/>
              <a:t>39</a:t>
            </a:fld>
            <a:endParaRPr lang="en-US" dirty="0"/>
          </a:p>
        </p:txBody>
      </p:sp>
      <p:sp>
        <p:nvSpPr>
          <p:cNvPr id="4" name="フッター プレースホルダー 3"/>
          <p:cNvSpPr>
            <a:spLocks noGrp="1"/>
          </p:cNvSpPr>
          <p:nvPr>
            <p:ph type="ftr" sz="quarter" idx="3"/>
          </p:nvPr>
        </p:nvSpPr>
        <p:spPr/>
        <p:txBody>
          <a:bodyPr/>
          <a:lstStyle/>
          <a:p>
            <a:r>
              <a:rPr lang="en-US" smtClean="0"/>
              <a:t>The Power of PowerPoint | thepopp.com</a:t>
            </a:r>
            <a:endParaRPr lang="en-US" dirty="0"/>
          </a:p>
        </p:txBody>
      </p:sp>
      <p:sp>
        <p:nvSpPr>
          <p:cNvPr id="11" name="テキスト プレースホルダー 10"/>
          <p:cNvSpPr>
            <a:spLocks noGrp="1"/>
          </p:cNvSpPr>
          <p:nvPr>
            <p:ph type="body" sz="quarter" idx="14"/>
          </p:nvPr>
        </p:nvSpPr>
        <p:spPr/>
        <p:txBody>
          <a:bodyPr/>
          <a:lstStyle/>
          <a:p>
            <a:r>
              <a:rPr lang="en-US" dirty="0"/>
              <a:t>1</a:t>
            </a:r>
          </a:p>
        </p:txBody>
      </p:sp>
      <p:sp>
        <p:nvSpPr>
          <p:cNvPr id="12" name="テキスト プレースホルダー 11"/>
          <p:cNvSpPr>
            <a:spLocks noGrp="1"/>
          </p:cNvSpPr>
          <p:nvPr>
            <p:ph type="body" sz="quarter" idx="15"/>
          </p:nvPr>
        </p:nvSpPr>
        <p:spPr>
          <a:xfrm>
            <a:off x="2302446" y="3343301"/>
            <a:ext cx="6480720" cy="2160240"/>
          </a:xfrm>
        </p:spPr>
        <p:txBody>
          <a:bodyPr/>
          <a:lstStyle/>
          <a:p>
            <a:r>
              <a:rPr lang="es-ES" sz="2000" dirty="0">
                <a:latin typeface="Arial" panose="020B0604020202020204" pitchFamily="34" charset="0"/>
                <a:cs typeface="Arial" panose="020B0604020202020204" pitchFamily="34" charset="0"/>
              </a:rPr>
              <a:t>Las diferentes teorías científicas tomadas en consideración como referencias de la investigación teórica permitieron definir claramente el alcance de la relación entre los medios sociales y el proceso de decisión de compra y se ajustaron a la realidad actual de proceso comercial de las cooperativas de ahorro y crédito del segmento 1 y 2 del cantón Quito, </a:t>
            </a:r>
            <a:endParaRPr lang="en-US" sz="2000" dirty="0">
              <a:latin typeface="Arial" panose="020B0604020202020204" pitchFamily="34" charset="0"/>
              <a:cs typeface="Arial" panose="020B0604020202020204" pitchFamily="34" charset="0"/>
            </a:endParaRPr>
          </a:p>
        </p:txBody>
      </p:sp>
      <p:sp>
        <p:nvSpPr>
          <p:cNvPr id="15" name="テキスト プレースホルダー 14"/>
          <p:cNvSpPr>
            <a:spLocks noGrp="1"/>
          </p:cNvSpPr>
          <p:nvPr>
            <p:ph type="body" sz="quarter" idx="40"/>
          </p:nvPr>
        </p:nvSpPr>
        <p:spPr/>
        <p:txBody>
          <a:bodyPr/>
          <a:lstStyle/>
          <a:p>
            <a:r>
              <a:rPr lang="en-US" dirty="0" smtClean="0"/>
              <a:t>2</a:t>
            </a:r>
            <a:endParaRPr lang="en-US" dirty="0"/>
          </a:p>
        </p:txBody>
      </p:sp>
      <p:sp>
        <p:nvSpPr>
          <p:cNvPr id="16" name="テキスト プレースホルダー 15"/>
          <p:cNvSpPr>
            <a:spLocks noGrp="1"/>
          </p:cNvSpPr>
          <p:nvPr>
            <p:ph type="body" sz="quarter" idx="41"/>
          </p:nvPr>
        </p:nvSpPr>
        <p:spPr>
          <a:xfrm>
            <a:off x="2302446" y="6799683"/>
            <a:ext cx="6480720" cy="2622125"/>
          </a:xfrm>
        </p:spPr>
        <p:txBody>
          <a:bodyPr/>
          <a:lstStyle/>
          <a:p>
            <a:r>
              <a:rPr lang="es-ES" sz="2000" dirty="0" smtClean="0">
                <a:latin typeface="Arial" panose="020B0604020202020204" pitchFamily="34" charset="0"/>
                <a:cs typeface="Arial" panose="020B0604020202020204" pitchFamily="34" charset="0"/>
              </a:rPr>
              <a:t>Todos </a:t>
            </a:r>
            <a:r>
              <a:rPr lang="es-ES" sz="2000" dirty="0">
                <a:latin typeface="Arial" panose="020B0604020202020204" pitchFamily="34" charset="0"/>
                <a:cs typeface="Arial" panose="020B0604020202020204" pitchFamily="34" charset="0"/>
              </a:rPr>
              <a:t>los elementos </a:t>
            </a:r>
            <a:r>
              <a:rPr lang="es-ES" sz="2000" dirty="0" smtClean="0">
                <a:latin typeface="Arial" panose="020B0604020202020204" pitchFamily="34" charset="0"/>
                <a:cs typeface="Arial" panose="020B0604020202020204" pitchFamily="34" charset="0"/>
              </a:rPr>
              <a:t>del social media tratados </a:t>
            </a:r>
            <a:r>
              <a:rPr lang="es-ES" sz="2000" dirty="0">
                <a:latin typeface="Arial" panose="020B0604020202020204" pitchFamily="34" charset="0"/>
                <a:cs typeface="Arial" panose="020B0604020202020204" pitchFamily="34" charset="0"/>
              </a:rPr>
              <a:t>en esta investigación son significativos como el acceso, la importancia, el distintivo, la confianza, la información y la imagen pero una vez realizada la investigación se encontraron elementos que influían más que otros de forma </a:t>
            </a:r>
            <a:r>
              <a:rPr lang="es-ES" sz="2000" dirty="0" smtClean="0">
                <a:latin typeface="Arial" panose="020B0604020202020204" pitchFamily="34" charset="0"/>
                <a:cs typeface="Arial" panose="020B0604020202020204" pitchFamily="34" charset="0"/>
              </a:rPr>
              <a:t>positiva, como el tipo de red social que maneja la cooperativa, el contenido, el tipo de reacciones y la creación constante de contenido.</a:t>
            </a:r>
            <a:endParaRPr lang="en-US" sz="2000" dirty="0">
              <a:latin typeface="Arial" panose="020B0604020202020204" pitchFamily="34" charset="0"/>
              <a:cs typeface="Arial" panose="020B0604020202020204" pitchFamily="34" charset="0"/>
            </a:endParaRPr>
          </a:p>
        </p:txBody>
      </p:sp>
      <p:sp>
        <p:nvSpPr>
          <p:cNvPr id="18" name="テキスト プレースホルダー 17"/>
          <p:cNvSpPr>
            <a:spLocks noGrp="1"/>
          </p:cNvSpPr>
          <p:nvPr>
            <p:ph type="body" sz="quarter" idx="43"/>
          </p:nvPr>
        </p:nvSpPr>
        <p:spPr/>
        <p:txBody>
          <a:bodyPr/>
          <a:lstStyle/>
          <a:p>
            <a:r>
              <a:rPr lang="en-US" dirty="0"/>
              <a:t>3</a:t>
            </a:r>
          </a:p>
        </p:txBody>
      </p:sp>
      <p:sp>
        <p:nvSpPr>
          <p:cNvPr id="19" name="テキスト プレースホルダー 18"/>
          <p:cNvSpPr>
            <a:spLocks noGrp="1"/>
          </p:cNvSpPr>
          <p:nvPr>
            <p:ph type="body" sz="quarter" idx="44"/>
          </p:nvPr>
        </p:nvSpPr>
        <p:spPr>
          <a:xfrm>
            <a:off x="10943406" y="3271292"/>
            <a:ext cx="6681014" cy="2622125"/>
          </a:xfrm>
        </p:spPr>
        <p:txBody>
          <a:bodyPr/>
          <a:lstStyle/>
          <a:p>
            <a:r>
              <a:rPr lang="es-ES" sz="2000" dirty="0">
                <a:latin typeface="Arial" panose="020B0604020202020204" pitchFamily="34" charset="0"/>
                <a:cs typeface="Arial" panose="020B0604020202020204" pitchFamily="34" charset="0"/>
              </a:rPr>
              <a:t>Existen varios elementos </a:t>
            </a:r>
            <a:r>
              <a:rPr lang="es-ES" sz="2000" dirty="0" smtClean="0">
                <a:latin typeface="Arial" panose="020B0604020202020204" pitchFamily="34" charset="0"/>
                <a:cs typeface="Arial" panose="020B0604020202020204" pitchFamily="34" charset="0"/>
              </a:rPr>
              <a:t>del </a:t>
            </a:r>
            <a:r>
              <a:rPr lang="es-ES" sz="2000" dirty="0">
                <a:latin typeface="Arial" panose="020B0604020202020204" pitchFamily="34" charset="0"/>
                <a:cs typeface="Arial" panose="020B0604020202020204" pitchFamily="34" charset="0"/>
              </a:rPr>
              <a:t>social </a:t>
            </a:r>
            <a:r>
              <a:rPr lang="es-ES" sz="2000" dirty="0" smtClean="0">
                <a:latin typeface="Arial" panose="020B0604020202020204" pitchFamily="34" charset="0"/>
                <a:cs typeface="Arial" panose="020B0604020202020204" pitchFamily="34" charset="0"/>
              </a:rPr>
              <a:t>media que </a:t>
            </a:r>
            <a:r>
              <a:rPr lang="es-ES" sz="2000" dirty="0">
                <a:latin typeface="Arial" panose="020B0604020202020204" pitchFamily="34" charset="0"/>
                <a:cs typeface="Arial" panose="020B0604020202020204" pitchFamily="34" charset="0"/>
              </a:rPr>
              <a:t>aún no están siendo explotados al máximo por las </a:t>
            </a:r>
            <a:r>
              <a:rPr lang="es-ES" sz="2000" dirty="0" err="1">
                <a:latin typeface="Arial" panose="020B0604020202020204" pitchFamily="34" charset="0"/>
                <a:cs typeface="Arial" panose="020B0604020202020204" pitchFamily="34" charset="0"/>
              </a:rPr>
              <a:t>COACs</a:t>
            </a:r>
            <a:r>
              <a:rPr lang="es-ES" sz="2000" dirty="0">
                <a:latin typeface="Arial" panose="020B0604020202020204" pitchFamily="34" charset="0"/>
                <a:cs typeface="Arial" panose="020B0604020202020204" pitchFamily="34" charset="0"/>
              </a:rPr>
              <a:t> en la actualidad, y en los cuales se precisa poner más </a:t>
            </a:r>
            <a:r>
              <a:rPr lang="es-ES" sz="2000" dirty="0" smtClean="0">
                <a:latin typeface="Arial" panose="020B0604020202020204" pitchFamily="34" charset="0"/>
                <a:cs typeface="Arial" panose="020B0604020202020204" pitchFamily="34" charset="0"/>
              </a:rPr>
              <a:t>atención, como el </a:t>
            </a:r>
            <a:r>
              <a:rPr lang="es-ES" sz="2000" dirty="0">
                <a:latin typeface="Arial" panose="020B0604020202020204" pitchFamily="34" charset="0"/>
                <a:cs typeface="Arial" panose="020B0604020202020204" pitchFamily="34" charset="0"/>
              </a:rPr>
              <a:t>reconocimiento único y especial que debe tener el contenido digital, también la veracidad del contenido para generar confianza en los </a:t>
            </a:r>
            <a:r>
              <a:rPr lang="es-ES" sz="2000" dirty="0" smtClean="0">
                <a:latin typeface="Arial" panose="020B0604020202020204" pitchFamily="34" charset="0"/>
                <a:cs typeface="Arial" panose="020B0604020202020204" pitchFamily="34" charset="0"/>
              </a:rPr>
              <a:t>clientes, la </a:t>
            </a:r>
            <a:r>
              <a:rPr lang="es-ES" sz="2000" dirty="0">
                <a:latin typeface="Arial" panose="020B0604020202020204" pitchFamily="34" charset="0"/>
                <a:cs typeface="Arial" panose="020B0604020202020204" pitchFamily="34" charset="0"/>
              </a:rPr>
              <a:t>coherencia y que tan reconocible es el contenido al apegarse a la imagen de la marca. </a:t>
            </a:r>
            <a:endParaRPr lang="en-US" sz="2000" dirty="0">
              <a:latin typeface="Arial" panose="020B0604020202020204" pitchFamily="34" charset="0"/>
              <a:cs typeface="Arial" panose="020B0604020202020204" pitchFamily="34" charset="0"/>
            </a:endParaRPr>
          </a:p>
        </p:txBody>
      </p:sp>
      <p:sp>
        <p:nvSpPr>
          <p:cNvPr id="21" name="テキスト プレースホルダー 20"/>
          <p:cNvSpPr>
            <a:spLocks noGrp="1"/>
          </p:cNvSpPr>
          <p:nvPr>
            <p:ph type="body" sz="quarter" idx="46"/>
          </p:nvPr>
        </p:nvSpPr>
        <p:spPr/>
        <p:txBody>
          <a:bodyPr/>
          <a:lstStyle/>
          <a:p>
            <a:r>
              <a:rPr lang="en-US" dirty="0" smtClean="0"/>
              <a:t>4</a:t>
            </a:r>
            <a:endParaRPr lang="en-US" dirty="0"/>
          </a:p>
        </p:txBody>
      </p:sp>
      <p:sp>
        <p:nvSpPr>
          <p:cNvPr id="22" name="テキスト プレースホルダー 21"/>
          <p:cNvSpPr>
            <a:spLocks noGrp="1"/>
          </p:cNvSpPr>
          <p:nvPr>
            <p:ph type="body" sz="quarter" idx="47"/>
          </p:nvPr>
        </p:nvSpPr>
        <p:spPr>
          <a:xfrm>
            <a:off x="10943406" y="6727676"/>
            <a:ext cx="6408712" cy="2908696"/>
          </a:xfrm>
        </p:spPr>
        <p:txBody>
          <a:bodyPr/>
          <a:lstStyle/>
          <a:p>
            <a:r>
              <a:rPr lang="es-ES" sz="2000" dirty="0">
                <a:latin typeface="Arial" panose="020B0604020202020204" pitchFamily="34" charset="0"/>
                <a:cs typeface="Arial" panose="020B0604020202020204" pitchFamily="34" charset="0"/>
              </a:rPr>
              <a:t>L</a:t>
            </a:r>
            <a:r>
              <a:rPr lang="es-ES" sz="2000" dirty="0" smtClean="0">
                <a:latin typeface="Arial" panose="020B0604020202020204" pitchFamily="34" charset="0"/>
                <a:cs typeface="Arial" panose="020B0604020202020204" pitchFamily="34" charset="0"/>
              </a:rPr>
              <a:t>os </a:t>
            </a:r>
            <a:r>
              <a:rPr lang="es-ES" sz="2000" dirty="0">
                <a:latin typeface="Arial" panose="020B0604020202020204" pitchFamily="34" charset="0"/>
                <a:cs typeface="Arial" panose="020B0604020202020204" pitchFamily="34" charset="0"/>
              </a:rPr>
              <a:t>elementos más representativos que influyen en la decisión de compra de los clientes </a:t>
            </a:r>
            <a:r>
              <a:rPr lang="es-ES" sz="2000" dirty="0" smtClean="0">
                <a:latin typeface="Arial" panose="020B0604020202020204" pitchFamily="34" charset="0"/>
                <a:cs typeface="Arial" panose="020B0604020202020204" pitchFamily="34" charset="0"/>
              </a:rPr>
              <a:t>son</a:t>
            </a:r>
            <a:r>
              <a:rPr lang="es-ES" sz="2000" dirty="0">
                <a:latin typeface="Arial" panose="020B0604020202020204" pitchFamily="34" charset="0"/>
                <a:cs typeface="Arial" panose="020B0604020202020204" pitchFamily="34" charset="0"/>
              </a:rPr>
              <a:t>, el contenido digital que se presenta en las redes </a:t>
            </a:r>
            <a:r>
              <a:rPr lang="es-ES" sz="2000" dirty="0" smtClean="0">
                <a:latin typeface="Arial" panose="020B0604020202020204" pitchFamily="34" charset="0"/>
                <a:cs typeface="Arial" panose="020B0604020202020204" pitchFamily="34" charset="0"/>
              </a:rPr>
              <a:t>sociales, </a:t>
            </a:r>
            <a:r>
              <a:rPr lang="es-ES" sz="2000" dirty="0">
                <a:latin typeface="Arial" panose="020B0604020202020204" pitchFamily="34" charset="0"/>
                <a:cs typeface="Arial" panose="020B0604020202020204" pitchFamily="34" charset="0"/>
              </a:rPr>
              <a:t>la calidad y cantidad de información presentada, que tan clara es la información y cuán fácil es de entender, la disponibilidad que tiene el cliente de contar con la información para poder evaluar alternativas, y la capacidad de respuesta después de la compra. </a:t>
            </a:r>
            <a:endParaRPr lang="en-US" sz="2000" dirty="0">
              <a:latin typeface="Arial" panose="020B0604020202020204" pitchFamily="34" charset="0"/>
              <a:cs typeface="Arial" panose="020B0604020202020204" pitchFamily="34" charset="0"/>
            </a:endParaRPr>
          </a:p>
        </p:txBody>
      </p:sp>
      <p:pic>
        <p:nvPicPr>
          <p:cNvPr id="23" name="図プレースホルダー 50"/>
          <p:cNvPicPr>
            <a:picLocks noGrp="1" noChangeAspect="1"/>
          </p:cNvPicPr>
          <p:nvPr>
            <p:ph type="pic" sz="quarter" idx="39"/>
          </p:nvPr>
        </p:nvPicPr>
        <p:blipFill>
          <a:blip r:embed="rId2" cstate="print">
            <a:extLst>
              <a:ext uri="{28A0092B-C50C-407E-A947-70E740481C1C}">
                <a14:useLocalDpi xmlns:a14="http://schemas.microsoft.com/office/drawing/2010/main" val="0"/>
              </a:ext>
            </a:extLst>
          </a:blip>
          <a:srcRect t="126" b="126"/>
          <a:stretch>
            <a:fillRect/>
          </a:stretch>
        </p:blipFill>
        <p:spPr/>
      </p:pic>
      <p:pic>
        <p:nvPicPr>
          <p:cNvPr id="28" name="図プレースホルダー 50"/>
          <p:cNvPicPr>
            <a:picLocks noGrp="1" noChangeAspect="1"/>
          </p:cNvPicPr>
          <p:nvPr>
            <p:ph type="pic" sz="quarter" idx="42"/>
          </p:nvPr>
        </p:nvPicPr>
        <p:blipFill>
          <a:blip r:embed="rId2" cstate="print">
            <a:extLst>
              <a:ext uri="{28A0092B-C50C-407E-A947-70E740481C1C}">
                <a14:useLocalDpi xmlns:a14="http://schemas.microsoft.com/office/drawing/2010/main" val="0"/>
              </a:ext>
            </a:extLst>
          </a:blip>
          <a:srcRect/>
          <a:stretch>
            <a:fillRect/>
          </a:stretch>
        </p:blipFill>
        <p:spPr/>
      </p:pic>
      <p:pic>
        <p:nvPicPr>
          <p:cNvPr id="29" name="図プレースホルダー 50"/>
          <p:cNvPicPr>
            <a:picLocks noGrp="1" noChangeAspect="1"/>
          </p:cNvPicPr>
          <p:nvPr>
            <p:ph type="pic" sz="quarter" idx="45"/>
          </p:nvPr>
        </p:nvPicPr>
        <p:blipFill>
          <a:blip r:embed="rId2" cstate="print">
            <a:extLst>
              <a:ext uri="{28A0092B-C50C-407E-A947-70E740481C1C}">
                <a14:useLocalDpi xmlns:a14="http://schemas.microsoft.com/office/drawing/2010/main" val="0"/>
              </a:ext>
            </a:extLst>
          </a:blip>
          <a:srcRect l="126" r="126"/>
          <a:stretch>
            <a:fillRect/>
          </a:stretch>
        </p:blipFill>
        <p:spPr/>
      </p:pic>
      <p:pic>
        <p:nvPicPr>
          <p:cNvPr id="30" name="図プレースホルダー 50"/>
          <p:cNvPicPr>
            <a:picLocks noGrp="1" noChangeAspect="1"/>
          </p:cNvPicPr>
          <p:nvPr>
            <p:ph type="pic" sz="quarter" idx="48"/>
          </p:nvPr>
        </p:nvPicPr>
        <p:blipFill>
          <a:blip r:embed="rId2" cstate="print">
            <a:extLst>
              <a:ext uri="{28A0092B-C50C-407E-A947-70E740481C1C}">
                <a14:useLocalDpi xmlns:a14="http://schemas.microsoft.com/office/drawing/2010/main" val="0"/>
              </a:ext>
            </a:extLst>
          </a:blip>
          <a:srcRect l="126" r="126"/>
          <a:stretch>
            <a:fillRect/>
          </a:stretch>
        </p:blipFill>
        <p:spPr/>
      </p:pic>
    </p:spTree>
    <p:extLst>
      <p:ext uri="{BB962C8B-B14F-4D97-AF65-F5344CB8AC3E}">
        <p14:creationId xmlns:p14="http://schemas.microsoft.com/office/powerpoint/2010/main" val="3333512047"/>
      </p:ext>
    </p:extLst>
  </p:cSld>
  <p:clrMapOvr>
    <a:masterClrMapping/>
  </p:clrMapOvr>
  <p:transition spd="slow" advTm="9522">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OBJETIVOS</a:t>
            </a:r>
            <a:endParaRPr lang="es-ES" dirty="0"/>
          </a:p>
        </p:txBody>
      </p:sp>
      <p:sp>
        <p:nvSpPr>
          <p:cNvPr id="3" name="Marcador de número de diapositiva 2"/>
          <p:cNvSpPr>
            <a:spLocks noGrp="1"/>
          </p:cNvSpPr>
          <p:nvPr>
            <p:ph type="sldNum" sz="quarter" idx="12"/>
          </p:nvPr>
        </p:nvSpPr>
        <p:spPr/>
        <p:txBody>
          <a:bodyPr/>
          <a:lstStyle/>
          <a:p>
            <a:fld id="{387164BF-D67A-46C0-81D2-5BAF67C00C80}" type="slidenum">
              <a:rPr lang="en-US" smtClean="0"/>
              <a:pPr/>
              <a:t>4</a:t>
            </a:fld>
            <a:endParaRPr lang="en-US" dirty="0"/>
          </a:p>
        </p:txBody>
      </p:sp>
      <p:pic>
        <p:nvPicPr>
          <p:cNvPr id="13" name="Marcador de posición de imagen 12"/>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4250" r="24250"/>
          <a:stretch>
            <a:fillRect/>
          </a:stretch>
        </p:blipFill>
        <p:spPr/>
      </p:pic>
      <p:sp>
        <p:nvSpPr>
          <p:cNvPr id="5" name="Marcador de texto 4"/>
          <p:cNvSpPr>
            <a:spLocks noGrp="1"/>
          </p:cNvSpPr>
          <p:nvPr>
            <p:ph type="body" sz="quarter" idx="14"/>
          </p:nvPr>
        </p:nvSpPr>
        <p:spPr>
          <a:xfrm>
            <a:off x="4966741" y="2518030"/>
            <a:ext cx="12385377" cy="647650"/>
          </a:xfrm>
        </p:spPr>
        <p:txBody>
          <a:bodyPr/>
          <a:lstStyle/>
          <a:p>
            <a:r>
              <a:rPr lang="es-ES" sz="3600" b="1" dirty="0" smtClean="0">
                <a:latin typeface="Arial" panose="020B0604020202020204" pitchFamily="34" charset="0"/>
                <a:cs typeface="Arial" panose="020B0604020202020204" pitchFamily="34" charset="0"/>
              </a:rPr>
              <a:t>General</a:t>
            </a:r>
            <a:endParaRPr lang="es-ES" sz="3600" b="1" dirty="0">
              <a:latin typeface="Arial" panose="020B0604020202020204" pitchFamily="34" charset="0"/>
              <a:cs typeface="Arial" panose="020B0604020202020204" pitchFamily="34" charset="0"/>
            </a:endParaRPr>
          </a:p>
        </p:txBody>
      </p:sp>
      <p:sp>
        <p:nvSpPr>
          <p:cNvPr id="6" name="Marcador de texto 5"/>
          <p:cNvSpPr>
            <a:spLocks noGrp="1"/>
          </p:cNvSpPr>
          <p:nvPr>
            <p:ph type="body" sz="quarter" idx="15"/>
          </p:nvPr>
        </p:nvSpPr>
        <p:spPr>
          <a:xfrm>
            <a:off x="4963665" y="3280132"/>
            <a:ext cx="12385377" cy="1656184"/>
          </a:xfrm>
        </p:spPr>
        <p:txBody>
          <a:bodyPr/>
          <a:lstStyle/>
          <a:p>
            <a:pPr marL="342900" indent="-342900">
              <a:buFont typeface="Arial" panose="020B0604020202020204" pitchFamily="34" charset="0"/>
              <a:buChar char="•"/>
            </a:pPr>
            <a:r>
              <a:rPr lang="es-ES" sz="2000" dirty="0">
                <a:latin typeface="Arial" panose="020B0604020202020204" pitchFamily="34" charset="0"/>
                <a:cs typeface="Arial" panose="020B0604020202020204" pitchFamily="34" charset="0"/>
              </a:rPr>
              <a:t>Analizar la incidencia del social media como estrategia de marketing de contenido en la decisión de compra de los clientes de las cooperativas de ahorro y crédito, segmento 1 y </a:t>
            </a:r>
            <a:r>
              <a:rPr lang="es-ES" sz="2000" dirty="0" smtClean="0">
                <a:latin typeface="Arial" panose="020B0604020202020204" pitchFamily="34" charset="0"/>
                <a:cs typeface="Arial" panose="020B0604020202020204" pitchFamily="34" charset="0"/>
              </a:rPr>
              <a:t>2, </a:t>
            </a:r>
            <a:r>
              <a:rPr lang="es-ES" sz="2000" dirty="0">
                <a:latin typeface="Arial" panose="020B0604020202020204" pitchFamily="34" charset="0"/>
              </a:rPr>
              <a:t>utilizando el modelo de generadores de valor en redes sociales</a:t>
            </a:r>
            <a:r>
              <a:rPr lang="es-ES" sz="2000" dirty="0">
                <a:solidFill>
                  <a:srgbClr val="000000"/>
                </a:solidFill>
                <a:latin typeface="Arial" panose="020B0604020202020204" pitchFamily="34" charset="0"/>
              </a:rPr>
              <a:t> </a:t>
            </a:r>
            <a:r>
              <a:rPr lang="es-ES" sz="2000" dirty="0" smtClean="0">
                <a:latin typeface="Arial" panose="020B0604020202020204" pitchFamily="34" charset="0"/>
                <a:cs typeface="Arial" panose="020B0604020202020204" pitchFamily="34" charset="0"/>
              </a:rPr>
              <a:t>para </a:t>
            </a:r>
            <a:r>
              <a:rPr lang="es-ES" sz="2000" dirty="0">
                <a:latin typeface="Arial" panose="020B0604020202020204" pitchFamily="34" charset="0"/>
                <a:cs typeface="Arial" panose="020B0604020202020204" pitchFamily="34" charset="0"/>
              </a:rPr>
              <a:t>establecer los factores más relevantes que se deben considerar en la gestión de marketing digital. </a:t>
            </a:r>
          </a:p>
        </p:txBody>
      </p:sp>
      <p:sp>
        <p:nvSpPr>
          <p:cNvPr id="7" name="Marcador de texto 6"/>
          <p:cNvSpPr>
            <a:spLocks noGrp="1"/>
          </p:cNvSpPr>
          <p:nvPr>
            <p:ph type="body" sz="quarter" idx="16"/>
          </p:nvPr>
        </p:nvSpPr>
        <p:spPr>
          <a:xfrm>
            <a:off x="4963665" y="4862634"/>
            <a:ext cx="12385377" cy="647650"/>
          </a:xfrm>
        </p:spPr>
        <p:txBody>
          <a:bodyPr/>
          <a:lstStyle/>
          <a:p>
            <a:r>
              <a:rPr lang="es-ES" sz="3600" b="1" dirty="0" smtClean="0">
                <a:latin typeface="Arial" panose="020B0604020202020204" pitchFamily="34" charset="0"/>
                <a:cs typeface="Arial" panose="020B0604020202020204" pitchFamily="34" charset="0"/>
              </a:rPr>
              <a:t>Específicos</a:t>
            </a:r>
            <a:endParaRPr lang="es-ES" sz="3600" b="1" dirty="0">
              <a:latin typeface="Arial" panose="020B0604020202020204" pitchFamily="34" charset="0"/>
              <a:cs typeface="Arial" panose="020B0604020202020204" pitchFamily="34" charset="0"/>
            </a:endParaRPr>
          </a:p>
        </p:txBody>
      </p:sp>
      <p:sp>
        <p:nvSpPr>
          <p:cNvPr id="8" name="Marcador de texto 7"/>
          <p:cNvSpPr>
            <a:spLocks noGrp="1"/>
          </p:cNvSpPr>
          <p:nvPr>
            <p:ph type="body" sz="quarter" idx="17"/>
          </p:nvPr>
        </p:nvSpPr>
        <p:spPr>
          <a:xfrm>
            <a:off x="4822726" y="5670627"/>
            <a:ext cx="12385377" cy="3965745"/>
          </a:xfrm>
        </p:spPr>
        <p:txBody>
          <a:bodyPr/>
          <a:lstStyle/>
          <a:p>
            <a:pPr marL="342900" indent="-342900">
              <a:buFont typeface="Arial" panose="020B0604020202020204" pitchFamily="34" charset="0"/>
              <a:buChar char="•"/>
            </a:pPr>
            <a:r>
              <a:rPr lang="es-ES" sz="2000" dirty="0">
                <a:latin typeface="Arial" panose="020B0604020202020204" pitchFamily="34" charset="0"/>
                <a:cs typeface="Arial" panose="020B0604020202020204" pitchFamily="34" charset="0"/>
              </a:rPr>
              <a:t>Fundamentar la relación teórica que existe entre los medios sociales y el proceso de decisión de compra en la adquisición de servicios financieros para argumentar su importancia. </a:t>
            </a:r>
            <a:endParaRPr lang="es-ES"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s-E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ES" sz="2000" dirty="0">
                <a:latin typeface="Arial" panose="020B0604020202020204" pitchFamily="34" charset="0"/>
                <a:cs typeface="Arial" panose="020B0604020202020204" pitchFamily="34" charset="0"/>
              </a:rPr>
              <a:t>Establecer los elementos más significativos del social media como estrategia de marketing de contenidos aplicado por las cooperativos del segmento 1 y 2. </a:t>
            </a:r>
            <a:endParaRPr lang="es-ES"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s-E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ES" sz="2000" dirty="0">
                <a:latin typeface="Arial" panose="020B0604020202020204" pitchFamily="34" charset="0"/>
                <a:cs typeface="Arial" panose="020B0604020202020204" pitchFamily="34" charset="0"/>
              </a:rPr>
              <a:t>Identificar los elementos más relevantes que influyen en la decisión de compra de los clientes de las cooperativas de ahorro y crédito al momento de adquirir servicios financieros. </a:t>
            </a:r>
            <a:endParaRPr lang="es-ES"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s-E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ES" sz="2000" dirty="0">
                <a:latin typeface="Arial" panose="020B0604020202020204" pitchFamily="34" charset="0"/>
                <a:cs typeface="Arial" panose="020B0604020202020204" pitchFamily="34" charset="0"/>
              </a:rPr>
              <a:t>Identificar el índice de disposición de compra de los clientes en las cooperativas de ahorro y crédito segmento 1 y 2, mediante un modelo de regresión lineal múltiple. </a:t>
            </a:r>
          </a:p>
        </p:txBody>
      </p:sp>
      <p:sp>
        <p:nvSpPr>
          <p:cNvPr id="9" name="Marcador de pie de página 8"/>
          <p:cNvSpPr>
            <a:spLocks noGrp="1"/>
          </p:cNvSpPr>
          <p:nvPr>
            <p:ph type="ftr" sz="quarter" idx="3"/>
          </p:nvPr>
        </p:nvSpPr>
        <p:spPr/>
        <p:txBody>
          <a:bodyPr/>
          <a:lstStyle/>
          <a:p>
            <a:r>
              <a:rPr lang="en-US" dirty="0"/>
              <a:t>ESPE - 2021</a:t>
            </a:r>
          </a:p>
        </p:txBody>
      </p:sp>
      <p:sp>
        <p:nvSpPr>
          <p:cNvPr id="10" name="Marcador de texto 9"/>
          <p:cNvSpPr>
            <a:spLocks noGrp="1"/>
          </p:cNvSpPr>
          <p:nvPr>
            <p:ph type="body" sz="quarter" idx="18"/>
          </p:nvPr>
        </p:nvSpPr>
        <p:spPr/>
        <p:txBody>
          <a:bodyPr/>
          <a:lstStyle/>
          <a:p>
            <a:r>
              <a:rPr lang="es-ES" dirty="0" smtClean="0">
                <a:latin typeface="Arial" panose="020B0604020202020204" pitchFamily="34" charset="0"/>
                <a:cs typeface="Arial" panose="020B0604020202020204" pitchFamily="34" charset="0"/>
              </a:rPr>
              <a:t>Diseño de la Investigación</a:t>
            </a:r>
            <a:endParaRPr lang="es-ES" dirty="0">
              <a:latin typeface="Arial" panose="020B0604020202020204" pitchFamily="34" charset="0"/>
              <a:cs typeface="Arial" panose="020B0604020202020204" pitchFamily="34" charset="0"/>
            </a:endParaRPr>
          </a:p>
        </p:txBody>
      </p:sp>
      <p:pic>
        <p:nvPicPr>
          <p:cNvPr id="14" name="Marcador de posición de imagen 13"/>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27500" r="27500"/>
          <a:stretch>
            <a:fillRect/>
          </a:stretch>
        </p:blipFill>
        <p:spPr/>
      </p:pic>
    </p:spTree>
    <p:extLst>
      <p:ext uri="{BB962C8B-B14F-4D97-AF65-F5344CB8AC3E}">
        <p14:creationId xmlns:p14="http://schemas.microsoft.com/office/powerpoint/2010/main" val="41505417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p:cNvSpPr>
            <a:spLocks noGrp="1"/>
          </p:cNvSpPr>
          <p:nvPr>
            <p:ph type="title"/>
          </p:nvPr>
        </p:nvSpPr>
        <p:spPr/>
        <p:txBody>
          <a:bodyPr/>
          <a:lstStyle/>
          <a:p>
            <a:r>
              <a:rPr lang="en-US" dirty="0" smtClean="0"/>
              <a:t>CONCLUSIONES</a:t>
            </a:r>
            <a:endParaRPr lang="en-US" dirty="0">
              <a:solidFill>
                <a:schemeClr val="accent1"/>
              </a:solidFill>
              <a:latin typeface="Bebas Neue Regular" pitchFamily="50" charset="0"/>
            </a:endParaRPr>
          </a:p>
        </p:txBody>
      </p:sp>
      <p:sp>
        <p:nvSpPr>
          <p:cNvPr id="3" name="スライド番号プレースホルダー 2"/>
          <p:cNvSpPr>
            <a:spLocks noGrp="1"/>
          </p:cNvSpPr>
          <p:nvPr>
            <p:ph type="sldNum" sz="quarter" idx="12"/>
          </p:nvPr>
        </p:nvSpPr>
        <p:spPr/>
        <p:txBody>
          <a:bodyPr/>
          <a:lstStyle/>
          <a:p>
            <a:fld id="{387164BF-D67A-46C0-81D2-5BAF67C00C80}" type="slidenum">
              <a:rPr lang="en-US" smtClean="0"/>
              <a:pPr/>
              <a:t>40</a:t>
            </a:fld>
            <a:endParaRPr lang="en-US" dirty="0"/>
          </a:p>
        </p:txBody>
      </p:sp>
      <p:sp>
        <p:nvSpPr>
          <p:cNvPr id="4" name="フッター プレースホルダー 3"/>
          <p:cNvSpPr>
            <a:spLocks noGrp="1"/>
          </p:cNvSpPr>
          <p:nvPr>
            <p:ph type="ftr" sz="quarter" idx="3"/>
          </p:nvPr>
        </p:nvSpPr>
        <p:spPr/>
        <p:txBody>
          <a:bodyPr/>
          <a:lstStyle/>
          <a:p>
            <a:r>
              <a:rPr lang="en-US" dirty="0"/>
              <a:t>ESPE - 2021</a:t>
            </a:r>
            <a:endParaRPr lang="en-US" dirty="0"/>
          </a:p>
        </p:txBody>
      </p:sp>
      <p:sp>
        <p:nvSpPr>
          <p:cNvPr id="11" name="テキスト プレースホルダー 10"/>
          <p:cNvSpPr>
            <a:spLocks noGrp="1"/>
          </p:cNvSpPr>
          <p:nvPr>
            <p:ph type="body" sz="quarter" idx="14"/>
          </p:nvPr>
        </p:nvSpPr>
        <p:spPr/>
        <p:txBody>
          <a:bodyPr/>
          <a:lstStyle/>
          <a:p>
            <a:r>
              <a:rPr lang="en-US" dirty="0" smtClean="0"/>
              <a:t>5</a:t>
            </a:r>
            <a:endParaRPr lang="en-US" dirty="0"/>
          </a:p>
        </p:txBody>
      </p:sp>
      <p:sp>
        <p:nvSpPr>
          <p:cNvPr id="12" name="テキスト プレースホルダー 11"/>
          <p:cNvSpPr>
            <a:spLocks noGrp="1"/>
          </p:cNvSpPr>
          <p:nvPr>
            <p:ph type="body" sz="quarter" idx="15"/>
          </p:nvPr>
        </p:nvSpPr>
        <p:spPr>
          <a:xfrm>
            <a:off x="2302446" y="3343301"/>
            <a:ext cx="6480720" cy="2160240"/>
          </a:xfrm>
        </p:spPr>
        <p:txBody>
          <a:bodyPr/>
          <a:lstStyle/>
          <a:p>
            <a:r>
              <a:rPr lang="es-ES" sz="2000" dirty="0">
                <a:latin typeface="Arial" panose="020B0604020202020204" pitchFamily="34" charset="0"/>
                <a:cs typeface="Arial" panose="020B0604020202020204" pitchFamily="34" charset="0"/>
              </a:rPr>
              <a:t>Una vez determinado el índice de Disposición de Adquirir (IDA) </a:t>
            </a:r>
            <a:r>
              <a:rPr lang="es-ES" sz="2000" dirty="0" smtClean="0">
                <a:latin typeface="Arial" panose="020B0604020202020204" pitchFamily="34" charset="0"/>
                <a:cs typeface="Arial" panose="020B0604020202020204" pitchFamily="34" charset="0"/>
              </a:rPr>
              <a:t>un servicio o producto mediante </a:t>
            </a:r>
            <a:r>
              <a:rPr lang="es-ES" sz="2000" dirty="0">
                <a:latin typeface="Arial" panose="020B0604020202020204" pitchFamily="34" charset="0"/>
                <a:cs typeface="Arial" panose="020B0604020202020204" pitchFamily="34" charset="0"/>
              </a:rPr>
              <a:t>un modelo de regresión lineal múltiple se precisa concluir que las variables explicativas tomadas para el modelo correspondientes al social media si influyen de forma conjunta y lineal en la disposición que tienen los clientes de adquirir un servicio de las cooperativas de ahorro y crédito del segmento 1 y 2 del cantón Quito. </a:t>
            </a:r>
            <a:endParaRPr lang="en-US" sz="1800" dirty="0">
              <a:latin typeface="Arial" panose="020B0604020202020204" pitchFamily="34" charset="0"/>
              <a:cs typeface="Arial" panose="020B0604020202020204" pitchFamily="34" charset="0"/>
            </a:endParaRPr>
          </a:p>
        </p:txBody>
      </p:sp>
      <p:pic>
        <p:nvPicPr>
          <p:cNvPr id="29" name="図プレースホルダー 50"/>
          <p:cNvPicPr>
            <a:picLocks noGrp="1" noChangeAspect="1"/>
          </p:cNvPicPr>
          <p:nvPr>
            <p:ph type="pic" sz="quarter" idx="39"/>
          </p:nvPr>
        </p:nvPicPr>
        <p:blipFill>
          <a:blip r:embed="rId2" cstate="print">
            <a:extLst>
              <a:ext uri="{28A0092B-C50C-407E-A947-70E740481C1C}">
                <a14:useLocalDpi xmlns:a14="http://schemas.microsoft.com/office/drawing/2010/main" val="0"/>
              </a:ext>
            </a:extLst>
          </a:blip>
          <a:srcRect t="126" b="126"/>
          <a:stretch>
            <a:fillRect/>
          </a:stretch>
        </p:blipFill>
        <p:spPr/>
      </p:pic>
    </p:spTree>
    <p:extLst>
      <p:ext uri="{BB962C8B-B14F-4D97-AF65-F5344CB8AC3E}">
        <p14:creationId xmlns:p14="http://schemas.microsoft.com/office/powerpoint/2010/main" val="24856191"/>
      </p:ext>
    </p:extLst>
  </p:cSld>
  <p:clrMapOvr>
    <a:masterClrMapping/>
  </p:clrMapOvr>
  <p:transition spd="slow" advTm="9522">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p:cNvSpPr>
            <a:spLocks noGrp="1"/>
          </p:cNvSpPr>
          <p:nvPr>
            <p:ph type="title"/>
          </p:nvPr>
        </p:nvSpPr>
        <p:spPr/>
        <p:txBody>
          <a:bodyPr/>
          <a:lstStyle/>
          <a:p>
            <a:r>
              <a:rPr lang="en-US" dirty="0" smtClean="0"/>
              <a:t>RECOMENDACIONES</a:t>
            </a:r>
            <a:endParaRPr lang="en-US" dirty="0">
              <a:solidFill>
                <a:schemeClr val="accent1"/>
              </a:solidFill>
              <a:latin typeface="Bebas Neue Regular" pitchFamily="50" charset="0"/>
            </a:endParaRPr>
          </a:p>
        </p:txBody>
      </p:sp>
      <p:sp>
        <p:nvSpPr>
          <p:cNvPr id="3" name="スライド番号プレースホルダー 2"/>
          <p:cNvSpPr>
            <a:spLocks noGrp="1"/>
          </p:cNvSpPr>
          <p:nvPr>
            <p:ph type="sldNum" sz="quarter" idx="12"/>
          </p:nvPr>
        </p:nvSpPr>
        <p:spPr/>
        <p:txBody>
          <a:bodyPr/>
          <a:lstStyle/>
          <a:p>
            <a:fld id="{387164BF-D67A-46C0-81D2-5BAF67C00C80}" type="slidenum">
              <a:rPr lang="en-US" smtClean="0"/>
              <a:pPr/>
              <a:t>41</a:t>
            </a:fld>
            <a:endParaRPr lang="en-US" dirty="0"/>
          </a:p>
        </p:txBody>
      </p:sp>
      <p:sp>
        <p:nvSpPr>
          <p:cNvPr id="4" name="フッター プレースホルダー 3"/>
          <p:cNvSpPr>
            <a:spLocks noGrp="1"/>
          </p:cNvSpPr>
          <p:nvPr>
            <p:ph type="ftr" sz="quarter" idx="3"/>
          </p:nvPr>
        </p:nvSpPr>
        <p:spPr/>
        <p:txBody>
          <a:bodyPr/>
          <a:lstStyle/>
          <a:p>
            <a:r>
              <a:rPr lang="en-US" dirty="0"/>
              <a:t>ESPE - 2021</a:t>
            </a:r>
            <a:endParaRPr lang="en-US" dirty="0"/>
          </a:p>
        </p:txBody>
      </p:sp>
      <p:sp>
        <p:nvSpPr>
          <p:cNvPr id="11" name="テキスト プレースホルダー 10"/>
          <p:cNvSpPr>
            <a:spLocks noGrp="1"/>
          </p:cNvSpPr>
          <p:nvPr>
            <p:ph type="body" sz="quarter" idx="14"/>
          </p:nvPr>
        </p:nvSpPr>
        <p:spPr/>
        <p:txBody>
          <a:bodyPr/>
          <a:lstStyle/>
          <a:p>
            <a:r>
              <a:rPr lang="en-US" dirty="0"/>
              <a:t>1</a:t>
            </a:r>
          </a:p>
        </p:txBody>
      </p:sp>
      <p:sp>
        <p:nvSpPr>
          <p:cNvPr id="12" name="テキスト プレースホルダー 11"/>
          <p:cNvSpPr>
            <a:spLocks noGrp="1"/>
          </p:cNvSpPr>
          <p:nvPr>
            <p:ph type="body" sz="quarter" idx="15"/>
          </p:nvPr>
        </p:nvSpPr>
        <p:spPr>
          <a:xfrm>
            <a:off x="2302446" y="3343301"/>
            <a:ext cx="6480720" cy="2160240"/>
          </a:xfrm>
        </p:spPr>
        <p:txBody>
          <a:bodyPr/>
          <a:lstStyle/>
          <a:p>
            <a:r>
              <a:rPr lang="es-ES" sz="2000" dirty="0" smtClean="0">
                <a:latin typeface="Arial" panose="020B0604020202020204" pitchFamily="34" charset="0"/>
                <a:cs typeface="Arial" panose="020B0604020202020204" pitchFamily="34" charset="0"/>
              </a:rPr>
              <a:t>Se </a:t>
            </a:r>
            <a:r>
              <a:rPr lang="es-ES" sz="2000" dirty="0">
                <a:latin typeface="Arial" panose="020B0604020202020204" pitchFamily="34" charset="0"/>
                <a:cs typeface="Arial" panose="020B0604020202020204" pitchFamily="34" charset="0"/>
              </a:rPr>
              <a:t>recomienda a la academia precisar en modelos más explícitos en cuanto a las dimensiones que </a:t>
            </a:r>
            <a:r>
              <a:rPr lang="es-ES" sz="2000" dirty="0" smtClean="0">
                <a:latin typeface="Arial" panose="020B0604020202020204" pitchFamily="34" charset="0"/>
                <a:cs typeface="Arial" panose="020B0604020202020204" pitchFamily="34" charset="0"/>
              </a:rPr>
              <a:t>engloban </a:t>
            </a:r>
            <a:r>
              <a:rPr lang="es-ES" sz="2000" dirty="0">
                <a:latin typeface="Arial" panose="020B0604020202020204" pitchFamily="34" charset="0"/>
                <a:cs typeface="Arial" panose="020B0604020202020204" pitchFamily="34" charset="0"/>
              </a:rPr>
              <a:t>la relación del social media y la decisión de </a:t>
            </a:r>
            <a:r>
              <a:rPr lang="es-ES" sz="2000" dirty="0" smtClean="0">
                <a:latin typeface="Arial" panose="020B0604020202020204" pitchFamily="34" charset="0"/>
                <a:cs typeface="Arial" panose="020B0604020202020204" pitchFamily="34" charset="0"/>
              </a:rPr>
              <a:t>compra, también </a:t>
            </a:r>
            <a:r>
              <a:rPr lang="es-ES" sz="2000" dirty="0">
                <a:latin typeface="Arial" panose="020B0604020202020204" pitchFamily="34" charset="0"/>
                <a:cs typeface="Arial" panose="020B0604020202020204" pitchFamily="34" charset="0"/>
              </a:rPr>
              <a:t>en identificación de información que sea coherente con el contexto digital actual, puesto que incide </a:t>
            </a:r>
            <a:r>
              <a:rPr lang="es-ES" sz="2000" dirty="0" smtClean="0">
                <a:latin typeface="Arial" panose="020B0604020202020204" pitchFamily="34" charset="0"/>
                <a:cs typeface="Arial" panose="020B0604020202020204" pitchFamily="34" charset="0"/>
              </a:rPr>
              <a:t>en el </a:t>
            </a:r>
            <a:r>
              <a:rPr lang="es-ES" sz="2000" dirty="0">
                <a:latin typeface="Arial" panose="020B0604020202020204" pitchFamily="34" charset="0"/>
                <a:cs typeface="Arial" panose="020B0604020202020204" pitchFamily="34" charset="0"/>
              </a:rPr>
              <a:t>desarrollo de nuevas </a:t>
            </a:r>
            <a:r>
              <a:rPr lang="es-ES" sz="2000" dirty="0" smtClean="0">
                <a:latin typeface="Arial" panose="020B0604020202020204" pitchFamily="34" charset="0"/>
                <a:cs typeface="Arial" panose="020B0604020202020204" pitchFamily="34" charset="0"/>
              </a:rPr>
              <a:t>estrategias </a:t>
            </a:r>
            <a:r>
              <a:rPr lang="es-ES" sz="2000" dirty="0">
                <a:latin typeface="Arial" panose="020B0604020202020204" pitchFamily="34" charset="0"/>
                <a:cs typeface="Arial" panose="020B0604020202020204" pitchFamily="34" charset="0"/>
              </a:rPr>
              <a:t>que toma el social media </a:t>
            </a:r>
            <a:r>
              <a:rPr lang="es-ES" sz="2000" dirty="0" smtClean="0">
                <a:latin typeface="Arial" panose="020B0604020202020204" pitchFamily="34" charset="0"/>
                <a:cs typeface="Arial" panose="020B0604020202020204" pitchFamily="34" charset="0"/>
              </a:rPr>
              <a:t>y </a:t>
            </a:r>
            <a:r>
              <a:rPr lang="es-ES" sz="2000" dirty="0">
                <a:latin typeface="Arial" panose="020B0604020202020204" pitchFamily="34" charset="0"/>
                <a:cs typeface="Arial" panose="020B0604020202020204" pitchFamily="34" charset="0"/>
              </a:rPr>
              <a:t>las técnicas que se utilizan para influir en la decisión de compra. </a:t>
            </a:r>
            <a:endParaRPr lang="en-US" sz="1800" dirty="0">
              <a:latin typeface="Arial" panose="020B0604020202020204" pitchFamily="34" charset="0"/>
              <a:cs typeface="Arial" panose="020B0604020202020204" pitchFamily="34" charset="0"/>
            </a:endParaRPr>
          </a:p>
        </p:txBody>
      </p:sp>
      <p:sp>
        <p:nvSpPr>
          <p:cNvPr id="15" name="テキスト プレースホルダー 14"/>
          <p:cNvSpPr>
            <a:spLocks noGrp="1"/>
          </p:cNvSpPr>
          <p:nvPr>
            <p:ph type="body" sz="quarter" idx="40"/>
          </p:nvPr>
        </p:nvSpPr>
        <p:spPr/>
        <p:txBody>
          <a:bodyPr/>
          <a:lstStyle/>
          <a:p>
            <a:r>
              <a:rPr lang="en-US" dirty="0" smtClean="0"/>
              <a:t>2</a:t>
            </a:r>
            <a:endParaRPr lang="en-US" dirty="0"/>
          </a:p>
        </p:txBody>
      </p:sp>
      <p:sp>
        <p:nvSpPr>
          <p:cNvPr id="16" name="テキスト プレースホルダー 15"/>
          <p:cNvSpPr>
            <a:spLocks noGrp="1"/>
          </p:cNvSpPr>
          <p:nvPr>
            <p:ph type="body" sz="quarter" idx="41"/>
          </p:nvPr>
        </p:nvSpPr>
        <p:spPr>
          <a:xfrm>
            <a:off x="2302446" y="6799683"/>
            <a:ext cx="6480720" cy="2622125"/>
          </a:xfrm>
        </p:spPr>
        <p:txBody>
          <a:bodyPr/>
          <a:lstStyle/>
          <a:p>
            <a:r>
              <a:rPr lang="es-ES" sz="2000" dirty="0">
                <a:latin typeface="Arial" panose="020B0604020202020204" pitchFamily="34" charset="0"/>
                <a:cs typeface="Arial" panose="020B0604020202020204" pitchFamily="34" charset="0"/>
              </a:rPr>
              <a:t>Se recomienda a las cooperativas de ahorro y crédito del segmento 1 y 2 del cantón Quito considerar absolutamente todos los elementos que presentan significancia en el uso del social media como estrategia de marketing de contenido para el desarrollo de sus planes de marketing y comunicación.</a:t>
            </a:r>
            <a:endParaRPr lang="en-US" sz="20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18" name="テキスト プレースホルダー 17"/>
          <p:cNvSpPr>
            <a:spLocks noGrp="1"/>
          </p:cNvSpPr>
          <p:nvPr>
            <p:ph type="body" sz="quarter" idx="43"/>
          </p:nvPr>
        </p:nvSpPr>
        <p:spPr/>
        <p:txBody>
          <a:bodyPr/>
          <a:lstStyle/>
          <a:p>
            <a:r>
              <a:rPr lang="en-US" dirty="0"/>
              <a:t>3</a:t>
            </a:r>
          </a:p>
        </p:txBody>
      </p:sp>
      <p:sp>
        <p:nvSpPr>
          <p:cNvPr id="19" name="テキスト プレースホルダー 18"/>
          <p:cNvSpPr>
            <a:spLocks noGrp="1"/>
          </p:cNvSpPr>
          <p:nvPr>
            <p:ph type="body" sz="quarter" idx="44"/>
          </p:nvPr>
        </p:nvSpPr>
        <p:spPr>
          <a:xfrm>
            <a:off x="10943406" y="3271292"/>
            <a:ext cx="6681014" cy="2622125"/>
          </a:xfrm>
        </p:spPr>
        <p:txBody>
          <a:bodyPr/>
          <a:lstStyle/>
          <a:p>
            <a:r>
              <a:rPr lang="es-ES" sz="2000" dirty="0">
                <a:latin typeface="Arial" panose="020B0604020202020204" pitchFamily="34" charset="0"/>
                <a:cs typeface="Arial" panose="020B0604020202020204" pitchFamily="34" charset="0"/>
              </a:rPr>
              <a:t>Es recomendable para los gerentes y dueños de las cooperativas de ahorro y crédito prestar suma importancia a los elementos del social media que si bien según la investigación son positivos en significancia, aún no han sido explotados al máximo o no se los está trabajando para ser completamente eficientes con el esfuerzo que hay por medio, </a:t>
            </a:r>
            <a:endParaRPr lang="en-US" sz="1600" dirty="0">
              <a:latin typeface="Arial" panose="020B0604020202020204" pitchFamily="34" charset="0"/>
              <a:cs typeface="Arial" panose="020B0604020202020204" pitchFamily="34" charset="0"/>
            </a:endParaRPr>
          </a:p>
        </p:txBody>
      </p:sp>
      <p:sp>
        <p:nvSpPr>
          <p:cNvPr id="21" name="テキスト プレースホルダー 20"/>
          <p:cNvSpPr>
            <a:spLocks noGrp="1"/>
          </p:cNvSpPr>
          <p:nvPr>
            <p:ph type="body" sz="quarter" idx="46"/>
          </p:nvPr>
        </p:nvSpPr>
        <p:spPr/>
        <p:txBody>
          <a:bodyPr/>
          <a:lstStyle/>
          <a:p>
            <a:r>
              <a:rPr lang="en-US" dirty="0" smtClean="0"/>
              <a:t>4</a:t>
            </a:r>
            <a:endParaRPr lang="en-US" dirty="0"/>
          </a:p>
        </p:txBody>
      </p:sp>
      <p:sp>
        <p:nvSpPr>
          <p:cNvPr id="22" name="テキスト プレースホルダー 21"/>
          <p:cNvSpPr>
            <a:spLocks noGrp="1"/>
          </p:cNvSpPr>
          <p:nvPr>
            <p:ph type="body" sz="quarter" idx="47"/>
          </p:nvPr>
        </p:nvSpPr>
        <p:spPr>
          <a:xfrm>
            <a:off x="10943406" y="6727676"/>
            <a:ext cx="6552728" cy="3960440"/>
          </a:xfrm>
        </p:spPr>
        <p:txBody>
          <a:bodyPr/>
          <a:lstStyle/>
          <a:p>
            <a:r>
              <a:rPr lang="es-ES" sz="1800" dirty="0">
                <a:latin typeface="Arial" panose="020B0604020202020204" pitchFamily="34" charset="0"/>
                <a:cs typeface="Arial" panose="020B0604020202020204" pitchFamily="34" charset="0"/>
              </a:rPr>
              <a:t>Resulta recomendable para los </a:t>
            </a:r>
            <a:r>
              <a:rPr lang="es-ES" sz="1800" i="1" dirty="0">
                <a:latin typeface="Arial" panose="020B0604020202020204" pitchFamily="34" charset="0"/>
                <a:cs typeface="Arial" panose="020B0604020202020204" pitchFamily="34" charset="0"/>
              </a:rPr>
              <a:t>community managers</a:t>
            </a:r>
            <a:r>
              <a:rPr lang="es-ES" sz="1800" dirty="0">
                <a:latin typeface="Arial" panose="020B0604020202020204" pitchFamily="34" charset="0"/>
                <a:cs typeface="Arial" panose="020B0604020202020204" pitchFamily="34" charset="0"/>
              </a:rPr>
              <a:t> de las </a:t>
            </a:r>
            <a:r>
              <a:rPr lang="es-ES" sz="1800" dirty="0" smtClean="0">
                <a:latin typeface="Arial" panose="020B0604020202020204" pitchFamily="34" charset="0"/>
                <a:cs typeface="Arial" panose="020B0604020202020204" pitchFamily="34" charset="0"/>
              </a:rPr>
              <a:t>cooperativas, como </a:t>
            </a:r>
            <a:r>
              <a:rPr lang="es-ES" sz="1800" dirty="0">
                <a:latin typeface="Arial" panose="020B0604020202020204" pitchFamily="34" charset="0"/>
                <a:cs typeface="Arial" panose="020B0604020202020204" pitchFamily="34" charset="0"/>
              </a:rPr>
              <a:t>también para los vendedores de las mismas tomar en cuenta los </a:t>
            </a:r>
            <a:r>
              <a:rPr lang="es-ES" sz="1800" dirty="0" smtClean="0">
                <a:latin typeface="Arial" panose="020B0604020202020204" pitchFamily="34" charset="0"/>
                <a:cs typeface="Arial" panose="020B0604020202020204" pitchFamily="34" charset="0"/>
              </a:rPr>
              <a:t>elementos </a:t>
            </a:r>
            <a:r>
              <a:rPr lang="es-ES" sz="1800" dirty="0">
                <a:latin typeface="Arial" panose="020B0604020202020204" pitchFamily="34" charset="0"/>
                <a:cs typeface="Arial" panose="020B0604020202020204" pitchFamily="34" charset="0"/>
              </a:rPr>
              <a:t>que tiene mayor relevancia en la decisión de </a:t>
            </a:r>
            <a:r>
              <a:rPr lang="es-ES" sz="1800" dirty="0" smtClean="0">
                <a:latin typeface="Arial" panose="020B0604020202020204" pitchFamily="34" charset="0"/>
                <a:cs typeface="Arial" panose="020B0604020202020204" pitchFamily="34" charset="0"/>
              </a:rPr>
              <a:t>compra, como </a:t>
            </a:r>
            <a:r>
              <a:rPr lang="es-ES" sz="1800" dirty="0">
                <a:latin typeface="Arial" panose="020B0604020202020204" pitchFamily="34" charset="0"/>
                <a:cs typeface="Arial" panose="020B0604020202020204" pitchFamily="34" charset="0"/>
              </a:rPr>
              <a:t>la calidad del contenido digital que se sube a redes sociales, la claridad del mensaje con el que llegan las publicaciones a los clientes, la continuidad del posteo de contenido digital, el grado de accesibilidad a la información, que tan complejo o fácil resulta encontrar información de un producto o servicio que oferta la COAC, así también el trato que recibe el cliente después de haber obtenido el servicio. </a:t>
            </a:r>
            <a:endParaRPr lang="en-US" sz="1400" dirty="0">
              <a:latin typeface="Arial" panose="020B0604020202020204" pitchFamily="34" charset="0"/>
              <a:cs typeface="Arial" panose="020B0604020202020204" pitchFamily="34" charset="0"/>
            </a:endParaRPr>
          </a:p>
        </p:txBody>
      </p:sp>
      <p:pic>
        <p:nvPicPr>
          <p:cNvPr id="20" name="図プレースホルダー 48"/>
          <p:cNvPicPr>
            <a:picLocks noGrp="1" noChangeAspect="1"/>
          </p:cNvPicPr>
          <p:nvPr>
            <p:ph type="pic" sz="quarter" idx="39"/>
          </p:nvPr>
        </p:nvPicPr>
        <p:blipFill>
          <a:blip r:embed="rId2" cstate="print">
            <a:extLst>
              <a:ext uri="{28A0092B-C50C-407E-A947-70E740481C1C}">
                <a14:useLocalDpi xmlns:a14="http://schemas.microsoft.com/office/drawing/2010/main" val="0"/>
              </a:ext>
            </a:extLst>
          </a:blip>
          <a:srcRect t="126" b="126"/>
          <a:stretch>
            <a:fillRect/>
          </a:stretch>
        </p:blipFill>
        <p:spPr/>
      </p:pic>
      <p:pic>
        <p:nvPicPr>
          <p:cNvPr id="24" name="図プレースホルダー 48"/>
          <p:cNvPicPr>
            <a:picLocks noGrp="1" noChangeAspect="1"/>
          </p:cNvPicPr>
          <p:nvPr>
            <p:ph type="pic" sz="quarter" idx="42"/>
          </p:nvPr>
        </p:nvPicPr>
        <p:blipFill>
          <a:blip r:embed="rId2" cstate="print">
            <a:extLst>
              <a:ext uri="{28A0092B-C50C-407E-A947-70E740481C1C}">
                <a14:useLocalDpi xmlns:a14="http://schemas.microsoft.com/office/drawing/2010/main" val="0"/>
              </a:ext>
            </a:extLst>
          </a:blip>
          <a:srcRect/>
          <a:stretch>
            <a:fillRect/>
          </a:stretch>
        </p:blipFill>
        <p:spPr/>
      </p:pic>
      <p:pic>
        <p:nvPicPr>
          <p:cNvPr id="25" name="図プレースホルダー 48"/>
          <p:cNvPicPr>
            <a:picLocks noGrp="1" noChangeAspect="1"/>
          </p:cNvPicPr>
          <p:nvPr>
            <p:ph type="pic" sz="quarter" idx="45"/>
          </p:nvPr>
        </p:nvPicPr>
        <p:blipFill>
          <a:blip r:embed="rId2" cstate="print">
            <a:extLst>
              <a:ext uri="{28A0092B-C50C-407E-A947-70E740481C1C}">
                <a14:useLocalDpi xmlns:a14="http://schemas.microsoft.com/office/drawing/2010/main" val="0"/>
              </a:ext>
            </a:extLst>
          </a:blip>
          <a:srcRect l="126" r="126"/>
          <a:stretch>
            <a:fillRect/>
          </a:stretch>
        </p:blipFill>
        <p:spPr/>
      </p:pic>
      <p:pic>
        <p:nvPicPr>
          <p:cNvPr id="26" name="図プレースホルダー 48"/>
          <p:cNvPicPr>
            <a:picLocks noGrp="1" noChangeAspect="1"/>
          </p:cNvPicPr>
          <p:nvPr>
            <p:ph type="pic" sz="quarter" idx="48"/>
          </p:nvPr>
        </p:nvPicPr>
        <p:blipFill>
          <a:blip r:embed="rId2" cstate="print">
            <a:extLst>
              <a:ext uri="{28A0092B-C50C-407E-A947-70E740481C1C}">
                <a14:useLocalDpi xmlns:a14="http://schemas.microsoft.com/office/drawing/2010/main" val="0"/>
              </a:ext>
            </a:extLst>
          </a:blip>
          <a:srcRect l="126" r="126"/>
          <a:stretch>
            <a:fillRect/>
          </a:stretch>
        </p:blipFill>
        <p:spPr/>
      </p:pic>
    </p:spTree>
    <p:extLst>
      <p:ext uri="{BB962C8B-B14F-4D97-AF65-F5344CB8AC3E}">
        <p14:creationId xmlns:p14="http://schemas.microsoft.com/office/powerpoint/2010/main" val="4034041587"/>
      </p:ext>
    </p:extLst>
  </p:cSld>
  <p:clrMapOvr>
    <a:masterClrMapping/>
  </p:clrMapOvr>
  <p:transition spd="slow" advTm="9522">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p:cNvSpPr>
            <a:spLocks noGrp="1"/>
          </p:cNvSpPr>
          <p:nvPr>
            <p:ph type="title"/>
          </p:nvPr>
        </p:nvSpPr>
        <p:spPr/>
        <p:txBody>
          <a:bodyPr/>
          <a:lstStyle/>
          <a:p>
            <a:r>
              <a:rPr lang="en-US" dirty="0" smtClean="0"/>
              <a:t>RECOMENDACIONES</a:t>
            </a:r>
            <a:endParaRPr lang="en-US" dirty="0">
              <a:solidFill>
                <a:schemeClr val="accent1"/>
              </a:solidFill>
              <a:latin typeface="Bebas Neue Regular" pitchFamily="50" charset="0"/>
            </a:endParaRPr>
          </a:p>
        </p:txBody>
      </p:sp>
      <p:sp>
        <p:nvSpPr>
          <p:cNvPr id="3" name="スライド番号プレースホルダー 2"/>
          <p:cNvSpPr>
            <a:spLocks noGrp="1"/>
          </p:cNvSpPr>
          <p:nvPr>
            <p:ph type="sldNum" sz="quarter" idx="12"/>
          </p:nvPr>
        </p:nvSpPr>
        <p:spPr/>
        <p:txBody>
          <a:bodyPr/>
          <a:lstStyle/>
          <a:p>
            <a:fld id="{387164BF-D67A-46C0-81D2-5BAF67C00C80}" type="slidenum">
              <a:rPr lang="en-US" smtClean="0"/>
              <a:pPr/>
              <a:t>42</a:t>
            </a:fld>
            <a:endParaRPr lang="en-US" dirty="0"/>
          </a:p>
        </p:txBody>
      </p:sp>
      <p:sp>
        <p:nvSpPr>
          <p:cNvPr id="4" name="フッター プレースホルダー 3"/>
          <p:cNvSpPr>
            <a:spLocks noGrp="1"/>
          </p:cNvSpPr>
          <p:nvPr>
            <p:ph type="ftr" sz="quarter" idx="3"/>
          </p:nvPr>
        </p:nvSpPr>
        <p:spPr/>
        <p:txBody>
          <a:bodyPr/>
          <a:lstStyle/>
          <a:p>
            <a:r>
              <a:rPr lang="en-US" dirty="0"/>
              <a:t>ESPE - 2021</a:t>
            </a:r>
            <a:endParaRPr lang="en-US" dirty="0"/>
          </a:p>
        </p:txBody>
      </p:sp>
      <p:sp>
        <p:nvSpPr>
          <p:cNvPr id="11" name="テキスト プレースホルダー 10"/>
          <p:cNvSpPr>
            <a:spLocks noGrp="1"/>
          </p:cNvSpPr>
          <p:nvPr>
            <p:ph type="body" sz="quarter" idx="14"/>
          </p:nvPr>
        </p:nvSpPr>
        <p:spPr/>
        <p:txBody>
          <a:bodyPr/>
          <a:lstStyle/>
          <a:p>
            <a:r>
              <a:rPr lang="en-US" dirty="0" smtClean="0"/>
              <a:t>5</a:t>
            </a:r>
            <a:endParaRPr lang="en-US" dirty="0"/>
          </a:p>
        </p:txBody>
      </p:sp>
      <p:sp>
        <p:nvSpPr>
          <p:cNvPr id="12" name="テキスト プレースホルダー 11"/>
          <p:cNvSpPr>
            <a:spLocks noGrp="1"/>
          </p:cNvSpPr>
          <p:nvPr>
            <p:ph type="body" sz="quarter" idx="15"/>
          </p:nvPr>
        </p:nvSpPr>
        <p:spPr>
          <a:xfrm>
            <a:off x="2302446" y="3343300"/>
            <a:ext cx="6480720" cy="2808311"/>
          </a:xfrm>
        </p:spPr>
        <p:txBody>
          <a:bodyPr/>
          <a:lstStyle/>
          <a:p>
            <a:r>
              <a:rPr lang="es-ES" sz="2000" dirty="0">
                <a:latin typeface="Arial" panose="020B0604020202020204" pitchFamily="34" charset="0"/>
                <a:cs typeface="Arial" panose="020B0604020202020204" pitchFamily="34" charset="0"/>
              </a:rPr>
              <a:t>Se recomienda al personal encargado del área de marketing de las cooperativas de ahorro y crédito realizar una planificación estratégica de marketing en la que se desarrolle la presencia digital de la marca en las diferentes redes sociales con mayor impacto, considerando todas las variables explicativas mencionadas en el análisis de regresión lineal múltiple, puesto que así lograrán conseguir resultados en sus ventas de forma directa. </a:t>
            </a:r>
            <a:endParaRPr lang="en-US" sz="1600" dirty="0">
              <a:latin typeface="Arial" panose="020B0604020202020204" pitchFamily="34" charset="0"/>
              <a:cs typeface="Arial" panose="020B0604020202020204" pitchFamily="34" charset="0"/>
            </a:endParaRPr>
          </a:p>
        </p:txBody>
      </p:sp>
      <p:pic>
        <p:nvPicPr>
          <p:cNvPr id="9" name="図プレースホルダー 48"/>
          <p:cNvPicPr>
            <a:picLocks noGrp="1" noChangeAspect="1"/>
          </p:cNvPicPr>
          <p:nvPr>
            <p:ph type="pic" sz="quarter" idx="39"/>
          </p:nvPr>
        </p:nvPicPr>
        <p:blipFill>
          <a:blip r:embed="rId2" cstate="print">
            <a:extLst>
              <a:ext uri="{28A0092B-C50C-407E-A947-70E740481C1C}">
                <a14:useLocalDpi xmlns:a14="http://schemas.microsoft.com/office/drawing/2010/main" val="0"/>
              </a:ext>
            </a:extLst>
          </a:blip>
          <a:srcRect t="126" b="126"/>
          <a:stretch>
            <a:fillRect/>
          </a:stretch>
        </p:blipFill>
        <p:spPr/>
      </p:pic>
    </p:spTree>
    <p:extLst>
      <p:ext uri="{BB962C8B-B14F-4D97-AF65-F5344CB8AC3E}">
        <p14:creationId xmlns:p14="http://schemas.microsoft.com/office/powerpoint/2010/main" val="1220105875"/>
      </p:ext>
    </p:extLst>
  </p:cSld>
  <p:clrMapOvr>
    <a:masterClrMapping/>
  </p:clrMapOvr>
  <p:transition spd="slow" advTm="9522">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lang="en-US" b="1" dirty="0" smtClean="0">
                <a:latin typeface="Arial" panose="020B0604020202020204" pitchFamily="34" charset="0"/>
                <a:cs typeface="Arial" panose="020B0604020202020204" pitchFamily="34" charset="0"/>
              </a:rPr>
              <a:t>Gracias!</a:t>
            </a:r>
            <a:endParaRPr lang="en-US" b="1" dirty="0">
              <a:latin typeface="Arial" panose="020B0604020202020204" pitchFamily="34" charset="0"/>
              <a:cs typeface="Arial" panose="020B0604020202020204" pitchFamily="34" charset="0"/>
            </a:endParaRPr>
          </a:p>
        </p:txBody>
      </p:sp>
      <p:sp>
        <p:nvSpPr>
          <p:cNvPr id="6" name="サブタイトル 5"/>
          <p:cNvSpPr>
            <a:spLocks noGrp="1"/>
          </p:cNvSpPr>
          <p:nvPr>
            <p:ph type="subTitle" idx="1"/>
          </p:nvPr>
        </p:nvSpPr>
        <p:spPr/>
        <p:txBody>
          <a:bodyPr>
            <a:normAutofit fontScale="92500" lnSpcReduction="10000"/>
          </a:bodyPr>
          <a:lstStyle/>
          <a:p>
            <a:r>
              <a:rPr lang="es-ES" dirty="0" smtClean="0"/>
              <a:t>Alguna</a:t>
            </a:r>
            <a:r>
              <a:rPr lang="en-US" dirty="0" smtClean="0"/>
              <a:t> </a:t>
            </a:r>
            <a:r>
              <a:rPr lang="es-ES" dirty="0" smtClean="0"/>
              <a:t>Pregunta</a:t>
            </a:r>
            <a:r>
              <a:rPr lang="en-US" dirty="0" smtClean="0"/>
              <a:t>?</a:t>
            </a:r>
            <a:endParaRPr lang="en-US" dirty="0"/>
          </a:p>
        </p:txBody>
      </p:sp>
      <p:sp>
        <p:nvSpPr>
          <p:cNvPr id="7" name="テキスト プレースホルダー 6"/>
          <p:cNvSpPr>
            <a:spLocks noGrp="1"/>
          </p:cNvSpPr>
          <p:nvPr>
            <p:ph type="body" sz="quarter" idx="10"/>
          </p:nvPr>
        </p:nvSpPr>
        <p:spPr/>
        <p:txBody>
          <a:bodyPr>
            <a:normAutofit/>
          </a:bodyPr>
          <a:lstStyle/>
          <a:p>
            <a:r>
              <a:rPr lang="en-US" dirty="0" smtClean="0"/>
              <a:t>.</a:t>
            </a:r>
            <a:endParaRPr lang="en-US" dirty="0"/>
          </a:p>
          <a:p>
            <a:endParaRPr lang="en-US" dirty="0"/>
          </a:p>
        </p:txBody>
      </p:sp>
      <p:sp>
        <p:nvSpPr>
          <p:cNvPr id="2" name="Marcador de texto 1"/>
          <p:cNvSpPr>
            <a:spLocks noGrp="1"/>
          </p:cNvSpPr>
          <p:nvPr>
            <p:ph type="body" sz="quarter" idx="11"/>
          </p:nvPr>
        </p:nvSpPr>
        <p:spPr/>
        <p:txBody>
          <a:bodyPr/>
          <a:lstStyle/>
          <a:p>
            <a:r>
              <a:rPr lang="es-ES" dirty="0" smtClean="0"/>
              <a:t>Sangolqui – ESPE - 2021</a:t>
            </a:r>
            <a:endParaRPr lang="es-ES" dirty="0"/>
          </a:p>
        </p:txBody>
      </p:sp>
    </p:spTree>
    <p:extLst>
      <p:ext uri="{BB962C8B-B14F-4D97-AF65-F5344CB8AC3E}">
        <p14:creationId xmlns:p14="http://schemas.microsoft.com/office/powerpoint/2010/main" val="4208458771"/>
      </p:ext>
    </p:extLst>
  </p:cSld>
  <p:clrMapOvr>
    <a:masterClrMapping/>
  </p:clrMapOvr>
  <mc:AlternateContent xmlns:mc="http://schemas.openxmlformats.org/markup-compatibility/2006" xmlns:p14="http://schemas.microsoft.com/office/powerpoint/2010/main">
    <mc:Choice Requires="p14">
      <p:transition spd="slow" p14:dur="1200" advTm="6282">
        <p14:flip dir="r"/>
      </p:transition>
    </mc:Choice>
    <mc:Fallback xmlns="">
      <p:transition spd="slow" advTm="6282">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Marcador de posición de imagen 16"/>
          <p:cNvPicPr>
            <a:picLocks noGrp="1" noChangeAspect="1"/>
          </p:cNvPicPr>
          <p:nvPr>
            <p:ph type="pic" sz="quarter" idx="14"/>
          </p:nvPr>
        </p:nvPicPr>
        <p:blipFill>
          <a:blip r:embed="rId2">
            <a:extLst>
              <a:ext uri="{BEBA8EAE-BF5A-486C-A8C5-ECC9F3942E4B}">
                <a14:imgProps xmlns:a14="http://schemas.microsoft.com/office/drawing/2010/main">
                  <a14:imgLayer r:embed="rId3">
                    <a14:imgEffect>
                      <a14:colorTemperature colorTemp="11500"/>
                    </a14:imgEffect>
                    <a14:imgEffect>
                      <a14:saturation sat="83000"/>
                    </a14:imgEffect>
                  </a14:imgLayer>
                </a14:imgProps>
              </a:ext>
              <a:ext uri="{28A0092B-C50C-407E-A947-70E740481C1C}">
                <a14:useLocalDpi xmlns:a14="http://schemas.microsoft.com/office/drawing/2010/main" val="0"/>
              </a:ext>
            </a:extLst>
          </a:blip>
          <a:srcRect l="4" r="4"/>
          <a:stretch>
            <a:fillRect/>
          </a:stretch>
        </p:blipFill>
        <p:spPr/>
      </p:pic>
      <p:sp>
        <p:nvSpPr>
          <p:cNvPr id="3" name="Marcador de texto 2"/>
          <p:cNvSpPr>
            <a:spLocks noGrp="1"/>
          </p:cNvSpPr>
          <p:nvPr>
            <p:ph type="body" sz="quarter" idx="15"/>
          </p:nvPr>
        </p:nvSpPr>
        <p:spPr/>
        <p:txBody>
          <a:bodyPr/>
          <a:lstStyle/>
          <a:p>
            <a:endParaRPr lang="es-ES"/>
          </a:p>
        </p:txBody>
      </p:sp>
      <p:sp>
        <p:nvSpPr>
          <p:cNvPr id="4" name="Título 3"/>
          <p:cNvSpPr>
            <a:spLocks noGrp="1"/>
          </p:cNvSpPr>
          <p:nvPr>
            <p:ph type="ctrTitle"/>
          </p:nvPr>
        </p:nvSpPr>
        <p:spPr/>
        <p:txBody>
          <a:bodyPr/>
          <a:lstStyle/>
          <a:p>
            <a:r>
              <a:rPr lang="es-ES" dirty="0" smtClean="0"/>
              <a:t>CAPÍTULO I</a:t>
            </a:r>
            <a:endParaRPr lang="es-ES" dirty="0"/>
          </a:p>
        </p:txBody>
      </p:sp>
      <p:sp>
        <p:nvSpPr>
          <p:cNvPr id="5" name="Subtítulo 4"/>
          <p:cNvSpPr>
            <a:spLocks noGrp="1"/>
          </p:cNvSpPr>
          <p:nvPr>
            <p:ph type="subTitle" idx="1"/>
          </p:nvPr>
        </p:nvSpPr>
        <p:spPr/>
        <p:txBody>
          <a:bodyPr/>
          <a:lstStyle/>
          <a:p>
            <a:r>
              <a:rPr lang="es-ES" dirty="0" smtClean="0"/>
              <a:t>Marco Teórico - Referencial</a:t>
            </a:r>
            <a:endParaRPr lang="es-ES" dirty="0"/>
          </a:p>
        </p:txBody>
      </p:sp>
    </p:spTree>
    <p:extLst>
      <p:ext uri="{BB962C8B-B14F-4D97-AF65-F5344CB8AC3E}">
        <p14:creationId xmlns:p14="http://schemas.microsoft.com/office/powerpoint/2010/main" val="19551861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TEORÍAS DE SOPORTE</a:t>
            </a:r>
            <a:endParaRPr lang="es-ES" dirty="0"/>
          </a:p>
        </p:txBody>
      </p:sp>
      <p:sp>
        <p:nvSpPr>
          <p:cNvPr id="3" name="Marcador de número de diapositiva 2"/>
          <p:cNvSpPr>
            <a:spLocks noGrp="1"/>
          </p:cNvSpPr>
          <p:nvPr>
            <p:ph type="sldNum" sz="quarter" idx="12"/>
          </p:nvPr>
        </p:nvSpPr>
        <p:spPr/>
        <p:txBody>
          <a:bodyPr/>
          <a:lstStyle/>
          <a:p>
            <a:fld id="{387164BF-D67A-46C0-81D2-5BAF67C00C80}" type="slidenum">
              <a:rPr lang="en-US" smtClean="0"/>
              <a:pPr/>
              <a:t>6</a:t>
            </a:fld>
            <a:endParaRPr lang="en-US" dirty="0"/>
          </a:p>
        </p:txBody>
      </p:sp>
      <p:sp>
        <p:nvSpPr>
          <p:cNvPr id="4" name="Marcador de pie de página 3"/>
          <p:cNvSpPr>
            <a:spLocks noGrp="1"/>
          </p:cNvSpPr>
          <p:nvPr>
            <p:ph type="ftr" sz="quarter" idx="3"/>
          </p:nvPr>
        </p:nvSpPr>
        <p:spPr/>
        <p:txBody>
          <a:bodyPr/>
          <a:lstStyle/>
          <a:p>
            <a:r>
              <a:rPr lang="en-US" dirty="0"/>
              <a:t>ESPE - 2021</a:t>
            </a:r>
          </a:p>
        </p:txBody>
      </p:sp>
      <p:graphicFrame>
        <p:nvGraphicFramePr>
          <p:cNvPr id="6" name="11 Diagrama"/>
          <p:cNvGraphicFramePr/>
          <p:nvPr>
            <p:extLst>
              <p:ext uri="{D42A27DB-BD31-4B8C-83A1-F6EECF244321}">
                <p14:modId xmlns:p14="http://schemas.microsoft.com/office/powerpoint/2010/main" val="3415497203"/>
              </p:ext>
            </p:extLst>
          </p:nvPr>
        </p:nvGraphicFramePr>
        <p:xfrm>
          <a:off x="1438350" y="1907566"/>
          <a:ext cx="15409712" cy="7272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3763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TEORÍAS DE SOPORTE</a:t>
            </a:r>
            <a:endParaRPr lang="es-ES" dirty="0"/>
          </a:p>
        </p:txBody>
      </p:sp>
      <p:sp>
        <p:nvSpPr>
          <p:cNvPr id="3" name="Marcador de número de diapositiva 2"/>
          <p:cNvSpPr>
            <a:spLocks noGrp="1"/>
          </p:cNvSpPr>
          <p:nvPr>
            <p:ph type="sldNum" sz="quarter" idx="12"/>
          </p:nvPr>
        </p:nvSpPr>
        <p:spPr/>
        <p:txBody>
          <a:bodyPr/>
          <a:lstStyle/>
          <a:p>
            <a:fld id="{387164BF-D67A-46C0-81D2-5BAF67C00C80}" type="slidenum">
              <a:rPr lang="en-US" smtClean="0"/>
              <a:pPr/>
              <a:t>7</a:t>
            </a:fld>
            <a:endParaRPr lang="en-US" dirty="0"/>
          </a:p>
        </p:txBody>
      </p:sp>
      <p:sp>
        <p:nvSpPr>
          <p:cNvPr id="4" name="Marcador de pie de página 3"/>
          <p:cNvSpPr>
            <a:spLocks noGrp="1"/>
          </p:cNvSpPr>
          <p:nvPr>
            <p:ph type="ftr" sz="quarter" idx="3"/>
          </p:nvPr>
        </p:nvSpPr>
        <p:spPr/>
        <p:txBody>
          <a:bodyPr/>
          <a:lstStyle/>
          <a:p>
            <a:r>
              <a:rPr lang="en-US" dirty="0"/>
              <a:t>ESPE - 2021</a:t>
            </a:r>
          </a:p>
        </p:txBody>
      </p:sp>
      <p:graphicFrame>
        <p:nvGraphicFramePr>
          <p:cNvPr id="7" name="4 Diagrama"/>
          <p:cNvGraphicFramePr/>
          <p:nvPr>
            <p:extLst>
              <p:ext uri="{D42A27DB-BD31-4B8C-83A1-F6EECF244321}">
                <p14:modId xmlns:p14="http://schemas.microsoft.com/office/powerpoint/2010/main" val="4290234268"/>
              </p:ext>
            </p:extLst>
          </p:nvPr>
        </p:nvGraphicFramePr>
        <p:xfrm>
          <a:off x="2374454" y="2263180"/>
          <a:ext cx="13537504" cy="72148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9284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Marco Referencial</a:t>
            </a:r>
            <a:endParaRPr lang="es-ES" dirty="0"/>
          </a:p>
        </p:txBody>
      </p:sp>
      <p:sp>
        <p:nvSpPr>
          <p:cNvPr id="3" name="Marcador de número de diapositiva 2"/>
          <p:cNvSpPr>
            <a:spLocks noGrp="1"/>
          </p:cNvSpPr>
          <p:nvPr>
            <p:ph type="sldNum" sz="quarter" idx="12"/>
          </p:nvPr>
        </p:nvSpPr>
        <p:spPr/>
        <p:txBody>
          <a:bodyPr/>
          <a:lstStyle/>
          <a:p>
            <a:fld id="{387164BF-D67A-46C0-81D2-5BAF67C00C80}" type="slidenum">
              <a:rPr lang="en-US" smtClean="0"/>
              <a:pPr/>
              <a:t>8</a:t>
            </a:fld>
            <a:endParaRPr lang="en-US" dirty="0"/>
          </a:p>
        </p:txBody>
      </p:sp>
      <p:sp>
        <p:nvSpPr>
          <p:cNvPr id="4" name="Marcador de texto 3"/>
          <p:cNvSpPr>
            <a:spLocks noGrp="1"/>
          </p:cNvSpPr>
          <p:nvPr>
            <p:ph type="body" sz="quarter" idx="14"/>
          </p:nvPr>
        </p:nvSpPr>
        <p:spPr/>
        <p:txBody>
          <a:bodyPr/>
          <a:lstStyle/>
          <a:p>
            <a:r>
              <a:rPr lang="es-ES" sz="3600" dirty="0" smtClean="0">
                <a:latin typeface="Arial" panose="020B0604020202020204" pitchFamily="34" charset="0"/>
                <a:cs typeface="Arial" panose="020B0604020202020204" pitchFamily="34" charset="0"/>
              </a:rPr>
              <a:t>2013</a:t>
            </a:r>
            <a:endParaRPr lang="es-ES" sz="3600" dirty="0">
              <a:latin typeface="Arial" panose="020B0604020202020204" pitchFamily="34" charset="0"/>
              <a:cs typeface="Arial" panose="020B0604020202020204" pitchFamily="34" charset="0"/>
            </a:endParaRPr>
          </a:p>
        </p:txBody>
      </p:sp>
      <p:sp>
        <p:nvSpPr>
          <p:cNvPr id="5" name="Marcador de texto 4"/>
          <p:cNvSpPr>
            <a:spLocks noGrp="1"/>
          </p:cNvSpPr>
          <p:nvPr>
            <p:ph type="body" sz="quarter" idx="15"/>
          </p:nvPr>
        </p:nvSpPr>
        <p:spPr>
          <a:xfrm>
            <a:off x="4738724" y="7123720"/>
            <a:ext cx="4463703" cy="1728192"/>
          </a:xfrm>
        </p:spPr>
        <p:txBody>
          <a:bodyPr/>
          <a:lstStyle/>
          <a:p>
            <a:r>
              <a:rPr lang="es-ES" sz="2000" dirty="0" smtClean="0">
                <a:latin typeface="Arial" panose="020B0604020202020204" pitchFamily="34" charset="0"/>
                <a:cs typeface="Arial" panose="020B0604020202020204" pitchFamily="34" charset="0"/>
              </a:rPr>
              <a:t>Cambia el foco del marketing tradicional al marketing relacional.</a:t>
            </a:r>
          </a:p>
          <a:p>
            <a:r>
              <a:rPr lang="es-ES" sz="2000" dirty="0" smtClean="0">
                <a:latin typeface="Arial" panose="020B0604020202020204" pitchFamily="34" charset="0"/>
                <a:cs typeface="Arial" panose="020B0604020202020204" pitchFamily="34" charset="0"/>
              </a:rPr>
              <a:t>Establecer </a:t>
            </a:r>
            <a:r>
              <a:rPr lang="es-ES" sz="2000" dirty="0">
                <a:latin typeface="Arial" panose="020B0604020202020204" pitchFamily="34" charset="0"/>
                <a:cs typeface="Arial" panose="020B0604020202020204" pitchFamily="34" charset="0"/>
              </a:rPr>
              <a:t>relaciones con los usuarios de manera </a:t>
            </a:r>
            <a:r>
              <a:rPr lang="es-ES" sz="2000" dirty="0" smtClean="0">
                <a:latin typeface="Arial" panose="020B0604020202020204" pitchFamily="34" charset="0"/>
                <a:cs typeface="Arial" panose="020B0604020202020204" pitchFamily="34" charset="0"/>
              </a:rPr>
              <a:t>inmediata.</a:t>
            </a:r>
          </a:p>
          <a:p>
            <a:r>
              <a:rPr lang="es-ES" dirty="0" smtClean="0">
                <a:latin typeface="Arial" panose="020B0604020202020204" pitchFamily="34" charset="0"/>
                <a:cs typeface="Arial" panose="020B0604020202020204" pitchFamily="34" charset="0"/>
              </a:rPr>
              <a:t>(Ramírez, </a:t>
            </a:r>
            <a:r>
              <a:rPr lang="es-ES" dirty="0">
                <a:latin typeface="Arial" panose="020B0604020202020204" pitchFamily="34" charset="0"/>
                <a:cs typeface="Arial" panose="020B0604020202020204" pitchFamily="34" charset="0"/>
              </a:rPr>
              <a:t>2015, pág. 24). </a:t>
            </a:r>
            <a:r>
              <a:rPr lang="es-ES" dirty="0" smtClean="0">
                <a:latin typeface="Arial" panose="020B0604020202020204" pitchFamily="34" charset="0"/>
                <a:cs typeface="Arial" panose="020B0604020202020204" pitchFamily="34" charset="0"/>
              </a:rPr>
              <a:t> </a:t>
            </a:r>
            <a:endParaRPr lang="es-ES" dirty="0">
              <a:latin typeface="Arial" panose="020B0604020202020204" pitchFamily="34" charset="0"/>
              <a:cs typeface="Arial" panose="020B0604020202020204" pitchFamily="34" charset="0"/>
            </a:endParaRPr>
          </a:p>
        </p:txBody>
      </p:sp>
      <p:sp>
        <p:nvSpPr>
          <p:cNvPr id="6" name="Marcador de texto 5"/>
          <p:cNvSpPr>
            <a:spLocks noGrp="1"/>
          </p:cNvSpPr>
          <p:nvPr>
            <p:ph type="body" sz="quarter" idx="16"/>
          </p:nvPr>
        </p:nvSpPr>
        <p:spPr/>
        <p:txBody>
          <a:bodyPr/>
          <a:lstStyle/>
          <a:p>
            <a:r>
              <a:rPr lang="es-ES" sz="3600" dirty="0" smtClean="0">
                <a:latin typeface="Arial" panose="020B0604020202020204" pitchFamily="34" charset="0"/>
                <a:cs typeface="Arial" panose="020B0604020202020204" pitchFamily="34" charset="0"/>
              </a:rPr>
              <a:t>2015</a:t>
            </a:r>
            <a:endParaRPr lang="es-ES" sz="3600" dirty="0">
              <a:latin typeface="Arial" panose="020B0604020202020204" pitchFamily="34" charset="0"/>
              <a:cs typeface="Arial" panose="020B0604020202020204" pitchFamily="34" charset="0"/>
            </a:endParaRPr>
          </a:p>
        </p:txBody>
      </p:sp>
      <p:sp>
        <p:nvSpPr>
          <p:cNvPr id="7" name="Marcador de texto 6"/>
          <p:cNvSpPr>
            <a:spLocks noGrp="1"/>
          </p:cNvSpPr>
          <p:nvPr>
            <p:ph type="body" sz="quarter" idx="17"/>
          </p:nvPr>
        </p:nvSpPr>
        <p:spPr>
          <a:xfrm>
            <a:off x="4715110" y="3724670"/>
            <a:ext cx="4463703" cy="1728192"/>
          </a:xfrm>
        </p:spPr>
        <p:txBody>
          <a:bodyPr/>
          <a:lstStyle/>
          <a:p>
            <a:r>
              <a:rPr lang="es-ES" sz="2000" dirty="0">
                <a:latin typeface="Arial" panose="020B0604020202020204" pitchFamily="34" charset="0"/>
                <a:cs typeface="Arial" panose="020B0604020202020204" pitchFamily="34" charset="0"/>
              </a:rPr>
              <a:t>P</a:t>
            </a:r>
            <a:r>
              <a:rPr lang="es-ES" sz="2000" dirty="0" smtClean="0">
                <a:latin typeface="Arial" panose="020B0604020202020204" pitchFamily="34" charset="0"/>
                <a:cs typeface="Arial" panose="020B0604020202020204" pitchFamily="34" charset="0"/>
              </a:rPr>
              <a:t>articipar </a:t>
            </a:r>
            <a:r>
              <a:rPr lang="es-ES" sz="2000" dirty="0">
                <a:latin typeface="Arial" panose="020B0604020202020204" pitchFamily="34" charset="0"/>
                <a:cs typeface="Arial" panose="020B0604020202020204" pitchFamily="34" charset="0"/>
              </a:rPr>
              <a:t>activamente en las plataformas </a:t>
            </a:r>
            <a:r>
              <a:rPr lang="es-ES" sz="2000" dirty="0" smtClean="0">
                <a:latin typeface="Arial" panose="020B0604020202020204" pitchFamily="34" charset="0"/>
                <a:cs typeface="Arial" panose="020B0604020202020204" pitchFamily="34" charset="0"/>
              </a:rPr>
              <a:t>online.</a:t>
            </a:r>
          </a:p>
          <a:p>
            <a:r>
              <a:rPr lang="es-ES" sz="2000" dirty="0" smtClean="0">
                <a:latin typeface="Arial" panose="020B0604020202020204" pitchFamily="34" charset="0"/>
                <a:cs typeface="Arial" panose="020B0604020202020204" pitchFamily="34" charset="0"/>
              </a:rPr>
              <a:t>Estrategia de marketing y community manager o agencia.</a:t>
            </a:r>
          </a:p>
          <a:p>
            <a:r>
              <a:rPr lang="da-DK" dirty="0">
                <a:latin typeface="Arial" panose="020B0604020202020204" pitchFamily="34" charset="0"/>
                <a:cs typeface="Arial" panose="020B0604020202020204" pitchFamily="34" charset="0"/>
              </a:rPr>
              <a:t>(Uribe et al., 2013, pág. 223). </a:t>
            </a:r>
            <a:endParaRPr lang="es-ES" dirty="0">
              <a:latin typeface="Arial" panose="020B0604020202020204" pitchFamily="34" charset="0"/>
              <a:cs typeface="Arial" panose="020B0604020202020204" pitchFamily="34" charset="0"/>
            </a:endParaRPr>
          </a:p>
        </p:txBody>
      </p:sp>
      <p:sp>
        <p:nvSpPr>
          <p:cNvPr id="8" name="Marcador de pie de página 7"/>
          <p:cNvSpPr>
            <a:spLocks noGrp="1"/>
          </p:cNvSpPr>
          <p:nvPr>
            <p:ph type="ftr" sz="quarter" idx="3"/>
          </p:nvPr>
        </p:nvSpPr>
        <p:spPr/>
        <p:txBody>
          <a:bodyPr/>
          <a:lstStyle/>
          <a:p>
            <a:r>
              <a:rPr lang="en-US" dirty="0"/>
              <a:t>ESPE - 2021</a:t>
            </a:r>
          </a:p>
        </p:txBody>
      </p:sp>
      <p:sp>
        <p:nvSpPr>
          <p:cNvPr id="9" name="Marcador de texto 8"/>
          <p:cNvSpPr>
            <a:spLocks noGrp="1"/>
          </p:cNvSpPr>
          <p:nvPr>
            <p:ph type="body" sz="quarter" idx="18"/>
          </p:nvPr>
        </p:nvSpPr>
        <p:spPr/>
        <p:txBody>
          <a:bodyPr/>
          <a:lstStyle/>
          <a:p>
            <a:r>
              <a:rPr lang="es-ES" b="1" dirty="0" smtClean="0">
                <a:latin typeface="Arial" panose="020B0604020202020204" pitchFamily="34" charset="0"/>
                <a:cs typeface="Arial" panose="020B0604020202020204" pitchFamily="34" charset="0"/>
              </a:rPr>
              <a:t>SOCIAL MEDIA</a:t>
            </a:r>
            <a:endParaRPr lang="es-ES" b="1" dirty="0">
              <a:latin typeface="Arial" panose="020B0604020202020204" pitchFamily="34" charset="0"/>
              <a:cs typeface="Arial" panose="020B0604020202020204" pitchFamily="34" charset="0"/>
            </a:endParaRPr>
          </a:p>
        </p:txBody>
      </p:sp>
      <p:sp>
        <p:nvSpPr>
          <p:cNvPr id="10" name="Marcador de texto 9"/>
          <p:cNvSpPr>
            <a:spLocks noGrp="1"/>
          </p:cNvSpPr>
          <p:nvPr>
            <p:ph type="body" sz="quarter" idx="21"/>
          </p:nvPr>
        </p:nvSpPr>
        <p:spPr/>
        <p:txBody>
          <a:bodyPr/>
          <a:lstStyle/>
          <a:p>
            <a:r>
              <a:rPr lang="es-ES" sz="3600" dirty="0" smtClean="0">
                <a:latin typeface="Arial" panose="020B0604020202020204" pitchFamily="34" charset="0"/>
                <a:cs typeface="Arial" panose="020B0604020202020204" pitchFamily="34" charset="0"/>
              </a:rPr>
              <a:t>2021</a:t>
            </a:r>
            <a:endParaRPr lang="es-ES" sz="3600" dirty="0">
              <a:latin typeface="Arial" panose="020B0604020202020204" pitchFamily="34" charset="0"/>
              <a:cs typeface="Arial" panose="020B0604020202020204" pitchFamily="34" charset="0"/>
            </a:endParaRPr>
          </a:p>
        </p:txBody>
      </p:sp>
      <p:sp>
        <p:nvSpPr>
          <p:cNvPr id="11" name="Marcador de texto 10"/>
          <p:cNvSpPr>
            <a:spLocks noGrp="1"/>
          </p:cNvSpPr>
          <p:nvPr>
            <p:ph type="body" sz="quarter" idx="22"/>
          </p:nvPr>
        </p:nvSpPr>
        <p:spPr>
          <a:xfrm>
            <a:off x="12885041" y="3703339"/>
            <a:ext cx="4971133" cy="1728192"/>
          </a:xfrm>
        </p:spPr>
        <p:txBody>
          <a:bodyPr/>
          <a:lstStyle/>
          <a:p>
            <a:r>
              <a:rPr lang="es-ES" sz="2000" dirty="0" smtClean="0">
                <a:latin typeface="Arial" panose="020B0604020202020204" pitchFamily="34" charset="0"/>
                <a:cs typeface="Arial" panose="020B0604020202020204" pitchFamily="34" charset="0"/>
              </a:rPr>
              <a:t>Herramienta como fuente de extracción de información de los clientes no como competencia o moda.</a:t>
            </a:r>
          </a:p>
          <a:p>
            <a:r>
              <a:rPr lang="es-ES" sz="2000" dirty="0" smtClean="0">
                <a:latin typeface="Arial" panose="020B0604020202020204" pitchFamily="34" charset="0"/>
                <a:cs typeface="Arial" panose="020B0604020202020204" pitchFamily="34" charset="0"/>
              </a:rPr>
              <a:t>La intención de compra se fundamente a el compromiso y lealtad con la marca.</a:t>
            </a:r>
          </a:p>
          <a:p>
            <a:r>
              <a:rPr lang="es-ES" dirty="0" smtClean="0">
                <a:latin typeface="Arial" panose="020B0604020202020204" pitchFamily="34" charset="0"/>
                <a:cs typeface="Arial" panose="020B0604020202020204" pitchFamily="34" charset="0"/>
              </a:rPr>
              <a:t>(</a:t>
            </a:r>
            <a:r>
              <a:rPr lang="es-ES" dirty="0" err="1" smtClean="0">
                <a:latin typeface="Arial" panose="020B0604020202020204" pitchFamily="34" charset="0"/>
                <a:cs typeface="Arial" panose="020B0604020202020204" pitchFamily="34" charset="0"/>
              </a:rPr>
              <a:t>Mehedi</a:t>
            </a:r>
            <a:r>
              <a:rPr lang="es-ES" dirty="0" smtClean="0">
                <a:latin typeface="Arial" panose="020B0604020202020204" pitchFamily="34" charset="0"/>
                <a:cs typeface="Arial" panose="020B0604020202020204" pitchFamily="34" charset="0"/>
              </a:rPr>
              <a:t> </a:t>
            </a:r>
            <a:r>
              <a:rPr lang="es-ES" dirty="0">
                <a:latin typeface="Arial" panose="020B0604020202020204" pitchFamily="34" charset="0"/>
                <a:cs typeface="Arial" panose="020B0604020202020204" pitchFamily="34" charset="0"/>
              </a:rPr>
              <a:t>&amp; </a:t>
            </a:r>
            <a:r>
              <a:rPr lang="es-ES" dirty="0" err="1" smtClean="0">
                <a:latin typeface="Arial" panose="020B0604020202020204" pitchFamily="34" charset="0"/>
                <a:cs typeface="Arial" panose="020B0604020202020204" pitchFamily="34" charset="0"/>
              </a:rPr>
              <a:t>Sadiq</a:t>
            </a:r>
            <a:r>
              <a:rPr lang="es-ES" dirty="0" smtClean="0">
                <a:latin typeface="Arial" panose="020B0604020202020204" pitchFamily="34" charset="0"/>
                <a:cs typeface="Arial" panose="020B0604020202020204" pitchFamily="34" charset="0"/>
              </a:rPr>
              <a:t>, 2021</a:t>
            </a:r>
            <a:r>
              <a:rPr lang="es-ES" dirty="0">
                <a:latin typeface="Arial" panose="020B0604020202020204" pitchFamily="34" charset="0"/>
                <a:cs typeface="Arial" panose="020B0604020202020204" pitchFamily="34" charset="0"/>
              </a:rPr>
              <a:t>, pág. 12) </a:t>
            </a:r>
            <a:endParaRPr lang="es-ES" dirty="0" smtClean="0">
              <a:latin typeface="Arial" panose="020B0604020202020204" pitchFamily="34" charset="0"/>
              <a:cs typeface="Arial" panose="020B0604020202020204" pitchFamily="34" charset="0"/>
            </a:endParaRPr>
          </a:p>
          <a:p>
            <a:endParaRPr lang="es-ES" dirty="0"/>
          </a:p>
        </p:txBody>
      </p:sp>
      <p:sp>
        <p:nvSpPr>
          <p:cNvPr id="12" name="Marcador de texto 11"/>
          <p:cNvSpPr>
            <a:spLocks noGrp="1"/>
          </p:cNvSpPr>
          <p:nvPr>
            <p:ph type="body" sz="quarter" idx="23"/>
          </p:nvPr>
        </p:nvSpPr>
        <p:spPr/>
        <p:txBody>
          <a:bodyPr/>
          <a:lstStyle/>
          <a:p>
            <a:r>
              <a:rPr lang="es-ES" sz="3600" b="1" dirty="0" smtClean="0">
                <a:latin typeface="Arial" panose="020B0604020202020204" pitchFamily="34" charset="0"/>
                <a:cs typeface="Arial" panose="020B0604020202020204" pitchFamily="34" charset="0"/>
              </a:rPr>
              <a:t>2021</a:t>
            </a:r>
            <a:endParaRPr lang="es-ES" sz="3600" b="1" dirty="0">
              <a:latin typeface="Arial" panose="020B0604020202020204" pitchFamily="34" charset="0"/>
              <a:cs typeface="Arial" panose="020B0604020202020204" pitchFamily="34" charset="0"/>
            </a:endParaRPr>
          </a:p>
        </p:txBody>
      </p:sp>
      <p:sp>
        <p:nvSpPr>
          <p:cNvPr id="13" name="Marcador de texto 12"/>
          <p:cNvSpPr>
            <a:spLocks noGrp="1"/>
          </p:cNvSpPr>
          <p:nvPr>
            <p:ph type="body" sz="quarter" idx="24"/>
          </p:nvPr>
        </p:nvSpPr>
        <p:spPr>
          <a:xfrm>
            <a:off x="12886826" y="7087714"/>
            <a:ext cx="4463703" cy="2736305"/>
          </a:xfrm>
        </p:spPr>
        <p:txBody>
          <a:bodyPr/>
          <a:lstStyle/>
          <a:p>
            <a:r>
              <a:rPr lang="es-ES" sz="2000" dirty="0" smtClean="0">
                <a:latin typeface="Arial" panose="020B0604020202020204" pitchFamily="34" charset="0"/>
                <a:cs typeface="Arial" panose="020B0604020202020204" pitchFamily="34" charset="0"/>
              </a:rPr>
              <a:t>Existe incidencia positiva para Pymes la relación de las variables de las redes sociales y la decisión de compra.</a:t>
            </a:r>
          </a:p>
          <a:p>
            <a:r>
              <a:rPr lang="es-ES" sz="2000" dirty="0" smtClean="0">
                <a:latin typeface="Arial" panose="020B0604020202020204" pitchFamily="34" charset="0"/>
                <a:cs typeface="Arial" panose="020B0604020202020204" pitchFamily="34" charset="0"/>
              </a:rPr>
              <a:t>Papel fundamental, la información presentada a los clientes.</a:t>
            </a:r>
          </a:p>
          <a:p>
            <a:r>
              <a:rPr lang="da-DK" dirty="0">
                <a:latin typeface="Arial" panose="020B0604020202020204" pitchFamily="34" charset="0"/>
                <a:cs typeface="Arial" panose="020B0604020202020204" pitchFamily="34" charset="0"/>
              </a:rPr>
              <a:t>(Heri et al., 2021, pág. 3676). </a:t>
            </a:r>
            <a:endParaRPr lang="es-ES" sz="2000" dirty="0">
              <a:latin typeface="Arial" panose="020B0604020202020204" pitchFamily="34" charset="0"/>
              <a:cs typeface="Arial" panose="020B0604020202020204" pitchFamily="34" charset="0"/>
            </a:endParaRPr>
          </a:p>
        </p:txBody>
      </p:sp>
      <p:pic>
        <p:nvPicPr>
          <p:cNvPr id="20" name="図プレースホルダー 32"/>
          <p:cNvPicPr>
            <a:picLocks noGrp="1" noChangeAspect="1"/>
          </p:cNvPicPr>
          <p:nvPr>
            <p:ph type="pic" sz="quarter" idx="38"/>
          </p:nvPr>
        </p:nvPicPr>
        <p:blipFill>
          <a:blip r:embed="rId2" cstate="print">
            <a:extLst>
              <a:ext uri="{28A0092B-C50C-407E-A947-70E740481C1C}">
                <a14:useLocalDpi xmlns:a14="http://schemas.microsoft.com/office/drawing/2010/main" val="0"/>
              </a:ext>
            </a:extLst>
          </a:blip>
          <a:srcRect/>
          <a:stretch>
            <a:fillRect/>
          </a:stretch>
        </p:blipFill>
        <p:spPr>
          <a:prstGeom prst="rect">
            <a:avLst/>
          </a:prstGeom>
        </p:spPr>
      </p:pic>
      <p:pic>
        <p:nvPicPr>
          <p:cNvPr id="21" name="図プレースホルダー 48"/>
          <p:cNvPicPr>
            <a:picLocks noGrp="1" noChangeAspect="1"/>
          </p:cNvPicPr>
          <p:nvPr>
            <p:ph type="pic" sz="quarter" idx="39"/>
          </p:nvPr>
        </p:nvPicPr>
        <p:blipFill>
          <a:blip r:embed="rId3" cstate="print">
            <a:extLst>
              <a:ext uri="{28A0092B-C50C-407E-A947-70E740481C1C}">
                <a14:useLocalDpi xmlns:a14="http://schemas.microsoft.com/office/drawing/2010/main" val="0"/>
              </a:ext>
            </a:extLst>
          </a:blip>
          <a:srcRect/>
          <a:stretch>
            <a:fillRect/>
          </a:stretch>
        </p:blipFill>
        <p:spPr/>
      </p:pic>
      <p:pic>
        <p:nvPicPr>
          <p:cNvPr id="22" name="図プレースホルダー 51"/>
          <p:cNvPicPr>
            <a:picLocks noGrp="1" noChangeAspect="1"/>
          </p:cNvPicPr>
          <p:nvPr>
            <p:ph type="pic" sz="quarter" idx="40"/>
          </p:nvPr>
        </p:nvPicPr>
        <p:blipFill>
          <a:blip r:embed="rId4" cstate="print">
            <a:extLst>
              <a:ext uri="{28A0092B-C50C-407E-A947-70E740481C1C}">
                <a14:useLocalDpi xmlns:a14="http://schemas.microsoft.com/office/drawing/2010/main" val="0"/>
              </a:ext>
            </a:extLst>
          </a:blip>
          <a:srcRect/>
          <a:stretch>
            <a:fillRect/>
          </a:stretch>
        </p:blipFill>
        <p:spPr/>
      </p:pic>
      <p:pic>
        <p:nvPicPr>
          <p:cNvPr id="23" name="図プレースホルダー 38"/>
          <p:cNvPicPr>
            <a:picLocks noGrp="1" noChangeAspect="1"/>
          </p:cNvPicPr>
          <p:nvPr>
            <p:ph type="pic" sz="quarter" idx="41"/>
          </p:nvPr>
        </p:nvPicPr>
        <p:blipFill>
          <a:blip r:embed="rId5"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05531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Marco Referencial</a:t>
            </a:r>
            <a:endParaRPr lang="es-ES" dirty="0"/>
          </a:p>
        </p:txBody>
      </p:sp>
      <p:sp>
        <p:nvSpPr>
          <p:cNvPr id="3" name="Marcador de número de diapositiva 2"/>
          <p:cNvSpPr>
            <a:spLocks noGrp="1"/>
          </p:cNvSpPr>
          <p:nvPr>
            <p:ph type="sldNum" sz="quarter" idx="12"/>
          </p:nvPr>
        </p:nvSpPr>
        <p:spPr/>
        <p:txBody>
          <a:bodyPr/>
          <a:lstStyle/>
          <a:p>
            <a:fld id="{387164BF-D67A-46C0-81D2-5BAF67C00C80}" type="slidenum">
              <a:rPr lang="en-US" smtClean="0"/>
              <a:pPr/>
              <a:t>9</a:t>
            </a:fld>
            <a:endParaRPr lang="en-US" dirty="0"/>
          </a:p>
        </p:txBody>
      </p:sp>
      <p:sp>
        <p:nvSpPr>
          <p:cNvPr id="4" name="Marcador de texto 3"/>
          <p:cNvSpPr>
            <a:spLocks noGrp="1"/>
          </p:cNvSpPr>
          <p:nvPr>
            <p:ph type="body" sz="quarter" idx="14"/>
          </p:nvPr>
        </p:nvSpPr>
        <p:spPr>
          <a:xfrm>
            <a:off x="4679503" y="3973792"/>
            <a:ext cx="4463703" cy="647650"/>
          </a:xfrm>
        </p:spPr>
        <p:txBody>
          <a:bodyPr/>
          <a:lstStyle/>
          <a:p>
            <a:r>
              <a:rPr lang="es-ES" sz="3600" dirty="0" smtClean="0">
                <a:latin typeface="Arial" panose="020B0604020202020204" pitchFamily="34" charset="0"/>
                <a:cs typeface="Arial" panose="020B0604020202020204" pitchFamily="34" charset="0"/>
              </a:rPr>
              <a:t>2014</a:t>
            </a:r>
            <a:endParaRPr lang="es-ES" sz="3600" dirty="0">
              <a:latin typeface="Arial" panose="020B0604020202020204" pitchFamily="34" charset="0"/>
              <a:cs typeface="Arial" panose="020B0604020202020204" pitchFamily="34" charset="0"/>
            </a:endParaRPr>
          </a:p>
        </p:txBody>
      </p:sp>
      <p:sp>
        <p:nvSpPr>
          <p:cNvPr id="7" name="Marcador de texto 6"/>
          <p:cNvSpPr>
            <a:spLocks noGrp="1"/>
          </p:cNvSpPr>
          <p:nvPr>
            <p:ph type="body" sz="quarter" idx="17"/>
          </p:nvPr>
        </p:nvSpPr>
        <p:spPr>
          <a:xfrm>
            <a:off x="4605312" y="4702843"/>
            <a:ext cx="4463703" cy="2831839"/>
          </a:xfrm>
        </p:spPr>
        <p:txBody>
          <a:bodyPr/>
          <a:lstStyle/>
          <a:p>
            <a:r>
              <a:rPr lang="es-ES" sz="2000" dirty="0">
                <a:latin typeface="Arial" panose="020B0604020202020204" pitchFamily="34" charset="0"/>
                <a:cs typeface="Arial" panose="020B0604020202020204" pitchFamily="34" charset="0"/>
              </a:rPr>
              <a:t>El consumidor se basa en su experiencia de compra </a:t>
            </a:r>
            <a:r>
              <a:rPr lang="es-ES" sz="2000" dirty="0" smtClean="0">
                <a:latin typeface="Arial" panose="020B0604020202020204" pitchFamily="34" charset="0"/>
                <a:cs typeface="Arial" panose="020B0604020202020204" pitchFamily="34" charset="0"/>
              </a:rPr>
              <a:t>previa. Depende de </a:t>
            </a:r>
            <a:r>
              <a:rPr lang="es-ES" sz="2000" smtClean="0">
                <a:latin typeface="Arial" panose="020B0604020202020204" pitchFamily="34" charset="0"/>
                <a:cs typeface="Arial" panose="020B0604020202020204" pitchFamily="34" charset="0"/>
              </a:rPr>
              <a:t>sus necesidades y deseos. </a:t>
            </a:r>
          </a:p>
          <a:p>
            <a:r>
              <a:rPr lang="es-ES" sz="2000" dirty="0" smtClean="0">
                <a:latin typeface="Arial" panose="020B0604020202020204" pitchFamily="34" charset="0"/>
                <a:cs typeface="Arial" panose="020B0604020202020204" pitchFamily="34" charset="0"/>
              </a:rPr>
              <a:t>La </a:t>
            </a:r>
            <a:r>
              <a:rPr lang="es-ES" sz="2000" dirty="0">
                <a:latin typeface="Arial" panose="020B0604020202020204" pitchFamily="34" charset="0"/>
                <a:cs typeface="Arial" panose="020B0604020202020204" pitchFamily="34" charset="0"/>
              </a:rPr>
              <a:t>percepción que el cliente tenga de un servicio o producto será de vital importancia al momento de dar el paso de la decisión de comprar. </a:t>
            </a:r>
            <a:endParaRPr lang="es-ES" sz="2000" dirty="0" smtClean="0">
              <a:latin typeface="Arial" panose="020B0604020202020204" pitchFamily="34" charset="0"/>
              <a:cs typeface="Arial" panose="020B0604020202020204" pitchFamily="34" charset="0"/>
            </a:endParaRPr>
          </a:p>
          <a:p>
            <a:r>
              <a:rPr lang="pt-BR" smtClean="0">
                <a:latin typeface="Arial" panose="020B0604020202020204" pitchFamily="34" charset="0"/>
                <a:cs typeface="Arial" panose="020B0604020202020204" pitchFamily="34" charset="0"/>
              </a:rPr>
              <a:t>(Rivas </a:t>
            </a:r>
            <a:r>
              <a:rPr lang="pt-BR" dirty="0">
                <a:latin typeface="Arial" panose="020B0604020202020204" pitchFamily="34" charset="0"/>
                <a:cs typeface="Arial" panose="020B0604020202020204" pitchFamily="34" charset="0"/>
              </a:rPr>
              <a:t>&amp; </a:t>
            </a:r>
            <a:r>
              <a:rPr lang="pt-BR" dirty="0" err="1">
                <a:latin typeface="Arial" panose="020B0604020202020204" pitchFamily="34" charset="0"/>
                <a:cs typeface="Arial" panose="020B0604020202020204" pitchFamily="34" charset="0"/>
              </a:rPr>
              <a:t>Echaverri</a:t>
            </a:r>
            <a:r>
              <a:rPr lang="pt-BR" dirty="0">
                <a:latin typeface="Arial" panose="020B0604020202020204" pitchFamily="34" charset="0"/>
                <a:cs typeface="Arial" panose="020B0604020202020204" pitchFamily="34" charset="0"/>
              </a:rPr>
              <a:t>, 2014, pág. 21). </a:t>
            </a:r>
            <a:endParaRPr lang="es-ES" dirty="0">
              <a:latin typeface="Arial" panose="020B0604020202020204" pitchFamily="34" charset="0"/>
              <a:cs typeface="Arial" panose="020B0604020202020204" pitchFamily="34" charset="0"/>
            </a:endParaRPr>
          </a:p>
        </p:txBody>
      </p:sp>
      <p:sp>
        <p:nvSpPr>
          <p:cNvPr id="8" name="Marcador de pie de página 7"/>
          <p:cNvSpPr>
            <a:spLocks noGrp="1"/>
          </p:cNvSpPr>
          <p:nvPr>
            <p:ph type="ftr" sz="quarter" idx="3"/>
          </p:nvPr>
        </p:nvSpPr>
        <p:spPr/>
        <p:txBody>
          <a:bodyPr/>
          <a:lstStyle/>
          <a:p>
            <a:r>
              <a:rPr lang="en-US" dirty="0"/>
              <a:t>ESPE - 2021</a:t>
            </a:r>
          </a:p>
        </p:txBody>
      </p:sp>
      <p:sp>
        <p:nvSpPr>
          <p:cNvPr id="9" name="Marcador de texto 8"/>
          <p:cNvSpPr>
            <a:spLocks noGrp="1"/>
          </p:cNvSpPr>
          <p:nvPr>
            <p:ph type="body" sz="quarter" idx="18"/>
          </p:nvPr>
        </p:nvSpPr>
        <p:spPr/>
        <p:txBody>
          <a:bodyPr/>
          <a:lstStyle/>
          <a:p>
            <a:r>
              <a:rPr lang="es-ES" b="1" dirty="0" smtClean="0">
                <a:latin typeface="Arial" panose="020B0604020202020204" pitchFamily="34" charset="0"/>
                <a:cs typeface="Arial" panose="020B0604020202020204" pitchFamily="34" charset="0"/>
              </a:rPr>
              <a:t>DECISIÓN DE COMPRA</a:t>
            </a:r>
            <a:endParaRPr lang="es-ES" b="1" dirty="0">
              <a:latin typeface="Arial" panose="020B0604020202020204" pitchFamily="34" charset="0"/>
              <a:cs typeface="Arial" panose="020B0604020202020204" pitchFamily="34" charset="0"/>
            </a:endParaRPr>
          </a:p>
        </p:txBody>
      </p:sp>
      <p:sp>
        <p:nvSpPr>
          <p:cNvPr id="10" name="Marcador de texto 9"/>
          <p:cNvSpPr>
            <a:spLocks noGrp="1"/>
          </p:cNvSpPr>
          <p:nvPr>
            <p:ph type="body" sz="quarter" idx="21"/>
          </p:nvPr>
        </p:nvSpPr>
        <p:spPr/>
        <p:txBody>
          <a:bodyPr/>
          <a:lstStyle/>
          <a:p>
            <a:r>
              <a:rPr lang="es-ES" sz="3600" dirty="0" smtClean="0">
                <a:latin typeface="Arial" panose="020B0604020202020204" pitchFamily="34" charset="0"/>
                <a:cs typeface="Arial" panose="020B0604020202020204" pitchFamily="34" charset="0"/>
              </a:rPr>
              <a:t>2021</a:t>
            </a:r>
            <a:endParaRPr lang="es-ES" sz="3600" dirty="0">
              <a:latin typeface="Arial" panose="020B0604020202020204" pitchFamily="34" charset="0"/>
              <a:cs typeface="Arial" panose="020B0604020202020204" pitchFamily="34" charset="0"/>
            </a:endParaRPr>
          </a:p>
        </p:txBody>
      </p:sp>
      <p:sp>
        <p:nvSpPr>
          <p:cNvPr id="11" name="Marcador de texto 10"/>
          <p:cNvSpPr>
            <a:spLocks noGrp="1"/>
          </p:cNvSpPr>
          <p:nvPr>
            <p:ph type="body" sz="quarter" idx="22"/>
          </p:nvPr>
        </p:nvSpPr>
        <p:spPr>
          <a:xfrm>
            <a:off x="12885041" y="3757346"/>
            <a:ext cx="4971133" cy="1728192"/>
          </a:xfrm>
        </p:spPr>
        <p:txBody>
          <a:bodyPr/>
          <a:lstStyle/>
          <a:p>
            <a:r>
              <a:rPr lang="es-ES" sz="2000" dirty="0" smtClean="0">
                <a:latin typeface="Arial" panose="020B0604020202020204" pitchFamily="34" charset="0"/>
                <a:cs typeface="Arial" panose="020B0604020202020204" pitchFamily="34" charset="0"/>
              </a:rPr>
              <a:t>Toda decisión de compra requiere un proceso mas o menos consciente. Es posible compras impulsivas.</a:t>
            </a:r>
          </a:p>
          <a:p>
            <a:r>
              <a:rPr lang="es-ES" sz="2000" dirty="0" smtClean="0">
                <a:latin typeface="Arial" panose="020B0604020202020204" pitchFamily="34" charset="0"/>
                <a:cs typeface="Arial" panose="020B0604020202020204" pitchFamily="34" charset="0"/>
              </a:rPr>
              <a:t>Se consideran las siguientes fases:</a:t>
            </a:r>
          </a:p>
          <a:p>
            <a:r>
              <a:rPr lang="es-ES" dirty="0">
                <a:latin typeface="Arial" panose="020B0604020202020204" pitchFamily="34" charset="0"/>
                <a:cs typeface="Arial" panose="020B0604020202020204" pitchFamily="34" charset="0"/>
              </a:rPr>
              <a:t>Polio &amp; </a:t>
            </a:r>
            <a:r>
              <a:rPr lang="es-ES" dirty="0" err="1">
                <a:latin typeface="Arial" panose="020B0604020202020204" pitchFamily="34" charset="0"/>
                <a:cs typeface="Arial" panose="020B0604020202020204" pitchFamily="34" charset="0"/>
              </a:rPr>
              <a:t>Colet</a:t>
            </a:r>
            <a:r>
              <a:rPr lang="es-ES" dirty="0">
                <a:latin typeface="Arial" panose="020B0604020202020204" pitchFamily="34" charset="0"/>
                <a:cs typeface="Arial" panose="020B0604020202020204" pitchFamily="34" charset="0"/>
              </a:rPr>
              <a:t> (2014, pág. 15) </a:t>
            </a:r>
          </a:p>
        </p:txBody>
      </p:sp>
      <p:sp>
        <p:nvSpPr>
          <p:cNvPr id="13" name="Marcador de texto 12"/>
          <p:cNvSpPr>
            <a:spLocks noGrp="1"/>
          </p:cNvSpPr>
          <p:nvPr>
            <p:ph type="body" sz="quarter" idx="24"/>
          </p:nvPr>
        </p:nvSpPr>
        <p:spPr>
          <a:xfrm>
            <a:off x="12885041" y="6068833"/>
            <a:ext cx="4463703" cy="2736305"/>
          </a:xfrm>
        </p:spPr>
        <p:txBody>
          <a:bodyPr/>
          <a:lstStyle/>
          <a:p>
            <a:pPr marL="342900" indent="-342900">
              <a:buFont typeface="Arial" panose="020B0604020202020204" pitchFamily="34" charset="0"/>
              <a:buChar char="•"/>
            </a:pPr>
            <a:r>
              <a:rPr lang="es-ES" sz="2000" dirty="0" smtClean="0">
                <a:latin typeface="Arial" panose="020B0604020202020204" pitchFamily="34" charset="0"/>
                <a:cs typeface="Arial" panose="020B0604020202020204" pitchFamily="34" charset="0"/>
              </a:rPr>
              <a:t>Reconocimiento de necesidad</a:t>
            </a:r>
          </a:p>
          <a:p>
            <a:pPr marL="342900" indent="-342900">
              <a:buFont typeface="Arial" panose="020B0604020202020204" pitchFamily="34" charset="0"/>
              <a:buChar char="•"/>
            </a:pPr>
            <a:r>
              <a:rPr lang="es-ES" sz="2000" dirty="0" smtClean="0">
                <a:latin typeface="Arial" panose="020B0604020202020204" pitchFamily="34" charset="0"/>
                <a:cs typeface="Arial" panose="020B0604020202020204" pitchFamily="34" charset="0"/>
              </a:rPr>
              <a:t>Búsqueda de información</a:t>
            </a:r>
          </a:p>
          <a:p>
            <a:pPr marL="342900" indent="-342900">
              <a:buFont typeface="Arial" panose="020B0604020202020204" pitchFamily="34" charset="0"/>
              <a:buChar char="•"/>
            </a:pPr>
            <a:r>
              <a:rPr lang="es-ES" sz="2000" dirty="0" smtClean="0">
                <a:latin typeface="Arial" panose="020B0604020202020204" pitchFamily="34" charset="0"/>
                <a:cs typeface="Arial" panose="020B0604020202020204" pitchFamily="34" charset="0"/>
              </a:rPr>
              <a:t>Evaluación de Alternativas</a:t>
            </a:r>
          </a:p>
          <a:p>
            <a:pPr marL="342900" indent="-342900">
              <a:buFont typeface="Arial" panose="020B0604020202020204" pitchFamily="34" charset="0"/>
              <a:buChar char="•"/>
            </a:pPr>
            <a:r>
              <a:rPr lang="es-ES" sz="2000" dirty="0" smtClean="0">
                <a:latin typeface="Arial" panose="020B0604020202020204" pitchFamily="34" charset="0"/>
                <a:cs typeface="Arial" panose="020B0604020202020204" pitchFamily="34" charset="0"/>
              </a:rPr>
              <a:t>Decisión de compra</a:t>
            </a:r>
          </a:p>
          <a:p>
            <a:pPr marL="342900" indent="-342900">
              <a:buFont typeface="Arial" panose="020B0604020202020204" pitchFamily="34" charset="0"/>
              <a:buChar char="•"/>
            </a:pPr>
            <a:r>
              <a:rPr lang="es-ES" sz="2000" dirty="0" smtClean="0">
                <a:latin typeface="Arial" panose="020B0604020202020204" pitchFamily="34" charset="0"/>
                <a:cs typeface="Arial" panose="020B0604020202020204" pitchFamily="34" charset="0"/>
              </a:rPr>
              <a:t>Comportamiento pos compra</a:t>
            </a:r>
            <a:endParaRPr lang="es-ES" sz="2000" dirty="0">
              <a:latin typeface="Arial" panose="020B0604020202020204" pitchFamily="34" charset="0"/>
              <a:cs typeface="Arial" panose="020B0604020202020204" pitchFamily="34" charset="0"/>
            </a:endParaRPr>
          </a:p>
        </p:txBody>
      </p:sp>
      <p:pic>
        <p:nvPicPr>
          <p:cNvPr id="22" name="図プレースホルダー 51"/>
          <p:cNvPicPr>
            <a:picLocks noGrp="1" noChangeAspect="1"/>
          </p:cNvPicPr>
          <p:nvPr>
            <p:ph type="pic" sz="quarter" idx="40"/>
          </p:nvPr>
        </p:nvPicPr>
        <p:blipFill>
          <a:blip r:embed="rId2" cstate="print">
            <a:extLst>
              <a:ext uri="{28A0092B-C50C-407E-A947-70E740481C1C}">
                <a14:useLocalDpi xmlns:a14="http://schemas.microsoft.com/office/drawing/2010/main" val="0"/>
              </a:ext>
            </a:extLst>
          </a:blip>
          <a:srcRect/>
          <a:stretch>
            <a:fillRect/>
          </a:stretch>
        </p:blipFill>
        <p:spPr/>
      </p:pic>
      <p:pic>
        <p:nvPicPr>
          <p:cNvPr id="23" name="図プレースホルダー 38"/>
          <p:cNvPicPr>
            <a:picLocks noGrp="1" noChangeAspect="1"/>
          </p:cNvPicPr>
          <p:nvPr>
            <p:ph type="pic" sz="quarter" idx="41"/>
          </p:nvPr>
        </p:nvPicPr>
        <p:blipFill>
          <a:blip r:embed="rId3" cstate="print">
            <a:extLst>
              <a:ext uri="{28A0092B-C50C-407E-A947-70E740481C1C}">
                <a14:useLocalDpi xmlns:a14="http://schemas.microsoft.com/office/drawing/2010/main" val="0"/>
              </a:ext>
            </a:extLst>
          </a:blip>
          <a:srcRect/>
          <a:stretch>
            <a:fillRect/>
          </a:stretch>
        </p:blipFill>
        <p:spPr/>
      </p:pic>
      <p:pic>
        <p:nvPicPr>
          <p:cNvPr id="25" name="図プレースホルダー 47"/>
          <p:cNvPicPr>
            <a:picLocks noGrp="1" noChangeAspect="1"/>
          </p:cNvPicPr>
          <p:nvPr>
            <p:ph type="pic" sz="quarter" idx="38"/>
          </p:nvPr>
        </p:nvPicPr>
        <p:blipFill>
          <a:blip r:embed="rId4" cstate="print">
            <a:extLst>
              <a:ext uri="{28A0092B-C50C-407E-A947-70E740481C1C}">
                <a14:useLocalDpi xmlns:a14="http://schemas.microsoft.com/office/drawing/2010/main" val="0"/>
              </a:ext>
            </a:extLst>
          </a:blip>
          <a:srcRect/>
          <a:stretch>
            <a:fillRect/>
          </a:stretch>
        </p:blipFill>
        <p:spPr/>
      </p:pic>
      <p:pic>
        <p:nvPicPr>
          <p:cNvPr id="27" name="図プレースホルダー 48"/>
          <p:cNvPicPr>
            <a:picLocks noGrp="1" noChangeAspect="1"/>
          </p:cNvPicPr>
          <p:nvPr>
            <p:ph type="pic" sz="quarter" idx="39"/>
          </p:nvPr>
        </p:nvPicPr>
        <p:blipFill>
          <a:blip r:embed="rId5"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824236597"/>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le">
  <a:themeElements>
    <a:clrScheme name="Procyon Emerald">
      <a:dk1>
        <a:srgbClr val="FFFFFF"/>
      </a:dk1>
      <a:lt1>
        <a:srgbClr val="FFFFFF"/>
      </a:lt1>
      <a:dk2>
        <a:srgbClr val="3F3F3F"/>
      </a:dk2>
      <a:lt2>
        <a:srgbClr val="FFFFFF"/>
      </a:lt2>
      <a:accent1>
        <a:srgbClr val="33CCCC"/>
      </a:accent1>
      <a:accent2>
        <a:srgbClr val="127CFC"/>
      </a:accent2>
      <a:accent3>
        <a:srgbClr val="0D54F3"/>
      </a:accent3>
      <a:accent4>
        <a:srgbClr val="8064A2"/>
      </a:accent4>
      <a:accent5>
        <a:srgbClr val="4BACC6"/>
      </a:accent5>
      <a:accent6>
        <a:srgbClr val="F79646"/>
      </a:accent6>
      <a:hlink>
        <a:srgbClr val="33CCCC"/>
      </a:hlink>
      <a:folHlink>
        <a:srgbClr val="7F7F7F"/>
      </a:folHlink>
    </a:clrScheme>
    <a:fontScheme name="Procyon">
      <a:majorFont>
        <a:latin typeface="Bebas Neue Book"/>
        <a:ea typeface="Capella Bold"/>
        <a:cs typeface=""/>
      </a:majorFont>
      <a:minorFont>
        <a:latin typeface="Roboto Light"/>
        <a:ea typeface="Capella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s">
  <a:themeElements>
    <a:clrScheme name="Procyon Emerald">
      <a:dk1>
        <a:srgbClr val="FFFFFF"/>
      </a:dk1>
      <a:lt1>
        <a:srgbClr val="FFFFFF"/>
      </a:lt1>
      <a:dk2>
        <a:srgbClr val="3F3F3F"/>
      </a:dk2>
      <a:lt2>
        <a:srgbClr val="FFFFFF"/>
      </a:lt2>
      <a:accent1>
        <a:srgbClr val="33CCCC"/>
      </a:accent1>
      <a:accent2>
        <a:srgbClr val="127CFC"/>
      </a:accent2>
      <a:accent3>
        <a:srgbClr val="0D54F3"/>
      </a:accent3>
      <a:accent4>
        <a:srgbClr val="8064A2"/>
      </a:accent4>
      <a:accent5>
        <a:srgbClr val="4BACC6"/>
      </a:accent5>
      <a:accent6>
        <a:srgbClr val="F79646"/>
      </a:accent6>
      <a:hlink>
        <a:srgbClr val="3EA3F8"/>
      </a:hlink>
      <a:folHlink>
        <a:srgbClr val="7F7F7F"/>
      </a:folHlink>
    </a:clrScheme>
    <a:fontScheme name="Procyon">
      <a:majorFont>
        <a:latin typeface="Bebas Neue Book"/>
        <a:ea typeface="Capella Bold"/>
        <a:cs typeface=""/>
      </a:majorFont>
      <a:minorFont>
        <a:latin typeface="Roboto Light"/>
        <a:ea typeface="Capella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alpha val="10196"/>
          </a:srgbClr>
        </a:solidFill>
        <a:ln w="98425" cmpd="thinThick">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FFFFFF">
              <a:alpha val="50196"/>
            </a:srgbClr>
          </a:solidFill>
          <a:prstDash val="sysDot"/>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7902</TotalTime>
  <Words>3571</Words>
  <Application>Microsoft Office PowerPoint</Application>
  <PresentationFormat>Personalizado</PresentationFormat>
  <Paragraphs>798</Paragraphs>
  <Slides>43</Slides>
  <Notes>1</Notes>
  <HiddenSlides>0</HiddenSlides>
  <MMClips>0</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43</vt:i4>
      </vt:variant>
    </vt:vector>
  </HeadingPairs>
  <TitlesOfParts>
    <vt:vector size="56" baseType="lpstr">
      <vt:lpstr>ＭＳ Ｐゴシック</vt:lpstr>
      <vt:lpstr>Arial</vt:lpstr>
      <vt:lpstr>Bebas Neue Book</vt:lpstr>
      <vt:lpstr>Bebas Neue Regular</vt:lpstr>
      <vt:lpstr>Calibri</vt:lpstr>
      <vt:lpstr>Cambria Math</vt:lpstr>
      <vt:lpstr>Capella Bold</vt:lpstr>
      <vt:lpstr>Capella Light</vt:lpstr>
      <vt:lpstr>Roboto Light</vt:lpstr>
      <vt:lpstr>Times New Roman</vt:lpstr>
      <vt:lpstr>Wingdings</vt:lpstr>
      <vt:lpstr>Title</vt:lpstr>
      <vt:lpstr>Contents</vt:lpstr>
      <vt:lpstr>Presentación de PowerPoint</vt:lpstr>
      <vt:lpstr>CONTENIDO</vt:lpstr>
      <vt:lpstr>IMPORTANCIA</vt:lpstr>
      <vt:lpstr>OBJETIVOS</vt:lpstr>
      <vt:lpstr>CAPÍTULO I</vt:lpstr>
      <vt:lpstr>TEORÍAS DE SOPORTE</vt:lpstr>
      <vt:lpstr>TEORÍAS DE SOPORTE</vt:lpstr>
      <vt:lpstr>Marco Referencial</vt:lpstr>
      <vt:lpstr>Marco Referencial</vt:lpstr>
      <vt:lpstr>MARCO REFERENCIAL</vt:lpstr>
      <vt:lpstr>Marco Conceptual</vt:lpstr>
      <vt:lpstr>CAPÍTULO II </vt:lpstr>
      <vt:lpstr>ENFOQUE DE LA INV.</vt:lpstr>
      <vt:lpstr>TIPOLOGÍA DE LA INV.</vt:lpstr>
      <vt:lpstr>INSTRUMENTO DE RECOLECCIÓN DE INFORMACIÓN</vt:lpstr>
      <vt:lpstr>COBERTURA</vt:lpstr>
      <vt:lpstr>CÁLCULO DE LA MUESTRA</vt:lpstr>
      <vt:lpstr>Presentación de PowerPoint</vt:lpstr>
      <vt:lpstr>CAPÍTULO III </vt:lpstr>
      <vt:lpstr>PERSPECTIVA EXPERTOS</vt:lpstr>
      <vt:lpstr>PERSPECTIVA EXPERTOS</vt:lpstr>
      <vt:lpstr>Presentación de PowerPoint</vt:lpstr>
      <vt:lpstr>Presentación de PowerPoint</vt:lpstr>
      <vt:lpstr>PERSPECTIVA CLIENTES</vt:lpstr>
      <vt:lpstr>PERSPECTIVA CLIENTES</vt:lpstr>
      <vt:lpstr>PERSPECTIVA CLIENTES</vt:lpstr>
      <vt:lpstr>PERSPECTIVA CLIENTES</vt:lpstr>
      <vt:lpstr>PERSPECTIVA CLIENTES</vt:lpstr>
      <vt:lpstr>PERSPECTIVA CLIENTES</vt:lpstr>
      <vt:lpstr>PERSPECTIVA CLIENTES</vt:lpstr>
      <vt:lpstr>PERSPECTIVA CLIENTES</vt:lpstr>
      <vt:lpstr>PERSPECTIVA CLIENTES</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CONCLUSIONES</vt:lpstr>
      <vt:lpstr>RECOMENDACIONES</vt:lpstr>
      <vt:lpstr>RECOMENDACIONES</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Procyon</dc:title>
  <dc:creator>Jun</dc:creator>
  <cp:lastModifiedBy>Andres .</cp:lastModifiedBy>
  <cp:revision>244</cp:revision>
  <dcterms:created xsi:type="dcterms:W3CDTF">2015-01-09T17:56:04Z</dcterms:created>
  <dcterms:modified xsi:type="dcterms:W3CDTF">2022-02-18T15:00:13Z</dcterms:modified>
</cp:coreProperties>
</file>