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Fredoka One" panose="02000000000000000000" pitchFamily="2" charset="77"/>
      <p:regular r:id="rId28"/>
    </p:embeddedFont>
    <p:embeddedFont>
      <p:font typeface="Open Sans" panose="020B0606030504020204" pitchFamily="34" charset="0"/>
      <p:regular r:id="rId29"/>
      <p:bold r:id="rId30"/>
      <p:italic r:id="rId31"/>
      <p:boldItalic r:id="rId32"/>
    </p:embeddedFont>
    <p:embeddedFont>
      <p:font typeface="Red Hat Text" panose="02010303040201060303" pitchFamily="2" charset="0"/>
      <p:regular r:id="rId33"/>
      <p:bold r:id="rId34"/>
      <p:italic r:id="rId35"/>
      <p:boldItalic r:id="rId36"/>
    </p:embeddedFont>
    <p:embeddedFont>
      <p:font typeface="Roboto Condensed Light" panose="02000000000000000000" pitchFamily="2" charset="0"/>
      <p:regular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9B341E-73CA-4761-B1C1-3E0CDFC23F48}">
  <a:tblStyle styleId="{599B341E-73CA-4761-B1C1-3E0CDFC23F4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94695"/>
  </p:normalViewPr>
  <p:slideViewPr>
    <p:cSldViewPr snapToGrid="0" snapToObjects="1">
      <p:cViewPr>
        <p:scale>
          <a:sx n="140" d="100"/>
          <a:sy n="140" d="100"/>
        </p:scale>
        <p:origin x="56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d17d09915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d17d0991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1163307b83d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1163307b83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116eddb0c85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116eddb0c8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116f5e62bb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116f5e62b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116f5e62bb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116f5e62bb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116f5e62bb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116f5e62bb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116eddb0c85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116eddb0c8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1163307b83d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1163307b83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1163307b83d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1163307b83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1163307b83d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1163307b83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d78fce7836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d78fce7836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d78fce7836_0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d78fce7836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116f5e62bb7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116f5e62b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163307b83d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163307b83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112e29a412f_0_9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112e29a412f_0_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113a52e0db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113a52e0db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d78fce7836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d78fce7836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d78fce7836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d78fce783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112b71d8bb5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112b71d8bb5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d78fce783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d78fce783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ce65291a32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ce65291a32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d78fce78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d78fce78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116f5e62bb7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116f5e62bb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116f5e62bb7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116f5e62bb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d78fce7836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d78fce7836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86777" y="3072548"/>
            <a:ext cx="588125" cy="1530597"/>
            <a:chOff x="3457750" y="2714825"/>
            <a:chExt cx="373650" cy="972425"/>
          </a:xfrm>
        </p:grpSpPr>
        <p:sp>
          <p:nvSpPr>
            <p:cNvPr id="10" name="Google Shape;10;p2"/>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rot="-5400000">
            <a:off x="1653478" y="384068"/>
            <a:ext cx="1651070" cy="1651662"/>
            <a:chOff x="1425475" y="2707650"/>
            <a:chExt cx="766300" cy="766575"/>
          </a:xfrm>
        </p:grpSpPr>
        <p:sp>
          <p:nvSpPr>
            <p:cNvPr id="15" name="Google Shape;15;p2"/>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313325" y="700275"/>
            <a:ext cx="3267300" cy="326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2"/>
          <p:cNvGrpSpPr/>
          <p:nvPr/>
        </p:nvGrpSpPr>
        <p:grpSpPr>
          <a:xfrm>
            <a:off x="554003" y="1024083"/>
            <a:ext cx="523277" cy="519768"/>
            <a:chOff x="4822550" y="1805400"/>
            <a:chExt cx="176075" cy="174900"/>
          </a:xfrm>
        </p:grpSpPr>
        <p:sp>
          <p:nvSpPr>
            <p:cNvPr id="32" name="Google Shape;32;p2"/>
            <p:cNvSpPr/>
            <p:nvPr/>
          </p:nvSpPr>
          <p:spPr>
            <a:xfrm>
              <a:off x="4863200" y="1891475"/>
              <a:ext cx="53250" cy="69150"/>
            </a:xfrm>
            <a:custGeom>
              <a:avLst/>
              <a:gdLst/>
              <a:ahLst/>
              <a:cxnLst/>
              <a:rect l="l" t="t" r="r" b="b"/>
              <a:pathLst>
                <a:path w="2130" h="2766" extrusionOk="0">
                  <a:moveTo>
                    <a:pt x="2031" y="0"/>
                  </a:moveTo>
                  <a:cubicBezTo>
                    <a:pt x="2012" y="0"/>
                    <a:pt x="1992" y="6"/>
                    <a:pt x="1972" y="20"/>
                  </a:cubicBezTo>
                  <a:cubicBezTo>
                    <a:pt x="1752" y="164"/>
                    <a:pt x="1597" y="418"/>
                    <a:pt x="1454" y="616"/>
                  </a:cubicBezTo>
                  <a:cubicBezTo>
                    <a:pt x="1288" y="848"/>
                    <a:pt x="1122" y="1069"/>
                    <a:pt x="968" y="1301"/>
                  </a:cubicBezTo>
                  <a:cubicBezTo>
                    <a:pt x="659" y="1753"/>
                    <a:pt x="350" y="2206"/>
                    <a:pt x="41" y="2647"/>
                  </a:cubicBezTo>
                  <a:cubicBezTo>
                    <a:pt x="1" y="2703"/>
                    <a:pt x="48" y="2765"/>
                    <a:pt x="98" y="2765"/>
                  </a:cubicBezTo>
                  <a:cubicBezTo>
                    <a:pt x="117" y="2765"/>
                    <a:pt x="136" y="2757"/>
                    <a:pt x="151" y="2736"/>
                  </a:cubicBezTo>
                  <a:cubicBezTo>
                    <a:pt x="493" y="2305"/>
                    <a:pt x="836" y="1875"/>
                    <a:pt x="1178" y="1455"/>
                  </a:cubicBezTo>
                  <a:cubicBezTo>
                    <a:pt x="1343" y="1245"/>
                    <a:pt x="1509" y="1025"/>
                    <a:pt x="1674" y="815"/>
                  </a:cubicBezTo>
                  <a:cubicBezTo>
                    <a:pt x="1829" y="605"/>
                    <a:pt x="2028" y="373"/>
                    <a:pt x="2105" y="120"/>
                  </a:cubicBezTo>
                  <a:cubicBezTo>
                    <a:pt x="2130" y="54"/>
                    <a:pt x="2087" y="0"/>
                    <a:pt x="2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03400" y="1894675"/>
              <a:ext cx="86100" cy="7650"/>
            </a:xfrm>
            <a:custGeom>
              <a:avLst/>
              <a:gdLst/>
              <a:ahLst/>
              <a:cxnLst/>
              <a:rect l="l" t="t" r="r" b="b"/>
              <a:pathLst>
                <a:path w="3444" h="306" extrusionOk="0">
                  <a:moveTo>
                    <a:pt x="2831" y="0"/>
                  </a:moveTo>
                  <a:cubicBezTo>
                    <a:pt x="2740" y="0"/>
                    <a:pt x="2649" y="3"/>
                    <a:pt x="2561" y="3"/>
                  </a:cubicBezTo>
                  <a:cubicBezTo>
                    <a:pt x="2285" y="3"/>
                    <a:pt x="2009" y="14"/>
                    <a:pt x="1733" y="25"/>
                  </a:cubicBezTo>
                  <a:cubicBezTo>
                    <a:pt x="1181" y="47"/>
                    <a:pt x="640" y="69"/>
                    <a:pt x="88" y="80"/>
                  </a:cubicBezTo>
                  <a:cubicBezTo>
                    <a:pt x="0" y="91"/>
                    <a:pt x="0" y="223"/>
                    <a:pt x="88" y="223"/>
                  </a:cubicBezTo>
                  <a:cubicBezTo>
                    <a:pt x="640" y="245"/>
                    <a:pt x="1181" y="268"/>
                    <a:pt x="1733" y="290"/>
                  </a:cubicBezTo>
                  <a:cubicBezTo>
                    <a:pt x="2009" y="290"/>
                    <a:pt x="2274" y="301"/>
                    <a:pt x="2539" y="301"/>
                  </a:cubicBezTo>
                  <a:cubicBezTo>
                    <a:pt x="2645" y="301"/>
                    <a:pt x="2756" y="306"/>
                    <a:pt x="2868" y="306"/>
                  </a:cubicBezTo>
                  <a:cubicBezTo>
                    <a:pt x="3035" y="306"/>
                    <a:pt x="3203" y="294"/>
                    <a:pt x="3356" y="234"/>
                  </a:cubicBezTo>
                  <a:cubicBezTo>
                    <a:pt x="3444" y="212"/>
                    <a:pt x="3444" y="102"/>
                    <a:pt x="3356" y="69"/>
                  </a:cubicBezTo>
                  <a:cubicBezTo>
                    <a:pt x="3194" y="10"/>
                    <a:pt x="3012"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822550" y="1836375"/>
              <a:ext cx="96850" cy="62725"/>
            </a:xfrm>
            <a:custGeom>
              <a:avLst/>
              <a:gdLst/>
              <a:ahLst/>
              <a:cxnLst/>
              <a:rect l="l" t="t" r="r" b="b"/>
              <a:pathLst>
                <a:path w="3874" h="2509" extrusionOk="0">
                  <a:moveTo>
                    <a:pt x="948" y="1"/>
                  </a:moveTo>
                  <a:cubicBezTo>
                    <a:pt x="653" y="1"/>
                    <a:pt x="364" y="162"/>
                    <a:pt x="210" y="447"/>
                  </a:cubicBezTo>
                  <a:cubicBezTo>
                    <a:pt x="0" y="856"/>
                    <a:pt x="155" y="1352"/>
                    <a:pt x="563" y="1562"/>
                  </a:cubicBezTo>
                  <a:cubicBezTo>
                    <a:pt x="685" y="1627"/>
                    <a:pt x="816" y="1658"/>
                    <a:pt x="945" y="1658"/>
                  </a:cubicBezTo>
                  <a:cubicBezTo>
                    <a:pt x="1166" y="1658"/>
                    <a:pt x="1381" y="1568"/>
                    <a:pt x="1534" y="1408"/>
                  </a:cubicBezTo>
                  <a:lnTo>
                    <a:pt x="1601" y="1441"/>
                  </a:lnTo>
                  <a:cubicBezTo>
                    <a:pt x="1832" y="1562"/>
                    <a:pt x="2075" y="1683"/>
                    <a:pt x="2307" y="1794"/>
                  </a:cubicBezTo>
                  <a:cubicBezTo>
                    <a:pt x="2782" y="2026"/>
                    <a:pt x="3234" y="2268"/>
                    <a:pt x="3698" y="2500"/>
                  </a:cubicBezTo>
                  <a:cubicBezTo>
                    <a:pt x="3711" y="2506"/>
                    <a:pt x="3724" y="2508"/>
                    <a:pt x="3736" y="2508"/>
                  </a:cubicBezTo>
                  <a:cubicBezTo>
                    <a:pt x="3824" y="2508"/>
                    <a:pt x="3873" y="2383"/>
                    <a:pt x="3786" y="2335"/>
                  </a:cubicBezTo>
                  <a:cubicBezTo>
                    <a:pt x="3333" y="2081"/>
                    <a:pt x="2870" y="1838"/>
                    <a:pt x="2417" y="1584"/>
                  </a:cubicBezTo>
                  <a:cubicBezTo>
                    <a:pt x="2197" y="1463"/>
                    <a:pt x="1965" y="1341"/>
                    <a:pt x="1744" y="1220"/>
                  </a:cubicBezTo>
                  <a:cubicBezTo>
                    <a:pt x="1722" y="1209"/>
                    <a:pt x="1700" y="1198"/>
                    <a:pt x="1689" y="1198"/>
                  </a:cubicBezTo>
                  <a:cubicBezTo>
                    <a:pt x="1888" y="789"/>
                    <a:pt x="1722" y="304"/>
                    <a:pt x="1325" y="94"/>
                  </a:cubicBezTo>
                  <a:cubicBezTo>
                    <a:pt x="1205" y="31"/>
                    <a:pt x="1076"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899800" y="1819900"/>
              <a:ext cx="15075" cy="77950"/>
            </a:xfrm>
            <a:custGeom>
              <a:avLst/>
              <a:gdLst/>
              <a:ahLst/>
              <a:cxnLst/>
              <a:rect l="l" t="t" r="r" b="b"/>
              <a:pathLst>
                <a:path w="603" h="3118" extrusionOk="0">
                  <a:moveTo>
                    <a:pt x="136" y="0"/>
                  </a:moveTo>
                  <a:cubicBezTo>
                    <a:pt x="68" y="0"/>
                    <a:pt x="1" y="51"/>
                    <a:pt x="1" y="146"/>
                  </a:cubicBezTo>
                  <a:cubicBezTo>
                    <a:pt x="23" y="632"/>
                    <a:pt x="111" y="1117"/>
                    <a:pt x="177" y="1592"/>
                  </a:cubicBezTo>
                  <a:cubicBezTo>
                    <a:pt x="243" y="2078"/>
                    <a:pt x="321" y="2552"/>
                    <a:pt x="398" y="3038"/>
                  </a:cubicBezTo>
                  <a:cubicBezTo>
                    <a:pt x="403" y="3092"/>
                    <a:pt x="445" y="3118"/>
                    <a:pt x="489" y="3118"/>
                  </a:cubicBezTo>
                  <a:cubicBezTo>
                    <a:pt x="545" y="3118"/>
                    <a:pt x="603" y="3078"/>
                    <a:pt x="597" y="3005"/>
                  </a:cubicBezTo>
                  <a:cubicBezTo>
                    <a:pt x="541" y="2530"/>
                    <a:pt x="508" y="2044"/>
                    <a:pt x="464" y="1559"/>
                  </a:cubicBezTo>
                  <a:cubicBezTo>
                    <a:pt x="409" y="1073"/>
                    <a:pt x="376" y="587"/>
                    <a:pt x="266" y="113"/>
                  </a:cubicBezTo>
                  <a:cubicBezTo>
                    <a:pt x="250" y="37"/>
                    <a:pt x="193"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886825" y="1875450"/>
              <a:ext cx="49700" cy="43450"/>
            </a:xfrm>
            <a:custGeom>
              <a:avLst/>
              <a:gdLst/>
              <a:ahLst/>
              <a:cxnLst/>
              <a:rect l="l" t="t" r="r" b="b"/>
              <a:pathLst>
                <a:path w="1988" h="1738" extrusionOk="0">
                  <a:moveTo>
                    <a:pt x="1000" y="0"/>
                  </a:moveTo>
                  <a:cubicBezTo>
                    <a:pt x="687" y="0"/>
                    <a:pt x="387" y="170"/>
                    <a:pt x="233" y="463"/>
                  </a:cubicBezTo>
                  <a:cubicBezTo>
                    <a:pt x="1" y="893"/>
                    <a:pt x="166" y="1412"/>
                    <a:pt x="597" y="1633"/>
                  </a:cubicBezTo>
                  <a:cubicBezTo>
                    <a:pt x="726" y="1704"/>
                    <a:pt x="865" y="1738"/>
                    <a:pt x="1003" y="1738"/>
                  </a:cubicBezTo>
                  <a:cubicBezTo>
                    <a:pt x="1313" y="1738"/>
                    <a:pt x="1614" y="1566"/>
                    <a:pt x="1767" y="1268"/>
                  </a:cubicBezTo>
                  <a:cubicBezTo>
                    <a:pt x="1988" y="849"/>
                    <a:pt x="1822" y="319"/>
                    <a:pt x="1403" y="98"/>
                  </a:cubicBezTo>
                  <a:cubicBezTo>
                    <a:pt x="1273" y="32"/>
                    <a:pt x="1135" y="0"/>
                    <a:pt x="1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880500" y="1805400"/>
              <a:ext cx="41950" cy="36775"/>
            </a:xfrm>
            <a:custGeom>
              <a:avLst/>
              <a:gdLst/>
              <a:ahLst/>
              <a:cxnLst/>
              <a:rect l="l" t="t" r="r" b="b"/>
              <a:pathLst>
                <a:path w="1678" h="1471" extrusionOk="0">
                  <a:moveTo>
                    <a:pt x="834" y="1"/>
                  </a:moveTo>
                  <a:cubicBezTo>
                    <a:pt x="570" y="1"/>
                    <a:pt x="318" y="142"/>
                    <a:pt x="188" y="395"/>
                  </a:cubicBezTo>
                  <a:cubicBezTo>
                    <a:pt x="0" y="748"/>
                    <a:pt x="144" y="1201"/>
                    <a:pt x="497" y="1388"/>
                  </a:cubicBezTo>
                  <a:cubicBezTo>
                    <a:pt x="606" y="1444"/>
                    <a:pt x="722" y="1471"/>
                    <a:pt x="836" y="1471"/>
                  </a:cubicBezTo>
                  <a:cubicBezTo>
                    <a:pt x="1103" y="1471"/>
                    <a:pt x="1359" y="1326"/>
                    <a:pt x="1490" y="1079"/>
                  </a:cubicBezTo>
                  <a:cubicBezTo>
                    <a:pt x="1678" y="715"/>
                    <a:pt x="1534" y="273"/>
                    <a:pt x="1181" y="86"/>
                  </a:cubicBezTo>
                  <a:cubicBezTo>
                    <a:pt x="1070" y="28"/>
                    <a:pt x="95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46825" y="1937225"/>
              <a:ext cx="43075" cy="43075"/>
            </a:xfrm>
            <a:custGeom>
              <a:avLst/>
              <a:gdLst/>
              <a:ahLst/>
              <a:cxnLst/>
              <a:rect l="l" t="t" r="r" b="b"/>
              <a:pathLst>
                <a:path w="1723" h="1723" extrusionOk="0">
                  <a:moveTo>
                    <a:pt x="861" y="0"/>
                  </a:moveTo>
                  <a:cubicBezTo>
                    <a:pt x="387" y="0"/>
                    <a:pt x="0" y="387"/>
                    <a:pt x="0" y="861"/>
                  </a:cubicBezTo>
                  <a:cubicBezTo>
                    <a:pt x="0" y="1336"/>
                    <a:pt x="387" y="1722"/>
                    <a:pt x="861" y="1722"/>
                  </a:cubicBezTo>
                  <a:cubicBezTo>
                    <a:pt x="1336" y="1722"/>
                    <a:pt x="1722" y="1336"/>
                    <a:pt x="1722" y="861"/>
                  </a:cubicBezTo>
                  <a:cubicBezTo>
                    <a:pt x="1722" y="387"/>
                    <a:pt x="1336" y="0"/>
                    <a:pt x="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961350" y="1885150"/>
              <a:ext cx="37275" cy="32425"/>
            </a:xfrm>
            <a:custGeom>
              <a:avLst/>
              <a:gdLst/>
              <a:ahLst/>
              <a:cxnLst/>
              <a:rect l="l" t="t" r="r" b="b"/>
              <a:pathLst>
                <a:path w="1491" h="1297" extrusionOk="0">
                  <a:moveTo>
                    <a:pt x="745" y="1"/>
                  </a:moveTo>
                  <a:cubicBezTo>
                    <a:pt x="509" y="1"/>
                    <a:pt x="281" y="127"/>
                    <a:pt x="166" y="351"/>
                  </a:cubicBezTo>
                  <a:cubicBezTo>
                    <a:pt x="0" y="671"/>
                    <a:pt x="121" y="1057"/>
                    <a:pt x="442" y="1223"/>
                  </a:cubicBezTo>
                  <a:cubicBezTo>
                    <a:pt x="538" y="1273"/>
                    <a:pt x="642" y="1296"/>
                    <a:pt x="745" y="1296"/>
                  </a:cubicBezTo>
                  <a:cubicBezTo>
                    <a:pt x="981" y="1296"/>
                    <a:pt x="1209" y="1170"/>
                    <a:pt x="1325" y="947"/>
                  </a:cubicBezTo>
                  <a:cubicBezTo>
                    <a:pt x="1490" y="638"/>
                    <a:pt x="1369" y="240"/>
                    <a:pt x="1049" y="75"/>
                  </a:cubicBezTo>
                  <a:cubicBezTo>
                    <a:pt x="952" y="25"/>
                    <a:pt x="848"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rot="-5400000">
            <a:off x="4014850" y="160625"/>
            <a:ext cx="69000" cy="8895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41;p2"/>
          <p:cNvGrpSpPr/>
          <p:nvPr/>
        </p:nvGrpSpPr>
        <p:grpSpPr>
          <a:xfrm rot="-5400000">
            <a:off x="7950966" y="169017"/>
            <a:ext cx="959619" cy="959619"/>
            <a:chOff x="-763875" y="1722750"/>
            <a:chExt cx="933300" cy="933300"/>
          </a:xfrm>
        </p:grpSpPr>
        <p:sp>
          <p:nvSpPr>
            <p:cNvPr id="42" name="Google Shape;42;p2"/>
            <p:cNvSpPr/>
            <p:nvPr/>
          </p:nvSpPr>
          <p:spPr>
            <a:xfrm>
              <a:off x="-763875" y="1722750"/>
              <a:ext cx="933300" cy="9333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79575" y="1807050"/>
              <a:ext cx="764700" cy="7647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94450" y="1892175"/>
              <a:ext cx="594600" cy="5943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14450" y="1972300"/>
              <a:ext cx="434700" cy="4344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8279387" y="4374801"/>
            <a:ext cx="1401819" cy="467543"/>
            <a:chOff x="1908650" y="3874300"/>
            <a:chExt cx="648750" cy="216375"/>
          </a:xfrm>
        </p:grpSpPr>
        <p:sp>
          <p:nvSpPr>
            <p:cNvPr id="47" name="Google Shape;47;p2"/>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2"/>
          <p:cNvSpPr/>
          <p:nvPr/>
        </p:nvSpPr>
        <p:spPr>
          <a:xfrm>
            <a:off x="8172376" y="-85606"/>
            <a:ext cx="249220" cy="78588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750210" y="-85606"/>
            <a:ext cx="351899" cy="1109673"/>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3527629">
            <a:off x="3337567" y="1581449"/>
            <a:ext cx="539413" cy="801360"/>
          </a:xfrm>
          <a:custGeom>
            <a:avLst/>
            <a:gdLst/>
            <a:ahLst/>
            <a:cxnLst/>
            <a:rect l="l" t="t" r="r" b="b"/>
            <a:pathLst>
              <a:path w="5410" h="8037" extrusionOk="0">
                <a:moveTo>
                  <a:pt x="3102" y="484"/>
                </a:moveTo>
                <a:cubicBezTo>
                  <a:pt x="3136" y="484"/>
                  <a:pt x="3169" y="495"/>
                  <a:pt x="3202" y="506"/>
                </a:cubicBezTo>
                <a:lnTo>
                  <a:pt x="3489" y="573"/>
                </a:lnTo>
                <a:cubicBezTo>
                  <a:pt x="3676" y="617"/>
                  <a:pt x="3853" y="661"/>
                  <a:pt x="4041" y="716"/>
                </a:cubicBezTo>
                <a:cubicBezTo>
                  <a:pt x="4394" y="793"/>
                  <a:pt x="4747" y="882"/>
                  <a:pt x="5111" y="959"/>
                </a:cubicBezTo>
                <a:cubicBezTo>
                  <a:pt x="5078" y="1080"/>
                  <a:pt x="5034" y="1191"/>
                  <a:pt x="4968" y="1301"/>
                </a:cubicBezTo>
                <a:cubicBezTo>
                  <a:pt x="4659" y="1213"/>
                  <a:pt x="4361" y="1136"/>
                  <a:pt x="4052" y="1058"/>
                </a:cubicBezTo>
                <a:cubicBezTo>
                  <a:pt x="3875" y="1014"/>
                  <a:pt x="3698" y="970"/>
                  <a:pt x="3522" y="915"/>
                </a:cubicBezTo>
                <a:cubicBezTo>
                  <a:pt x="3445" y="893"/>
                  <a:pt x="3356" y="871"/>
                  <a:pt x="3279" y="849"/>
                </a:cubicBezTo>
                <a:cubicBezTo>
                  <a:pt x="3224" y="838"/>
                  <a:pt x="3180" y="815"/>
                  <a:pt x="3125" y="815"/>
                </a:cubicBezTo>
                <a:cubicBezTo>
                  <a:pt x="3113" y="705"/>
                  <a:pt x="3102" y="595"/>
                  <a:pt x="3102" y="484"/>
                </a:cubicBezTo>
                <a:close/>
                <a:moveTo>
                  <a:pt x="3180" y="1036"/>
                </a:moveTo>
                <a:cubicBezTo>
                  <a:pt x="3191" y="1036"/>
                  <a:pt x="3202" y="1047"/>
                  <a:pt x="3213" y="1047"/>
                </a:cubicBezTo>
                <a:cubicBezTo>
                  <a:pt x="3301" y="1069"/>
                  <a:pt x="3389" y="1102"/>
                  <a:pt x="3489" y="1124"/>
                </a:cubicBezTo>
                <a:cubicBezTo>
                  <a:pt x="3654" y="1169"/>
                  <a:pt x="3831" y="1213"/>
                  <a:pt x="3996" y="1257"/>
                </a:cubicBezTo>
                <a:cubicBezTo>
                  <a:pt x="4283" y="1323"/>
                  <a:pt x="4570" y="1389"/>
                  <a:pt x="4857" y="1445"/>
                </a:cubicBezTo>
                <a:cubicBezTo>
                  <a:pt x="4747" y="1588"/>
                  <a:pt x="4593" y="1721"/>
                  <a:pt x="4427" y="1820"/>
                </a:cubicBezTo>
                <a:cubicBezTo>
                  <a:pt x="4074" y="1721"/>
                  <a:pt x="3732" y="1632"/>
                  <a:pt x="3378" y="1533"/>
                </a:cubicBezTo>
                <a:cubicBezTo>
                  <a:pt x="3312" y="1422"/>
                  <a:pt x="3257" y="1301"/>
                  <a:pt x="3224" y="1180"/>
                </a:cubicBezTo>
                <a:cubicBezTo>
                  <a:pt x="3202" y="1136"/>
                  <a:pt x="3191" y="1080"/>
                  <a:pt x="3180" y="1036"/>
                </a:cubicBezTo>
                <a:close/>
                <a:moveTo>
                  <a:pt x="3555" y="1798"/>
                </a:moveTo>
                <a:cubicBezTo>
                  <a:pt x="3654" y="1820"/>
                  <a:pt x="3765" y="1853"/>
                  <a:pt x="3864" y="1875"/>
                </a:cubicBezTo>
                <a:cubicBezTo>
                  <a:pt x="3985" y="1897"/>
                  <a:pt x="4107" y="1919"/>
                  <a:pt x="4217" y="1941"/>
                </a:cubicBezTo>
                <a:cubicBezTo>
                  <a:pt x="4129" y="1996"/>
                  <a:pt x="4041" y="2041"/>
                  <a:pt x="3952" y="2074"/>
                </a:cubicBezTo>
                <a:cubicBezTo>
                  <a:pt x="3908" y="2096"/>
                  <a:pt x="3864" y="2107"/>
                  <a:pt x="3820" y="2129"/>
                </a:cubicBezTo>
                <a:cubicBezTo>
                  <a:pt x="3809" y="2107"/>
                  <a:pt x="3787" y="2085"/>
                  <a:pt x="3776" y="2074"/>
                </a:cubicBezTo>
                <a:cubicBezTo>
                  <a:pt x="3698" y="1985"/>
                  <a:pt x="3621" y="1886"/>
                  <a:pt x="3555" y="1798"/>
                </a:cubicBezTo>
                <a:close/>
                <a:moveTo>
                  <a:pt x="3732" y="2548"/>
                </a:moveTo>
                <a:cubicBezTo>
                  <a:pt x="3864" y="2703"/>
                  <a:pt x="3996" y="2857"/>
                  <a:pt x="4118" y="3023"/>
                </a:cubicBezTo>
                <a:cubicBezTo>
                  <a:pt x="3985" y="2968"/>
                  <a:pt x="3853" y="2913"/>
                  <a:pt x="3721" y="2868"/>
                </a:cubicBezTo>
                <a:cubicBezTo>
                  <a:pt x="3588" y="2813"/>
                  <a:pt x="3456" y="2769"/>
                  <a:pt x="3323" y="2725"/>
                </a:cubicBezTo>
                <a:cubicBezTo>
                  <a:pt x="3456" y="2659"/>
                  <a:pt x="3599" y="2604"/>
                  <a:pt x="3732" y="2548"/>
                </a:cubicBezTo>
                <a:close/>
                <a:moveTo>
                  <a:pt x="3069" y="2846"/>
                </a:moveTo>
                <a:cubicBezTo>
                  <a:pt x="3136" y="2857"/>
                  <a:pt x="3202" y="2879"/>
                  <a:pt x="3268" y="2890"/>
                </a:cubicBezTo>
                <a:cubicBezTo>
                  <a:pt x="3400" y="2935"/>
                  <a:pt x="3533" y="2979"/>
                  <a:pt x="3665" y="3023"/>
                </a:cubicBezTo>
                <a:cubicBezTo>
                  <a:pt x="3875" y="3089"/>
                  <a:pt x="4074" y="3166"/>
                  <a:pt x="4272" y="3244"/>
                </a:cubicBezTo>
                <a:cubicBezTo>
                  <a:pt x="4405" y="3453"/>
                  <a:pt x="4504" y="3685"/>
                  <a:pt x="4526" y="3928"/>
                </a:cubicBezTo>
                <a:cubicBezTo>
                  <a:pt x="4195" y="3796"/>
                  <a:pt x="3853" y="3663"/>
                  <a:pt x="3511" y="3542"/>
                </a:cubicBezTo>
                <a:cubicBezTo>
                  <a:pt x="3301" y="3464"/>
                  <a:pt x="3091" y="3398"/>
                  <a:pt x="2893" y="3321"/>
                </a:cubicBezTo>
                <a:cubicBezTo>
                  <a:pt x="2782" y="3288"/>
                  <a:pt x="2672" y="3255"/>
                  <a:pt x="2562" y="3222"/>
                </a:cubicBezTo>
                <a:cubicBezTo>
                  <a:pt x="2562" y="3222"/>
                  <a:pt x="2551" y="3211"/>
                  <a:pt x="2540" y="3211"/>
                </a:cubicBezTo>
                <a:cubicBezTo>
                  <a:pt x="2650" y="3111"/>
                  <a:pt x="2771" y="3023"/>
                  <a:pt x="2904" y="2946"/>
                </a:cubicBezTo>
                <a:cubicBezTo>
                  <a:pt x="2959" y="2913"/>
                  <a:pt x="3014" y="2879"/>
                  <a:pt x="3069" y="2846"/>
                </a:cubicBezTo>
                <a:close/>
                <a:moveTo>
                  <a:pt x="2385" y="3387"/>
                </a:moveTo>
                <a:cubicBezTo>
                  <a:pt x="2429" y="3398"/>
                  <a:pt x="2484" y="3409"/>
                  <a:pt x="2528" y="3420"/>
                </a:cubicBezTo>
                <a:cubicBezTo>
                  <a:pt x="2639" y="3453"/>
                  <a:pt x="2738" y="3487"/>
                  <a:pt x="2849" y="3520"/>
                </a:cubicBezTo>
                <a:cubicBezTo>
                  <a:pt x="3047" y="3586"/>
                  <a:pt x="3246" y="3652"/>
                  <a:pt x="3445" y="3718"/>
                </a:cubicBezTo>
                <a:cubicBezTo>
                  <a:pt x="3809" y="3851"/>
                  <a:pt x="4173" y="3972"/>
                  <a:pt x="4537" y="4116"/>
                </a:cubicBezTo>
                <a:cubicBezTo>
                  <a:pt x="4526" y="4325"/>
                  <a:pt x="4449" y="4502"/>
                  <a:pt x="4339" y="4668"/>
                </a:cubicBezTo>
                <a:cubicBezTo>
                  <a:pt x="3963" y="4513"/>
                  <a:pt x="3599" y="4358"/>
                  <a:pt x="3235" y="4193"/>
                </a:cubicBezTo>
                <a:cubicBezTo>
                  <a:pt x="3025" y="4105"/>
                  <a:pt x="2815" y="4027"/>
                  <a:pt x="2606" y="3939"/>
                </a:cubicBezTo>
                <a:cubicBezTo>
                  <a:pt x="2473" y="3884"/>
                  <a:pt x="2341" y="3818"/>
                  <a:pt x="2197" y="3762"/>
                </a:cubicBezTo>
                <a:cubicBezTo>
                  <a:pt x="2219" y="3674"/>
                  <a:pt x="2253" y="3586"/>
                  <a:pt x="2308" y="3498"/>
                </a:cubicBezTo>
                <a:cubicBezTo>
                  <a:pt x="2330" y="3464"/>
                  <a:pt x="2363" y="3420"/>
                  <a:pt x="2385" y="3387"/>
                </a:cubicBezTo>
                <a:close/>
                <a:moveTo>
                  <a:pt x="2164" y="4049"/>
                </a:moveTo>
                <a:cubicBezTo>
                  <a:pt x="2286" y="4105"/>
                  <a:pt x="2418" y="4138"/>
                  <a:pt x="2551" y="4193"/>
                </a:cubicBezTo>
                <a:cubicBezTo>
                  <a:pt x="2749" y="4270"/>
                  <a:pt x="2959" y="4347"/>
                  <a:pt x="3169" y="4414"/>
                </a:cubicBezTo>
                <a:cubicBezTo>
                  <a:pt x="3522" y="4535"/>
                  <a:pt x="3864" y="4668"/>
                  <a:pt x="4217" y="4789"/>
                </a:cubicBezTo>
                <a:cubicBezTo>
                  <a:pt x="4052" y="4966"/>
                  <a:pt x="3842" y="5087"/>
                  <a:pt x="3621" y="5186"/>
                </a:cubicBezTo>
                <a:cubicBezTo>
                  <a:pt x="3423" y="5120"/>
                  <a:pt x="3224" y="5043"/>
                  <a:pt x="3025" y="4966"/>
                </a:cubicBezTo>
                <a:cubicBezTo>
                  <a:pt x="2904" y="4921"/>
                  <a:pt x="2782" y="4866"/>
                  <a:pt x="2661" y="4811"/>
                </a:cubicBezTo>
                <a:cubicBezTo>
                  <a:pt x="2540" y="4767"/>
                  <a:pt x="2418" y="4690"/>
                  <a:pt x="2297" y="4656"/>
                </a:cubicBezTo>
                <a:lnTo>
                  <a:pt x="2286" y="4656"/>
                </a:lnTo>
                <a:cubicBezTo>
                  <a:pt x="2253" y="4568"/>
                  <a:pt x="2219" y="4469"/>
                  <a:pt x="2197" y="4381"/>
                </a:cubicBezTo>
                <a:cubicBezTo>
                  <a:pt x="2175" y="4270"/>
                  <a:pt x="2164" y="4160"/>
                  <a:pt x="2164" y="4049"/>
                </a:cubicBezTo>
                <a:close/>
                <a:moveTo>
                  <a:pt x="2440" y="4966"/>
                </a:moveTo>
                <a:lnTo>
                  <a:pt x="2440" y="4966"/>
                </a:lnTo>
                <a:cubicBezTo>
                  <a:pt x="2484" y="4988"/>
                  <a:pt x="2528" y="4999"/>
                  <a:pt x="2573" y="5021"/>
                </a:cubicBezTo>
                <a:cubicBezTo>
                  <a:pt x="2694" y="5065"/>
                  <a:pt x="2815" y="5109"/>
                  <a:pt x="2937" y="5153"/>
                </a:cubicBezTo>
                <a:cubicBezTo>
                  <a:pt x="3069" y="5208"/>
                  <a:pt x="3202" y="5241"/>
                  <a:pt x="3334" y="5286"/>
                </a:cubicBezTo>
                <a:cubicBezTo>
                  <a:pt x="3125" y="5341"/>
                  <a:pt x="2926" y="5385"/>
                  <a:pt x="2716" y="5418"/>
                </a:cubicBezTo>
                <a:cubicBezTo>
                  <a:pt x="2617" y="5264"/>
                  <a:pt x="2517" y="5120"/>
                  <a:pt x="2440" y="4966"/>
                </a:cubicBezTo>
                <a:close/>
                <a:moveTo>
                  <a:pt x="2528" y="5826"/>
                </a:moveTo>
                <a:cubicBezTo>
                  <a:pt x="2595" y="5948"/>
                  <a:pt x="2672" y="6058"/>
                  <a:pt x="2738" y="6180"/>
                </a:cubicBezTo>
                <a:cubicBezTo>
                  <a:pt x="2771" y="6235"/>
                  <a:pt x="2804" y="6301"/>
                  <a:pt x="2827" y="6356"/>
                </a:cubicBezTo>
                <a:cubicBezTo>
                  <a:pt x="2683" y="6301"/>
                  <a:pt x="2540" y="6235"/>
                  <a:pt x="2396" y="6169"/>
                </a:cubicBezTo>
                <a:cubicBezTo>
                  <a:pt x="2275" y="6113"/>
                  <a:pt x="2153" y="6058"/>
                  <a:pt x="2032" y="6014"/>
                </a:cubicBezTo>
                <a:cubicBezTo>
                  <a:pt x="1977" y="5981"/>
                  <a:pt x="1921" y="5959"/>
                  <a:pt x="1866" y="5937"/>
                </a:cubicBezTo>
                <a:cubicBezTo>
                  <a:pt x="1899" y="5937"/>
                  <a:pt x="1932" y="5926"/>
                  <a:pt x="1955" y="5926"/>
                </a:cubicBezTo>
                <a:cubicBezTo>
                  <a:pt x="2142" y="5882"/>
                  <a:pt x="2330" y="5860"/>
                  <a:pt x="2528" y="5826"/>
                </a:cubicBezTo>
                <a:close/>
                <a:moveTo>
                  <a:pt x="1568" y="6014"/>
                </a:moveTo>
                <a:cubicBezTo>
                  <a:pt x="1568" y="6025"/>
                  <a:pt x="1579" y="6036"/>
                  <a:pt x="1579" y="6047"/>
                </a:cubicBezTo>
                <a:cubicBezTo>
                  <a:pt x="1634" y="6091"/>
                  <a:pt x="1712" y="6113"/>
                  <a:pt x="1767" y="6136"/>
                </a:cubicBezTo>
                <a:cubicBezTo>
                  <a:pt x="1822" y="6158"/>
                  <a:pt x="1888" y="6191"/>
                  <a:pt x="1944" y="6213"/>
                </a:cubicBezTo>
                <a:lnTo>
                  <a:pt x="2308" y="6367"/>
                </a:lnTo>
                <a:cubicBezTo>
                  <a:pt x="2517" y="6456"/>
                  <a:pt x="2727" y="6544"/>
                  <a:pt x="2937" y="6632"/>
                </a:cubicBezTo>
                <a:cubicBezTo>
                  <a:pt x="3003" y="6820"/>
                  <a:pt x="3036" y="7007"/>
                  <a:pt x="3036" y="7206"/>
                </a:cubicBezTo>
                <a:cubicBezTo>
                  <a:pt x="2683" y="7052"/>
                  <a:pt x="2330" y="6919"/>
                  <a:pt x="1966" y="6776"/>
                </a:cubicBezTo>
                <a:cubicBezTo>
                  <a:pt x="1767" y="6698"/>
                  <a:pt x="1557" y="6621"/>
                  <a:pt x="1347" y="6544"/>
                </a:cubicBezTo>
                <a:lnTo>
                  <a:pt x="1027" y="6422"/>
                </a:lnTo>
                <a:cubicBezTo>
                  <a:pt x="983" y="6411"/>
                  <a:pt x="939" y="6389"/>
                  <a:pt x="906" y="6367"/>
                </a:cubicBezTo>
                <a:cubicBezTo>
                  <a:pt x="917" y="6356"/>
                  <a:pt x="928" y="6345"/>
                  <a:pt x="939" y="6334"/>
                </a:cubicBezTo>
                <a:cubicBezTo>
                  <a:pt x="1127" y="6191"/>
                  <a:pt x="1347" y="6091"/>
                  <a:pt x="1568" y="6014"/>
                </a:cubicBezTo>
                <a:close/>
                <a:moveTo>
                  <a:pt x="3073" y="1"/>
                </a:moveTo>
                <a:cubicBezTo>
                  <a:pt x="3038" y="1"/>
                  <a:pt x="3002" y="21"/>
                  <a:pt x="2992" y="65"/>
                </a:cubicBezTo>
                <a:cubicBezTo>
                  <a:pt x="2871" y="462"/>
                  <a:pt x="2849" y="860"/>
                  <a:pt x="2959" y="1257"/>
                </a:cubicBezTo>
                <a:cubicBezTo>
                  <a:pt x="3047" y="1632"/>
                  <a:pt x="3246" y="1963"/>
                  <a:pt x="3489" y="2261"/>
                </a:cubicBezTo>
                <a:cubicBezTo>
                  <a:pt x="3069" y="2416"/>
                  <a:pt x="2661" y="2581"/>
                  <a:pt x="2330" y="2879"/>
                </a:cubicBezTo>
                <a:cubicBezTo>
                  <a:pt x="1844" y="3299"/>
                  <a:pt x="1668" y="3895"/>
                  <a:pt x="1833" y="4502"/>
                </a:cubicBezTo>
                <a:cubicBezTo>
                  <a:pt x="1921" y="4866"/>
                  <a:pt x="2098" y="5164"/>
                  <a:pt x="2297" y="5473"/>
                </a:cubicBezTo>
                <a:cubicBezTo>
                  <a:pt x="1921" y="5517"/>
                  <a:pt x="1557" y="5584"/>
                  <a:pt x="1215" y="5727"/>
                </a:cubicBezTo>
                <a:cubicBezTo>
                  <a:pt x="674" y="5959"/>
                  <a:pt x="1" y="6511"/>
                  <a:pt x="111" y="7173"/>
                </a:cubicBezTo>
                <a:cubicBezTo>
                  <a:pt x="128" y="7263"/>
                  <a:pt x="196" y="7307"/>
                  <a:pt x="265" y="7307"/>
                </a:cubicBezTo>
                <a:cubicBezTo>
                  <a:pt x="331" y="7307"/>
                  <a:pt x="399" y="7266"/>
                  <a:pt x="420" y="7184"/>
                </a:cubicBezTo>
                <a:cubicBezTo>
                  <a:pt x="487" y="6930"/>
                  <a:pt x="586" y="6709"/>
                  <a:pt x="751" y="6522"/>
                </a:cubicBezTo>
                <a:cubicBezTo>
                  <a:pt x="807" y="6555"/>
                  <a:pt x="884" y="6577"/>
                  <a:pt x="950" y="6610"/>
                </a:cubicBezTo>
                <a:cubicBezTo>
                  <a:pt x="1049" y="6654"/>
                  <a:pt x="1160" y="6698"/>
                  <a:pt x="1259" y="6743"/>
                </a:cubicBezTo>
                <a:cubicBezTo>
                  <a:pt x="1469" y="6820"/>
                  <a:pt x="1679" y="6908"/>
                  <a:pt x="1877" y="6985"/>
                </a:cubicBezTo>
                <a:cubicBezTo>
                  <a:pt x="2253" y="7129"/>
                  <a:pt x="2628" y="7283"/>
                  <a:pt x="3014" y="7416"/>
                </a:cubicBezTo>
                <a:cubicBezTo>
                  <a:pt x="2992" y="7548"/>
                  <a:pt x="2948" y="7681"/>
                  <a:pt x="2860" y="7813"/>
                </a:cubicBezTo>
                <a:cubicBezTo>
                  <a:pt x="2800" y="7915"/>
                  <a:pt x="2885" y="8037"/>
                  <a:pt x="2982" y="8037"/>
                </a:cubicBezTo>
                <a:cubicBezTo>
                  <a:pt x="3011" y="8037"/>
                  <a:pt x="3041" y="8026"/>
                  <a:pt x="3069" y="8001"/>
                </a:cubicBezTo>
                <a:cubicBezTo>
                  <a:pt x="3610" y="7493"/>
                  <a:pt x="3456" y="6676"/>
                  <a:pt x="3136" y="6091"/>
                </a:cubicBezTo>
                <a:cubicBezTo>
                  <a:pt x="3080" y="5981"/>
                  <a:pt x="3014" y="5871"/>
                  <a:pt x="2948" y="5760"/>
                </a:cubicBezTo>
                <a:cubicBezTo>
                  <a:pt x="3334" y="5694"/>
                  <a:pt x="3710" y="5606"/>
                  <a:pt x="4063" y="5407"/>
                </a:cubicBezTo>
                <a:cubicBezTo>
                  <a:pt x="4637" y="5076"/>
                  <a:pt x="5034" y="4480"/>
                  <a:pt x="4902" y="3796"/>
                </a:cubicBezTo>
                <a:cubicBezTo>
                  <a:pt x="4791" y="3233"/>
                  <a:pt x="4438" y="2813"/>
                  <a:pt x="4063" y="2394"/>
                </a:cubicBezTo>
                <a:cubicBezTo>
                  <a:pt x="4250" y="2305"/>
                  <a:pt x="4427" y="2206"/>
                  <a:pt x="4604" y="2085"/>
                </a:cubicBezTo>
                <a:cubicBezTo>
                  <a:pt x="5056" y="1765"/>
                  <a:pt x="5409" y="1169"/>
                  <a:pt x="5244" y="606"/>
                </a:cubicBezTo>
                <a:cubicBezTo>
                  <a:pt x="5234" y="572"/>
                  <a:pt x="5208" y="558"/>
                  <a:pt x="5183" y="558"/>
                </a:cubicBezTo>
                <a:cubicBezTo>
                  <a:pt x="5149" y="558"/>
                  <a:pt x="5116" y="584"/>
                  <a:pt x="5122" y="628"/>
                </a:cubicBezTo>
                <a:cubicBezTo>
                  <a:pt x="5122" y="694"/>
                  <a:pt x="5122" y="749"/>
                  <a:pt x="5122" y="815"/>
                </a:cubicBezTo>
                <a:cubicBezTo>
                  <a:pt x="4780" y="716"/>
                  <a:pt x="4438" y="617"/>
                  <a:pt x="4096" y="528"/>
                </a:cubicBezTo>
                <a:cubicBezTo>
                  <a:pt x="3908" y="484"/>
                  <a:pt x="3721" y="440"/>
                  <a:pt x="3533" y="385"/>
                </a:cubicBezTo>
                <a:cubicBezTo>
                  <a:pt x="3456" y="363"/>
                  <a:pt x="3367" y="352"/>
                  <a:pt x="3279" y="330"/>
                </a:cubicBezTo>
                <a:cubicBezTo>
                  <a:pt x="3224" y="308"/>
                  <a:pt x="3169" y="297"/>
                  <a:pt x="3113" y="286"/>
                </a:cubicBezTo>
                <a:cubicBezTo>
                  <a:pt x="3125" y="219"/>
                  <a:pt x="3125" y="153"/>
                  <a:pt x="3147" y="87"/>
                </a:cubicBezTo>
                <a:cubicBezTo>
                  <a:pt x="3159" y="32"/>
                  <a:pt x="3117" y="1"/>
                  <a:pt x="3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txBox="1">
            <a:spLocks noGrp="1"/>
          </p:cNvSpPr>
          <p:nvPr>
            <p:ph type="ctrTitle"/>
          </p:nvPr>
        </p:nvSpPr>
        <p:spPr>
          <a:xfrm>
            <a:off x="3392400" y="1921200"/>
            <a:ext cx="5051700" cy="13947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rgbClr val="191919"/>
              </a:buClr>
              <a:buSzPts val="5200"/>
              <a:buNone/>
              <a:defRPr sz="3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3" name="Google Shape;63;p2"/>
          <p:cNvSpPr txBox="1">
            <a:spLocks noGrp="1"/>
          </p:cNvSpPr>
          <p:nvPr>
            <p:ph type="subTitle" idx="1"/>
          </p:nvPr>
        </p:nvSpPr>
        <p:spPr>
          <a:xfrm>
            <a:off x="3392199" y="3310775"/>
            <a:ext cx="5051700" cy="2907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500"/>
              <a:buNone/>
              <a:defRPr sz="20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405"/>
        <p:cNvGrpSpPr/>
        <p:nvPr/>
      </p:nvGrpSpPr>
      <p:grpSpPr>
        <a:xfrm>
          <a:off x="0" y="0"/>
          <a:ext cx="0" cy="0"/>
          <a:chOff x="0" y="0"/>
          <a:chExt cx="0" cy="0"/>
        </a:xfrm>
      </p:grpSpPr>
      <p:sp>
        <p:nvSpPr>
          <p:cNvPr id="406" name="Google Shape;406;p11"/>
          <p:cNvSpPr/>
          <p:nvPr/>
        </p:nvSpPr>
        <p:spPr>
          <a:xfrm rot="-5400000">
            <a:off x="6491874" y="-1138151"/>
            <a:ext cx="3011700" cy="301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rot="-5400000">
            <a:off x="502415" y="3337340"/>
            <a:ext cx="2208600" cy="22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rot="-5400000">
            <a:off x="4421678" y="1234775"/>
            <a:ext cx="69000" cy="6747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11"/>
          <p:cNvGrpSpPr/>
          <p:nvPr/>
        </p:nvGrpSpPr>
        <p:grpSpPr>
          <a:xfrm rot="5400000">
            <a:off x="7063509" y="3796856"/>
            <a:ext cx="2303268" cy="2304171"/>
            <a:chOff x="1425475" y="2707650"/>
            <a:chExt cx="766300" cy="766575"/>
          </a:xfrm>
        </p:grpSpPr>
        <p:sp>
          <p:nvSpPr>
            <p:cNvPr id="410" name="Google Shape;410;p11"/>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1"/>
          <p:cNvSpPr/>
          <p:nvPr/>
        </p:nvSpPr>
        <p:spPr>
          <a:xfrm rot="10800000">
            <a:off x="7727896" y="4122879"/>
            <a:ext cx="332660" cy="104900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rot="10800000">
            <a:off x="8163889" y="2987433"/>
            <a:ext cx="692704" cy="2184449"/>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rot="10800000">
            <a:off x="8317904" y="4306401"/>
            <a:ext cx="274461" cy="865482"/>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rot="-5400000">
            <a:off x="8452423" y="481208"/>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11"/>
          <p:cNvGrpSpPr/>
          <p:nvPr/>
        </p:nvGrpSpPr>
        <p:grpSpPr>
          <a:xfrm>
            <a:off x="-94245" y="4372500"/>
            <a:ext cx="1401819" cy="467543"/>
            <a:chOff x="1908650" y="3874300"/>
            <a:chExt cx="648750" cy="216375"/>
          </a:xfrm>
        </p:grpSpPr>
        <p:sp>
          <p:nvSpPr>
            <p:cNvPr id="430" name="Google Shape;430;p11"/>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 name="Google Shape;442;p11"/>
          <p:cNvSpPr/>
          <p:nvPr/>
        </p:nvSpPr>
        <p:spPr>
          <a:xfrm rot="-5400000">
            <a:off x="121550" y="4004572"/>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rot="-5400000">
            <a:off x="400450" y="4004572"/>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1"/>
          <p:cNvGrpSpPr/>
          <p:nvPr/>
        </p:nvGrpSpPr>
        <p:grpSpPr>
          <a:xfrm flipH="1">
            <a:off x="-429089" y="-304222"/>
            <a:ext cx="1423402" cy="1424066"/>
            <a:chOff x="1425475" y="2707650"/>
            <a:chExt cx="766300" cy="766575"/>
          </a:xfrm>
        </p:grpSpPr>
        <p:sp>
          <p:nvSpPr>
            <p:cNvPr id="445" name="Google Shape;445;p11"/>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 name="Google Shape;460;p11"/>
          <p:cNvSpPr/>
          <p:nvPr/>
        </p:nvSpPr>
        <p:spPr>
          <a:xfrm flipH="1">
            <a:off x="409290" y="-27669"/>
            <a:ext cx="214869" cy="67756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flipH="1">
            <a:off x="715154" y="-27668"/>
            <a:ext cx="447423" cy="141089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flipH="1">
            <a:off x="850260" y="-27668"/>
            <a:ext cx="177249" cy="55893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txBox="1">
            <a:spLocks noGrp="1"/>
          </p:cNvSpPr>
          <p:nvPr>
            <p:ph type="title" hasCustomPrompt="1"/>
          </p:nvPr>
        </p:nvSpPr>
        <p:spPr>
          <a:xfrm>
            <a:off x="1284000" y="16286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64" name="Google Shape;464;p11"/>
          <p:cNvSpPr txBox="1">
            <a:spLocks noGrp="1"/>
          </p:cNvSpPr>
          <p:nvPr>
            <p:ph type="subTitle" idx="1"/>
          </p:nvPr>
        </p:nvSpPr>
        <p:spPr>
          <a:xfrm>
            <a:off x="1284000" y="2987425"/>
            <a:ext cx="6576000" cy="52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66"/>
        <p:cNvGrpSpPr/>
        <p:nvPr/>
      </p:nvGrpSpPr>
      <p:grpSpPr>
        <a:xfrm>
          <a:off x="0" y="0"/>
          <a:ext cx="0" cy="0"/>
          <a:chOff x="0" y="0"/>
          <a:chExt cx="0" cy="0"/>
        </a:xfrm>
      </p:grpSpPr>
      <p:sp>
        <p:nvSpPr>
          <p:cNvPr id="467" name="Google Shape;467;p13"/>
          <p:cNvSpPr txBox="1">
            <a:spLocks noGrp="1"/>
          </p:cNvSpPr>
          <p:nvPr>
            <p:ph type="title"/>
          </p:nvPr>
        </p:nvSpPr>
        <p:spPr>
          <a:xfrm>
            <a:off x="2065324" y="1806400"/>
            <a:ext cx="236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8" name="Google Shape;468;p13"/>
          <p:cNvSpPr txBox="1">
            <a:spLocks noGrp="1"/>
          </p:cNvSpPr>
          <p:nvPr>
            <p:ph type="title" idx="2" hasCustomPrompt="1"/>
          </p:nvPr>
        </p:nvSpPr>
        <p:spPr>
          <a:xfrm>
            <a:off x="1336693" y="1806400"/>
            <a:ext cx="769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7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9" name="Google Shape;469;p13"/>
          <p:cNvSpPr txBox="1">
            <a:spLocks noGrp="1"/>
          </p:cNvSpPr>
          <p:nvPr>
            <p:ph type="subTitle" idx="1"/>
          </p:nvPr>
        </p:nvSpPr>
        <p:spPr>
          <a:xfrm>
            <a:off x="2065324" y="2283372"/>
            <a:ext cx="2368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rtl="0">
              <a:lnSpc>
                <a:spcPct val="100000"/>
              </a:lnSpc>
              <a:spcBef>
                <a:spcPts val="0"/>
              </a:spcBef>
              <a:spcAft>
                <a:spcPts val="0"/>
              </a:spcAft>
              <a:buSzPts val="1500"/>
              <a:buNone/>
              <a:defRPr/>
            </a:lvl2pPr>
            <a:lvl3pPr lvl="2" rtl="0">
              <a:lnSpc>
                <a:spcPct val="100000"/>
              </a:lnSpc>
              <a:spcBef>
                <a:spcPts val="1600"/>
              </a:spcBef>
              <a:spcAft>
                <a:spcPts val="0"/>
              </a:spcAft>
              <a:buSzPts val="1500"/>
              <a:buNone/>
              <a:defRPr/>
            </a:lvl3pPr>
            <a:lvl4pPr lvl="3" rtl="0">
              <a:lnSpc>
                <a:spcPct val="100000"/>
              </a:lnSpc>
              <a:spcBef>
                <a:spcPts val="1600"/>
              </a:spcBef>
              <a:spcAft>
                <a:spcPts val="0"/>
              </a:spcAft>
              <a:buSzPts val="1500"/>
              <a:buNone/>
              <a:defRPr/>
            </a:lvl4pPr>
            <a:lvl5pPr lvl="4" rtl="0">
              <a:lnSpc>
                <a:spcPct val="100000"/>
              </a:lnSpc>
              <a:spcBef>
                <a:spcPts val="1600"/>
              </a:spcBef>
              <a:spcAft>
                <a:spcPts val="0"/>
              </a:spcAft>
              <a:buSzPts val="1500"/>
              <a:buNone/>
              <a:defRPr/>
            </a:lvl5pPr>
            <a:lvl6pPr lvl="5" rtl="0">
              <a:lnSpc>
                <a:spcPct val="100000"/>
              </a:lnSpc>
              <a:spcBef>
                <a:spcPts val="1600"/>
              </a:spcBef>
              <a:spcAft>
                <a:spcPts val="0"/>
              </a:spcAft>
              <a:buSzPts val="1500"/>
              <a:buNone/>
              <a:defRPr/>
            </a:lvl6pPr>
            <a:lvl7pPr lvl="6" rtl="0">
              <a:lnSpc>
                <a:spcPct val="100000"/>
              </a:lnSpc>
              <a:spcBef>
                <a:spcPts val="1600"/>
              </a:spcBef>
              <a:spcAft>
                <a:spcPts val="0"/>
              </a:spcAft>
              <a:buSzPts val="1500"/>
              <a:buNone/>
              <a:defRPr/>
            </a:lvl7pPr>
            <a:lvl8pPr lvl="7" rtl="0">
              <a:lnSpc>
                <a:spcPct val="100000"/>
              </a:lnSpc>
              <a:spcBef>
                <a:spcPts val="1600"/>
              </a:spcBef>
              <a:spcAft>
                <a:spcPts val="0"/>
              </a:spcAft>
              <a:buSzPts val="1500"/>
              <a:buNone/>
              <a:defRPr/>
            </a:lvl8pPr>
            <a:lvl9pPr lvl="8" rtl="0">
              <a:lnSpc>
                <a:spcPct val="100000"/>
              </a:lnSpc>
              <a:spcBef>
                <a:spcPts val="1600"/>
              </a:spcBef>
              <a:spcAft>
                <a:spcPts val="1600"/>
              </a:spcAft>
              <a:buSzPts val="1500"/>
              <a:buNone/>
              <a:defRPr/>
            </a:lvl9pPr>
          </a:lstStyle>
          <a:p>
            <a:endParaRPr/>
          </a:p>
        </p:txBody>
      </p:sp>
      <p:sp>
        <p:nvSpPr>
          <p:cNvPr id="470" name="Google Shape;470;p13"/>
          <p:cNvSpPr txBox="1">
            <a:spLocks noGrp="1"/>
          </p:cNvSpPr>
          <p:nvPr>
            <p:ph type="title" idx="3"/>
          </p:nvPr>
        </p:nvSpPr>
        <p:spPr>
          <a:xfrm>
            <a:off x="5439099" y="1806400"/>
            <a:ext cx="236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1" name="Google Shape;471;p13"/>
          <p:cNvSpPr txBox="1">
            <a:spLocks noGrp="1"/>
          </p:cNvSpPr>
          <p:nvPr>
            <p:ph type="title" idx="4" hasCustomPrompt="1"/>
          </p:nvPr>
        </p:nvSpPr>
        <p:spPr>
          <a:xfrm>
            <a:off x="4696070" y="1806400"/>
            <a:ext cx="769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7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2" name="Google Shape;472;p13"/>
          <p:cNvSpPr txBox="1">
            <a:spLocks noGrp="1"/>
          </p:cNvSpPr>
          <p:nvPr>
            <p:ph type="subTitle" idx="5"/>
          </p:nvPr>
        </p:nvSpPr>
        <p:spPr>
          <a:xfrm>
            <a:off x="5439099" y="2283372"/>
            <a:ext cx="2368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rtl="0">
              <a:lnSpc>
                <a:spcPct val="100000"/>
              </a:lnSpc>
              <a:spcBef>
                <a:spcPts val="0"/>
              </a:spcBef>
              <a:spcAft>
                <a:spcPts val="0"/>
              </a:spcAft>
              <a:buSzPts val="1500"/>
              <a:buNone/>
              <a:defRPr/>
            </a:lvl2pPr>
            <a:lvl3pPr lvl="2" rtl="0">
              <a:lnSpc>
                <a:spcPct val="100000"/>
              </a:lnSpc>
              <a:spcBef>
                <a:spcPts val="1600"/>
              </a:spcBef>
              <a:spcAft>
                <a:spcPts val="0"/>
              </a:spcAft>
              <a:buSzPts val="1500"/>
              <a:buNone/>
              <a:defRPr/>
            </a:lvl3pPr>
            <a:lvl4pPr lvl="3" rtl="0">
              <a:lnSpc>
                <a:spcPct val="100000"/>
              </a:lnSpc>
              <a:spcBef>
                <a:spcPts val="1600"/>
              </a:spcBef>
              <a:spcAft>
                <a:spcPts val="0"/>
              </a:spcAft>
              <a:buSzPts val="1500"/>
              <a:buNone/>
              <a:defRPr/>
            </a:lvl4pPr>
            <a:lvl5pPr lvl="4" rtl="0">
              <a:lnSpc>
                <a:spcPct val="100000"/>
              </a:lnSpc>
              <a:spcBef>
                <a:spcPts val="1600"/>
              </a:spcBef>
              <a:spcAft>
                <a:spcPts val="0"/>
              </a:spcAft>
              <a:buSzPts val="1500"/>
              <a:buNone/>
              <a:defRPr/>
            </a:lvl5pPr>
            <a:lvl6pPr lvl="5" rtl="0">
              <a:lnSpc>
                <a:spcPct val="100000"/>
              </a:lnSpc>
              <a:spcBef>
                <a:spcPts val="1600"/>
              </a:spcBef>
              <a:spcAft>
                <a:spcPts val="0"/>
              </a:spcAft>
              <a:buSzPts val="1500"/>
              <a:buNone/>
              <a:defRPr/>
            </a:lvl6pPr>
            <a:lvl7pPr lvl="6" rtl="0">
              <a:lnSpc>
                <a:spcPct val="100000"/>
              </a:lnSpc>
              <a:spcBef>
                <a:spcPts val="1600"/>
              </a:spcBef>
              <a:spcAft>
                <a:spcPts val="0"/>
              </a:spcAft>
              <a:buSzPts val="1500"/>
              <a:buNone/>
              <a:defRPr/>
            </a:lvl7pPr>
            <a:lvl8pPr lvl="7" rtl="0">
              <a:lnSpc>
                <a:spcPct val="100000"/>
              </a:lnSpc>
              <a:spcBef>
                <a:spcPts val="1600"/>
              </a:spcBef>
              <a:spcAft>
                <a:spcPts val="0"/>
              </a:spcAft>
              <a:buSzPts val="1500"/>
              <a:buNone/>
              <a:defRPr/>
            </a:lvl8pPr>
            <a:lvl9pPr lvl="8" rtl="0">
              <a:lnSpc>
                <a:spcPct val="100000"/>
              </a:lnSpc>
              <a:spcBef>
                <a:spcPts val="1600"/>
              </a:spcBef>
              <a:spcAft>
                <a:spcPts val="1600"/>
              </a:spcAft>
              <a:buSzPts val="1500"/>
              <a:buNone/>
              <a:defRPr/>
            </a:lvl9pPr>
          </a:lstStyle>
          <a:p>
            <a:endParaRPr/>
          </a:p>
        </p:txBody>
      </p:sp>
      <p:sp>
        <p:nvSpPr>
          <p:cNvPr id="473" name="Google Shape;473;p13"/>
          <p:cNvSpPr txBox="1">
            <a:spLocks noGrp="1"/>
          </p:cNvSpPr>
          <p:nvPr>
            <p:ph type="title" idx="6"/>
          </p:nvPr>
        </p:nvSpPr>
        <p:spPr>
          <a:xfrm>
            <a:off x="2065324" y="3094850"/>
            <a:ext cx="236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4" name="Google Shape;474;p13"/>
          <p:cNvSpPr txBox="1">
            <a:spLocks noGrp="1"/>
          </p:cNvSpPr>
          <p:nvPr>
            <p:ph type="title" idx="7" hasCustomPrompt="1"/>
          </p:nvPr>
        </p:nvSpPr>
        <p:spPr>
          <a:xfrm>
            <a:off x="1336693" y="3094850"/>
            <a:ext cx="769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7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5" name="Google Shape;475;p13"/>
          <p:cNvSpPr txBox="1">
            <a:spLocks noGrp="1"/>
          </p:cNvSpPr>
          <p:nvPr>
            <p:ph type="subTitle" idx="8"/>
          </p:nvPr>
        </p:nvSpPr>
        <p:spPr>
          <a:xfrm>
            <a:off x="2065324" y="3565799"/>
            <a:ext cx="2368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rtl="0">
              <a:lnSpc>
                <a:spcPct val="100000"/>
              </a:lnSpc>
              <a:spcBef>
                <a:spcPts val="0"/>
              </a:spcBef>
              <a:spcAft>
                <a:spcPts val="0"/>
              </a:spcAft>
              <a:buSzPts val="1500"/>
              <a:buNone/>
              <a:defRPr/>
            </a:lvl2pPr>
            <a:lvl3pPr lvl="2" rtl="0">
              <a:lnSpc>
                <a:spcPct val="100000"/>
              </a:lnSpc>
              <a:spcBef>
                <a:spcPts val="1600"/>
              </a:spcBef>
              <a:spcAft>
                <a:spcPts val="0"/>
              </a:spcAft>
              <a:buSzPts val="1500"/>
              <a:buNone/>
              <a:defRPr/>
            </a:lvl3pPr>
            <a:lvl4pPr lvl="3" rtl="0">
              <a:lnSpc>
                <a:spcPct val="100000"/>
              </a:lnSpc>
              <a:spcBef>
                <a:spcPts val="1600"/>
              </a:spcBef>
              <a:spcAft>
                <a:spcPts val="0"/>
              </a:spcAft>
              <a:buSzPts val="1500"/>
              <a:buNone/>
              <a:defRPr/>
            </a:lvl4pPr>
            <a:lvl5pPr lvl="4" rtl="0">
              <a:lnSpc>
                <a:spcPct val="100000"/>
              </a:lnSpc>
              <a:spcBef>
                <a:spcPts val="1600"/>
              </a:spcBef>
              <a:spcAft>
                <a:spcPts val="0"/>
              </a:spcAft>
              <a:buSzPts val="1500"/>
              <a:buNone/>
              <a:defRPr/>
            </a:lvl5pPr>
            <a:lvl6pPr lvl="5" rtl="0">
              <a:lnSpc>
                <a:spcPct val="100000"/>
              </a:lnSpc>
              <a:spcBef>
                <a:spcPts val="1600"/>
              </a:spcBef>
              <a:spcAft>
                <a:spcPts val="0"/>
              </a:spcAft>
              <a:buSzPts val="1500"/>
              <a:buNone/>
              <a:defRPr/>
            </a:lvl6pPr>
            <a:lvl7pPr lvl="6" rtl="0">
              <a:lnSpc>
                <a:spcPct val="100000"/>
              </a:lnSpc>
              <a:spcBef>
                <a:spcPts val="1600"/>
              </a:spcBef>
              <a:spcAft>
                <a:spcPts val="0"/>
              </a:spcAft>
              <a:buSzPts val="1500"/>
              <a:buNone/>
              <a:defRPr/>
            </a:lvl7pPr>
            <a:lvl8pPr lvl="7" rtl="0">
              <a:lnSpc>
                <a:spcPct val="100000"/>
              </a:lnSpc>
              <a:spcBef>
                <a:spcPts val="1600"/>
              </a:spcBef>
              <a:spcAft>
                <a:spcPts val="0"/>
              </a:spcAft>
              <a:buSzPts val="1500"/>
              <a:buNone/>
              <a:defRPr/>
            </a:lvl8pPr>
            <a:lvl9pPr lvl="8" rtl="0">
              <a:lnSpc>
                <a:spcPct val="100000"/>
              </a:lnSpc>
              <a:spcBef>
                <a:spcPts val="1600"/>
              </a:spcBef>
              <a:spcAft>
                <a:spcPts val="1600"/>
              </a:spcAft>
              <a:buSzPts val="1500"/>
              <a:buNone/>
              <a:defRPr/>
            </a:lvl9pPr>
          </a:lstStyle>
          <a:p>
            <a:endParaRPr/>
          </a:p>
        </p:txBody>
      </p:sp>
      <p:sp>
        <p:nvSpPr>
          <p:cNvPr id="476" name="Google Shape;476;p13"/>
          <p:cNvSpPr txBox="1">
            <a:spLocks noGrp="1"/>
          </p:cNvSpPr>
          <p:nvPr>
            <p:ph type="title" idx="9"/>
          </p:nvPr>
        </p:nvSpPr>
        <p:spPr>
          <a:xfrm>
            <a:off x="5439099" y="3094850"/>
            <a:ext cx="2368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7" name="Google Shape;477;p13"/>
          <p:cNvSpPr txBox="1">
            <a:spLocks noGrp="1"/>
          </p:cNvSpPr>
          <p:nvPr>
            <p:ph type="title" idx="13" hasCustomPrompt="1"/>
          </p:nvPr>
        </p:nvSpPr>
        <p:spPr>
          <a:xfrm>
            <a:off x="4696070" y="3094850"/>
            <a:ext cx="769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7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8" name="Google Shape;478;p13"/>
          <p:cNvSpPr txBox="1">
            <a:spLocks noGrp="1"/>
          </p:cNvSpPr>
          <p:nvPr>
            <p:ph type="subTitle" idx="14"/>
          </p:nvPr>
        </p:nvSpPr>
        <p:spPr>
          <a:xfrm>
            <a:off x="5439099" y="3565799"/>
            <a:ext cx="2368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rtl="0">
              <a:lnSpc>
                <a:spcPct val="100000"/>
              </a:lnSpc>
              <a:spcBef>
                <a:spcPts val="0"/>
              </a:spcBef>
              <a:spcAft>
                <a:spcPts val="0"/>
              </a:spcAft>
              <a:buSzPts val="1500"/>
              <a:buNone/>
              <a:defRPr/>
            </a:lvl2pPr>
            <a:lvl3pPr lvl="2" rtl="0">
              <a:lnSpc>
                <a:spcPct val="100000"/>
              </a:lnSpc>
              <a:spcBef>
                <a:spcPts val="1600"/>
              </a:spcBef>
              <a:spcAft>
                <a:spcPts val="0"/>
              </a:spcAft>
              <a:buSzPts val="1500"/>
              <a:buNone/>
              <a:defRPr/>
            </a:lvl3pPr>
            <a:lvl4pPr lvl="3" rtl="0">
              <a:lnSpc>
                <a:spcPct val="100000"/>
              </a:lnSpc>
              <a:spcBef>
                <a:spcPts val="1600"/>
              </a:spcBef>
              <a:spcAft>
                <a:spcPts val="0"/>
              </a:spcAft>
              <a:buSzPts val="1500"/>
              <a:buNone/>
              <a:defRPr/>
            </a:lvl4pPr>
            <a:lvl5pPr lvl="4" rtl="0">
              <a:lnSpc>
                <a:spcPct val="100000"/>
              </a:lnSpc>
              <a:spcBef>
                <a:spcPts val="1600"/>
              </a:spcBef>
              <a:spcAft>
                <a:spcPts val="0"/>
              </a:spcAft>
              <a:buSzPts val="1500"/>
              <a:buNone/>
              <a:defRPr/>
            </a:lvl5pPr>
            <a:lvl6pPr lvl="5" rtl="0">
              <a:lnSpc>
                <a:spcPct val="100000"/>
              </a:lnSpc>
              <a:spcBef>
                <a:spcPts val="1600"/>
              </a:spcBef>
              <a:spcAft>
                <a:spcPts val="0"/>
              </a:spcAft>
              <a:buSzPts val="1500"/>
              <a:buNone/>
              <a:defRPr/>
            </a:lvl6pPr>
            <a:lvl7pPr lvl="6" rtl="0">
              <a:lnSpc>
                <a:spcPct val="100000"/>
              </a:lnSpc>
              <a:spcBef>
                <a:spcPts val="1600"/>
              </a:spcBef>
              <a:spcAft>
                <a:spcPts val="0"/>
              </a:spcAft>
              <a:buSzPts val="1500"/>
              <a:buNone/>
              <a:defRPr/>
            </a:lvl7pPr>
            <a:lvl8pPr lvl="7" rtl="0">
              <a:lnSpc>
                <a:spcPct val="100000"/>
              </a:lnSpc>
              <a:spcBef>
                <a:spcPts val="1600"/>
              </a:spcBef>
              <a:spcAft>
                <a:spcPts val="0"/>
              </a:spcAft>
              <a:buSzPts val="1500"/>
              <a:buNone/>
              <a:defRPr/>
            </a:lvl8pPr>
            <a:lvl9pPr lvl="8" rtl="0">
              <a:lnSpc>
                <a:spcPct val="100000"/>
              </a:lnSpc>
              <a:spcBef>
                <a:spcPts val="1600"/>
              </a:spcBef>
              <a:spcAft>
                <a:spcPts val="1600"/>
              </a:spcAft>
              <a:buSzPts val="1500"/>
              <a:buNone/>
              <a:defRPr/>
            </a:lvl9pPr>
          </a:lstStyle>
          <a:p>
            <a:endParaRPr/>
          </a:p>
        </p:txBody>
      </p:sp>
      <p:sp>
        <p:nvSpPr>
          <p:cNvPr id="479" name="Google Shape;479;p13"/>
          <p:cNvSpPr txBox="1">
            <a:spLocks noGrp="1"/>
          </p:cNvSpPr>
          <p:nvPr>
            <p:ph type="title" idx="15"/>
          </p:nvPr>
        </p:nvSpPr>
        <p:spPr>
          <a:xfrm>
            <a:off x="712050" y="503825"/>
            <a:ext cx="77199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480" name="Google Shape;480;p13"/>
          <p:cNvSpPr/>
          <p:nvPr/>
        </p:nvSpPr>
        <p:spPr>
          <a:xfrm>
            <a:off x="-341625" y="-250600"/>
            <a:ext cx="713400" cy="71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13"/>
          <p:cNvGrpSpPr/>
          <p:nvPr/>
        </p:nvGrpSpPr>
        <p:grpSpPr>
          <a:xfrm>
            <a:off x="8359525" y="3711950"/>
            <a:ext cx="142500" cy="1298276"/>
            <a:chOff x="8554275" y="274800"/>
            <a:chExt cx="142500" cy="1298276"/>
          </a:xfrm>
        </p:grpSpPr>
        <p:sp>
          <p:nvSpPr>
            <p:cNvPr id="482" name="Google Shape;482;p13"/>
            <p:cNvSpPr/>
            <p:nvPr/>
          </p:nvSpPr>
          <p:spPr>
            <a:xfrm>
              <a:off x="8554275" y="274800"/>
              <a:ext cx="142500" cy="14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3"/>
            <p:cNvSpPr/>
            <p:nvPr/>
          </p:nvSpPr>
          <p:spPr>
            <a:xfrm>
              <a:off x="8554275" y="563744"/>
              <a:ext cx="142500" cy="14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3"/>
            <p:cNvSpPr/>
            <p:nvPr/>
          </p:nvSpPr>
          <p:spPr>
            <a:xfrm>
              <a:off x="8554275" y="852688"/>
              <a:ext cx="142500" cy="14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8554275" y="1141632"/>
              <a:ext cx="142500" cy="14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8554275" y="1430576"/>
              <a:ext cx="142500" cy="14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a:off x="-233175" y="-164900"/>
            <a:ext cx="933300" cy="933300"/>
            <a:chOff x="-763875" y="1722750"/>
            <a:chExt cx="933300" cy="933300"/>
          </a:xfrm>
        </p:grpSpPr>
        <p:sp>
          <p:nvSpPr>
            <p:cNvPr id="488" name="Google Shape;488;p13"/>
            <p:cNvSpPr/>
            <p:nvPr/>
          </p:nvSpPr>
          <p:spPr>
            <a:xfrm>
              <a:off x="-763875" y="1722750"/>
              <a:ext cx="933300" cy="9333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679575" y="1807050"/>
              <a:ext cx="764700" cy="7647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594450" y="1892175"/>
              <a:ext cx="594600" cy="5943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514450" y="1972300"/>
              <a:ext cx="434700" cy="4344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3"/>
          <p:cNvSpPr/>
          <p:nvPr/>
        </p:nvSpPr>
        <p:spPr>
          <a:xfrm rot="10800000">
            <a:off x="-806175" y="4018817"/>
            <a:ext cx="1642500" cy="164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rot="10800000">
            <a:off x="-36176" y="4495000"/>
            <a:ext cx="987000" cy="98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13"/>
          <p:cNvGrpSpPr/>
          <p:nvPr/>
        </p:nvGrpSpPr>
        <p:grpSpPr>
          <a:xfrm>
            <a:off x="359532" y="3591658"/>
            <a:ext cx="591301" cy="1538863"/>
            <a:chOff x="3457750" y="2714825"/>
            <a:chExt cx="373650" cy="972425"/>
          </a:xfrm>
        </p:grpSpPr>
        <p:sp>
          <p:nvSpPr>
            <p:cNvPr id="495" name="Google Shape;495;p13"/>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chemeClr val="accent1"/>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chemeClr val="accent1"/>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13"/>
          <p:cNvGrpSpPr/>
          <p:nvPr/>
        </p:nvGrpSpPr>
        <p:grpSpPr>
          <a:xfrm>
            <a:off x="8115930" y="305725"/>
            <a:ext cx="1401819" cy="467543"/>
            <a:chOff x="1908650" y="3874300"/>
            <a:chExt cx="648750" cy="216375"/>
          </a:xfrm>
        </p:grpSpPr>
        <p:sp>
          <p:nvSpPr>
            <p:cNvPr id="500" name="Google Shape;500;p13"/>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accent3"/>
        </a:solidFill>
        <a:effectLst/>
      </p:bgPr>
    </p:bg>
    <p:spTree>
      <p:nvGrpSpPr>
        <p:cNvPr id="1" name="Shape 512"/>
        <p:cNvGrpSpPr/>
        <p:nvPr/>
      </p:nvGrpSpPr>
      <p:grpSpPr>
        <a:xfrm>
          <a:off x="0" y="0"/>
          <a:ext cx="0" cy="0"/>
          <a:chOff x="0" y="0"/>
          <a:chExt cx="0" cy="0"/>
        </a:xfrm>
      </p:grpSpPr>
      <p:sp>
        <p:nvSpPr>
          <p:cNvPr id="513" name="Google Shape;513;p14"/>
          <p:cNvSpPr txBox="1">
            <a:spLocks noGrp="1"/>
          </p:cNvSpPr>
          <p:nvPr>
            <p:ph type="title"/>
          </p:nvPr>
        </p:nvSpPr>
        <p:spPr>
          <a:xfrm>
            <a:off x="2290050" y="3088788"/>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000"/>
              <a:buNone/>
              <a:defRPr sz="2400"/>
            </a:lvl1pPr>
            <a:lvl2pPr lvl="1" algn="ctr" rtl="0">
              <a:spcBef>
                <a:spcPts val="0"/>
              </a:spcBef>
              <a:spcAft>
                <a:spcPts val="0"/>
              </a:spcAft>
              <a:buClr>
                <a:schemeClr val="accent3"/>
              </a:buClr>
              <a:buSzPts val="3000"/>
              <a:buNone/>
              <a:defRPr sz="3000">
                <a:solidFill>
                  <a:schemeClr val="accent3"/>
                </a:solidFill>
              </a:defRPr>
            </a:lvl2pPr>
            <a:lvl3pPr lvl="2" algn="ctr" rtl="0">
              <a:spcBef>
                <a:spcPts val="0"/>
              </a:spcBef>
              <a:spcAft>
                <a:spcPts val="0"/>
              </a:spcAft>
              <a:buClr>
                <a:schemeClr val="accent3"/>
              </a:buClr>
              <a:buSzPts val="3000"/>
              <a:buNone/>
              <a:defRPr sz="3000">
                <a:solidFill>
                  <a:schemeClr val="accent3"/>
                </a:solidFill>
              </a:defRPr>
            </a:lvl3pPr>
            <a:lvl4pPr lvl="3" algn="ctr" rtl="0">
              <a:spcBef>
                <a:spcPts val="0"/>
              </a:spcBef>
              <a:spcAft>
                <a:spcPts val="0"/>
              </a:spcAft>
              <a:buClr>
                <a:schemeClr val="accent3"/>
              </a:buClr>
              <a:buSzPts val="3000"/>
              <a:buNone/>
              <a:defRPr sz="3000">
                <a:solidFill>
                  <a:schemeClr val="accent3"/>
                </a:solidFill>
              </a:defRPr>
            </a:lvl4pPr>
            <a:lvl5pPr lvl="4" algn="ctr" rtl="0">
              <a:spcBef>
                <a:spcPts val="0"/>
              </a:spcBef>
              <a:spcAft>
                <a:spcPts val="0"/>
              </a:spcAft>
              <a:buClr>
                <a:schemeClr val="accent3"/>
              </a:buClr>
              <a:buSzPts val="3000"/>
              <a:buNone/>
              <a:defRPr sz="3000">
                <a:solidFill>
                  <a:schemeClr val="accent3"/>
                </a:solidFill>
              </a:defRPr>
            </a:lvl5pPr>
            <a:lvl6pPr lvl="5" algn="ctr" rtl="0">
              <a:spcBef>
                <a:spcPts val="0"/>
              </a:spcBef>
              <a:spcAft>
                <a:spcPts val="0"/>
              </a:spcAft>
              <a:buClr>
                <a:schemeClr val="accent3"/>
              </a:buClr>
              <a:buSzPts val="3000"/>
              <a:buNone/>
              <a:defRPr sz="3000">
                <a:solidFill>
                  <a:schemeClr val="accent3"/>
                </a:solidFill>
              </a:defRPr>
            </a:lvl6pPr>
            <a:lvl7pPr lvl="6" algn="ctr" rtl="0">
              <a:spcBef>
                <a:spcPts val="0"/>
              </a:spcBef>
              <a:spcAft>
                <a:spcPts val="0"/>
              </a:spcAft>
              <a:buClr>
                <a:schemeClr val="accent3"/>
              </a:buClr>
              <a:buSzPts val="3000"/>
              <a:buNone/>
              <a:defRPr sz="3000">
                <a:solidFill>
                  <a:schemeClr val="accent3"/>
                </a:solidFill>
              </a:defRPr>
            </a:lvl7pPr>
            <a:lvl8pPr lvl="7" algn="ctr" rtl="0">
              <a:spcBef>
                <a:spcPts val="0"/>
              </a:spcBef>
              <a:spcAft>
                <a:spcPts val="0"/>
              </a:spcAft>
              <a:buClr>
                <a:schemeClr val="accent3"/>
              </a:buClr>
              <a:buSzPts val="3000"/>
              <a:buNone/>
              <a:defRPr sz="3000">
                <a:solidFill>
                  <a:schemeClr val="accent3"/>
                </a:solidFill>
              </a:defRPr>
            </a:lvl8pPr>
            <a:lvl9pPr lvl="8" algn="ctr" rtl="0">
              <a:spcBef>
                <a:spcPts val="0"/>
              </a:spcBef>
              <a:spcAft>
                <a:spcPts val="0"/>
              </a:spcAft>
              <a:buClr>
                <a:schemeClr val="accent3"/>
              </a:buClr>
              <a:buSzPts val="3000"/>
              <a:buNone/>
              <a:defRPr sz="3000">
                <a:solidFill>
                  <a:schemeClr val="accent3"/>
                </a:solidFill>
              </a:defRPr>
            </a:lvl9pPr>
          </a:lstStyle>
          <a:p>
            <a:endParaRPr/>
          </a:p>
        </p:txBody>
      </p:sp>
      <p:sp>
        <p:nvSpPr>
          <p:cNvPr id="514" name="Google Shape;514;p14"/>
          <p:cNvSpPr txBox="1">
            <a:spLocks noGrp="1"/>
          </p:cNvSpPr>
          <p:nvPr>
            <p:ph type="subTitle" idx="1"/>
          </p:nvPr>
        </p:nvSpPr>
        <p:spPr>
          <a:xfrm>
            <a:off x="1265950" y="1522825"/>
            <a:ext cx="6612000" cy="160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500"/>
              <a:buNone/>
              <a:defRPr sz="3000"/>
            </a:lvl1pPr>
            <a:lvl2pPr lvl="1" algn="ctr" rtl="0">
              <a:lnSpc>
                <a:spcPct val="100000"/>
              </a:lnSpc>
              <a:spcBef>
                <a:spcPts val="1600"/>
              </a:spcBef>
              <a:spcAft>
                <a:spcPts val="0"/>
              </a:spcAft>
              <a:buClr>
                <a:schemeClr val="accent3"/>
              </a:buClr>
              <a:buSzPts val="2500"/>
              <a:buNone/>
              <a:defRPr sz="2500">
                <a:solidFill>
                  <a:schemeClr val="accent3"/>
                </a:solidFill>
              </a:defRPr>
            </a:lvl2pPr>
            <a:lvl3pPr lvl="2" algn="ctr" rtl="0">
              <a:lnSpc>
                <a:spcPct val="100000"/>
              </a:lnSpc>
              <a:spcBef>
                <a:spcPts val="1600"/>
              </a:spcBef>
              <a:spcAft>
                <a:spcPts val="0"/>
              </a:spcAft>
              <a:buClr>
                <a:schemeClr val="accent3"/>
              </a:buClr>
              <a:buSzPts val="2500"/>
              <a:buNone/>
              <a:defRPr sz="2500">
                <a:solidFill>
                  <a:schemeClr val="accent3"/>
                </a:solidFill>
              </a:defRPr>
            </a:lvl3pPr>
            <a:lvl4pPr lvl="3" algn="ctr" rtl="0">
              <a:lnSpc>
                <a:spcPct val="100000"/>
              </a:lnSpc>
              <a:spcBef>
                <a:spcPts val="1600"/>
              </a:spcBef>
              <a:spcAft>
                <a:spcPts val="0"/>
              </a:spcAft>
              <a:buClr>
                <a:schemeClr val="accent3"/>
              </a:buClr>
              <a:buSzPts val="2500"/>
              <a:buNone/>
              <a:defRPr sz="2500">
                <a:solidFill>
                  <a:schemeClr val="accent3"/>
                </a:solidFill>
              </a:defRPr>
            </a:lvl4pPr>
            <a:lvl5pPr lvl="4" algn="ctr" rtl="0">
              <a:lnSpc>
                <a:spcPct val="100000"/>
              </a:lnSpc>
              <a:spcBef>
                <a:spcPts val="1600"/>
              </a:spcBef>
              <a:spcAft>
                <a:spcPts val="0"/>
              </a:spcAft>
              <a:buClr>
                <a:schemeClr val="accent3"/>
              </a:buClr>
              <a:buSzPts val="2500"/>
              <a:buNone/>
              <a:defRPr sz="2500">
                <a:solidFill>
                  <a:schemeClr val="accent3"/>
                </a:solidFill>
              </a:defRPr>
            </a:lvl5pPr>
            <a:lvl6pPr lvl="5" algn="ctr" rtl="0">
              <a:lnSpc>
                <a:spcPct val="100000"/>
              </a:lnSpc>
              <a:spcBef>
                <a:spcPts val="1600"/>
              </a:spcBef>
              <a:spcAft>
                <a:spcPts val="0"/>
              </a:spcAft>
              <a:buClr>
                <a:schemeClr val="accent3"/>
              </a:buClr>
              <a:buSzPts val="2500"/>
              <a:buNone/>
              <a:defRPr sz="2500">
                <a:solidFill>
                  <a:schemeClr val="accent3"/>
                </a:solidFill>
              </a:defRPr>
            </a:lvl6pPr>
            <a:lvl7pPr lvl="6" algn="ctr" rtl="0">
              <a:lnSpc>
                <a:spcPct val="100000"/>
              </a:lnSpc>
              <a:spcBef>
                <a:spcPts val="1600"/>
              </a:spcBef>
              <a:spcAft>
                <a:spcPts val="0"/>
              </a:spcAft>
              <a:buClr>
                <a:schemeClr val="accent3"/>
              </a:buClr>
              <a:buSzPts val="2500"/>
              <a:buNone/>
              <a:defRPr sz="2500">
                <a:solidFill>
                  <a:schemeClr val="accent3"/>
                </a:solidFill>
              </a:defRPr>
            </a:lvl7pPr>
            <a:lvl8pPr lvl="7" algn="ctr" rtl="0">
              <a:lnSpc>
                <a:spcPct val="100000"/>
              </a:lnSpc>
              <a:spcBef>
                <a:spcPts val="1600"/>
              </a:spcBef>
              <a:spcAft>
                <a:spcPts val="0"/>
              </a:spcAft>
              <a:buClr>
                <a:schemeClr val="accent3"/>
              </a:buClr>
              <a:buSzPts val="2500"/>
              <a:buNone/>
              <a:defRPr sz="2500">
                <a:solidFill>
                  <a:schemeClr val="accent3"/>
                </a:solidFill>
              </a:defRPr>
            </a:lvl8pPr>
            <a:lvl9pPr lvl="8" algn="ctr" rtl="0">
              <a:lnSpc>
                <a:spcPct val="100000"/>
              </a:lnSpc>
              <a:spcBef>
                <a:spcPts val="1600"/>
              </a:spcBef>
              <a:spcAft>
                <a:spcPts val="1600"/>
              </a:spcAft>
              <a:buClr>
                <a:schemeClr val="accent3"/>
              </a:buClr>
              <a:buSzPts val="2500"/>
              <a:buNone/>
              <a:defRPr sz="2500">
                <a:solidFill>
                  <a:schemeClr val="accent3"/>
                </a:solidFill>
              </a:defRPr>
            </a:lvl9pPr>
          </a:lstStyle>
          <a:p>
            <a:endParaRPr/>
          </a:p>
        </p:txBody>
      </p:sp>
      <p:grpSp>
        <p:nvGrpSpPr>
          <p:cNvPr id="515" name="Google Shape;515;p14"/>
          <p:cNvGrpSpPr/>
          <p:nvPr/>
        </p:nvGrpSpPr>
        <p:grpSpPr>
          <a:xfrm>
            <a:off x="208322" y="4074940"/>
            <a:ext cx="1423402" cy="1424066"/>
            <a:chOff x="1425475" y="2707650"/>
            <a:chExt cx="766300" cy="766575"/>
          </a:xfrm>
        </p:grpSpPr>
        <p:sp>
          <p:nvSpPr>
            <p:cNvPr id="516" name="Google Shape;516;p14"/>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14"/>
          <p:cNvSpPr/>
          <p:nvPr/>
        </p:nvSpPr>
        <p:spPr>
          <a:xfrm rot="-5747619">
            <a:off x="7483276" y="37328"/>
            <a:ext cx="539414" cy="801368"/>
          </a:xfrm>
          <a:custGeom>
            <a:avLst/>
            <a:gdLst/>
            <a:ahLst/>
            <a:cxnLst/>
            <a:rect l="l" t="t" r="r" b="b"/>
            <a:pathLst>
              <a:path w="5410" h="8037" extrusionOk="0">
                <a:moveTo>
                  <a:pt x="3102" y="484"/>
                </a:moveTo>
                <a:cubicBezTo>
                  <a:pt x="3136" y="484"/>
                  <a:pt x="3169" y="495"/>
                  <a:pt x="3202" y="506"/>
                </a:cubicBezTo>
                <a:lnTo>
                  <a:pt x="3489" y="573"/>
                </a:lnTo>
                <a:cubicBezTo>
                  <a:pt x="3676" y="617"/>
                  <a:pt x="3853" y="661"/>
                  <a:pt x="4041" y="716"/>
                </a:cubicBezTo>
                <a:cubicBezTo>
                  <a:pt x="4394" y="793"/>
                  <a:pt x="4747" y="882"/>
                  <a:pt x="5111" y="959"/>
                </a:cubicBezTo>
                <a:cubicBezTo>
                  <a:pt x="5078" y="1080"/>
                  <a:pt x="5034" y="1191"/>
                  <a:pt x="4968" y="1301"/>
                </a:cubicBezTo>
                <a:cubicBezTo>
                  <a:pt x="4659" y="1213"/>
                  <a:pt x="4361" y="1136"/>
                  <a:pt x="4052" y="1058"/>
                </a:cubicBezTo>
                <a:cubicBezTo>
                  <a:pt x="3875" y="1014"/>
                  <a:pt x="3698" y="970"/>
                  <a:pt x="3522" y="915"/>
                </a:cubicBezTo>
                <a:cubicBezTo>
                  <a:pt x="3445" y="893"/>
                  <a:pt x="3356" y="871"/>
                  <a:pt x="3279" y="849"/>
                </a:cubicBezTo>
                <a:cubicBezTo>
                  <a:pt x="3224" y="838"/>
                  <a:pt x="3180" y="815"/>
                  <a:pt x="3125" y="815"/>
                </a:cubicBezTo>
                <a:cubicBezTo>
                  <a:pt x="3113" y="705"/>
                  <a:pt x="3102" y="595"/>
                  <a:pt x="3102" y="484"/>
                </a:cubicBezTo>
                <a:close/>
                <a:moveTo>
                  <a:pt x="3180" y="1036"/>
                </a:moveTo>
                <a:cubicBezTo>
                  <a:pt x="3191" y="1036"/>
                  <a:pt x="3202" y="1047"/>
                  <a:pt x="3213" y="1047"/>
                </a:cubicBezTo>
                <a:cubicBezTo>
                  <a:pt x="3301" y="1069"/>
                  <a:pt x="3389" y="1102"/>
                  <a:pt x="3489" y="1124"/>
                </a:cubicBezTo>
                <a:cubicBezTo>
                  <a:pt x="3654" y="1169"/>
                  <a:pt x="3831" y="1213"/>
                  <a:pt x="3996" y="1257"/>
                </a:cubicBezTo>
                <a:cubicBezTo>
                  <a:pt x="4283" y="1323"/>
                  <a:pt x="4570" y="1389"/>
                  <a:pt x="4857" y="1445"/>
                </a:cubicBezTo>
                <a:cubicBezTo>
                  <a:pt x="4747" y="1588"/>
                  <a:pt x="4593" y="1721"/>
                  <a:pt x="4427" y="1820"/>
                </a:cubicBezTo>
                <a:cubicBezTo>
                  <a:pt x="4074" y="1721"/>
                  <a:pt x="3732" y="1632"/>
                  <a:pt x="3378" y="1533"/>
                </a:cubicBezTo>
                <a:cubicBezTo>
                  <a:pt x="3312" y="1422"/>
                  <a:pt x="3257" y="1301"/>
                  <a:pt x="3224" y="1180"/>
                </a:cubicBezTo>
                <a:cubicBezTo>
                  <a:pt x="3202" y="1136"/>
                  <a:pt x="3191" y="1080"/>
                  <a:pt x="3180" y="1036"/>
                </a:cubicBezTo>
                <a:close/>
                <a:moveTo>
                  <a:pt x="3555" y="1798"/>
                </a:moveTo>
                <a:cubicBezTo>
                  <a:pt x="3654" y="1820"/>
                  <a:pt x="3765" y="1853"/>
                  <a:pt x="3864" y="1875"/>
                </a:cubicBezTo>
                <a:cubicBezTo>
                  <a:pt x="3985" y="1897"/>
                  <a:pt x="4107" y="1919"/>
                  <a:pt x="4217" y="1941"/>
                </a:cubicBezTo>
                <a:cubicBezTo>
                  <a:pt x="4129" y="1996"/>
                  <a:pt x="4041" y="2041"/>
                  <a:pt x="3952" y="2074"/>
                </a:cubicBezTo>
                <a:cubicBezTo>
                  <a:pt x="3908" y="2096"/>
                  <a:pt x="3864" y="2107"/>
                  <a:pt x="3820" y="2129"/>
                </a:cubicBezTo>
                <a:cubicBezTo>
                  <a:pt x="3809" y="2107"/>
                  <a:pt x="3787" y="2085"/>
                  <a:pt x="3776" y="2074"/>
                </a:cubicBezTo>
                <a:cubicBezTo>
                  <a:pt x="3698" y="1985"/>
                  <a:pt x="3621" y="1886"/>
                  <a:pt x="3555" y="1798"/>
                </a:cubicBezTo>
                <a:close/>
                <a:moveTo>
                  <a:pt x="3732" y="2548"/>
                </a:moveTo>
                <a:cubicBezTo>
                  <a:pt x="3864" y="2703"/>
                  <a:pt x="3996" y="2857"/>
                  <a:pt x="4118" y="3023"/>
                </a:cubicBezTo>
                <a:cubicBezTo>
                  <a:pt x="3985" y="2968"/>
                  <a:pt x="3853" y="2913"/>
                  <a:pt x="3721" y="2868"/>
                </a:cubicBezTo>
                <a:cubicBezTo>
                  <a:pt x="3588" y="2813"/>
                  <a:pt x="3456" y="2769"/>
                  <a:pt x="3323" y="2725"/>
                </a:cubicBezTo>
                <a:cubicBezTo>
                  <a:pt x="3456" y="2659"/>
                  <a:pt x="3599" y="2604"/>
                  <a:pt x="3732" y="2548"/>
                </a:cubicBezTo>
                <a:close/>
                <a:moveTo>
                  <a:pt x="3069" y="2846"/>
                </a:moveTo>
                <a:cubicBezTo>
                  <a:pt x="3136" y="2857"/>
                  <a:pt x="3202" y="2879"/>
                  <a:pt x="3268" y="2890"/>
                </a:cubicBezTo>
                <a:cubicBezTo>
                  <a:pt x="3400" y="2935"/>
                  <a:pt x="3533" y="2979"/>
                  <a:pt x="3665" y="3023"/>
                </a:cubicBezTo>
                <a:cubicBezTo>
                  <a:pt x="3875" y="3089"/>
                  <a:pt x="4074" y="3166"/>
                  <a:pt x="4272" y="3244"/>
                </a:cubicBezTo>
                <a:cubicBezTo>
                  <a:pt x="4405" y="3453"/>
                  <a:pt x="4504" y="3685"/>
                  <a:pt x="4526" y="3928"/>
                </a:cubicBezTo>
                <a:cubicBezTo>
                  <a:pt x="4195" y="3796"/>
                  <a:pt x="3853" y="3663"/>
                  <a:pt x="3511" y="3542"/>
                </a:cubicBezTo>
                <a:cubicBezTo>
                  <a:pt x="3301" y="3464"/>
                  <a:pt x="3091" y="3398"/>
                  <a:pt x="2893" y="3321"/>
                </a:cubicBezTo>
                <a:cubicBezTo>
                  <a:pt x="2782" y="3288"/>
                  <a:pt x="2672" y="3255"/>
                  <a:pt x="2562" y="3222"/>
                </a:cubicBezTo>
                <a:cubicBezTo>
                  <a:pt x="2562" y="3222"/>
                  <a:pt x="2551" y="3211"/>
                  <a:pt x="2540" y="3211"/>
                </a:cubicBezTo>
                <a:cubicBezTo>
                  <a:pt x="2650" y="3111"/>
                  <a:pt x="2771" y="3023"/>
                  <a:pt x="2904" y="2946"/>
                </a:cubicBezTo>
                <a:cubicBezTo>
                  <a:pt x="2959" y="2913"/>
                  <a:pt x="3014" y="2879"/>
                  <a:pt x="3069" y="2846"/>
                </a:cubicBezTo>
                <a:close/>
                <a:moveTo>
                  <a:pt x="2385" y="3387"/>
                </a:moveTo>
                <a:cubicBezTo>
                  <a:pt x="2429" y="3398"/>
                  <a:pt x="2484" y="3409"/>
                  <a:pt x="2528" y="3420"/>
                </a:cubicBezTo>
                <a:cubicBezTo>
                  <a:pt x="2639" y="3453"/>
                  <a:pt x="2738" y="3487"/>
                  <a:pt x="2849" y="3520"/>
                </a:cubicBezTo>
                <a:cubicBezTo>
                  <a:pt x="3047" y="3586"/>
                  <a:pt x="3246" y="3652"/>
                  <a:pt x="3445" y="3718"/>
                </a:cubicBezTo>
                <a:cubicBezTo>
                  <a:pt x="3809" y="3851"/>
                  <a:pt x="4173" y="3972"/>
                  <a:pt x="4537" y="4116"/>
                </a:cubicBezTo>
                <a:cubicBezTo>
                  <a:pt x="4526" y="4325"/>
                  <a:pt x="4449" y="4502"/>
                  <a:pt x="4339" y="4668"/>
                </a:cubicBezTo>
                <a:cubicBezTo>
                  <a:pt x="3963" y="4513"/>
                  <a:pt x="3599" y="4358"/>
                  <a:pt x="3235" y="4193"/>
                </a:cubicBezTo>
                <a:cubicBezTo>
                  <a:pt x="3025" y="4105"/>
                  <a:pt x="2815" y="4027"/>
                  <a:pt x="2606" y="3939"/>
                </a:cubicBezTo>
                <a:cubicBezTo>
                  <a:pt x="2473" y="3884"/>
                  <a:pt x="2341" y="3818"/>
                  <a:pt x="2197" y="3762"/>
                </a:cubicBezTo>
                <a:cubicBezTo>
                  <a:pt x="2219" y="3674"/>
                  <a:pt x="2253" y="3586"/>
                  <a:pt x="2308" y="3498"/>
                </a:cubicBezTo>
                <a:cubicBezTo>
                  <a:pt x="2330" y="3464"/>
                  <a:pt x="2363" y="3420"/>
                  <a:pt x="2385" y="3387"/>
                </a:cubicBezTo>
                <a:close/>
                <a:moveTo>
                  <a:pt x="2164" y="4049"/>
                </a:moveTo>
                <a:cubicBezTo>
                  <a:pt x="2286" y="4105"/>
                  <a:pt x="2418" y="4138"/>
                  <a:pt x="2551" y="4193"/>
                </a:cubicBezTo>
                <a:cubicBezTo>
                  <a:pt x="2749" y="4270"/>
                  <a:pt x="2959" y="4347"/>
                  <a:pt x="3169" y="4414"/>
                </a:cubicBezTo>
                <a:cubicBezTo>
                  <a:pt x="3522" y="4535"/>
                  <a:pt x="3864" y="4668"/>
                  <a:pt x="4217" y="4789"/>
                </a:cubicBezTo>
                <a:cubicBezTo>
                  <a:pt x="4052" y="4966"/>
                  <a:pt x="3842" y="5087"/>
                  <a:pt x="3621" y="5186"/>
                </a:cubicBezTo>
                <a:cubicBezTo>
                  <a:pt x="3423" y="5120"/>
                  <a:pt x="3224" y="5043"/>
                  <a:pt x="3025" y="4966"/>
                </a:cubicBezTo>
                <a:cubicBezTo>
                  <a:pt x="2904" y="4921"/>
                  <a:pt x="2782" y="4866"/>
                  <a:pt x="2661" y="4811"/>
                </a:cubicBezTo>
                <a:cubicBezTo>
                  <a:pt x="2540" y="4767"/>
                  <a:pt x="2418" y="4690"/>
                  <a:pt x="2297" y="4656"/>
                </a:cubicBezTo>
                <a:lnTo>
                  <a:pt x="2286" y="4656"/>
                </a:lnTo>
                <a:cubicBezTo>
                  <a:pt x="2253" y="4568"/>
                  <a:pt x="2219" y="4469"/>
                  <a:pt x="2197" y="4381"/>
                </a:cubicBezTo>
                <a:cubicBezTo>
                  <a:pt x="2175" y="4270"/>
                  <a:pt x="2164" y="4160"/>
                  <a:pt x="2164" y="4049"/>
                </a:cubicBezTo>
                <a:close/>
                <a:moveTo>
                  <a:pt x="2440" y="4966"/>
                </a:moveTo>
                <a:lnTo>
                  <a:pt x="2440" y="4966"/>
                </a:lnTo>
                <a:cubicBezTo>
                  <a:pt x="2484" y="4988"/>
                  <a:pt x="2528" y="4999"/>
                  <a:pt x="2573" y="5021"/>
                </a:cubicBezTo>
                <a:cubicBezTo>
                  <a:pt x="2694" y="5065"/>
                  <a:pt x="2815" y="5109"/>
                  <a:pt x="2937" y="5153"/>
                </a:cubicBezTo>
                <a:cubicBezTo>
                  <a:pt x="3069" y="5208"/>
                  <a:pt x="3202" y="5241"/>
                  <a:pt x="3334" y="5286"/>
                </a:cubicBezTo>
                <a:cubicBezTo>
                  <a:pt x="3125" y="5341"/>
                  <a:pt x="2926" y="5385"/>
                  <a:pt x="2716" y="5418"/>
                </a:cubicBezTo>
                <a:cubicBezTo>
                  <a:pt x="2617" y="5264"/>
                  <a:pt x="2517" y="5120"/>
                  <a:pt x="2440" y="4966"/>
                </a:cubicBezTo>
                <a:close/>
                <a:moveTo>
                  <a:pt x="2528" y="5826"/>
                </a:moveTo>
                <a:cubicBezTo>
                  <a:pt x="2595" y="5948"/>
                  <a:pt x="2672" y="6058"/>
                  <a:pt x="2738" y="6180"/>
                </a:cubicBezTo>
                <a:cubicBezTo>
                  <a:pt x="2771" y="6235"/>
                  <a:pt x="2804" y="6301"/>
                  <a:pt x="2827" y="6356"/>
                </a:cubicBezTo>
                <a:cubicBezTo>
                  <a:pt x="2683" y="6301"/>
                  <a:pt x="2540" y="6235"/>
                  <a:pt x="2396" y="6169"/>
                </a:cubicBezTo>
                <a:cubicBezTo>
                  <a:pt x="2275" y="6113"/>
                  <a:pt x="2153" y="6058"/>
                  <a:pt x="2032" y="6014"/>
                </a:cubicBezTo>
                <a:cubicBezTo>
                  <a:pt x="1977" y="5981"/>
                  <a:pt x="1921" y="5959"/>
                  <a:pt x="1866" y="5937"/>
                </a:cubicBezTo>
                <a:cubicBezTo>
                  <a:pt x="1899" y="5937"/>
                  <a:pt x="1932" y="5926"/>
                  <a:pt x="1955" y="5926"/>
                </a:cubicBezTo>
                <a:cubicBezTo>
                  <a:pt x="2142" y="5882"/>
                  <a:pt x="2330" y="5860"/>
                  <a:pt x="2528" y="5826"/>
                </a:cubicBezTo>
                <a:close/>
                <a:moveTo>
                  <a:pt x="1568" y="6014"/>
                </a:moveTo>
                <a:cubicBezTo>
                  <a:pt x="1568" y="6025"/>
                  <a:pt x="1579" y="6036"/>
                  <a:pt x="1579" y="6047"/>
                </a:cubicBezTo>
                <a:cubicBezTo>
                  <a:pt x="1634" y="6091"/>
                  <a:pt x="1712" y="6113"/>
                  <a:pt x="1767" y="6136"/>
                </a:cubicBezTo>
                <a:cubicBezTo>
                  <a:pt x="1822" y="6158"/>
                  <a:pt x="1888" y="6191"/>
                  <a:pt x="1944" y="6213"/>
                </a:cubicBezTo>
                <a:lnTo>
                  <a:pt x="2308" y="6367"/>
                </a:lnTo>
                <a:cubicBezTo>
                  <a:pt x="2517" y="6456"/>
                  <a:pt x="2727" y="6544"/>
                  <a:pt x="2937" y="6632"/>
                </a:cubicBezTo>
                <a:cubicBezTo>
                  <a:pt x="3003" y="6820"/>
                  <a:pt x="3036" y="7007"/>
                  <a:pt x="3036" y="7206"/>
                </a:cubicBezTo>
                <a:cubicBezTo>
                  <a:pt x="2683" y="7052"/>
                  <a:pt x="2330" y="6919"/>
                  <a:pt x="1966" y="6776"/>
                </a:cubicBezTo>
                <a:cubicBezTo>
                  <a:pt x="1767" y="6698"/>
                  <a:pt x="1557" y="6621"/>
                  <a:pt x="1347" y="6544"/>
                </a:cubicBezTo>
                <a:lnTo>
                  <a:pt x="1027" y="6422"/>
                </a:lnTo>
                <a:cubicBezTo>
                  <a:pt x="983" y="6411"/>
                  <a:pt x="939" y="6389"/>
                  <a:pt x="906" y="6367"/>
                </a:cubicBezTo>
                <a:cubicBezTo>
                  <a:pt x="917" y="6356"/>
                  <a:pt x="928" y="6345"/>
                  <a:pt x="939" y="6334"/>
                </a:cubicBezTo>
                <a:cubicBezTo>
                  <a:pt x="1127" y="6191"/>
                  <a:pt x="1347" y="6091"/>
                  <a:pt x="1568" y="6014"/>
                </a:cubicBezTo>
                <a:close/>
                <a:moveTo>
                  <a:pt x="3073" y="1"/>
                </a:moveTo>
                <a:cubicBezTo>
                  <a:pt x="3038" y="1"/>
                  <a:pt x="3002" y="21"/>
                  <a:pt x="2992" y="65"/>
                </a:cubicBezTo>
                <a:cubicBezTo>
                  <a:pt x="2871" y="462"/>
                  <a:pt x="2849" y="860"/>
                  <a:pt x="2959" y="1257"/>
                </a:cubicBezTo>
                <a:cubicBezTo>
                  <a:pt x="3047" y="1632"/>
                  <a:pt x="3246" y="1963"/>
                  <a:pt x="3489" y="2261"/>
                </a:cubicBezTo>
                <a:cubicBezTo>
                  <a:pt x="3069" y="2416"/>
                  <a:pt x="2661" y="2581"/>
                  <a:pt x="2330" y="2879"/>
                </a:cubicBezTo>
                <a:cubicBezTo>
                  <a:pt x="1844" y="3299"/>
                  <a:pt x="1668" y="3895"/>
                  <a:pt x="1833" y="4502"/>
                </a:cubicBezTo>
                <a:cubicBezTo>
                  <a:pt x="1921" y="4866"/>
                  <a:pt x="2098" y="5164"/>
                  <a:pt x="2297" y="5473"/>
                </a:cubicBezTo>
                <a:cubicBezTo>
                  <a:pt x="1921" y="5517"/>
                  <a:pt x="1557" y="5584"/>
                  <a:pt x="1215" y="5727"/>
                </a:cubicBezTo>
                <a:cubicBezTo>
                  <a:pt x="674" y="5959"/>
                  <a:pt x="1" y="6511"/>
                  <a:pt x="111" y="7173"/>
                </a:cubicBezTo>
                <a:cubicBezTo>
                  <a:pt x="128" y="7263"/>
                  <a:pt x="196" y="7307"/>
                  <a:pt x="265" y="7307"/>
                </a:cubicBezTo>
                <a:cubicBezTo>
                  <a:pt x="331" y="7307"/>
                  <a:pt x="399" y="7266"/>
                  <a:pt x="420" y="7184"/>
                </a:cubicBezTo>
                <a:cubicBezTo>
                  <a:pt x="487" y="6930"/>
                  <a:pt x="586" y="6709"/>
                  <a:pt x="751" y="6522"/>
                </a:cubicBezTo>
                <a:cubicBezTo>
                  <a:pt x="807" y="6555"/>
                  <a:pt x="884" y="6577"/>
                  <a:pt x="950" y="6610"/>
                </a:cubicBezTo>
                <a:cubicBezTo>
                  <a:pt x="1049" y="6654"/>
                  <a:pt x="1160" y="6698"/>
                  <a:pt x="1259" y="6743"/>
                </a:cubicBezTo>
                <a:cubicBezTo>
                  <a:pt x="1469" y="6820"/>
                  <a:pt x="1679" y="6908"/>
                  <a:pt x="1877" y="6985"/>
                </a:cubicBezTo>
                <a:cubicBezTo>
                  <a:pt x="2253" y="7129"/>
                  <a:pt x="2628" y="7283"/>
                  <a:pt x="3014" y="7416"/>
                </a:cubicBezTo>
                <a:cubicBezTo>
                  <a:pt x="2992" y="7548"/>
                  <a:pt x="2948" y="7681"/>
                  <a:pt x="2860" y="7813"/>
                </a:cubicBezTo>
                <a:cubicBezTo>
                  <a:pt x="2800" y="7915"/>
                  <a:pt x="2885" y="8037"/>
                  <a:pt x="2982" y="8037"/>
                </a:cubicBezTo>
                <a:cubicBezTo>
                  <a:pt x="3011" y="8037"/>
                  <a:pt x="3041" y="8026"/>
                  <a:pt x="3069" y="8001"/>
                </a:cubicBezTo>
                <a:cubicBezTo>
                  <a:pt x="3610" y="7493"/>
                  <a:pt x="3456" y="6676"/>
                  <a:pt x="3136" y="6091"/>
                </a:cubicBezTo>
                <a:cubicBezTo>
                  <a:pt x="3080" y="5981"/>
                  <a:pt x="3014" y="5871"/>
                  <a:pt x="2948" y="5760"/>
                </a:cubicBezTo>
                <a:cubicBezTo>
                  <a:pt x="3334" y="5694"/>
                  <a:pt x="3710" y="5606"/>
                  <a:pt x="4063" y="5407"/>
                </a:cubicBezTo>
                <a:cubicBezTo>
                  <a:pt x="4637" y="5076"/>
                  <a:pt x="5034" y="4480"/>
                  <a:pt x="4902" y="3796"/>
                </a:cubicBezTo>
                <a:cubicBezTo>
                  <a:pt x="4791" y="3233"/>
                  <a:pt x="4438" y="2813"/>
                  <a:pt x="4063" y="2394"/>
                </a:cubicBezTo>
                <a:cubicBezTo>
                  <a:pt x="4250" y="2305"/>
                  <a:pt x="4427" y="2206"/>
                  <a:pt x="4604" y="2085"/>
                </a:cubicBezTo>
                <a:cubicBezTo>
                  <a:pt x="5056" y="1765"/>
                  <a:pt x="5409" y="1169"/>
                  <a:pt x="5244" y="606"/>
                </a:cubicBezTo>
                <a:cubicBezTo>
                  <a:pt x="5234" y="572"/>
                  <a:pt x="5208" y="558"/>
                  <a:pt x="5183" y="558"/>
                </a:cubicBezTo>
                <a:cubicBezTo>
                  <a:pt x="5149" y="558"/>
                  <a:pt x="5116" y="584"/>
                  <a:pt x="5122" y="628"/>
                </a:cubicBezTo>
                <a:cubicBezTo>
                  <a:pt x="5122" y="694"/>
                  <a:pt x="5122" y="749"/>
                  <a:pt x="5122" y="815"/>
                </a:cubicBezTo>
                <a:cubicBezTo>
                  <a:pt x="4780" y="716"/>
                  <a:pt x="4438" y="617"/>
                  <a:pt x="4096" y="528"/>
                </a:cubicBezTo>
                <a:cubicBezTo>
                  <a:pt x="3908" y="484"/>
                  <a:pt x="3721" y="440"/>
                  <a:pt x="3533" y="385"/>
                </a:cubicBezTo>
                <a:cubicBezTo>
                  <a:pt x="3456" y="363"/>
                  <a:pt x="3367" y="352"/>
                  <a:pt x="3279" y="330"/>
                </a:cubicBezTo>
                <a:cubicBezTo>
                  <a:pt x="3224" y="308"/>
                  <a:pt x="3169" y="297"/>
                  <a:pt x="3113" y="286"/>
                </a:cubicBezTo>
                <a:cubicBezTo>
                  <a:pt x="3125" y="219"/>
                  <a:pt x="3125" y="153"/>
                  <a:pt x="3147" y="87"/>
                </a:cubicBezTo>
                <a:cubicBezTo>
                  <a:pt x="3159" y="32"/>
                  <a:pt x="3117" y="1"/>
                  <a:pt x="3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rot="5400000" flipH="1">
            <a:off x="-941601" y="-1796751"/>
            <a:ext cx="3011700" cy="301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rot="5400000" flipH="1">
            <a:off x="7084645" y="3543065"/>
            <a:ext cx="2208600" cy="22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rot="-5400000">
            <a:off x="3759100" y="416375"/>
            <a:ext cx="69000" cy="8384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rot="10800000" flipH="1">
            <a:off x="103222" y="3906481"/>
            <a:ext cx="401255" cy="126539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536;p14"/>
          <p:cNvGrpSpPr/>
          <p:nvPr/>
        </p:nvGrpSpPr>
        <p:grpSpPr>
          <a:xfrm rot="-5400000">
            <a:off x="-598789" y="-655005"/>
            <a:ext cx="1401817" cy="1401817"/>
            <a:chOff x="-763875" y="1722750"/>
            <a:chExt cx="933300" cy="933300"/>
          </a:xfrm>
        </p:grpSpPr>
        <p:sp>
          <p:nvSpPr>
            <p:cNvPr id="537" name="Google Shape;537;p14"/>
            <p:cNvSpPr/>
            <p:nvPr/>
          </p:nvSpPr>
          <p:spPr>
            <a:xfrm>
              <a:off x="-763875" y="1722750"/>
              <a:ext cx="933300" cy="9333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679575" y="1807050"/>
              <a:ext cx="764700" cy="7647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594450" y="1892175"/>
              <a:ext cx="594600" cy="5943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514450" y="1972300"/>
              <a:ext cx="434700" cy="4344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14"/>
          <p:cNvSpPr/>
          <p:nvPr/>
        </p:nvSpPr>
        <p:spPr>
          <a:xfrm rot="5400000" flipH="1">
            <a:off x="1067481" y="3968333"/>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14"/>
          <p:cNvGrpSpPr/>
          <p:nvPr/>
        </p:nvGrpSpPr>
        <p:grpSpPr>
          <a:xfrm flipH="1">
            <a:off x="7766911" y="4372500"/>
            <a:ext cx="1401819" cy="467543"/>
            <a:chOff x="1908650" y="3874300"/>
            <a:chExt cx="648750" cy="216375"/>
          </a:xfrm>
        </p:grpSpPr>
        <p:sp>
          <p:nvSpPr>
            <p:cNvPr id="543" name="Google Shape;543;p14"/>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14"/>
          <p:cNvSpPr/>
          <p:nvPr/>
        </p:nvSpPr>
        <p:spPr>
          <a:xfrm rot="5400000" flipH="1">
            <a:off x="8456036" y="4004572"/>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rot="10800000" flipH="1">
            <a:off x="598550" y="4257049"/>
            <a:ext cx="290136" cy="91482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rot="5400000" flipH="1">
            <a:off x="8177136" y="4004572"/>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4"/>
          <p:cNvSpPr/>
          <p:nvPr/>
        </p:nvSpPr>
        <p:spPr>
          <a:xfrm rot="5400000">
            <a:off x="7792148" y="815800"/>
            <a:ext cx="1940700" cy="138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14"/>
          <p:cNvGrpSpPr/>
          <p:nvPr/>
        </p:nvGrpSpPr>
        <p:grpSpPr>
          <a:xfrm>
            <a:off x="8295859" y="174800"/>
            <a:ext cx="933300" cy="933300"/>
            <a:chOff x="-763875" y="1722750"/>
            <a:chExt cx="933300" cy="933300"/>
          </a:xfrm>
        </p:grpSpPr>
        <p:sp>
          <p:nvSpPr>
            <p:cNvPr id="560" name="Google Shape;560;p14"/>
            <p:cNvSpPr/>
            <p:nvPr/>
          </p:nvSpPr>
          <p:spPr>
            <a:xfrm>
              <a:off x="-763875" y="1722750"/>
              <a:ext cx="933300" cy="933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
            <p:cNvSpPr/>
            <p:nvPr/>
          </p:nvSpPr>
          <p:spPr>
            <a:xfrm>
              <a:off x="-679575" y="1807050"/>
              <a:ext cx="764700" cy="7647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4"/>
            <p:cNvSpPr/>
            <p:nvPr/>
          </p:nvSpPr>
          <p:spPr>
            <a:xfrm>
              <a:off x="-594450" y="1892175"/>
              <a:ext cx="594600" cy="594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4"/>
            <p:cNvSpPr/>
            <p:nvPr/>
          </p:nvSpPr>
          <p:spPr>
            <a:xfrm>
              <a:off x="-514450" y="1972300"/>
              <a:ext cx="434700" cy="4344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14"/>
          <p:cNvSpPr/>
          <p:nvPr/>
        </p:nvSpPr>
        <p:spPr>
          <a:xfrm rot="-7199815">
            <a:off x="441286" y="979976"/>
            <a:ext cx="321113" cy="477050"/>
          </a:xfrm>
          <a:custGeom>
            <a:avLst/>
            <a:gdLst/>
            <a:ahLst/>
            <a:cxnLst/>
            <a:rect l="l" t="t" r="r" b="b"/>
            <a:pathLst>
              <a:path w="5410" h="8037" extrusionOk="0">
                <a:moveTo>
                  <a:pt x="3102" y="484"/>
                </a:moveTo>
                <a:cubicBezTo>
                  <a:pt x="3136" y="484"/>
                  <a:pt x="3169" y="495"/>
                  <a:pt x="3202" y="506"/>
                </a:cubicBezTo>
                <a:lnTo>
                  <a:pt x="3489" y="573"/>
                </a:lnTo>
                <a:cubicBezTo>
                  <a:pt x="3676" y="617"/>
                  <a:pt x="3853" y="661"/>
                  <a:pt x="4041" y="716"/>
                </a:cubicBezTo>
                <a:cubicBezTo>
                  <a:pt x="4394" y="793"/>
                  <a:pt x="4747" y="882"/>
                  <a:pt x="5111" y="959"/>
                </a:cubicBezTo>
                <a:cubicBezTo>
                  <a:pt x="5078" y="1080"/>
                  <a:pt x="5034" y="1191"/>
                  <a:pt x="4968" y="1301"/>
                </a:cubicBezTo>
                <a:cubicBezTo>
                  <a:pt x="4659" y="1213"/>
                  <a:pt x="4361" y="1136"/>
                  <a:pt x="4052" y="1058"/>
                </a:cubicBezTo>
                <a:cubicBezTo>
                  <a:pt x="3875" y="1014"/>
                  <a:pt x="3698" y="970"/>
                  <a:pt x="3522" y="915"/>
                </a:cubicBezTo>
                <a:cubicBezTo>
                  <a:pt x="3445" y="893"/>
                  <a:pt x="3356" y="871"/>
                  <a:pt x="3279" y="849"/>
                </a:cubicBezTo>
                <a:cubicBezTo>
                  <a:pt x="3224" y="838"/>
                  <a:pt x="3180" y="815"/>
                  <a:pt x="3125" y="815"/>
                </a:cubicBezTo>
                <a:cubicBezTo>
                  <a:pt x="3113" y="705"/>
                  <a:pt x="3102" y="595"/>
                  <a:pt x="3102" y="484"/>
                </a:cubicBezTo>
                <a:close/>
                <a:moveTo>
                  <a:pt x="3180" y="1036"/>
                </a:moveTo>
                <a:cubicBezTo>
                  <a:pt x="3191" y="1036"/>
                  <a:pt x="3202" y="1047"/>
                  <a:pt x="3213" y="1047"/>
                </a:cubicBezTo>
                <a:cubicBezTo>
                  <a:pt x="3301" y="1069"/>
                  <a:pt x="3389" y="1102"/>
                  <a:pt x="3489" y="1124"/>
                </a:cubicBezTo>
                <a:cubicBezTo>
                  <a:pt x="3654" y="1169"/>
                  <a:pt x="3831" y="1213"/>
                  <a:pt x="3996" y="1257"/>
                </a:cubicBezTo>
                <a:cubicBezTo>
                  <a:pt x="4283" y="1323"/>
                  <a:pt x="4570" y="1389"/>
                  <a:pt x="4857" y="1445"/>
                </a:cubicBezTo>
                <a:cubicBezTo>
                  <a:pt x="4747" y="1588"/>
                  <a:pt x="4593" y="1721"/>
                  <a:pt x="4427" y="1820"/>
                </a:cubicBezTo>
                <a:cubicBezTo>
                  <a:pt x="4074" y="1721"/>
                  <a:pt x="3732" y="1632"/>
                  <a:pt x="3378" y="1533"/>
                </a:cubicBezTo>
                <a:cubicBezTo>
                  <a:pt x="3312" y="1422"/>
                  <a:pt x="3257" y="1301"/>
                  <a:pt x="3224" y="1180"/>
                </a:cubicBezTo>
                <a:cubicBezTo>
                  <a:pt x="3202" y="1136"/>
                  <a:pt x="3191" y="1080"/>
                  <a:pt x="3180" y="1036"/>
                </a:cubicBezTo>
                <a:close/>
                <a:moveTo>
                  <a:pt x="3555" y="1798"/>
                </a:moveTo>
                <a:cubicBezTo>
                  <a:pt x="3654" y="1820"/>
                  <a:pt x="3765" y="1853"/>
                  <a:pt x="3864" y="1875"/>
                </a:cubicBezTo>
                <a:cubicBezTo>
                  <a:pt x="3985" y="1897"/>
                  <a:pt x="4107" y="1919"/>
                  <a:pt x="4217" y="1941"/>
                </a:cubicBezTo>
                <a:cubicBezTo>
                  <a:pt x="4129" y="1996"/>
                  <a:pt x="4041" y="2041"/>
                  <a:pt x="3952" y="2074"/>
                </a:cubicBezTo>
                <a:cubicBezTo>
                  <a:pt x="3908" y="2096"/>
                  <a:pt x="3864" y="2107"/>
                  <a:pt x="3820" y="2129"/>
                </a:cubicBezTo>
                <a:cubicBezTo>
                  <a:pt x="3809" y="2107"/>
                  <a:pt x="3787" y="2085"/>
                  <a:pt x="3776" y="2074"/>
                </a:cubicBezTo>
                <a:cubicBezTo>
                  <a:pt x="3698" y="1985"/>
                  <a:pt x="3621" y="1886"/>
                  <a:pt x="3555" y="1798"/>
                </a:cubicBezTo>
                <a:close/>
                <a:moveTo>
                  <a:pt x="3732" y="2548"/>
                </a:moveTo>
                <a:cubicBezTo>
                  <a:pt x="3864" y="2703"/>
                  <a:pt x="3996" y="2857"/>
                  <a:pt x="4118" y="3023"/>
                </a:cubicBezTo>
                <a:cubicBezTo>
                  <a:pt x="3985" y="2968"/>
                  <a:pt x="3853" y="2913"/>
                  <a:pt x="3721" y="2868"/>
                </a:cubicBezTo>
                <a:cubicBezTo>
                  <a:pt x="3588" y="2813"/>
                  <a:pt x="3456" y="2769"/>
                  <a:pt x="3323" y="2725"/>
                </a:cubicBezTo>
                <a:cubicBezTo>
                  <a:pt x="3456" y="2659"/>
                  <a:pt x="3599" y="2604"/>
                  <a:pt x="3732" y="2548"/>
                </a:cubicBezTo>
                <a:close/>
                <a:moveTo>
                  <a:pt x="3069" y="2846"/>
                </a:moveTo>
                <a:cubicBezTo>
                  <a:pt x="3136" y="2857"/>
                  <a:pt x="3202" y="2879"/>
                  <a:pt x="3268" y="2890"/>
                </a:cubicBezTo>
                <a:cubicBezTo>
                  <a:pt x="3400" y="2935"/>
                  <a:pt x="3533" y="2979"/>
                  <a:pt x="3665" y="3023"/>
                </a:cubicBezTo>
                <a:cubicBezTo>
                  <a:pt x="3875" y="3089"/>
                  <a:pt x="4074" y="3166"/>
                  <a:pt x="4272" y="3244"/>
                </a:cubicBezTo>
                <a:cubicBezTo>
                  <a:pt x="4405" y="3453"/>
                  <a:pt x="4504" y="3685"/>
                  <a:pt x="4526" y="3928"/>
                </a:cubicBezTo>
                <a:cubicBezTo>
                  <a:pt x="4195" y="3796"/>
                  <a:pt x="3853" y="3663"/>
                  <a:pt x="3511" y="3542"/>
                </a:cubicBezTo>
                <a:cubicBezTo>
                  <a:pt x="3301" y="3464"/>
                  <a:pt x="3091" y="3398"/>
                  <a:pt x="2893" y="3321"/>
                </a:cubicBezTo>
                <a:cubicBezTo>
                  <a:pt x="2782" y="3288"/>
                  <a:pt x="2672" y="3255"/>
                  <a:pt x="2562" y="3222"/>
                </a:cubicBezTo>
                <a:cubicBezTo>
                  <a:pt x="2562" y="3222"/>
                  <a:pt x="2551" y="3211"/>
                  <a:pt x="2540" y="3211"/>
                </a:cubicBezTo>
                <a:cubicBezTo>
                  <a:pt x="2650" y="3111"/>
                  <a:pt x="2771" y="3023"/>
                  <a:pt x="2904" y="2946"/>
                </a:cubicBezTo>
                <a:cubicBezTo>
                  <a:pt x="2959" y="2913"/>
                  <a:pt x="3014" y="2879"/>
                  <a:pt x="3069" y="2846"/>
                </a:cubicBezTo>
                <a:close/>
                <a:moveTo>
                  <a:pt x="2385" y="3387"/>
                </a:moveTo>
                <a:cubicBezTo>
                  <a:pt x="2429" y="3398"/>
                  <a:pt x="2484" y="3409"/>
                  <a:pt x="2528" y="3420"/>
                </a:cubicBezTo>
                <a:cubicBezTo>
                  <a:pt x="2639" y="3453"/>
                  <a:pt x="2738" y="3487"/>
                  <a:pt x="2849" y="3520"/>
                </a:cubicBezTo>
                <a:cubicBezTo>
                  <a:pt x="3047" y="3586"/>
                  <a:pt x="3246" y="3652"/>
                  <a:pt x="3445" y="3718"/>
                </a:cubicBezTo>
                <a:cubicBezTo>
                  <a:pt x="3809" y="3851"/>
                  <a:pt x="4173" y="3972"/>
                  <a:pt x="4537" y="4116"/>
                </a:cubicBezTo>
                <a:cubicBezTo>
                  <a:pt x="4526" y="4325"/>
                  <a:pt x="4449" y="4502"/>
                  <a:pt x="4339" y="4668"/>
                </a:cubicBezTo>
                <a:cubicBezTo>
                  <a:pt x="3963" y="4513"/>
                  <a:pt x="3599" y="4358"/>
                  <a:pt x="3235" y="4193"/>
                </a:cubicBezTo>
                <a:cubicBezTo>
                  <a:pt x="3025" y="4105"/>
                  <a:pt x="2815" y="4027"/>
                  <a:pt x="2606" y="3939"/>
                </a:cubicBezTo>
                <a:cubicBezTo>
                  <a:pt x="2473" y="3884"/>
                  <a:pt x="2341" y="3818"/>
                  <a:pt x="2197" y="3762"/>
                </a:cubicBezTo>
                <a:cubicBezTo>
                  <a:pt x="2219" y="3674"/>
                  <a:pt x="2253" y="3586"/>
                  <a:pt x="2308" y="3498"/>
                </a:cubicBezTo>
                <a:cubicBezTo>
                  <a:pt x="2330" y="3464"/>
                  <a:pt x="2363" y="3420"/>
                  <a:pt x="2385" y="3387"/>
                </a:cubicBezTo>
                <a:close/>
                <a:moveTo>
                  <a:pt x="2164" y="4049"/>
                </a:moveTo>
                <a:cubicBezTo>
                  <a:pt x="2286" y="4105"/>
                  <a:pt x="2418" y="4138"/>
                  <a:pt x="2551" y="4193"/>
                </a:cubicBezTo>
                <a:cubicBezTo>
                  <a:pt x="2749" y="4270"/>
                  <a:pt x="2959" y="4347"/>
                  <a:pt x="3169" y="4414"/>
                </a:cubicBezTo>
                <a:cubicBezTo>
                  <a:pt x="3522" y="4535"/>
                  <a:pt x="3864" y="4668"/>
                  <a:pt x="4217" y="4789"/>
                </a:cubicBezTo>
                <a:cubicBezTo>
                  <a:pt x="4052" y="4966"/>
                  <a:pt x="3842" y="5087"/>
                  <a:pt x="3621" y="5186"/>
                </a:cubicBezTo>
                <a:cubicBezTo>
                  <a:pt x="3423" y="5120"/>
                  <a:pt x="3224" y="5043"/>
                  <a:pt x="3025" y="4966"/>
                </a:cubicBezTo>
                <a:cubicBezTo>
                  <a:pt x="2904" y="4921"/>
                  <a:pt x="2782" y="4866"/>
                  <a:pt x="2661" y="4811"/>
                </a:cubicBezTo>
                <a:cubicBezTo>
                  <a:pt x="2540" y="4767"/>
                  <a:pt x="2418" y="4690"/>
                  <a:pt x="2297" y="4656"/>
                </a:cubicBezTo>
                <a:lnTo>
                  <a:pt x="2286" y="4656"/>
                </a:lnTo>
                <a:cubicBezTo>
                  <a:pt x="2253" y="4568"/>
                  <a:pt x="2219" y="4469"/>
                  <a:pt x="2197" y="4381"/>
                </a:cubicBezTo>
                <a:cubicBezTo>
                  <a:pt x="2175" y="4270"/>
                  <a:pt x="2164" y="4160"/>
                  <a:pt x="2164" y="4049"/>
                </a:cubicBezTo>
                <a:close/>
                <a:moveTo>
                  <a:pt x="2440" y="4966"/>
                </a:moveTo>
                <a:lnTo>
                  <a:pt x="2440" y="4966"/>
                </a:lnTo>
                <a:cubicBezTo>
                  <a:pt x="2484" y="4988"/>
                  <a:pt x="2528" y="4999"/>
                  <a:pt x="2573" y="5021"/>
                </a:cubicBezTo>
                <a:cubicBezTo>
                  <a:pt x="2694" y="5065"/>
                  <a:pt x="2815" y="5109"/>
                  <a:pt x="2937" y="5153"/>
                </a:cubicBezTo>
                <a:cubicBezTo>
                  <a:pt x="3069" y="5208"/>
                  <a:pt x="3202" y="5241"/>
                  <a:pt x="3334" y="5286"/>
                </a:cubicBezTo>
                <a:cubicBezTo>
                  <a:pt x="3125" y="5341"/>
                  <a:pt x="2926" y="5385"/>
                  <a:pt x="2716" y="5418"/>
                </a:cubicBezTo>
                <a:cubicBezTo>
                  <a:pt x="2617" y="5264"/>
                  <a:pt x="2517" y="5120"/>
                  <a:pt x="2440" y="4966"/>
                </a:cubicBezTo>
                <a:close/>
                <a:moveTo>
                  <a:pt x="2528" y="5826"/>
                </a:moveTo>
                <a:cubicBezTo>
                  <a:pt x="2595" y="5948"/>
                  <a:pt x="2672" y="6058"/>
                  <a:pt x="2738" y="6180"/>
                </a:cubicBezTo>
                <a:cubicBezTo>
                  <a:pt x="2771" y="6235"/>
                  <a:pt x="2804" y="6301"/>
                  <a:pt x="2827" y="6356"/>
                </a:cubicBezTo>
                <a:cubicBezTo>
                  <a:pt x="2683" y="6301"/>
                  <a:pt x="2540" y="6235"/>
                  <a:pt x="2396" y="6169"/>
                </a:cubicBezTo>
                <a:cubicBezTo>
                  <a:pt x="2275" y="6113"/>
                  <a:pt x="2153" y="6058"/>
                  <a:pt x="2032" y="6014"/>
                </a:cubicBezTo>
                <a:cubicBezTo>
                  <a:pt x="1977" y="5981"/>
                  <a:pt x="1921" y="5959"/>
                  <a:pt x="1866" y="5937"/>
                </a:cubicBezTo>
                <a:cubicBezTo>
                  <a:pt x="1899" y="5937"/>
                  <a:pt x="1932" y="5926"/>
                  <a:pt x="1955" y="5926"/>
                </a:cubicBezTo>
                <a:cubicBezTo>
                  <a:pt x="2142" y="5882"/>
                  <a:pt x="2330" y="5860"/>
                  <a:pt x="2528" y="5826"/>
                </a:cubicBezTo>
                <a:close/>
                <a:moveTo>
                  <a:pt x="1568" y="6014"/>
                </a:moveTo>
                <a:cubicBezTo>
                  <a:pt x="1568" y="6025"/>
                  <a:pt x="1579" y="6036"/>
                  <a:pt x="1579" y="6047"/>
                </a:cubicBezTo>
                <a:cubicBezTo>
                  <a:pt x="1634" y="6091"/>
                  <a:pt x="1712" y="6113"/>
                  <a:pt x="1767" y="6136"/>
                </a:cubicBezTo>
                <a:cubicBezTo>
                  <a:pt x="1822" y="6158"/>
                  <a:pt x="1888" y="6191"/>
                  <a:pt x="1944" y="6213"/>
                </a:cubicBezTo>
                <a:lnTo>
                  <a:pt x="2308" y="6367"/>
                </a:lnTo>
                <a:cubicBezTo>
                  <a:pt x="2517" y="6456"/>
                  <a:pt x="2727" y="6544"/>
                  <a:pt x="2937" y="6632"/>
                </a:cubicBezTo>
                <a:cubicBezTo>
                  <a:pt x="3003" y="6820"/>
                  <a:pt x="3036" y="7007"/>
                  <a:pt x="3036" y="7206"/>
                </a:cubicBezTo>
                <a:cubicBezTo>
                  <a:pt x="2683" y="7052"/>
                  <a:pt x="2330" y="6919"/>
                  <a:pt x="1966" y="6776"/>
                </a:cubicBezTo>
                <a:cubicBezTo>
                  <a:pt x="1767" y="6698"/>
                  <a:pt x="1557" y="6621"/>
                  <a:pt x="1347" y="6544"/>
                </a:cubicBezTo>
                <a:lnTo>
                  <a:pt x="1027" y="6422"/>
                </a:lnTo>
                <a:cubicBezTo>
                  <a:pt x="983" y="6411"/>
                  <a:pt x="939" y="6389"/>
                  <a:pt x="906" y="6367"/>
                </a:cubicBezTo>
                <a:cubicBezTo>
                  <a:pt x="917" y="6356"/>
                  <a:pt x="928" y="6345"/>
                  <a:pt x="939" y="6334"/>
                </a:cubicBezTo>
                <a:cubicBezTo>
                  <a:pt x="1127" y="6191"/>
                  <a:pt x="1347" y="6091"/>
                  <a:pt x="1568" y="6014"/>
                </a:cubicBezTo>
                <a:close/>
                <a:moveTo>
                  <a:pt x="3073" y="1"/>
                </a:moveTo>
                <a:cubicBezTo>
                  <a:pt x="3038" y="1"/>
                  <a:pt x="3002" y="21"/>
                  <a:pt x="2992" y="65"/>
                </a:cubicBezTo>
                <a:cubicBezTo>
                  <a:pt x="2871" y="462"/>
                  <a:pt x="2849" y="860"/>
                  <a:pt x="2959" y="1257"/>
                </a:cubicBezTo>
                <a:cubicBezTo>
                  <a:pt x="3047" y="1632"/>
                  <a:pt x="3246" y="1963"/>
                  <a:pt x="3489" y="2261"/>
                </a:cubicBezTo>
                <a:cubicBezTo>
                  <a:pt x="3069" y="2416"/>
                  <a:pt x="2661" y="2581"/>
                  <a:pt x="2330" y="2879"/>
                </a:cubicBezTo>
                <a:cubicBezTo>
                  <a:pt x="1844" y="3299"/>
                  <a:pt x="1668" y="3895"/>
                  <a:pt x="1833" y="4502"/>
                </a:cubicBezTo>
                <a:cubicBezTo>
                  <a:pt x="1921" y="4866"/>
                  <a:pt x="2098" y="5164"/>
                  <a:pt x="2297" y="5473"/>
                </a:cubicBezTo>
                <a:cubicBezTo>
                  <a:pt x="1921" y="5517"/>
                  <a:pt x="1557" y="5584"/>
                  <a:pt x="1215" y="5727"/>
                </a:cubicBezTo>
                <a:cubicBezTo>
                  <a:pt x="674" y="5959"/>
                  <a:pt x="1" y="6511"/>
                  <a:pt x="111" y="7173"/>
                </a:cubicBezTo>
                <a:cubicBezTo>
                  <a:pt x="128" y="7263"/>
                  <a:pt x="196" y="7307"/>
                  <a:pt x="265" y="7307"/>
                </a:cubicBezTo>
                <a:cubicBezTo>
                  <a:pt x="331" y="7307"/>
                  <a:pt x="399" y="7266"/>
                  <a:pt x="420" y="7184"/>
                </a:cubicBezTo>
                <a:cubicBezTo>
                  <a:pt x="487" y="6930"/>
                  <a:pt x="586" y="6709"/>
                  <a:pt x="751" y="6522"/>
                </a:cubicBezTo>
                <a:cubicBezTo>
                  <a:pt x="807" y="6555"/>
                  <a:pt x="884" y="6577"/>
                  <a:pt x="950" y="6610"/>
                </a:cubicBezTo>
                <a:cubicBezTo>
                  <a:pt x="1049" y="6654"/>
                  <a:pt x="1160" y="6698"/>
                  <a:pt x="1259" y="6743"/>
                </a:cubicBezTo>
                <a:cubicBezTo>
                  <a:pt x="1469" y="6820"/>
                  <a:pt x="1679" y="6908"/>
                  <a:pt x="1877" y="6985"/>
                </a:cubicBezTo>
                <a:cubicBezTo>
                  <a:pt x="2253" y="7129"/>
                  <a:pt x="2628" y="7283"/>
                  <a:pt x="3014" y="7416"/>
                </a:cubicBezTo>
                <a:cubicBezTo>
                  <a:pt x="2992" y="7548"/>
                  <a:pt x="2948" y="7681"/>
                  <a:pt x="2860" y="7813"/>
                </a:cubicBezTo>
                <a:cubicBezTo>
                  <a:pt x="2800" y="7915"/>
                  <a:pt x="2885" y="8037"/>
                  <a:pt x="2982" y="8037"/>
                </a:cubicBezTo>
                <a:cubicBezTo>
                  <a:pt x="3011" y="8037"/>
                  <a:pt x="3041" y="8026"/>
                  <a:pt x="3069" y="8001"/>
                </a:cubicBezTo>
                <a:cubicBezTo>
                  <a:pt x="3610" y="7493"/>
                  <a:pt x="3456" y="6676"/>
                  <a:pt x="3136" y="6091"/>
                </a:cubicBezTo>
                <a:cubicBezTo>
                  <a:pt x="3080" y="5981"/>
                  <a:pt x="3014" y="5871"/>
                  <a:pt x="2948" y="5760"/>
                </a:cubicBezTo>
                <a:cubicBezTo>
                  <a:pt x="3334" y="5694"/>
                  <a:pt x="3710" y="5606"/>
                  <a:pt x="4063" y="5407"/>
                </a:cubicBezTo>
                <a:cubicBezTo>
                  <a:pt x="4637" y="5076"/>
                  <a:pt x="5034" y="4480"/>
                  <a:pt x="4902" y="3796"/>
                </a:cubicBezTo>
                <a:cubicBezTo>
                  <a:pt x="4791" y="3233"/>
                  <a:pt x="4438" y="2813"/>
                  <a:pt x="4063" y="2394"/>
                </a:cubicBezTo>
                <a:cubicBezTo>
                  <a:pt x="4250" y="2305"/>
                  <a:pt x="4427" y="2206"/>
                  <a:pt x="4604" y="2085"/>
                </a:cubicBezTo>
                <a:cubicBezTo>
                  <a:pt x="5056" y="1765"/>
                  <a:pt x="5409" y="1169"/>
                  <a:pt x="5244" y="606"/>
                </a:cubicBezTo>
                <a:cubicBezTo>
                  <a:pt x="5234" y="572"/>
                  <a:pt x="5208" y="558"/>
                  <a:pt x="5183" y="558"/>
                </a:cubicBezTo>
                <a:cubicBezTo>
                  <a:pt x="5149" y="558"/>
                  <a:pt x="5116" y="584"/>
                  <a:pt x="5122" y="628"/>
                </a:cubicBezTo>
                <a:cubicBezTo>
                  <a:pt x="5122" y="694"/>
                  <a:pt x="5122" y="749"/>
                  <a:pt x="5122" y="815"/>
                </a:cubicBezTo>
                <a:cubicBezTo>
                  <a:pt x="4780" y="716"/>
                  <a:pt x="4438" y="617"/>
                  <a:pt x="4096" y="528"/>
                </a:cubicBezTo>
                <a:cubicBezTo>
                  <a:pt x="3908" y="484"/>
                  <a:pt x="3721" y="440"/>
                  <a:pt x="3533" y="385"/>
                </a:cubicBezTo>
                <a:cubicBezTo>
                  <a:pt x="3456" y="363"/>
                  <a:pt x="3367" y="352"/>
                  <a:pt x="3279" y="330"/>
                </a:cubicBezTo>
                <a:cubicBezTo>
                  <a:pt x="3224" y="308"/>
                  <a:pt x="3169" y="297"/>
                  <a:pt x="3113" y="286"/>
                </a:cubicBezTo>
                <a:cubicBezTo>
                  <a:pt x="3125" y="219"/>
                  <a:pt x="3125" y="153"/>
                  <a:pt x="3147" y="87"/>
                </a:cubicBezTo>
                <a:cubicBezTo>
                  <a:pt x="3159" y="32"/>
                  <a:pt x="3117" y="1"/>
                  <a:pt x="3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65"/>
        <p:cNvGrpSpPr/>
        <p:nvPr/>
      </p:nvGrpSpPr>
      <p:grpSpPr>
        <a:xfrm>
          <a:off x="0" y="0"/>
          <a:ext cx="0" cy="0"/>
          <a:chOff x="0" y="0"/>
          <a:chExt cx="0" cy="0"/>
        </a:xfrm>
      </p:grpSpPr>
      <p:sp>
        <p:nvSpPr>
          <p:cNvPr id="566" name="Google Shape;566;p15"/>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567" name="Google Shape;567;p15"/>
          <p:cNvSpPr/>
          <p:nvPr/>
        </p:nvSpPr>
        <p:spPr>
          <a:xfrm rot="10800000" flipH="1">
            <a:off x="7522850" y="4696075"/>
            <a:ext cx="1940700" cy="125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flipH="1">
            <a:off x="-416289" y="4459775"/>
            <a:ext cx="988200" cy="98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15"/>
          <p:cNvGrpSpPr/>
          <p:nvPr/>
        </p:nvGrpSpPr>
        <p:grpSpPr>
          <a:xfrm flipH="1">
            <a:off x="8911986" y="4292225"/>
            <a:ext cx="933300" cy="933300"/>
            <a:chOff x="-763875" y="1722750"/>
            <a:chExt cx="933300" cy="933300"/>
          </a:xfrm>
        </p:grpSpPr>
        <p:sp>
          <p:nvSpPr>
            <p:cNvPr id="570" name="Google Shape;570;p15"/>
            <p:cNvSpPr/>
            <p:nvPr/>
          </p:nvSpPr>
          <p:spPr>
            <a:xfrm>
              <a:off x="-763875" y="1722750"/>
              <a:ext cx="933300" cy="933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79575" y="1807050"/>
              <a:ext cx="764700" cy="7647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594450" y="1892175"/>
              <a:ext cx="594600" cy="594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514450" y="1972300"/>
              <a:ext cx="434700" cy="4344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5"/>
          <p:cNvGrpSpPr/>
          <p:nvPr/>
        </p:nvGrpSpPr>
        <p:grpSpPr>
          <a:xfrm flipH="1">
            <a:off x="-658609" y="-301065"/>
            <a:ext cx="1156806" cy="1157298"/>
            <a:chOff x="1425475" y="2707650"/>
            <a:chExt cx="766300" cy="766575"/>
          </a:xfrm>
        </p:grpSpPr>
        <p:sp>
          <p:nvSpPr>
            <p:cNvPr id="575" name="Google Shape;575;p15"/>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5"/>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5"/>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15"/>
          <p:cNvSpPr/>
          <p:nvPr/>
        </p:nvSpPr>
        <p:spPr>
          <a:xfrm flipH="1">
            <a:off x="22813" y="-76291"/>
            <a:ext cx="174623" cy="55065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
          <p:cNvSpPr/>
          <p:nvPr/>
        </p:nvSpPr>
        <p:spPr>
          <a:xfrm flipH="1">
            <a:off x="271392" y="-76291"/>
            <a:ext cx="363608" cy="114659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flipH="1">
            <a:off x="381182" y="-76291"/>
            <a:ext cx="144050" cy="45424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15"/>
          <p:cNvGrpSpPr/>
          <p:nvPr/>
        </p:nvGrpSpPr>
        <p:grpSpPr>
          <a:xfrm flipH="1">
            <a:off x="8129643" y="94596"/>
            <a:ext cx="1333895" cy="444910"/>
            <a:chOff x="1908650" y="3874300"/>
            <a:chExt cx="648750" cy="216375"/>
          </a:xfrm>
        </p:grpSpPr>
        <p:sp>
          <p:nvSpPr>
            <p:cNvPr id="594" name="Google Shape;594;p15"/>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5"/>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15"/>
          <p:cNvSpPr/>
          <p:nvPr/>
        </p:nvSpPr>
        <p:spPr>
          <a:xfrm flipH="1">
            <a:off x="278005" y="4459787"/>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607"/>
        <p:cNvGrpSpPr/>
        <p:nvPr/>
      </p:nvGrpSpPr>
      <p:grpSpPr>
        <a:xfrm>
          <a:off x="0" y="0"/>
          <a:ext cx="0" cy="0"/>
          <a:chOff x="0" y="0"/>
          <a:chExt cx="0" cy="0"/>
        </a:xfrm>
      </p:grpSpPr>
      <p:sp>
        <p:nvSpPr>
          <p:cNvPr id="608" name="Google Shape;608;p16"/>
          <p:cNvSpPr/>
          <p:nvPr/>
        </p:nvSpPr>
        <p:spPr>
          <a:xfrm rot="5400000">
            <a:off x="-631002" y="815800"/>
            <a:ext cx="1940700" cy="138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610" name="Google Shape;610;p16"/>
          <p:cNvSpPr/>
          <p:nvPr/>
        </p:nvSpPr>
        <p:spPr>
          <a:xfrm rot="-5400000">
            <a:off x="8457863" y="-218537"/>
            <a:ext cx="988200" cy="988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16"/>
          <p:cNvGrpSpPr/>
          <p:nvPr/>
        </p:nvGrpSpPr>
        <p:grpSpPr>
          <a:xfrm>
            <a:off x="-127300" y="168225"/>
            <a:ext cx="933300" cy="933300"/>
            <a:chOff x="-763875" y="1722750"/>
            <a:chExt cx="933300" cy="933300"/>
          </a:xfrm>
        </p:grpSpPr>
        <p:sp>
          <p:nvSpPr>
            <p:cNvPr id="612" name="Google Shape;612;p16"/>
            <p:cNvSpPr/>
            <p:nvPr/>
          </p:nvSpPr>
          <p:spPr>
            <a:xfrm>
              <a:off x="-763875" y="1722750"/>
              <a:ext cx="933300" cy="933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679575" y="1807050"/>
              <a:ext cx="764700" cy="7647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594450" y="1892175"/>
              <a:ext cx="594600" cy="594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514450" y="1972300"/>
              <a:ext cx="434700" cy="4344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16"/>
          <p:cNvGrpSpPr/>
          <p:nvPr/>
        </p:nvGrpSpPr>
        <p:grpSpPr>
          <a:xfrm>
            <a:off x="8596566" y="3638518"/>
            <a:ext cx="1651070" cy="1651662"/>
            <a:chOff x="1425475" y="2707650"/>
            <a:chExt cx="766300" cy="766575"/>
          </a:xfrm>
        </p:grpSpPr>
        <p:sp>
          <p:nvSpPr>
            <p:cNvPr id="617" name="Google Shape;617;p16"/>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16"/>
          <p:cNvSpPr/>
          <p:nvPr/>
        </p:nvSpPr>
        <p:spPr>
          <a:xfrm rot="10800000">
            <a:off x="8641998" y="4415637"/>
            <a:ext cx="249220" cy="78588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rot="10800000">
            <a:off x="8968626" y="3565024"/>
            <a:ext cx="518966" cy="1636499"/>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rot="10800000">
            <a:off x="9084013" y="4553109"/>
            <a:ext cx="205625" cy="64841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rot="-5400000">
            <a:off x="8452423" y="481208"/>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rot="10800000">
            <a:off x="-648325" y="4124067"/>
            <a:ext cx="1642500" cy="164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rot="10800000">
            <a:off x="121674" y="4600250"/>
            <a:ext cx="987000" cy="987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16"/>
          <p:cNvGrpSpPr/>
          <p:nvPr/>
        </p:nvGrpSpPr>
        <p:grpSpPr>
          <a:xfrm>
            <a:off x="372632" y="3888383"/>
            <a:ext cx="591301" cy="1538863"/>
            <a:chOff x="3457750" y="2714825"/>
            <a:chExt cx="373650" cy="972425"/>
          </a:xfrm>
        </p:grpSpPr>
        <p:sp>
          <p:nvSpPr>
            <p:cNvPr id="639" name="Google Shape;639;p16"/>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607">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643"/>
        <p:cNvGrpSpPr/>
        <p:nvPr/>
      </p:nvGrpSpPr>
      <p:grpSpPr>
        <a:xfrm>
          <a:off x="0" y="0"/>
          <a:ext cx="0" cy="0"/>
          <a:chOff x="0" y="0"/>
          <a:chExt cx="0" cy="0"/>
        </a:xfrm>
      </p:grpSpPr>
      <p:sp>
        <p:nvSpPr>
          <p:cNvPr id="644" name="Google Shape;644;p17"/>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645" name="Google Shape;645;p17"/>
          <p:cNvSpPr/>
          <p:nvPr/>
        </p:nvSpPr>
        <p:spPr>
          <a:xfrm rot="5400000">
            <a:off x="-697477" y="815800"/>
            <a:ext cx="1940700" cy="138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rot="-5400000">
            <a:off x="8457863" y="-218537"/>
            <a:ext cx="988200" cy="988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17"/>
          <p:cNvGrpSpPr/>
          <p:nvPr/>
        </p:nvGrpSpPr>
        <p:grpSpPr>
          <a:xfrm>
            <a:off x="-193766" y="174800"/>
            <a:ext cx="933300" cy="933300"/>
            <a:chOff x="-763875" y="1722750"/>
            <a:chExt cx="933300" cy="933300"/>
          </a:xfrm>
        </p:grpSpPr>
        <p:sp>
          <p:nvSpPr>
            <p:cNvPr id="648" name="Google Shape;648;p17"/>
            <p:cNvSpPr/>
            <p:nvPr/>
          </p:nvSpPr>
          <p:spPr>
            <a:xfrm>
              <a:off x="-763875" y="1722750"/>
              <a:ext cx="933300" cy="933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7"/>
            <p:cNvSpPr/>
            <p:nvPr/>
          </p:nvSpPr>
          <p:spPr>
            <a:xfrm>
              <a:off x="-679575" y="1807050"/>
              <a:ext cx="764700" cy="7647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7"/>
            <p:cNvSpPr/>
            <p:nvPr/>
          </p:nvSpPr>
          <p:spPr>
            <a:xfrm>
              <a:off x="-594450" y="1892175"/>
              <a:ext cx="594600" cy="594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7"/>
            <p:cNvSpPr/>
            <p:nvPr/>
          </p:nvSpPr>
          <p:spPr>
            <a:xfrm>
              <a:off x="-514450" y="1972300"/>
              <a:ext cx="434700" cy="4344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7"/>
          <p:cNvGrpSpPr/>
          <p:nvPr/>
        </p:nvGrpSpPr>
        <p:grpSpPr>
          <a:xfrm flipH="1">
            <a:off x="-523344" y="3993160"/>
            <a:ext cx="1507849" cy="1508390"/>
            <a:chOff x="1425475" y="2707650"/>
            <a:chExt cx="766300" cy="766575"/>
          </a:xfrm>
        </p:grpSpPr>
        <p:sp>
          <p:nvSpPr>
            <p:cNvPr id="653" name="Google Shape;653;p17"/>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7"/>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7"/>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7"/>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7"/>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7"/>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7"/>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7"/>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7"/>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17"/>
          <p:cNvSpPr/>
          <p:nvPr/>
        </p:nvSpPr>
        <p:spPr>
          <a:xfrm rot="10800000" flipH="1">
            <a:off x="715408" y="4702847"/>
            <a:ext cx="227597" cy="717701"/>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rot="10800000" flipH="1">
            <a:off x="170765" y="3925999"/>
            <a:ext cx="473950" cy="149454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rot="10800000" flipH="1">
            <a:off x="351548" y="4828406"/>
            <a:ext cx="187779" cy="592141"/>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rot="-5400000">
            <a:off x="8452423" y="481208"/>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rot="10800000" flipH="1">
            <a:off x="8522126" y="4190548"/>
            <a:ext cx="1311000" cy="1311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rot="10800000" flipH="1">
            <a:off x="8430727" y="4570608"/>
            <a:ext cx="787800" cy="787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4" name="Google Shape;674;p17"/>
          <p:cNvGrpSpPr/>
          <p:nvPr/>
        </p:nvGrpSpPr>
        <p:grpSpPr>
          <a:xfrm flipH="1">
            <a:off x="8546385" y="4002163"/>
            <a:ext cx="471995" cy="1228367"/>
            <a:chOff x="3457750" y="2714825"/>
            <a:chExt cx="373650" cy="972425"/>
          </a:xfrm>
        </p:grpSpPr>
        <p:sp>
          <p:nvSpPr>
            <p:cNvPr id="675" name="Google Shape;675;p17"/>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_ONLY_1_2">
    <p:spTree>
      <p:nvGrpSpPr>
        <p:cNvPr id="1" name="Shape 679"/>
        <p:cNvGrpSpPr/>
        <p:nvPr/>
      </p:nvGrpSpPr>
      <p:grpSpPr>
        <a:xfrm>
          <a:off x="0" y="0"/>
          <a:ext cx="0" cy="0"/>
          <a:chOff x="0" y="0"/>
          <a:chExt cx="0" cy="0"/>
        </a:xfrm>
      </p:grpSpPr>
      <p:sp>
        <p:nvSpPr>
          <p:cNvPr id="680" name="Google Shape;680;p18"/>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681" name="Google Shape;681;p18"/>
          <p:cNvSpPr/>
          <p:nvPr/>
        </p:nvSpPr>
        <p:spPr>
          <a:xfrm flipH="1">
            <a:off x="-280647" y="4183800"/>
            <a:ext cx="1297200" cy="1297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 name="Google Shape;682;p18"/>
          <p:cNvGrpSpPr/>
          <p:nvPr/>
        </p:nvGrpSpPr>
        <p:grpSpPr>
          <a:xfrm flipH="1">
            <a:off x="-280646" y="-269823"/>
            <a:ext cx="1365393" cy="1365960"/>
            <a:chOff x="1425475" y="2707650"/>
            <a:chExt cx="766300" cy="766575"/>
          </a:xfrm>
        </p:grpSpPr>
        <p:sp>
          <p:nvSpPr>
            <p:cNvPr id="683" name="Google Shape;683;p18"/>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8"/>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8"/>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8"/>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8"/>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8"/>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8"/>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8"/>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8"/>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8"/>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8"/>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8"/>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8"/>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8" name="Google Shape;698;p18"/>
          <p:cNvSpPr/>
          <p:nvPr/>
        </p:nvSpPr>
        <p:spPr>
          <a:xfrm flipH="1">
            <a:off x="523720" y="-4540"/>
            <a:ext cx="206107" cy="649936"/>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8"/>
          <p:cNvSpPr/>
          <p:nvPr/>
        </p:nvSpPr>
        <p:spPr>
          <a:xfrm flipH="1">
            <a:off x="817128" y="-4539"/>
            <a:ext cx="429149" cy="1353356"/>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8"/>
          <p:cNvSpPr/>
          <p:nvPr/>
        </p:nvSpPr>
        <p:spPr>
          <a:xfrm flipH="1">
            <a:off x="946705" y="-4540"/>
            <a:ext cx="170014" cy="536121"/>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8"/>
          <p:cNvSpPr/>
          <p:nvPr/>
        </p:nvSpPr>
        <p:spPr>
          <a:xfrm flipH="1">
            <a:off x="630786" y="4183815"/>
            <a:ext cx="537661" cy="523351"/>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8"/>
          <p:cNvGrpSpPr/>
          <p:nvPr/>
        </p:nvGrpSpPr>
        <p:grpSpPr>
          <a:xfrm flipH="1">
            <a:off x="7542080" y="4396550"/>
            <a:ext cx="1401819" cy="467543"/>
            <a:chOff x="1908650" y="3874300"/>
            <a:chExt cx="648750" cy="216375"/>
          </a:xfrm>
        </p:grpSpPr>
        <p:sp>
          <p:nvSpPr>
            <p:cNvPr id="703" name="Google Shape;703;p18"/>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8"/>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8"/>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8"/>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8"/>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8"/>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 name="Google Shape;715;p18"/>
          <p:cNvSpPr/>
          <p:nvPr/>
        </p:nvSpPr>
        <p:spPr>
          <a:xfrm>
            <a:off x="7965724" y="-399592"/>
            <a:ext cx="1642500" cy="164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7851225" y="-220276"/>
            <a:ext cx="987000" cy="98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 name="Google Shape;717;p18"/>
          <p:cNvGrpSpPr/>
          <p:nvPr/>
        </p:nvGrpSpPr>
        <p:grpSpPr>
          <a:xfrm rot="10800000">
            <a:off x="7995967" y="-60271"/>
            <a:ext cx="591301" cy="1538863"/>
            <a:chOff x="3457750" y="2714825"/>
            <a:chExt cx="373650" cy="972425"/>
          </a:xfrm>
        </p:grpSpPr>
        <p:sp>
          <p:nvSpPr>
            <p:cNvPr id="718" name="Google Shape;718;p18"/>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chemeClr val="accent5"/>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chemeClr val="accent5"/>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22"/>
        <p:cNvGrpSpPr/>
        <p:nvPr/>
      </p:nvGrpSpPr>
      <p:grpSpPr>
        <a:xfrm>
          <a:off x="0" y="0"/>
          <a:ext cx="0" cy="0"/>
          <a:chOff x="0" y="0"/>
          <a:chExt cx="0" cy="0"/>
        </a:xfrm>
      </p:grpSpPr>
      <p:sp>
        <p:nvSpPr>
          <p:cNvPr id="723" name="Google Shape;723;p19"/>
          <p:cNvSpPr txBox="1">
            <a:spLocks noGrp="1"/>
          </p:cNvSpPr>
          <p:nvPr>
            <p:ph type="subTitle" idx="1"/>
          </p:nvPr>
        </p:nvSpPr>
        <p:spPr>
          <a:xfrm>
            <a:off x="2241200" y="2721233"/>
            <a:ext cx="4661700" cy="76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1600"/>
              </a:spcBef>
              <a:spcAft>
                <a:spcPts val="0"/>
              </a:spcAft>
              <a:buSzPts val="1700"/>
              <a:buNone/>
              <a:defRPr sz="1700"/>
            </a:lvl3pPr>
            <a:lvl4pPr lvl="3" algn="ctr" rtl="0">
              <a:lnSpc>
                <a:spcPct val="100000"/>
              </a:lnSpc>
              <a:spcBef>
                <a:spcPts val="1600"/>
              </a:spcBef>
              <a:spcAft>
                <a:spcPts val="0"/>
              </a:spcAft>
              <a:buSzPts val="1700"/>
              <a:buNone/>
              <a:defRPr sz="1700"/>
            </a:lvl4pPr>
            <a:lvl5pPr lvl="4" algn="ctr" rtl="0">
              <a:lnSpc>
                <a:spcPct val="100000"/>
              </a:lnSpc>
              <a:spcBef>
                <a:spcPts val="1600"/>
              </a:spcBef>
              <a:spcAft>
                <a:spcPts val="0"/>
              </a:spcAft>
              <a:buSzPts val="1700"/>
              <a:buNone/>
              <a:defRPr sz="1700"/>
            </a:lvl5pPr>
            <a:lvl6pPr lvl="5" algn="ctr" rtl="0">
              <a:lnSpc>
                <a:spcPct val="100000"/>
              </a:lnSpc>
              <a:spcBef>
                <a:spcPts val="1600"/>
              </a:spcBef>
              <a:spcAft>
                <a:spcPts val="0"/>
              </a:spcAft>
              <a:buSzPts val="1700"/>
              <a:buNone/>
              <a:defRPr sz="1700"/>
            </a:lvl6pPr>
            <a:lvl7pPr lvl="6" algn="ctr" rtl="0">
              <a:lnSpc>
                <a:spcPct val="100000"/>
              </a:lnSpc>
              <a:spcBef>
                <a:spcPts val="1600"/>
              </a:spcBef>
              <a:spcAft>
                <a:spcPts val="0"/>
              </a:spcAft>
              <a:buSzPts val="1700"/>
              <a:buNone/>
              <a:defRPr sz="1700"/>
            </a:lvl7pPr>
            <a:lvl8pPr lvl="7" algn="ctr" rtl="0">
              <a:lnSpc>
                <a:spcPct val="100000"/>
              </a:lnSpc>
              <a:spcBef>
                <a:spcPts val="1600"/>
              </a:spcBef>
              <a:spcAft>
                <a:spcPts val="0"/>
              </a:spcAft>
              <a:buSzPts val="1700"/>
              <a:buNone/>
              <a:defRPr sz="1700"/>
            </a:lvl8pPr>
            <a:lvl9pPr lvl="8" algn="ctr" rtl="0">
              <a:lnSpc>
                <a:spcPct val="100000"/>
              </a:lnSpc>
              <a:spcBef>
                <a:spcPts val="1600"/>
              </a:spcBef>
              <a:spcAft>
                <a:spcPts val="1600"/>
              </a:spcAft>
              <a:buSzPts val="1700"/>
              <a:buNone/>
              <a:defRPr sz="1700"/>
            </a:lvl9pPr>
          </a:lstStyle>
          <a:p>
            <a:endParaRPr/>
          </a:p>
        </p:txBody>
      </p:sp>
      <p:sp>
        <p:nvSpPr>
          <p:cNvPr id="724" name="Google Shape;724;p19"/>
          <p:cNvSpPr txBox="1">
            <a:spLocks noGrp="1"/>
          </p:cNvSpPr>
          <p:nvPr>
            <p:ph type="title"/>
          </p:nvPr>
        </p:nvSpPr>
        <p:spPr>
          <a:xfrm>
            <a:off x="2241150" y="1419658"/>
            <a:ext cx="4661700" cy="1315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Fredoka One"/>
              <a:buNone/>
              <a:defRPr sz="9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25" name="Google Shape;725;p19"/>
          <p:cNvSpPr/>
          <p:nvPr/>
        </p:nvSpPr>
        <p:spPr>
          <a:xfrm rot="-4733592">
            <a:off x="6915846" y="472431"/>
            <a:ext cx="539418" cy="801365"/>
          </a:xfrm>
          <a:custGeom>
            <a:avLst/>
            <a:gdLst/>
            <a:ahLst/>
            <a:cxnLst/>
            <a:rect l="l" t="t" r="r" b="b"/>
            <a:pathLst>
              <a:path w="5410" h="8037" extrusionOk="0">
                <a:moveTo>
                  <a:pt x="3102" y="484"/>
                </a:moveTo>
                <a:cubicBezTo>
                  <a:pt x="3136" y="484"/>
                  <a:pt x="3169" y="495"/>
                  <a:pt x="3202" y="506"/>
                </a:cubicBezTo>
                <a:lnTo>
                  <a:pt x="3489" y="573"/>
                </a:lnTo>
                <a:cubicBezTo>
                  <a:pt x="3676" y="617"/>
                  <a:pt x="3853" y="661"/>
                  <a:pt x="4041" y="716"/>
                </a:cubicBezTo>
                <a:cubicBezTo>
                  <a:pt x="4394" y="793"/>
                  <a:pt x="4747" y="882"/>
                  <a:pt x="5111" y="959"/>
                </a:cubicBezTo>
                <a:cubicBezTo>
                  <a:pt x="5078" y="1080"/>
                  <a:pt x="5034" y="1191"/>
                  <a:pt x="4968" y="1301"/>
                </a:cubicBezTo>
                <a:cubicBezTo>
                  <a:pt x="4659" y="1213"/>
                  <a:pt x="4361" y="1136"/>
                  <a:pt x="4052" y="1058"/>
                </a:cubicBezTo>
                <a:cubicBezTo>
                  <a:pt x="3875" y="1014"/>
                  <a:pt x="3698" y="970"/>
                  <a:pt x="3522" y="915"/>
                </a:cubicBezTo>
                <a:cubicBezTo>
                  <a:pt x="3445" y="893"/>
                  <a:pt x="3356" y="871"/>
                  <a:pt x="3279" y="849"/>
                </a:cubicBezTo>
                <a:cubicBezTo>
                  <a:pt x="3224" y="838"/>
                  <a:pt x="3180" y="815"/>
                  <a:pt x="3125" y="815"/>
                </a:cubicBezTo>
                <a:cubicBezTo>
                  <a:pt x="3113" y="705"/>
                  <a:pt x="3102" y="595"/>
                  <a:pt x="3102" y="484"/>
                </a:cubicBezTo>
                <a:close/>
                <a:moveTo>
                  <a:pt x="3180" y="1036"/>
                </a:moveTo>
                <a:cubicBezTo>
                  <a:pt x="3191" y="1036"/>
                  <a:pt x="3202" y="1047"/>
                  <a:pt x="3213" y="1047"/>
                </a:cubicBezTo>
                <a:cubicBezTo>
                  <a:pt x="3301" y="1069"/>
                  <a:pt x="3389" y="1102"/>
                  <a:pt x="3489" y="1124"/>
                </a:cubicBezTo>
                <a:cubicBezTo>
                  <a:pt x="3654" y="1169"/>
                  <a:pt x="3831" y="1213"/>
                  <a:pt x="3996" y="1257"/>
                </a:cubicBezTo>
                <a:cubicBezTo>
                  <a:pt x="4283" y="1323"/>
                  <a:pt x="4570" y="1389"/>
                  <a:pt x="4857" y="1445"/>
                </a:cubicBezTo>
                <a:cubicBezTo>
                  <a:pt x="4747" y="1588"/>
                  <a:pt x="4593" y="1721"/>
                  <a:pt x="4427" y="1820"/>
                </a:cubicBezTo>
                <a:cubicBezTo>
                  <a:pt x="4074" y="1721"/>
                  <a:pt x="3732" y="1632"/>
                  <a:pt x="3378" y="1533"/>
                </a:cubicBezTo>
                <a:cubicBezTo>
                  <a:pt x="3312" y="1422"/>
                  <a:pt x="3257" y="1301"/>
                  <a:pt x="3224" y="1180"/>
                </a:cubicBezTo>
                <a:cubicBezTo>
                  <a:pt x="3202" y="1136"/>
                  <a:pt x="3191" y="1080"/>
                  <a:pt x="3180" y="1036"/>
                </a:cubicBezTo>
                <a:close/>
                <a:moveTo>
                  <a:pt x="3555" y="1798"/>
                </a:moveTo>
                <a:cubicBezTo>
                  <a:pt x="3654" y="1820"/>
                  <a:pt x="3765" y="1853"/>
                  <a:pt x="3864" y="1875"/>
                </a:cubicBezTo>
                <a:cubicBezTo>
                  <a:pt x="3985" y="1897"/>
                  <a:pt x="4107" y="1919"/>
                  <a:pt x="4217" y="1941"/>
                </a:cubicBezTo>
                <a:cubicBezTo>
                  <a:pt x="4129" y="1996"/>
                  <a:pt x="4041" y="2041"/>
                  <a:pt x="3952" y="2074"/>
                </a:cubicBezTo>
                <a:cubicBezTo>
                  <a:pt x="3908" y="2096"/>
                  <a:pt x="3864" y="2107"/>
                  <a:pt x="3820" y="2129"/>
                </a:cubicBezTo>
                <a:cubicBezTo>
                  <a:pt x="3809" y="2107"/>
                  <a:pt x="3787" y="2085"/>
                  <a:pt x="3776" y="2074"/>
                </a:cubicBezTo>
                <a:cubicBezTo>
                  <a:pt x="3698" y="1985"/>
                  <a:pt x="3621" y="1886"/>
                  <a:pt x="3555" y="1798"/>
                </a:cubicBezTo>
                <a:close/>
                <a:moveTo>
                  <a:pt x="3732" y="2548"/>
                </a:moveTo>
                <a:cubicBezTo>
                  <a:pt x="3864" y="2703"/>
                  <a:pt x="3996" y="2857"/>
                  <a:pt x="4118" y="3023"/>
                </a:cubicBezTo>
                <a:cubicBezTo>
                  <a:pt x="3985" y="2968"/>
                  <a:pt x="3853" y="2913"/>
                  <a:pt x="3721" y="2868"/>
                </a:cubicBezTo>
                <a:cubicBezTo>
                  <a:pt x="3588" y="2813"/>
                  <a:pt x="3456" y="2769"/>
                  <a:pt x="3323" y="2725"/>
                </a:cubicBezTo>
                <a:cubicBezTo>
                  <a:pt x="3456" y="2659"/>
                  <a:pt x="3599" y="2604"/>
                  <a:pt x="3732" y="2548"/>
                </a:cubicBezTo>
                <a:close/>
                <a:moveTo>
                  <a:pt x="3069" y="2846"/>
                </a:moveTo>
                <a:cubicBezTo>
                  <a:pt x="3136" y="2857"/>
                  <a:pt x="3202" y="2879"/>
                  <a:pt x="3268" y="2890"/>
                </a:cubicBezTo>
                <a:cubicBezTo>
                  <a:pt x="3400" y="2935"/>
                  <a:pt x="3533" y="2979"/>
                  <a:pt x="3665" y="3023"/>
                </a:cubicBezTo>
                <a:cubicBezTo>
                  <a:pt x="3875" y="3089"/>
                  <a:pt x="4074" y="3166"/>
                  <a:pt x="4272" y="3244"/>
                </a:cubicBezTo>
                <a:cubicBezTo>
                  <a:pt x="4405" y="3453"/>
                  <a:pt x="4504" y="3685"/>
                  <a:pt x="4526" y="3928"/>
                </a:cubicBezTo>
                <a:cubicBezTo>
                  <a:pt x="4195" y="3796"/>
                  <a:pt x="3853" y="3663"/>
                  <a:pt x="3511" y="3542"/>
                </a:cubicBezTo>
                <a:cubicBezTo>
                  <a:pt x="3301" y="3464"/>
                  <a:pt x="3091" y="3398"/>
                  <a:pt x="2893" y="3321"/>
                </a:cubicBezTo>
                <a:cubicBezTo>
                  <a:pt x="2782" y="3288"/>
                  <a:pt x="2672" y="3255"/>
                  <a:pt x="2562" y="3222"/>
                </a:cubicBezTo>
                <a:cubicBezTo>
                  <a:pt x="2562" y="3222"/>
                  <a:pt x="2551" y="3211"/>
                  <a:pt x="2540" y="3211"/>
                </a:cubicBezTo>
                <a:cubicBezTo>
                  <a:pt x="2650" y="3111"/>
                  <a:pt x="2771" y="3023"/>
                  <a:pt x="2904" y="2946"/>
                </a:cubicBezTo>
                <a:cubicBezTo>
                  <a:pt x="2959" y="2913"/>
                  <a:pt x="3014" y="2879"/>
                  <a:pt x="3069" y="2846"/>
                </a:cubicBezTo>
                <a:close/>
                <a:moveTo>
                  <a:pt x="2385" y="3387"/>
                </a:moveTo>
                <a:cubicBezTo>
                  <a:pt x="2429" y="3398"/>
                  <a:pt x="2484" y="3409"/>
                  <a:pt x="2528" y="3420"/>
                </a:cubicBezTo>
                <a:cubicBezTo>
                  <a:pt x="2639" y="3453"/>
                  <a:pt x="2738" y="3487"/>
                  <a:pt x="2849" y="3520"/>
                </a:cubicBezTo>
                <a:cubicBezTo>
                  <a:pt x="3047" y="3586"/>
                  <a:pt x="3246" y="3652"/>
                  <a:pt x="3445" y="3718"/>
                </a:cubicBezTo>
                <a:cubicBezTo>
                  <a:pt x="3809" y="3851"/>
                  <a:pt x="4173" y="3972"/>
                  <a:pt x="4537" y="4116"/>
                </a:cubicBezTo>
                <a:cubicBezTo>
                  <a:pt x="4526" y="4325"/>
                  <a:pt x="4449" y="4502"/>
                  <a:pt x="4339" y="4668"/>
                </a:cubicBezTo>
                <a:cubicBezTo>
                  <a:pt x="3963" y="4513"/>
                  <a:pt x="3599" y="4358"/>
                  <a:pt x="3235" y="4193"/>
                </a:cubicBezTo>
                <a:cubicBezTo>
                  <a:pt x="3025" y="4105"/>
                  <a:pt x="2815" y="4027"/>
                  <a:pt x="2606" y="3939"/>
                </a:cubicBezTo>
                <a:cubicBezTo>
                  <a:pt x="2473" y="3884"/>
                  <a:pt x="2341" y="3818"/>
                  <a:pt x="2197" y="3762"/>
                </a:cubicBezTo>
                <a:cubicBezTo>
                  <a:pt x="2219" y="3674"/>
                  <a:pt x="2253" y="3586"/>
                  <a:pt x="2308" y="3498"/>
                </a:cubicBezTo>
                <a:cubicBezTo>
                  <a:pt x="2330" y="3464"/>
                  <a:pt x="2363" y="3420"/>
                  <a:pt x="2385" y="3387"/>
                </a:cubicBezTo>
                <a:close/>
                <a:moveTo>
                  <a:pt x="2164" y="4049"/>
                </a:moveTo>
                <a:cubicBezTo>
                  <a:pt x="2286" y="4105"/>
                  <a:pt x="2418" y="4138"/>
                  <a:pt x="2551" y="4193"/>
                </a:cubicBezTo>
                <a:cubicBezTo>
                  <a:pt x="2749" y="4270"/>
                  <a:pt x="2959" y="4347"/>
                  <a:pt x="3169" y="4414"/>
                </a:cubicBezTo>
                <a:cubicBezTo>
                  <a:pt x="3522" y="4535"/>
                  <a:pt x="3864" y="4668"/>
                  <a:pt x="4217" y="4789"/>
                </a:cubicBezTo>
                <a:cubicBezTo>
                  <a:pt x="4052" y="4966"/>
                  <a:pt x="3842" y="5087"/>
                  <a:pt x="3621" y="5186"/>
                </a:cubicBezTo>
                <a:cubicBezTo>
                  <a:pt x="3423" y="5120"/>
                  <a:pt x="3224" y="5043"/>
                  <a:pt x="3025" y="4966"/>
                </a:cubicBezTo>
                <a:cubicBezTo>
                  <a:pt x="2904" y="4921"/>
                  <a:pt x="2782" y="4866"/>
                  <a:pt x="2661" y="4811"/>
                </a:cubicBezTo>
                <a:cubicBezTo>
                  <a:pt x="2540" y="4767"/>
                  <a:pt x="2418" y="4690"/>
                  <a:pt x="2297" y="4656"/>
                </a:cubicBezTo>
                <a:lnTo>
                  <a:pt x="2286" y="4656"/>
                </a:lnTo>
                <a:cubicBezTo>
                  <a:pt x="2253" y="4568"/>
                  <a:pt x="2219" y="4469"/>
                  <a:pt x="2197" y="4381"/>
                </a:cubicBezTo>
                <a:cubicBezTo>
                  <a:pt x="2175" y="4270"/>
                  <a:pt x="2164" y="4160"/>
                  <a:pt x="2164" y="4049"/>
                </a:cubicBezTo>
                <a:close/>
                <a:moveTo>
                  <a:pt x="2440" y="4966"/>
                </a:moveTo>
                <a:lnTo>
                  <a:pt x="2440" y="4966"/>
                </a:lnTo>
                <a:cubicBezTo>
                  <a:pt x="2484" y="4988"/>
                  <a:pt x="2528" y="4999"/>
                  <a:pt x="2573" y="5021"/>
                </a:cubicBezTo>
                <a:cubicBezTo>
                  <a:pt x="2694" y="5065"/>
                  <a:pt x="2815" y="5109"/>
                  <a:pt x="2937" y="5153"/>
                </a:cubicBezTo>
                <a:cubicBezTo>
                  <a:pt x="3069" y="5208"/>
                  <a:pt x="3202" y="5241"/>
                  <a:pt x="3334" y="5286"/>
                </a:cubicBezTo>
                <a:cubicBezTo>
                  <a:pt x="3125" y="5341"/>
                  <a:pt x="2926" y="5385"/>
                  <a:pt x="2716" y="5418"/>
                </a:cubicBezTo>
                <a:cubicBezTo>
                  <a:pt x="2617" y="5264"/>
                  <a:pt x="2517" y="5120"/>
                  <a:pt x="2440" y="4966"/>
                </a:cubicBezTo>
                <a:close/>
                <a:moveTo>
                  <a:pt x="2528" y="5826"/>
                </a:moveTo>
                <a:cubicBezTo>
                  <a:pt x="2595" y="5948"/>
                  <a:pt x="2672" y="6058"/>
                  <a:pt x="2738" y="6180"/>
                </a:cubicBezTo>
                <a:cubicBezTo>
                  <a:pt x="2771" y="6235"/>
                  <a:pt x="2804" y="6301"/>
                  <a:pt x="2827" y="6356"/>
                </a:cubicBezTo>
                <a:cubicBezTo>
                  <a:pt x="2683" y="6301"/>
                  <a:pt x="2540" y="6235"/>
                  <a:pt x="2396" y="6169"/>
                </a:cubicBezTo>
                <a:cubicBezTo>
                  <a:pt x="2275" y="6113"/>
                  <a:pt x="2153" y="6058"/>
                  <a:pt x="2032" y="6014"/>
                </a:cubicBezTo>
                <a:cubicBezTo>
                  <a:pt x="1977" y="5981"/>
                  <a:pt x="1921" y="5959"/>
                  <a:pt x="1866" y="5937"/>
                </a:cubicBezTo>
                <a:cubicBezTo>
                  <a:pt x="1899" y="5937"/>
                  <a:pt x="1932" y="5926"/>
                  <a:pt x="1955" y="5926"/>
                </a:cubicBezTo>
                <a:cubicBezTo>
                  <a:pt x="2142" y="5882"/>
                  <a:pt x="2330" y="5860"/>
                  <a:pt x="2528" y="5826"/>
                </a:cubicBezTo>
                <a:close/>
                <a:moveTo>
                  <a:pt x="1568" y="6014"/>
                </a:moveTo>
                <a:cubicBezTo>
                  <a:pt x="1568" y="6025"/>
                  <a:pt x="1579" y="6036"/>
                  <a:pt x="1579" y="6047"/>
                </a:cubicBezTo>
                <a:cubicBezTo>
                  <a:pt x="1634" y="6091"/>
                  <a:pt x="1712" y="6113"/>
                  <a:pt x="1767" y="6136"/>
                </a:cubicBezTo>
                <a:cubicBezTo>
                  <a:pt x="1822" y="6158"/>
                  <a:pt x="1888" y="6191"/>
                  <a:pt x="1944" y="6213"/>
                </a:cubicBezTo>
                <a:lnTo>
                  <a:pt x="2308" y="6367"/>
                </a:lnTo>
                <a:cubicBezTo>
                  <a:pt x="2517" y="6456"/>
                  <a:pt x="2727" y="6544"/>
                  <a:pt x="2937" y="6632"/>
                </a:cubicBezTo>
                <a:cubicBezTo>
                  <a:pt x="3003" y="6820"/>
                  <a:pt x="3036" y="7007"/>
                  <a:pt x="3036" y="7206"/>
                </a:cubicBezTo>
                <a:cubicBezTo>
                  <a:pt x="2683" y="7052"/>
                  <a:pt x="2330" y="6919"/>
                  <a:pt x="1966" y="6776"/>
                </a:cubicBezTo>
                <a:cubicBezTo>
                  <a:pt x="1767" y="6698"/>
                  <a:pt x="1557" y="6621"/>
                  <a:pt x="1347" y="6544"/>
                </a:cubicBezTo>
                <a:lnTo>
                  <a:pt x="1027" y="6422"/>
                </a:lnTo>
                <a:cubicBezTo>
                  <a:pt x="983" y="6411"/>
                  <a:pt x="939" y="6389"/>
                  <a:pt x="906" y="6367"/>
                </a:cubicBezTo>
                <a:cubicBezTo>
                  <a:pt x="917" y="6356"/>
                  <a:pt x="928" y="6345"/>
                  <a:pt x="939" y="6334"/>
                </a:cubicBezTo>
                <a:cubicBezTo>
                  <a:pt x="1127" y="6191"/>
                  <a:pt x="1347" y="6091"/>
                  <a:pt x="1568" y="6014"/>
                </a:cubicBezTo>
                <a:close/>
                <a:moveTo>
                  <a:pt x="3073" y="1"/>
                </a:moveTo>
                <a:cubicBezTo>
                  <a:pt x="3038" y="1"/>
                  <a:pt x="3002" y="21"/>
                  <a:pt x="2992" y="65"/>
                </a:cubicBezTo>
                <a:cubicBezTo>
                  <a:pt x="2871" y="462"/>
                  <a:pt x="2849" y="860"/>
                  <a:pt x="2959" y="1257"/>
                </a:cubicBezTo>
                <a:cubicBezTo>
                  <a:pt x="3047" y="1632"/>
                  <a:pt x="3246" y="1963"/>
                  <a:pt x="3489" y="2261"/>
                </a:cubicBezTo>
                <a:cubicBezTo>
                  <a:pt x="3069" y="2416"/>
                  <a:pt x="2661" y="2581"/>
                  <a:pt x="2330" y="2879"/>
                </a:cubicBezTo>
                <a:cubicBezTo>
                  <a:pt x="1844" y="3299"/>
                  <a:pt x="1668" y="3895"/>
                  <a:pt x="1833" y="4502"/>
                </a:cubicBezTo>
                <a:cubicBezTo>
                  <a:pt x="1921" y="4866"/>
                  <a:pt x="2098" y="5164"/>
                  <a:pt x="2297" y="5473"/>
                </a:cubicBezTo>
                <a:cubicBezTo>
                  <a:pt x="1921" y="5517"/>
                  <a:pt x="1557" y="5584"/>
                  <a:pt x="1215" y="5727"/>
                </a:cubicBezTo>
                <a:cubicBezTo>
                  <a:pt x="674" y="5959"/>
                  <a:pt x="1" y="6511"/>
                  <a:pt x="111" y="7173"/>
                </a:cubicBezTo>
                <a:cubicBezTo>
                  <a:pt x="128" y="7263"/>
                  <a:pt x="196" y="7307"/>
                  <a:pt x="265" y="7307"/>
                </a:cubicBezTo>
                <a:cubicBezTo>
                  <a:pt x="331" y="7307"/>
                  <a:pt x="399" y="7266"/>
                  <a:pt x="420" y="7184"/>
                </a:cubicBezTo>
                <a:cubicBezTo>
                  <a:pt x="487" y="6930"/>
                  <a:pt x="586" y="6709"/>
                  <a:pt x="751" y="6522"/>
                </a:cubicBezTo>
                <a:cubicBezTo>
                  <a:pt x="807" y="6555"/>
                  <a:pt x="884" y="6577"/>
                  <a:pt x="950" y="6610"/>
                </a:cubicBezTo>
                <a:cubicBezTo>
                  <a:pt x="1049" y="6654"/>
                  <a:pt x="1160" y="6698"/>
                  <a:pt x="1259" y="6743"/>
                </a:cubicBezTo>
                <a:cubicBezTo>
                  <a:pt x="1469" y="6820"/>
                  <a:pt x="1679" y="6908"/>
                  <a:pt x="1877" y="6985"/>
                </a:cubicBezTo>
                <a:cubicBezTo>
                  <a:pt x="2253" y="7129"/>
                  <a:pt x="2628" y="7283"/>
                  <a:pt x="3014" y="7416"/>
                </a:cubicBezTo>
                <a:cubicBezTo>
                  <a:pt x="2992" y="7548"/>
                  <a:pt x="2948" y="7681"/>
                  <a:pt x="2860" y="7813"/>
                </a:cubicBezTo>
                <a:cubicBezTo>
                  <a:pt x="2800" y="7915"/>
                  <a:pt x="2885" y="8037"/>
                  <a:pt x="2982" y="8037"/>
                </a:cubicBezTo>
                <a:cubicBezTo>
                  <a:pt x="3011" y="8037"/>
                  <a:pt x="3041" y="8026"/>
                  <a:pt x="3069" y="8001"/>
                </a:cubicBezTo>
                <a:cubicBezTo>
                  <a:pt x="3610" y="7493"/>
                  <a:pt x="3456" y="6676"/>
                  <a:pt x="3136" y="6091"/>
                </a:cubicBezTo>
                <a:cubicBezTo>
                  <a:pt x="3080" y="5981"/>
                  <a:pt x="3014" y="5871"/>
                  <a:pt x="2948" y="5760"/>
                </a:cubicBezTo>
                <a:cubicBezTo>
                  <a:pt x="3334" y="5694"/>
                  <a:pt x="3710" y="5606"/>
                  <a:pt x="4063" y="5407"/>
                </a:cubicBezTo>
                <a:cubicBezTo>
                  <a:pt x="4637" y="5076"/>
                  <a:pt x="5034" y="4480"/>
                  <a:pt x="4902" y="3796"/>
                </a:cubicBezTo>
                <a:cubicBezTo>
                  <a:pt x="4791" y="3233"/>
                  <a:pt x="4438" y="2813"/>
                  <a:pt x="4063" y="2394"/>
                </a:cubicBezTo>
                <a:cubicBezTo>
                  <a:pt x="4250" y="2305"/>
                  <a:pt x="4427" y="2206"/>
                  <a:pt x="4604" y="2085"/>
                </a:cubicBezTo>
                <a:cubicBezTo>
                  <a:pt x="5056" y="1765"/>
                  <a:pt x="5409" y="1169"/>
                  <a:pt x="5244" y="606"/>
                </a:cubicBezTo>
                <a:cubicBezTo>
                  <a:pt x="5234" y="572"/>
                  <a:pt x="5208" y="558"/>
                  <a:pt x="5183" y="558"/>
                </a:cubicBezTo>
                <a:cubicBezTo>
                  <a:pt x="5149" y="558"/>
                  <a:pt x="5116" y="584"/>
                  <a:pt x="5122" y="628"/>
                </a:cubicBezTo>
                <a:cubicBezTo>
                  <a:pt x="5122" y="694"/>
                  <a:pt x="5122" y="749"/>
                  <a:pt x="5122" y="815"/>
                </a:cubicBezTo>
                <a:cubicBezTo>
                  <a:pt x="4780" y="716"/>
                  <a:pt x="4438" y="617"/>
                  <a:pt x="4096" y="528"/>
                </a:cubicBezTo>
                <a:cubicBezTo>
                  <a:pt x="3908" y="484"/>
                  <a:pt x="3721" y="440"/>
                  <a:pt x="3533" y="385"/>
                </a:cubicBezTo>
                <a:cubicBezTo>
                  <a:pt x="3456" y="363"/>
                  <a:pt x="3367" y="352"/>
                  <a:pt x="3279" y="330"/>
                </a:cubicBezTo>
                <a:cubicBezTo>
                  <a:pt x="3224" y="308"/>
                  <a:pt x="3169" y="297"/>
                  <a:pt x="3113" y="286"/>
                </a:cubicBezTo>
                <a:cubicBezTo>
                  <a:pt x="3125" y="219"/>
                  <a:pt x="3125" y="153"/>
                  <a:pt x="3147" y="87"/>
                </a:cubicBezTo>
                <a:cubicBezTo>
                  <a:pt x="3159" y="32"/>
                  <a:pt x="3117" y="1"/>
                  <a:pt x="3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9"/>
          <p:cNvSpPr/>
          <p:nvPr/>
        </p:nvSpPr>
        <p:spPr>
          <a:xfrm rot="5400000" flipH="1">
            <a:off x="-429089" y="-1138151"/>
            <a:ext cx="3011700" cy="301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9"/>
          <p:cNvSpPr/>
          <p:nvPr/>
        </p:nvSpPr>
        <p:spPr>
          <a:xfrm rot="5400000" flipH="1">
            <a:off x="7084645" y="3543065"/>
            <a:ext cx="2208600" cy="22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9"/>
          <p:cNvSpPr/>
          <p:nvPr/>
        </p:nvSpPr>
        <p:spPr>
          <a:xfrm rot="10800000" flipH="1">
            <a:off x="217892" y="2987433"/>
            <a:ext cx="692704" cy="2184449"/>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9"/>
          <p:cNvGrpSpPr/>
          <p:nvPr/>
        </p:nvGrpSpPr>
        <p:grpSpPr>
          <a:xfrm rot="-5400000">
            <a:off x="149424" y="-715655"/>
            <a:ext cx="1401817" cy="1401817"/>
            <a:chOff x="-763875" y="1722750"/>
            <a:chExt cx="933300" cy="933300"/>
          </a:xfrm>
        </p:grpSpPr>
        <p:sp>
          <p:nvSpPr>
            <p:cNvPr id="730" name="Google Shape;730;p19"/>
            <p:cNvSpPr/>
            <p:nvPr/>
          </p:nvSpPr>
          <p:spPr>
            <a:xfrm>
              <a:off x="-763875" y="1722750"/>
              <a:ext cx="933300" cy="9333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9"/>
            <p:cNvSpPr/>
            <p:nvPr/>
          </p:nvSpPr>
          <p:spPr>
            <a:xfrm>
              <a:off x="-679575" y="1807050"/>
              <a:ext cx="764700" cy="7647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9"/>
            <p:cNvSpPr/>
            <p:nvPr/>
          </p:nvSpPr>
          <p:spPr>
            <a:xfrm>
              <a:off x="-594450" y="1892175"/>
              <a:ext cx="594600" cy="5943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9"/>
            <p:cNvSpPr/>
            <p:nvPr/>
          </p:nvSpPr>
          <p:spPr>
            <a:xfrm>
              <a:off x="-514450" y="1972300"/>
              <a:ext cx="434700" cy="4344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p19"/>
          <p:cNvSpPr/>
          <p:nvPr/>
        </p:nvSpPr>
        <p:spPr>
          <a:xfrm rot="10800000" flipH="1">
            <a:off x="616597" y="3697693"/>
            <a:ext cx="467466" cy="147418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9"/>
          <p:cNvSpPr/>
          <p:nvPr/>
        </p:nvSpPr>
        <p:spPr>
          <a:xfrm rot="5400000" flipH="1">
            <a:off x="508419" y="895783"/>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19"/>
          <p:cNvGrpSpPr/>
          <p:nvPr/>
        </p:nvGrpSpPr>
        <p:grpSpPr>
          <a:xfrm flipH="1">
            <a:off x="7766911" y="4372500"/>
            <a:ext cx="1401819" cy="467543"/>
            <a:chOff x="1908650" y="3874300"/>
            <a:chExt cx="648750" cy="216375"/>
          </a:xfrm>
        </p:grpSpPr>
        <p:sp>
          <p:nvSpPr>
            <p:cNvPr id="737" name="Google Shape;737;p19"/>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9"/>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9"/>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9"/>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9"/>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9"/>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9"/>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9"/>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9"/>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9"/>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9"/>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19"/>
          <p:cNvSpPr/>
          <p:nvPr/>
        </p:nvSpPr>
        <p:spPr>
          <a:xfrm rot="5400000" flipH="1">
            <a:off x="8456036" y="4004572"/>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rot="10800000" flipH="1">
            <a:off x="684004" y="4122879"/>
            <a:ext cx="332660" cy="104900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rot="5400000" flipH="1">
            <a:off x="8177136" y="4004572"/>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9"/>
          <p:cNvGrpSpPr/>
          <p:nvPr/>
        </p:nvGrpSpPr>
        <p:grpSpPr>
          <a:xfrm>
            <a:off x="8016672" y="-287910"/>
            <a:ext cx="1423402" cy="1424066"/>
            <a:chOff x="1425475" y="2707650"/>
            <a:chExt cx="766300" cy="766575"/>
          </a:xfrm>
        </p:grpSpPr>
        <p:sp>
          <p:nvSpPr>
            <p:cNvPr id="753" name="Google Shape;753;p19"/>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9"/>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9"/>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9"/>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9"/>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9"/>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9"/>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9"/>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9"/>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9"/>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9"/>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19"/>
          <p:cNvSpPr/>
          <p:nvPr/>
        </p:nvSpPr>
        <p:spPr>
          <a:xfrm>
            <a:off x="8450327" y="-27669"/>
            <a:ext cx="214869" cy="67756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rot="-5400000">
            <a:off x="470723" y="4369326"/>
            <a:ext cx="437187" cy="1378620"/>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7911908" y="-27668"/>
            <a:ext cx="447423" cy="141089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8046977" y="-27668"/>
            <a:ext cx="177249" cy="55893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19"/>
          <p:cNvGrpSpPr/>
          <p:nvPr/>
        </p:nvGrpSpPr>
        <p:grpSpPr>
          <a:xfrm rot="6299981" flipH="1">
            <a:off x="1314600" y="3636247"/>
            <a:ext cx="762129" cy="925330"/>
            <a:chOff x="5270675" y="1740975"/>
            <a:chExt cx="288250" cy="349975"/>
          </a:xfrm>
        </p:grpSpPr>
        <p:sp>
          <p:nvSpPr>
            <p:cNvPr id="773" name="Google Shape;773;p19"/>
            <p:cNvSpPr/>
            <p:nvPr/>
          </p:nvSpPr>
          <p:spPr>
            <a:xfrm>
              <a:off x="5270675" y="1785375"/>
              <a:ext cx="189300" cy="305575"/>
            </a:xfrm>
            <a:custGeom>
              <a:avLst/>
              <a:gdLst/>
              <a:ahLst/>
              <a:cxnLst/>
              <a:rect l="l" t="t" r="r" b="b"/>
              <a:pathLst>
                <a:path w="7572" h="12223" extrusionOk="0">
                  <a:moveTo>
                    <a:pt x="194" y="1"/>
                  </a:moveTo>
                  <a:cubicBezTo>
                    <a:pt x="139" y="1"/>
                    <a:pt x="83" y="40"/>
                    <a:pt x="77" y="114"/>
                  </a:cubicBezTo>
                  <a:cubicBezTo>
                    <a:pt x="0" y="1163"/>
                    <a:pt x="850" y="2057"/>
                    <a:pt x="1755" y="2454"/>
                  </a:cubicBezTo>
                  <a:cubicBezTo>
                    <a:pt x="2804" y="2918"/>
                    <a:pt x="3974" y="2929"/>
                    <a:pt x="5055" y="3293"/>
                  </a:cubicBezTo>
                  <a:cubicBezTo>
                    <a:pt x="5519" y="3459"/>
                    <a:pt x="5960" y="3690"/>
                    <a:pt x="6302" y="4055"/>
                  </a:cubicBezTo>
                  <a:cubicBezTo>
                    <a:pt x="6678" y="4452"/>
                    <a:pt x="6821" y="4993"/>
                    <a:pt x="6810" y="5534"/>
                  </a:cubicBezTo>
                  <a:cubicBezTo>
                    <a:pt x="6799" y="6715"/>
                    <a:pt x="6148" y="7774"/>
                    <a:pt x="5828" y="8878"/>
                  </a:cubicBezTo>
                  <a:cubicBezTo>
                    <a:pt x="5508" y="10015"/>
                    <a:pt x="5530" y="11527"/>
                    <a:pt x="6678" y="12189"/>
                  </a:cubicBezTo>
                  <a:cubicBezTo>
                    <a:pt x="6719" y="12212"/>
                    <a:pt x="6759" y="12223"/>
                    <a:pt x="6797" y="12223"/>
                  </a:cubicBezTo>
                  <a:cubicBezTo>
                    <a:pt x="6992" y="12223"/>
                    <a:pt x="7122" y="11949"/>
                    <a:pt x="6965" y="11792"/>
                  </a:cubicBezTo>
                  <a:cubicBezTo>
                    <a:pt x="6214" y="10997"/>
                    <a:pt x="6258" y="9849"/>
                    <a:pt x="6556" y="8889"/>
                  </a:cubicBezTo>
                  <a:cubicBezTo>
                    <a:pt x="6898" y="7796"/>
                    <a:pt x="7461" y="6781"/>
                    <a:pt x="7517" y="5622"/>
                  </a:cubicBezTo>
                  <a:cubicBezTo>
                    <a:pt x="7572" y="4485"/>
                    <a:pt x="7020" y="3525"/>
                    <a:pt x="6038" y="2973"/>
                  </a:cubicBezTo>
                  <a:cubicBezTo>
                    <a:pt x="5066" y="2432"/>
                    <a:pt x="3963" y="2388"/>
                    <a:pt x="2892" y="2178"/>
                  </a:cubicBezTo>
                  <a:cubicBezTo>
                    <a:pt x="1777" y="1968"/>
                    <a:pt x="408" y="1406"/>
                    <a:pt x="298" y="103"/>
                  </a:cubicBezTo>
                  <a:cubicBezTo>
                    <a:pt x="293" y="34"/>
                    <a:pt x="244"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5273300" y="1752600"/>
              <a:ext cx="99400" cy="51400"/>
            </a:xfrm>
            <a:custGeom>
              <a:avLst/>
              <a:gdLst/>
              <a:ahLst/>
              <a:cxnLst/>
              <a:rect l="l" t="t" r="r" b="b"/>
              <a:pathLst>
                <a:path w="3976" h="2056" extrusionOk="0">
                  <a:moveTo>
                    <a:pt x="3771" y="1"/>
                  </a:moveTo>
                  <a:cubicBezTo>
                    <a:pt x="3767" y="1"/>
                    <a:pt x="3763" y="1"/>
                    <a:pt x="3758" y="1"/>
                  </a:cubicBezTo>
                  <a:cubicBezTo>
                    <a:pt x="3593" y="12"/>
                    <a:pt x="3438" y="112"/>
                    <a:pt x="3295" y="189"/>
                  </a:cubicBezTo>
                  <a:cubicBezTo>
                    <a:pt x="3151" y="266"/>
                    <a:pt x="3008" y="332"/>
                    <a:pt x="2864" y="399"/>
                  </a:cubicBezTo>
                  <a:cubicBezTo>
                    <a:pt x="2555" y="553"/>
                    <a:pt x="2257" y="708"/>
                    <a:pt x="1948" y="862"/>
                  </a:cubicBezTo>
                  <a:cubicBezTo>
                    <a:pt x="1330" y="1171"/>
                    <a:pt x="723" y="1480"/>
                    <a:pt x="127" y="1800"/>
                  </a:cubicBezTo>
                  <a:cubicBezTo>
                    <a:pt x="1" y="1868"/>
                    <a:pt x="45" y="2055"/>
                    <a:pt x="162" y="2055"/>
                  </a:cubicBezTo>
                  <a:cubicBezTo>
                    <a:pt x="178" y="2055"/>
                    <a:pt x="196" y="2051"/>
                    <a:pt x="215" y="2043"/>
                  </a:cubicBezTo>
                  <a:cubicBezTo>
                    <a:pt x="855" y="1756"/>
                    <a:pt x="1484" y="1458"/>
                    <a:pt x="2103" y="1149"/>
                  </a:cubicBezTo>
                  <a:cubicBezTo>
                    <a:pt x="2412" y="1006"/>
                    <a:pt x="2721" y="851"/>
                    <a:pt x="3030" y="697"/>
                  </a:cubicBezTo>
                  <a:lnTo>
                    <a:pt x="3482" y="476"/>
                  </a:lnTo>
                  <a:cubicBezTo>
                    <a:pt x="3626" y="410"/>
                    <a:pt x="3780" y="355"/>
                    <a:pt x="3891" y="233"/>
                  </a:cubicBezTo>
                  <a:cubicBezTo>
                    <a:pt x="3976" y="137"/>
                    <a:pt x="3887" y="1"/>
                    <a:pt x="3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5282675" y="1776600"/>
              <a:ext cx="92050" cy="48275"/>
            </a:xfrm>
            <a:custGeom>
              <a:avLst/>
              <a:gdLst/>
              <a:ahLst/>
              <a:cxnLst/>
              <a:rect l="l" t="t" r="r" b="b"/>
              <a:pathLst>
                <a:path w="3682" h="1931" extrusionOk="0">
                  <a:moveTo>
                    <a:pt x="3484" y="1"/>
                  </a:moveTo>
                  <a:cubicBezTo>
                    <a:pt x="3337" y="1"/>
                    <a:pt x="3241" y="73"/>
                    <a:pt x="3107" y="145"/>
                  </a:cubicBezTo>
                  <a:cubicBezTo>
                    <a:pt x="2975" y="211"/>
                    <a:pt x="2853" y="278"/>
                    <a:pt x="2721" y="355"/>
                  </a:cubicBezTo>
                  <a:cubicBezTo>
                    <a:pt x="2434" y="498"/>
                    <a:pt x="2147" y="653"/>
                    <a:pt x="1849" y="796"/>
                  </a:cubicBezTo>
                  <a:cubicBezTo>
                    <a:pt x="1275" y="1094"/>
                    <a:pt x="701" y="1370"/>
                    <a:pt x="138" y="1679"/>
                  </a:cubicBezTo>
                  <a:cubicBezTo>
                    <a:pt x="0" y="1748"/>
                    <a:pt x="47" y="1931"/>
                    <a:pt x="176" y="1931"/>
                  </a:cubicBezTo>
                  <a:cubicBezTo>
                    <a:pt x="191" y="1931"/>
                    <a:pt x="208" y="1928"/>
                    <a:pt x="226" y="1922"/>
                  </a:cubicBezTo>
                  <a:cubicBezTo>
                    <a:pt x="845" y="1701"/>
                    <a:pt x="1430" y="1414"/>
                    <a:pt x="2015" y="1127"/>
                  </a:cubicBezTo>
                  <a:cubicBezTo>
                    <a:pt x="2301" y="984"/>
                    <a:pt x="2577" y="852"/>
                    <a:pt x="2864" y="697"/>
                  </a:cubicBezTo>
                  <a:cubicBezTo>
                    <a:pt x="3008" y="620"/>
                    <a:pt x="3162" y="542"/>
                    <a:pt x="3306" y="465"/>
                  </a:cubicBezTo>
                  <a:cubicBezTo>
                    <a:pt x="3438" y="388"/>
                    <a:pt x="3549" y="344"/>
                    <a:pt x="3637" y="211"/>
                  </a:cubicBezTo>
                  <a:cubicBezTo>
                    <a:pt x="3681" y="134"/>
                    <a:pt x="3604" y="2"/>
                    <a:pt x="3516" y="2"/>
                  </a:cubicBezTo>
                  <a:cubicBezTo>
                    <a:pt x="3505" y="1"/>
                    <a:pt x="3495" y="1"/>
                    <a:pt x="3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5313875" y="1809125"/>
              <a:ext cx="58075" cy="32125"/>
            </a:xfrm>
            <a:custGeom>
              <a:avLst/>
              <a:gdLst/>
              <a:ahLst/>
              <a:cxnLst/>
              <a:rect l="l" t="t" r="r" b="b"/>
              <a:pathLst>
                <a:path w="2323" h="1285" extrusionOk="0">
                  <a:moveTo>
                    <a:pt x="2122" y="0"/>
                  </a:moveTo>
                  <a:cubicBezTo>
                    <a:pt x="2103" y="0"/>
                    <a:pt x="2085" y="4"/>
                    <a:pt x="2069" y="14"/>
                  </a:cubicBezTo>
                  <a:cubicBezTo>
                    <a:pt x="1418" y="356"/>
                    <a:pt x="767" y="687"/>
                    <a:pt x="126" y="1030"/>
                  </a:cubicBezTo>
                  <a:cubicBezTo>
                    <a:pt x="0" y="1097"/>
                    <a:pt x="45" y="1284"/>
                    <a:pt x="169" y="1284"/>
                  </a:cubicBezTo>
                  <a:cubicBezTo>
                    <a:pt x="186" y="1284"/>
                    <a:pt x="205" y="1280"/>
                    <a:pt x="226" y="1272"/>
                  </a:cubicBezTo>
                  <a:cubicBezTo>
                    <a:pt x="568" y="1140"/>
                    <a:pt x="899" y="1007"/>
                    <a:pt x="1230" y="853"/>
                  </a:cubicBezTo>
                  <a:cubicBezTo>
                    <a:pt x="1561" y="698"/>
                    <a:pt x="1881" y="533"/>
                    <a:pt x="2201" y="367"/>
                  </a:cubicBezTo>
                  <a:cubicBezTo>
                    <a:pt x="2257" y="334"/>
                    <a:pt x="2323" y="290"/>
                    <a:pt x="2323" y="213"/>
                  </a:cubicBezTo>
                  <a:cubicBezTo>
                    <a:pt x="2323" y="147"/>
                    <a:pt x="2323" y="91"/>
                    <a:pt x="2257" y="47"/>
                  </a:cubicBezTo>
                  <a:cubicBezTo>
                    <a:pt x="2218" y="24"/>
                    <a:pt x="2168" y="0"/>
                    <a:pt x="2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5325600" y="1853025"/>
              <a:ext cx="73550" cy="46700"/>
            </a:xfrm>
            <a:custGeom>
              <a:avLst/>
              <a:gdLst/>
              <a:ahLst/>
              <a:cxnLst/>
              <a:rect l="l" t="t" r="r" b="b"/>
              <a:pathLst>
                <a:path w="2942" h="1868" extrusionOk="0">
                  <a:moveTo>
                    <a:pt x="2725" y="0"/>
                  </a:moveTo>
                  <a:cubicBezTo>
                    <a:pt x="2718" y="0"/>
                    <a:pt x="2711" y="1"/>
                    <a:pt x="2704" y="2"/>
                  </a:cubicBezTo>
                  <a:cubicBezTo>
                    <a:pt x="2461" y="57"/>
                    <a:pt x="2240" y="256"/>
                    <a:pt x="2030" y="377"/>
                  </a:cubicBezTo>
                  <a:cubicBezTo>
                    <a:pt x="1821" y="510"/>
                    <a:pt x="1611" y="631"/>
                    <a:pt x="1401" y="764"/>
                  </a:cubicBezTo>
                  <a:cubicBezTo>
                    <a:pt x="960" y="1051"/>
                    <a:pt x="540" y="1338"/>
                    <a:pt x="110" y="1636"/>
                  </a:cubicBezTo>
                  <a:cubicBezTo>
                    <a:pt x="1" y="1718"/>
                    <a:pt x="87" y="1867"/>
                    <a:pt x="195" y="1867"/>
                  </a:cubicBezTo>
                  <a:cubicBezTo>
                    <a:pt x="218" y="1867"/>
                    <a:pt x="241" y="1861"/>
                    <a:pt x="264" y="1845"/>
                  </a:cubicBezTo>
                  <a:cubicBezTo>
                    <a:pt x="684" y="1558"/>
                    <a:pt x="1114" y="1282"/>
                    <a:pt x="1545" y="1028"/>
                  </a:cubicBezTo>
                  <a:cubicBezTo>
                    <a:pt x="1766" y="896"/>
                    <a:pt x="1975" y="775"/>
                    <a:pt x="2196" y="653"/>
                  </a:cubicBezTo>
                  <a:cubicBezTo>
                    <a:pt x="2406" y="532"/>
                    <a:pt x="2682" y="444"/>
                    <a:pt x="2847" y="267"/>
                  </a:cubicBezTo>
                  <a:cubicBezTo>
                    <a:pt x="2941" y="173"/>
                    <a:pt x="2848" y="0"/>
                    <a:pt x="2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5323500" y="1870625"/>
              <a:ext cx="108700" cy="68075"/>
            </a:xfrm>
            <a:custGeom>
              <a:avLst/>
              <a:gdLst/>
              <a:ahLst/>
              <a:cxnLst/>
              <a:rect l="l" t="t" r="r" b="b"/>
              <a:pathLst>
                <a:path w="4348" h="2723" extrusionOk="0">
                  <a:moveTo>
                    <a:pt x="4123" y="1"/>
                  </a:moveTo>
                  <a:cubicBezTo>
                    <a:pt x="4112" y="1"/>
                    <a:pt x="4101" y="2"/>
                    <a:pt x="4090" y="4"/>
                  </a:cubicBezTo>
                  <a:cubicBezTo>
                    <a:pt x="3914" y="49"/>
                    <a:pt x="3781" y="159"/>
                    <a:pt x="3627" y="247"/>
                  </a:cubicBezTo>
                  <a:cubicBezTo>
                    <a:pt x="3461" y="358"/>
                    <a:pt x="3284" y="457"/>
                    <a:pt x="3108" y="556"/>
                  </a:cubicBezTo>
                  <a:cubicBezTo>
                    <a:pt x="2766" y="755"/>
                    <a:pt x="2434" y="954"/>
                    <a:pt x="2103" y="1163"/>
                  </a:cubicBezTo>
                  <a:cubicBezTo>
                    <a:pt x="1430" y="1572"/>
                    <a:pt x="779" y="2013"/>
                    <a:pt x="128" y="2466"/>
                  </a:cubicBezTo>
                  <a:cubicBezTo>
                    <a:pt x="0" y="2557"/>
                    <a:pt x="90" y="2723"/>
                    <a:pt x="212" y="2723"/>
                  </a:cubicBezTo>
                  <a:cubicBezTo>
                    <a:pt x="238" y="2723"/>
                    <a:pt x="266" y="2715"/>
                    <a:pt x="293" y="2698"/>
                  </a:cubicBezTo>
                  <a:cubicBezTo>
                    <a:pt x="955" y="2278"/>
                    <a:pt x="1607" y="1859"/>
                    <a:pt x="2280" y="1461"/>
                  </a:cubicBezTo>
                  <a:cubicBezTo>
                    <a:pt x="2600" y="1263"/>
                    <a:pt x="2920" y="1075"/>
                    <a:pt x="3240" y="887"/>
                  </a:cubicBezTo>
                  <a:cubicBezTo>
                    <a:pt x="3417" y="788"/>
                    <a:pt x="3593" y="678"/>
                    <a:pt x="3770" y="589"/>
                  </a:cubicBezTo>
                  <a:cubicBezTo>
                    <a:pt x="3936" y="490"/>
                    <a:pt x="4112" y="435"/>
                    <a:pt x="4256" y="291"/>
                  </a:cubicBezTo>
                  <a:cubicBezTo>
                    <a:pt x="4348" y="189"/>
                    <a:pt x="4259" y="1"/>
                    <a:pt x="4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5341150" y="1891700"/>
              <a:ext cx="111925" cy="75425"/>
            </a:xfrm>
            <a:custGeom>
              <a:avLst/>
              <a:gdLst/>
              <a:ahLst/>
              <a:cxnLst/>
              <a:rect l="l" t="t" r="r" b="b"/>
              <a:pathLst>
                <a:path w="4477" h="3017" extrusionOk="0">
                  <a:moveTo>
                    <a:pt x="4208" y="1"/>
                  </a:moveTo>
                  <a:cubicBezTo>
                    <a:pt x="4179" y="1"/>
                    <a:pt x="4147" y="7"/>
                    <a:pt x="4113" y="22"/>
                  </a:cubicBezTo>
                  <a:cubicBezTo>
                    <a:pt x="3759" y="188"/>
                    <a:pt x="3439" y="453"/>
                    <a:pt x="3119" y="674"/>
                  </a:cubicBezTo>
                  <a:cubicBezTo>
                    <a:pt x="2788" y="905"/>
                    <a:pt x="2446" y="1126"/>
                    <a:pt x="2115" y="1369"/>
                  </a:cubicBezTo>
                  <a:cubicBezTo>
                    <a:pt x="1453" y="1844"/>
                    <a:pt x="790" y="2307"/>
                    <a:pt x="128" y="2771"/>
                  </a:cubicBezTo>
                  <a:cubicBezTo>
                    <a:pt x="1" y="2852"/>
                    <a:pt x="91" y="3017"/>
                    <a:pt x="213" y="3017"/>
                  </a:cubicBezTo>
                  <a:cubicBezTo>
                    <a:pt x="239" y="3017"/>
                    <a:pt x="266" y="3009"/>
                    <a:pt x="294" y="2991"/>
                  </a:cubicBezTo>
                  <a:cubicBezTo>
                    <a:pt x="967" y="2572"/>
                    <a:pt x="1640" y="2130"/>
                    <a:pt x="2325" y="1722"/>
                  </a:cubicBezTo>
                  <a:cubicBezTo>
                    <a:pt x="2656" y="1523"/>
                    <a:pt x="2987" y="1303"/>
                    <a:pt x="3318" y="1093"/>
                  </a:cubicBezTo>
                  <a:cubicBezTo>
                    <a:pt x="3649" y="872"/>
                    <a:pt x="4035" y="674"/>
                    <a:pt x="4333" y="409"/>
                  </a:cubicBezTo>
                  <a:cubicBezTo>
                    <a:pt x="4477" y="275"/>
                    <a:pt x="4397" y="1"/>
                    <a:pt x="42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5377925" y="1936025"/>
              <a:ext cx="69925" cy="46850"/>
            </a:xfrm>
            <a:custGeom>
              <a:avLst/>
              <a:gdLst/>
              <a:ahLst/>
              <a:cxnLst/>
              <a:rect l="l" t="t" r="r" b="b"/>
              <a:pathLst>
                <a:path w="2797" h="1874" extrusionOk="0">
                  <a:moveTo>
                    <a:pt x="2592" y="0"/>
                  </a:moveTo>
                  <a:cubicBezTo>
                    <a:pt x="2547" y="0"/>
                    <a:pt x="2501" y="14"/>
                    <a:pt x="2454" y="37"/>
                  </a:cubicBezTo>
                  <a:cubicBezTo>
                    <a:pt x="2255" y="148"/>
                    <a:pt x="2079" y="313"/>
                    <a:pt x="1891" y="457"/>
                  </a:cubicBezTo>
                  <a:cubicBezTo>
                    <a:pt x="1703" y="589"/>
                    <a:pt x="1505" y="722"/>
                    <a:pt x="1317" y="854"/>
                  </a:cubicBezTo>
                  <a:cubicBezTo>
                    <a:pt x="920" y="1119"/>
                    <a:pt x="522" y="1373"/>
                    <a:pt x="125" y="1605"/>
                  </a:cubicBezTo>
                  <a:cubicBezTo>
                    <a:pt x="1" y="1681"/>
                    <a:pt x="83" y="1874"/>
                    <a:pt x="201" y="1874"/>
                  </a:cubicBezTo>
                  <a:cubicBezTo>
                    <a:pt x="219" y="1874"/>
                    <a:pt x="238" y="1869"/>
                    <a:pt x="257" y="1859"/>
                  </a:cubicBezTo>
                  <a:cubicBezTo>
                    <a:pt x="699" y="1638"/>
                    <a:pt x="1118" y="1406"/>
                    <a:pt x="1527" y="1152"/>
                  </a:cubicBezTo>
                  <a:cubicBezTo>
                    <a:pt x="1737" y="1031"/>
                    <a:pt x="1935" y="909"/>
                    <a:pt x="2123" y="777"/>
                  </a:cubicBezTo>
                  <a:cubicBezTo>
                    <a:pt x="2333" y="633"/>
                    <a:pt x="2553" y="501"/>
                    <a:pt x="2741" y="324"/>
                  </a:cubicBezTo>
                  <a:cubicBezTo>
                    <a:pt x="2785" y="280"/>
                    <a:pt x="2796" y="181"/>
                    <a:pt x="2763" y="126"/>
                  </a:cubicBezTo>
                  <a:cubicBezTo>
                    <a:pt x="2752" y="93"/>
                    <a:pt x="2730" y="71"/>
                    <a:pt x="2708" y="37"/>
                  </a:cubicBezTo>
                  <a:cubicBezTo>
                    <a:pt x="2671" y="11"/>
                    <a:pt x="2632" y="0"/>
                    <a:pt x="25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5416650" y="1983400"/>
              <a:ext cx="69550" cy="49625"/>
            </a:xfrm>
            <a:custGeom>
              <a:avLst/>
              <a:gdLst/>
              <a:ahLst/>
              <a:cxnLst/>
              <a:rect l="l" t="t" r="r" b="b"/>
              <a:pathLst>
                <a:path w="2782" h="1985" extrusionOk="0">
                  <a:moveTo>
                    <a:pt x="2538" y="1"/>
                  </a:moveTo>
                  <a:cubicBezTo>
                    <a:pt x="2520" y="1"/>
                    <a:pt x="2502" y="3"/>
                    <a:pt x="2483" y="8"/>
                  </a:cubicBezTo>
                  <a:cubicBezTo>
                    <a:pt x="2362" y="41"/>
                    <a:pt x="2263" y="140"/>
                    <a:pt x="2163" y="206"/>
                  </a:cubicBezTo>
                  <a:cubicBezTo>
                    <a:pt x="2075" y="273"/>
                    <a:pt x="1987" y="339"/>
                    <a:pt x="1887" y="405"/>
                  </a:cubicBezTo>
                  <a:cubicBezTo>
                    <a:pt x="1700" y="538"/>
                    <a:pt x="1501" y="681"/>
                    <a:pt x="1313" y="813"/>
                  </a:cubicBezTo>
                  <a:cubicBezTo>
                    <a:pt x="927" y="1100"/>
                    <a:pt x="541" y="1376"/>
                    <a:pt x="154" y="1663"/>
                  </a:cubicBezTo>
                  <a:cubicBezTo>
                    <a:pt x="1" y="1772"/>
                    <a:pt x="114" y="1984"/>
                    <a:pt x="269" y="1984"/>
                  </a:cubicBezTo>
                  <a:cubicBezTo>
                    <a:pt x="303" y="1984"/>
                    <a:pt x="339" y="1974"/>
                    <a:pt x="375" y="1950"/>
                  </a:cubicBezTo>
                  <a:cubicBezTo>
                    <a:pt x="761" y="1685"/>
                    <a:pt x="1159" y="1410"/>
                    <a:pt x="1545" y="1134"/>
                  </a:cubicBezTo>
                  <a:cubicBezTo>
                    <a:pt x="1744" y="1001"/>
                    <a:pt x="1931" y="858"/>
                    <a:pt x="2130" y="725"/>
                  </a:cubicBezTo>
                  <a:lnTo>
                    <a:pt x="2395" y="527"/>
                  </a:lnTo>
                  <a:cubicBezTo>
                    <a:pt x="2494" y="460"/>
                    <a:pt x="2616" y="394"/>
                    <a:pt x="2693" y="295"/>
                  </a:cubicBezTo>
                  <a:cubicBezTo>
                    <a:pt x="2782" y="157"/>
                    <a:pt x="2685" y="1"/>
                    <a:pt x="2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5420650" y="1994700"/>
              <a:ext cx="109925" cy="73125"/>
            </a:xfrm>
            <a:custGeom>
              <a:avLst/>
              <a:gdLst/>
              <a:ahLst/>
              <a:cxnLst/>
              <a:rect l="l" t="t" r="r" b="b"/>
              <a:pathLst>
                <a:path w="4397" h="2925" extrusionOk="0">
                  <a:moveTo>
                    <a:pt x="4181" y="1"/>
                  </a:moveTo>
                  <a:cubicBezTo>
                    <a:pt x="4165" y="1"/>
                    <a:pt x="4149" y="3"/>
                    <a:pt x="4133" y="8"/>
                  </a:cubicBezTo>
                  <a:cubicBezTo>
                    <a:pt x="3946" y="63"/>
                    <a:pt x="3802" y="196"/>
                    <a:pt x="3637" y="295"/>
                  </a:cubicBezTo>
                  <a:cubicBezTo>
                    <a:pt x="3460" y="406"/>
                    <a:pt x="3295" y="516"/>
                    <a:pt x="3118" y="626"/>
                  </a:cubicBezTo>
                  <a:cubicBezTo>
                    <a:pt x="2787" y="836"/>
                    <a:pt x="2456" y="1046"/>
                    <a:pt x="2125" y="1267"/>
                  </a:cubicBezTo>
                  <a:cubicBezTo>
                    <a:pt x="1462" y="1708"/>
                    <a:pt x="778" y="2139"/>
                    <a:pt x="138" y="2635"/>
                  </a:cubicBezTo>
                  <a:cubicBezTo>
                    <a:pt x="0" y="2745"/>
                    <a:pt x="107" y="2924"/>
                    <a:pt x="248" y="2924"/>
                  </a:cubicBezTo>
                  <a:cubicBezTo>
                    <a:pt x="277" y="2924"/>
                    <a:pt x="307" y="2917"/>
                    <a:pt x="337" y="2900"/>
                  </a:cubicBezTo>
                  <a:cubicBezTo>
                    <a:pt x="1043" y="2503"/>
                    <a:pt x="1705" y="2039"/>
                    <a:pt x="2367" y="1598"/>
                  </a:cubicBezTo>
                  <a:cubicBezTo>
                    <a:pt x="2699" y="1377"/>
                    <a:pt x="3019" y="1156"/>
                    <a:pt x="3350" y="935"/>
                  </a:cubicBezTo>
                  <a:cubicBezTo>
                    <a:pt x="3515" y="814"/>
                    <a:pt x="3692" y="704"/>
                    <a:pt x="3858" y="582"/>
                  </a:cubicBezTo>
                  <a:cubicBezTo>
                    <a:pt x="4012" y="472"/>
                    <a:pt x="4178" y="384"/>
                    <a:pt x="4299" y="240"/>
                  </a:cubicBezTo>
                  <a:cubicBezTo>
                    <a:pt x="4396" y="133"/>
                    <a:pt x="4297" y="1"/>
                    <a:pt x="4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5317025" y="1740975"/>
              <a:ext cx="241900" cy="292550"/>
            </a:xfrm>
            <a:custGeom>
              <a:avLst/>
              <a:gdLst/>
              <a:ahLst/>
              <a:cxnLst/>
              <a:rect l="l" t="t" r="r" b="b"/>
              <a:pathLst>
                <a:path w="9676" h="11702" extrusionOk="0">
                  <a:moveTo>
                    <a:pt x="1826" y="0"/>
                  </a:moveTo>
                  <a:cubicBezTo>
                    <a:pt x="1737" y="0"/>
                    <a:pt x="1651" y="77"/>
                    <a:pt x="1700" y="190"/>
                  </a:cubicBezTo>
                  <a:cubicBezTo>
                    <a:pt x="1965" y="786"/>
                    <a:pt x="2042" y="1471"/>
                    <a:pt x="1976" y="2122"/>
                  </a:cubicBezTo>
                  <a:cubicBezTo>
                    <a:pt x="1899" y="2751"/>
                    <a:pt x="1645" y="3325"/>
                    <a:pt x="1347" y="3877"/>
                  </a:cubicBezTo>
                  <a:cubicBezTo>
                    <a:pt x="751" y="4970"/>
                    <a:pt x="0" y="6029"/>
                    <a:pt x="33" y="7332"/>
                  </a:cubicBezTo>
                  <a:cubicBezTo>
                    <a:pt x="56" y="8568"/>
                    <a:pt x="983" y="9473"/>
                    <a:pt x="2120" y="9815"/>
                  </a:cubicBezTo>
                  <a:cubicBezTo>
                    <a:pt x="2654" y="9978"/>
                    <a:pt x="3192" y="10027"/>
                    <a:pt x="3732" y="10027"/>
                  </a:cubicBezTo>
                  <a:cubicBezTo>
                    <a:pt x="4476" y="10027"/>
                    <a:pt x="5224" y="9934"/>
                    <a:pt x="5972" y="9914"/>
                  </a:cubicBezTo>
                  <a:cubicBezTo>
                    <a:pt x="6041" y="9912"/>
                    <a:pt x="6111" y="9911"/>
                    <a:pt x="6180" y="9911"/>
                  </a:cubicBezTo>
                  <a:cubicBezTo>
                    <a:pt x="6772" y="9911"/>
                    <a:pt x="7360" y="10000"/>
                    <a:pt x="7903" y="10257"/>
                  </a:cubicBezTo>
                  <a:cubicBezTo>
                    <a:pt x="8488" y="10533"/>
                    <a:pt x="8852" y="10974"/>
                    <a:pt x="9139" y="11537"/>
                  </a:cubicBezTo>
                  <a:cubicBezTo>
                    <a:pt x="9198" y="11650"/>
                    <a:pt x="9299" y="11702"/>
                    <a:pt x="9398" y="11702"/>
                  </a:cubicBezTo>
                  <a:cubicBezTo>
                    <a:pt x="9540" y="11702"/>
                    <a:pt x="9676" y="11594"/>
                    <a:pt x="9669" y="11405"/>
                  </a:cubicBezTo>
                  <a:cubicBezTo>
                    <a:pt x="9614" y="10201"/>
                    <a:pt x="8234" y="9506"/>
                    <a:pt x="7208" y="9307"/>
                  </a:cubicBezTo>
                  <a:cubicBezTo>
                    <a:pt x="6863" y="9238"/>
                    <a:pt x="6517" y="9214"/>
                    <a:pt x="6171" y="9214"/>
                  </a:cubicBezTo>
                  <a:cubicBezTo>
                    <a:pt x="5373" y="9214"/>
                    <a:pt x="4573" y="9342"/>
                    <a:pt x="3776" y="9342"/>
                  </a:cubicBezTo>
                  <a:cubicBezTo>
                    <a:pt x="3592" y="9342"/>
                    <a:pt x="3407" y="9335"/>
                    <a:pt x="3223" y="9318"/>
                  </a:cubicBezTo>
                  <a:cubicBezTo>
                    <a:pt x="2186" y="9230"/>
                    <a:pt x="950" y="8744"/>
                    <a:pt x="751" y="7586"/>
                  </a:cubicBezTo>
                  <a:cubicBezTo>
                    <a:pt x="541" y="6360"/>
                    <a:pt x="1336" y="5235"/>
                    <a:pt x="1866" y="4186"/>
                  </a:cubicBezTo>
                  <a:cubicBezTo>
                    <a:pt x="2197" y="3557"/>
                    <a:pt x="2440" y="2873"/>
                    <a:pt x="2462" y="2155"/>
                  </a:cubicBezTo>
                  <a:cubicBezTo>
                    <a:pt x="2495" y="1416"/>
                    <a:pt x="2307" y="731"/>
                    <a:pt x="1954" y="80"/>
                  </a:cubicBezTo>
                  <a:cubicBezTo>
                    <a:pt x="1926" y="25"/>
                    <a:pt x="1876" y="0"/>
                    <a:pt x="1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ONE_COLUMN_TEXT_1">
    <p:spTree>
      <p:nvGrpSpPr>
        <p:cNvPr id="1" name="Shape 784"/>
        <p:cNvGrpSpPr/>
        <p:nvPr/>
      </p:nvGrpSpPr>
      <p:grpSpPr>
        <a:xfrm>
          <a:off x="0" y="0"/>
          <a:ext cx="0" cy="0"/>
          <a:chOff x="0" y="0"/>
          <a:chExt cx="0" cy="0"/>
        </a:xfrm>
      </p:grpSpPr>
      <p:sp>
        <p:nvSpPr>
          <p:cNvPr id="785" name="Google Shape;785;p20"/>
          <p:cNvSpPr txBox="1">
            <a:spLocks noGrp="1"/>
          </p:cNvSpPr>
          <p:nvPr>
            <p:ph type="subTitle" idx="1"/>
          </p:nvPr>
        </p:nvSpPr>
        <p:spPr>
          <a:xfrm>
            <a:off x="4577375" y="2649229"/>
            <a:ext cx="3853500" cy="947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
        <p:nvSpPr>
          <p:cNvPr id="786" name="Google Shape;786;p20"/>
          <p:cNvSpPr txBox="1">
            <a:spLocks noGrp="1"/>
          </p:cNvSpPr>
          <p:nvPr>
            <p:ph type="title"/>
          </p:nvPr>
        </p:nvSpPr>
        <p:spPr>
          <a:xfrm>
            <a:off x="4572000" y="2071518"/>
            <a:ext cx="3853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87" name="Google Shape;787;p20"/>
          <p:cNvSpPr/>
          <p:nvPr/>
        </p:nvSpPr>
        <p:spPr>
          <a:xfrm rot="10800000">
            <a:off x="-321312" y="4694375"/>
            <a:ext cx="1940700" cy="12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0"/>
          <p:cNvSpPr/>
          <p:nvPr/>
        </p:nvSpPr>
        <p:spPr>
          <a:xfrm>
            <a:off x="8401725" y="4289475"/>
            <a:ext cx="1156800" cy="1156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 name="Google Shape;789;p20"/>
          <p:cNvGrpSpPr/>
          <p:nvPr/>
        </p:nvGrpSpPr>
        <p:grpSpPr>
          <a:xfrm>
            <a:off x="-474447" y="4290525"/>
            <a:ext cx="933300" cy="933300"/>
            <a:chOff x="-763875" y="1722750"/>
            <a:chExt cx="933300" cy="933300"/>
          </a:xfrm>
        </p:grpSpPr>
        <p:sp>
          <p:nvSpPr>
            <p:cNvPr id="790" name="Google Shape;790;p20"/>
            <p:cNvSpPr/>
            <p:nvPr/>
          </p:nvSpPr>
          <p:spPr>
            <a:xfrm>
              <a:off x="-763875" y="1722750"/>
              <a:ext cx="933300" cy="933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0"/>
            <p:cNvSpPr/>
            <p:nvPr/>
          </p:nvSpPr>
          <p:spPr>
            <a:xfrm>
              <a:off x="-679575" y="1807050"/>
              <a:ext cx="764700" cy="7647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0"/>
            <p:cNvSpPr/>
            <p:nvPr/>
          </p:nvSpPr>
          <p:spPr>
            <a:xfrm>
              <a:off x="-594450" y="1892175"/>
              <a:ext cx="594600" cy="594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0"/>
            <p:cNvSpPr/>
            <p:nvPr/>
          </p:nvSpPr>
          <p:spPr>
            <a:xfrm>
              <a:off x="-514450" y="1972300"/>
              <a:ext cx="434700" cy="4344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20"/>
          <p:cNvGrpSpPr/>
          <p:nvPr/>
        </p:nvGrpSpPr>
        <p:grpSpPr>
          <a:xfrm>
            <a:off x="8644041" y="-302765"/>
            <a:ext cx="1156806" cy="1157298"/>
            <a:chOff x="1425475" y="2707650"/>
            <a:chExt cx="766300" cy="766575"/>
          </a:xfrm>
        </p:grpSpPr>
        <p:sp>
          <p:nvSpPr>
            <p:cNvPr id="795" name="Google Shape;795;p20"/>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0"/>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0"/>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0"/>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0"/>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0"/>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0"/>
          <p:cNvSpPr/>
          <p:nvPr/>
        </p:nvSpPr>
        <p:spPr>
          <a:xfrm>
            <a:off x="8944802" y="-77991"/>
            <a:ext cx="174623" cy="55065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8507238" y="-77991"/>
            <a:ext cx="363608" cy="114659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8617006" y="-77991"/>
            <a:ext cx="144050" cy="45424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20"/>
          <p:cNvGrpSpPr/>
          <p:nvPr/>
        </p:nvGrpSpPr>
        <p:grpSpPr>
          <a:xfrm>
            <a:off x="-321300" y="92896"/>
            <a:ext cx="1333895" cy="444910"/>
            <a:chOff x="1908650" y="3874300"/>
            <a:chExt cx="648750" cy="216375"/>
          </a:xfrm>
        </p:grpSpPr>
        <p:sp>
          <p:nvSpPr>
            <p:cNvPr id="814" name="Google Shape;814;p20"/>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0"/>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0"/>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0"/>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0"/>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0"/>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6" name="Google Shape;826;p20"/>
          <p:cNvSpPr/>
          <p:nvPr/>
        </p:nvSpPr>
        <p:spPr>
          <a:xfrm>
            <a:off x="8351428" y="4328937"/>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3"/>
          <p:cNvSpPr/>
          <p:nvPr/>
        </p:nvSpPr>
        <p:spPr>
          <a:xfrm rot="10800000" flipH="1">
            <a:off x="534021" y="3871279"/>
            <a:ext cx="249220" cy="78588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800000" flipH="1">
            <a:off x="111855" y="3547494"/>
            <a:ext cx="351899" cy="1109673"/>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5400000">
            <a:off x="3545175" y="222750"/>
            <a:ext cx="69000" cy="8895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txBox="1">
            <a:spLocks noGrp="1"/>
          </p:cNvSpPr>
          <p:nvPr>
            <p:ph type="title"/>
          </p:nvPr>
        </p:nvSpPr>
        <p:spPr>
          <a:xfrm>
            <a:off x="4572000" y="2291927"/>
            <a:ext cx="38589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5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 name="Google Shape;69;p3"/>
          <p:cNvSpPr txBox="1">
            <a:spLocks noGrp="1"/>
          </p:cNvSpPr>
          <p:nvPr>
            <p:ph type="title" idx="2" hasCustomPrompt="1"/>
          </p:nvPr>
        </p:nvSpPr>
        <p:spPr>
          <a:xfrm>
            <a:off x="4572000" y="1585405"/>
            <a:ext cx="3858900" cy="67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0" name="Google Shape;70;p3"/>
          <p:cNvSpPr txBox="1">
            <a:spLocks noGrp="1"/>
          </p:cNvSpPr>
          <p:nvPr>
            <p:ph type="subTitle" idx="1"/>
          </p:nvPr>
        </p:nvSpPr>
        <p:spPr>
          <a:xfrm>
            <a:off x="5327400" y="3141389"/>
            <a:ext cx="3103500" cy="492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grpSp>
        <p:nvGrpSpPr>
          <p:cNvPr id="71" name="Google Shape;71;p3"/>
          <p:cNvGrpSpPr/>
          <p:nvPr/>
        </p:nvGrpSpPr>
        <p:grpSpPr>
          <a:xfrm flipH="1">
            <a:off x="-253785" y="1864468"/>
            <a:ext cx="1651070" cy="1651662"/>
            <a:chOff x="1425475" y="2707650"/>
            <a:chExt cx="766300" cy="766575"/>
          </a:xfrm>
        </p:grpSpPr>
        <p:sp>
          <p:nvSpPr>
            <p:cNvPr id="72" name="Google Shape;72;p3"/>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3"/>
          <p:cNvGrpSpPr/>
          <p:nvPr/>
        </p:nvGrpSpPr>
        <p:grpSpPr>
          <a:xfrm flipH="1">
            <a:off x="783243" y="362647"/>
            <a:ext cx="762133" cy="925334"/>
            <a:chOff x="5270675" y="1740975"/>
            <a:chExt cx="288250" cy="349975"/>
          </a:xfrm>
        </p:grpSpPr>
        <p:sp>
          <p:nvSpPr>
            <p:cNvPr id="88" name="Google Shape;88;p3"/>
            <p:cNvSpPr/>
            <p:nvPr/>
          </p:nvSpPr>
          <p:spPr>
            <a:xfrm>
              <a:off x="5270675" y="1785375"/>
              <a:ext cx="189300" cy="305575"/>
            </a:xfrm>
            <a:custGeom>
              <a:avLst/>
              <a:gdLst/>
              <a:ahLst/>
              <a:cxnLst/>
              <a:rect l="l" t="t" r="r" b="b"/>
              <a:pathLst>
                <a:path w="7572" h="12223" extrusionOk="0">
                  <a:moveTo>
                    <a:pt x="194" y="1"/>
                  </a:moveTo>
                  <a:cubicBezTo>
                    <a:pt x="139" y="1"/>
                    <a:pt x="83" y="40"/>
                    <a:pt x="77" y="114"/>
                  </a:cubicBezTo>
                  <a:cubicBezTo>
                    <a:pt x="0" y="1163"/>
                    <a:pt x="850" y="2057"/>
                    <a:pt x="1755" y="2454"/>
                  </a:cubicBezTo>
                  <a:cubicBezTo>
                    <a:pt x="2804" y="2918"/>
                    <a:pt x="3974" y="2929"/>
                    <a:pt x="5055" y="3293"/>
                  </a:cubicBezTo>
                  <a:cubicBezTo>
                    <a:pt x="5519" y="3459"/>
                    <a:pt x="5960" y="3690"/>
                    <a:pt x="6302" y="4055"/>
                  </a:cubicBezTo>
                  <a:cubicBezTo>
                    <a:pt x="6678" y="4452"/>
                    <a:pt x="6821" y="4993"/>
                    <a:pt x="6810" y="5534"/>
                  </a:cubicBezTo>
                  <a:cubicBezTo>
                    <a:pt x="6799" y="6715"/>
                    <a:pt x="6148" y="7774"/>
                    <a:pt x="5828" y="8878"/>
                  </a:cubicBezTo>
                  <a:cubicBezTo>
                    <a:pt x="5508" y="10015"/>
                    <a:pt x="5530" y="11527"/>
                    <a:pt x="6678" y="12189"/>
                  </a:cubicBezTo>
                  <a:cubicBezTo>
                    <a:pt x="6719" y="12212"/>
                    <a:pt x="6759" y="12223"/>
                    <a:pt x="6797" y="12223"/>
                  </a:cubicBezTo>
                  <a:cubicBezTo>
                    <a:pt x="6992" y="12223"/>
                    <a:pt x="7122" y="11949"/>
                    <a:pt x="6965" y="11792"/>
                  </a:cubicBezTo>
                  <a:cubicBezTo>
                    <a:pt x="6214" y="10997"/>
                    <a:pt x="6258" y="9849"/>
                    <a:pt x="6556" y="8889"/>
                  </a:cubicBezTo>
                  <a:cubicBezTo>
                    <a:pt x="6898" y="7796"/>
                    <a:pt x="7461" y="6781"/>
                    <a:pt x="7517" y="5622"/>
                  </a:cubicBezTo>
                  <a:cubicBezTo>
                    <a:pt x="7572" y="4485"/>
                    <a:pt x="7020" y="3525"/>
                    <a:pt x="6038" y="2973"/>
                  </a:cubicBezTo>
                  <a:cubicBezTo>
                    <a:pt x="5066" y="2432"/>
                    <a:pt x="3963" y="2388"/>
                    <a:pt x="2892" y="2178"/>
                  </a:cubicBezTo>
                  <a:cubicBezTo>
                    <a:pt x="1777" y="1968"/>
                    <a:pt x="408" y="1406"/>
                    <a:pt x="298" y="103"/>
                  </a:cubicBezTo>
                  <a:cubicBezTo>
                    <a:pt x="293" y="34"/>
                    <a:pt x="244" y="1"/>
                    <a:pt x="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273300" y="1752600"/>
              <a:ext cx="99400" cy="51400"/>
            </a:xfrm>
            <a:custGeom>
              <a:avLst/>
              <a:gdLst/>
              <a:ahLst/>
              <a:cxnLst/>
              <a:rect l="l" t="t" r="r" b="b"/>
              <a:pathLst>
                <a:path w="3976" h="2056" extrusionOk="0">
                  <a:moveTo>
                    <a:pt x="3771" y="1"/>
                  </a:moveTo>
                  <a:cubicBezTo>
                    <a:pt x="3767" y="1"/>
                    <a:pt x="3763" y="1"/>
                    <a:pt x="3758" y="1"/>
                  </a:cubicBezTo>
                  <a:cubicBezTo>
                    <a:pt x="3593" y="12"/>
                    <a:pt x="3438" y="112"/>
                    <a:pt x="3295" y="189"/>
                  </a:cubicBezTo>
                  <a:cubicBezTo>
                    <a:pt x="3151" y="266"/>
                    <a:pt x="3008" y="332"/>
                    <a:pt x="2864" y="399"/>
                  </a:cubicBezTo>
                  <a:cubicBezTo>
                    <a:pt x="2555" y="553"/>
                    <a:pt x="2257" y="708"/>
                    <a:pt x="1948" y="862"/>
                  </a:cubicBezTo>
                  <a:cubicBezTo>
                    <a:pt x="1330" y="1171"/>
                    <a:pt x="723" y="1480"/>
                    <a:pt x="127" y="1800"/>
                  </a:cubicBezTo>
                  <a:cubicBezTo>
                    <a:pt x="1" y="1868"/>
                    <a:pt x="45" y="2055"/>
                    <a:pt x="162" y="2055"/>
                  </a:cubicBezTo>
                  <a:cubicBezTo>
                    <a:pt x="178" y="2055"/>
                    <a:pt x="196" y="2051"/>
                    <a:pt x="215" y="2043"/>
                  </a:cubicBezTo>
                  <a:cubicBezTo>
                    <a:pt x="855" y="1756"/>
                    <a:pt x="1484" y="1458"/>
                    <a:pt x="2103" y="1149"/>
                  </a:cubicBezTo>
                  <a:cubicBezTo>
                    <a:pt x="2412" y="1006"/>
                    <a:pt x="2721" y="851"/>
                    <a:pt x="3030" y="697"/>
                  </a:cubicBezTo>
                  <a:lnTo>
                    <a:pt x="3482" y="476"/>
                  </a:lnTo>
                  <a:cubicBezTo>
                    <a:pt x="3626" y="410"/>
                    <a:pt x="3780" y="355"/>
                    <a:pt x="3891" y="233"/>
                  </a:cubicBezTo>
                  <a:cubicBezTo>
                    <a:pt x="3976" y="137"/>
                    <a:pt x="3887" y="1"/>
                    <a:pt x="3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282675" y="1776600"/>
              <a:ext cx="92050" cy="48275"/>
            </a:xfrm>
            <a:custGeom>
              <a:avLst/>
              <a:gdLst/>
              <a:ahLst/>
              <a:cxnLst/>
              <a:rect l="l" t="t" r="r" b="b"/>
              <a:pathLst>
                <a:path w="3682" h="1931" extrusionOk="0">
                  <a:moveTo>
                    <a:pt x="3484" y="1"/>
                  </a:moveTo>
                  <a:cubicBezTo>
                    <a:pt x="3337" y="1"/>
                    <a:pt x="3241" y="73"/>
                    <a:pt x="3107" y="145"/>
                  </a:cubicBezTo>
                  <a:cubicBezTo>
                    <a:pt x="2975" y="211"/>
                    <a:pt x="2853" y="278"/>
                    <a:pt x="2721" y="355"/>
                  </a:cubicBezTo>
                  <a:cubicBezTo>
                    <a:pt x="2434" y="498"/>
                    <a:pt x="2147" y="653"/>
                    <a:pt x="1849" y="796"/>
                  </a:cubicBezTo>
                  <a:cubicBezTo>
                    <a:pt x="1275" y="1094"/>
                    <a:pt x="701" y="1370"/>
                    <a:pt x="138" y="1679"/>
                  </a:cubicBezTo>
                  <a:cubicBezTo>
                    <a:pt x="0" y="1748"/>
                    <a:pt x="47" y="1931"/>
                    <a:pt x="176" y="1931"/>
                  </a:cubicBezTo>
                  <a:cubicBezTo>
                    <a:pt x="191" y="1931"/>
                    <a:pt x="208" y="1928"/>
                    <a:pt x="226" y="1922"/>
                  </a:cubicBezTo>
                  <a:cubicBezTo>
                    <a:pt x="845" y="1701"/>
                    <a:pt x="1430" y="1414"/>
                    <a:pt x="2015" y="1127"/>
                  </a:cubicBezTo>
                  <a:cubicBezTo>
                    <a:pt x="2301" y="984"/>
                    <a:pt x="2577" y="852"/>
                    <a:pt x="2864" y="697"/>
                  </a:cubicBezTo>
                  <a:cubicBezTo>
                    <a:pt x="3008" y="620"/>
                    <a:pt x="3162" y="542"/>
                    <a:pt x="3306" y="465"/>
                  </a:cubicBezTo>
                  <a:cubicBezTo>
                    <a:pt x="3438" y="388"/>
                    <a:pt x="3549" y="344"/>
                    <a:pt x="3637" y="211"/>
                  </a:cubicBezTo>
                  <a:cubicBezTo>
                    <a:pt x="3681" y="134"/>
                    <a:pt x="3604" y="2"/>
                    <a:pt x="3516" y="2"/>
                  </a:cubicBezTo>
                  <a:cubicBezTo>
                    <a:pt x="3505" y="1"/>
                    <a:pt x="3495" y="1"/>
                    <a:pt x="3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313875" y="1809125"/>
              <a:ext cx="58075" cy="32125"/>
            </a:xfrm>
            <a:custGeom>
              <a:avLst/>
              <a:gdLst/>
              <a:ahLst/>
              <a:cxnLst/>
              <a:rect l="l" t="t" r="r" b="b"/>
              <a:pathLst>
                <a:path w="2323" h="1285" extrusionOk="0">
                  <a:moveTo>
                    <a:pt x="2122" y="0"/>
                  </a:moveTo>
                  <a:cubicBezTo>
                    <a:pt x="2103" y="0"/>
                    <a:pt x="2085" y="4"/>
                    <a:pt x="2069" y="14"/>
                  </a:cubicBezTo>
                  <a:cubicBezTo>
                    <a:pt x="1418" y="356"/>
                    <a:pt x="767" y="687"/>
                    <a:pt x="126" y="1030"/>
                  </a:cubicBezTo>
                  <a:cubicBezTo>
                    <a:pt x="0" y="1097"/>
                    <a:pt x="45" y="1284"/>
                    <a:pt x="169" y="1284"/>
                  </a:cubicBezTo>
                  <a:cubicBezTo>
                    <a:pt x="186" y="1284"/>
                    <a:pt x="205" y="1280"/>
                    <a:pt x="226" y="1272"/>
                  </a:cubicBezTo>
                  <a:cubicBezTo>
                    <a:pt x="568" y="1140"/>
                    <a:pt x="899" y="1007"/>
                    <a:pt x="1230" y="853"/>
                  </a:cubicBezTo>
                  <a:cubicBezTo>
                    <a:pt x="1561" y="698"/>
                    <a:pt x="1881" y="533"/>
                    <a:pt x="2201" y="367"/>
                  </a:cubicBezTo>
                  <a:cubicBezTo>
                    <a:pt x="2257" y="334"/>
                    <a:pt x="2323" y="290"/>
                    <a:pt x="2323" y="213"/>
                  </a:cubicBezTo>
                  <a:cubicBezTo>
                    <a:pt x="2323" y="147"/>
                    <a:pt x="2323" y="91"/>
                    <a:pt x="2257" y="47"/>
                  </a:cubicBezTo>
                  <a:cubicBezTo>
                    <a:pt x="2218" y="24"/>
                    <a:pt x="2168" y="0"/>
                    <a:pt x="2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325600" y="1853025"/>
              <a:ext cx="73550" cy="46700"/>
            </a:xfrm>
            <a:custGeom>
              <a:avLst/>
              <a:gdLst/>
              <a:ahLst/>
              <a:cxnLst/>
              <a:rect l="l" t="t" r="r" b="b"/>
              <a:pathLst>
                <a:path w="2942" h="1868" extrusionOk="0">
                  <a:moveTo>
                    <a:pt x="2725" y="0"/>
                  </a:moveTo>
                  <a:cubicBezTo>
                    <a:pt x="2718" y="0"/>
                    <a:pt x="2711" y="1"/>
                    <a:pt x="2704" y="2"/>
                  </a:cubicBezTo>
                  <a:cubicBezTo>
                    <a:pt x="2461" y="57"/>
                    <a:pt x="2240" y="256"/>
                    <a:pt x="2030" y="377"/>
                  </a:cubicBezTo>
                  <a:cubicBezTo>
                    <a:pt x="1821" y="510"/>
                    <a:pt x="1611" y="631"/>
                    <a:pt x="1401" y="764"/>
                  </a:cubicBezTo>
                  <a:cubicBezTo>
                    <a:pt x="960" y="1051"/>
                    <a:pt x="540" y="1338"/>
                    <a:pt x="110" y="1636"/>
                  </a:cubicBezTo>
                  <a:cubicBezTo>
                    <a:pt x="1" y="1718"/>
                    <a:pt x="87" y="1867"/>
                    <a:pt x="195" y="1867"/>
                  </a:cubicBezTo>
                  <a:cubicBezTo>
                    <a:pt x="218" y="1867"/>
                    <a:pt x="241" y="1861"/>
                    <a:pt x="264" y="1845"/>
                  </a:cubicBezTo>
                  <a:cubicBezTo>
                    <a:pt x="684" y="1558"/>
                    <a:pt x="1114" y="1282"/>
                    <a:pt x="1545" y="1028"/>
                  </a:cubicBezTo>
                  <a:cubicBezTo>
                    <a:pt x="1766" y="896"/>
                    <a:pt x="1975" y="775"/>
                    <a:pt x="2196" y="653"/>
                  </a:cubicBezTo>
                  <a:cubicBezTo>
                    <a:pt x="2406" y="532"/>
                    <a:pt x="2682" y="444"/>
                    <a:pt x="2847" y="267"/>
                  </a:cubicBezTo>
                  <a:cubicBezTo>
                    <a:pt x="2941" y="173"/>
                    <a:pt x="2848" y="0"/>
                    <a:pt x="2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323500" y="1870625"/>
              <a:ext cx="108700" cy="68075"/>
            </a:xfrm>
            <a:custGeom>
              <a:avLst/>
              <a:gdLst/>
              <a:ahLst/>
              <a:cxnLst/>
              <a:rect l="l" t="t" r="r" b="b"/>
              <a:pathLst>
                <a:path w="4348" h="2723" extrusionOk="0">
                  <a:moveTo>
                    <a:pt x="4123" y="1"/>
                  </a:moveTo>
                  <a:cubicBezTo>
                    <a:pt x="4112" y="1"/>
                    <a:pt x="4101" y="2"/>
                    <a:pt x="4090" y="4"/>
                  </a:cubicBezTo>
                  <a:cubicBezTo>
                    <a:pt x="3914" y="49"/>
                    <a:pt x="3781" y="159"/>
                    <a:pt x="3627" y="247"/>
                  </a:cubicBezTo>
                  <a:cubicBezTo>
                    <a:pt x="3461" y="358"/>
                    <a:pt x="3284" y="457"/>
                    <a:pt x="3108" y="556"/>
                  </a:cubicBezTo>
                  <a:cubicBezTo>
                    <a:pt x="2766" y="755"/>
                    <a:pt x="2434" y="954"/>
                    <a:pt x="2103" y="1163"/>
                  </a:cubicBezTo>
                  <a:cubicBezTo>
                    <a:pt x="1430" y="1572"/>
                    <a:pt x="779" y="2013"/>
                    <a:pt x="128" y="2466"/>
                  </a:cubicBezTo>
                  <a:cubicBezTo>
                    <a:pt x="0" y="2557"/>
                    <a:pt x="90" y="2723"/>
                    <a:pt x="212" y="2723"/>
                  </a:cubicBezTo>
                  <a:cubicBezTo>
                    <a:pt x="238" y="2723"/>
                    <a:pt x="266" y="2715"/>
                    <a:pt x="293" y="2698"/>
                  </a:cubicBezTo>
                  <a:cubicBezTo>
                    <a:pt x="955" y="2278"/>
                    <a:pt x="1607" y="1859"/>
                    <a:pt x="2280" y="1461"/>
                  </a:cubicBezTo>
                  <a:cubicBezTo>
                    <a:pt x="2600" y="1263"/>
                    <a:pt x="2920" y="1075"/>
                    <a:pt x="3240" y="887"/>
                  </a:cubicBezTo>
                  <a:cubicBezTo>
                    <a:pt x="3417" y="788"/>
                    <a:pt x="3593" y="678"/>
                    <a:pt x="3770" y="589"/>
                  </a:cubicBezTo>
                  <a:cubicBezTo>
                    <a:pt x="3936" y="490"/>
                    <a:pt x="4112" y="435"/>
                    <a:pt x="4256" y="291"/>
                  </a:cubicBezTo>
                  <a:cubicBezTo>
                    <a:pt x="4348" y="189"/>
                    <a:pt x="4259" y="1"/>
                    <a:pt x="4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41150" y="1891700"/>
              <a:ext cx="111925" cy="75425"/>
            </a:xfrm>
            <a:custGeom>
              <a:avLst/>
              <a:gdLst/>
              <a:ahLst/>
              <a:cxnLst/>
              <a:rect l="l" t="t" r="r" b="b"/>
              <a:pathLst>
                <a:path w="4477" h="3017" extrusionOk="0">
                  <a:moveTo>
                    <a:pt x="4208" y="1"/>
                  </a:moveTo>
                  <a:cubicBezTo>
                    <a:pt x="4179" y="1"/>
                    <a:pt x="4147" y="7"/>
                    <a:pt x="4113" y="22"/>
                  </a:cubicBezTo>
                  <a:cubicBezTo>
                    <a:pt x="3759" y="188"/>
                    <a:pt x="3439" y="453"/>
                    <a:pt x="3119" y="674"/>
                  </a:cubicBezTo>
                  <a:cubicBezTo>
                    <a:pt x="2788" y="905"/>
                    <a:pt x="2446" y="1126"/>
                    <a:pt x="2115" y="1369"/>
                  </a:cubicBezTo>
                  <a:cubicBezTo>
                    <a:pt x="1453" y="1844"/>
                    <a:pt x="790" y="2307"/>
                    <a:pt x="128" y="2771"/>
                  </a:cubicBezTo>
                  <a:cubicBezTo>
                    <a:pt x="1" y="2852"/>
                    <a:pt x="91" y="3017"/>
                    <a:pt x="213" y="3017"/>
                  </a:cubicBezTo>
                  <a:cubicBezTo>
                    <a:pt x="239" y="3017"/>
                    <a:pt x="266" y="3009"/>
                    <a:pt x="294" y="2991"/>
                  </a:cubicBezTo>
                  <a:cubicBezTo>
                    <a:pt x="967" y="2572"/>
                    <a:pt x="1640" y="2130"/>
                    <a:pt x="2325" y="1722"/>
                  </a:cubicBezTo>
                  <a:cubicBezTo>
                    <a:pt x="2656" y="1523"/>
                    <a:pt x="2987" y="1303"/>
                    <a:pt x="3318" y="1093"/>
                  </a:cubicBezTo>
                  <a:cubicBezTo>
                    <a:pt x="3649" y="872"/>
                    <a:pt x="4035" y="674"/>
                    <a:pt x="4333" y="409"/>
                  </a:cubicBezTo>
                  <a:cubicBezTo>
                    <a:pt x="4477" y="275"/>
                    <a:pt x="4397" y="1"/>
                    <a:pt x="42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377925" y="1936025"/>
              <a:ext cx="69925" cy="46850"/>
            </a:xfrm>
            <a:custGeom>
              <a:avLst/>
              <a:gdLst/>
              <a:ahLst/>
              <a:cxnLst/>
              <a:rect l="l" t="t" r="r" b="b"/>
              <a:pathLst>
                <a:path w="2797" h="1874" extrusionOk="0">
                  <a:moveTo>
                    <a:pt x="2592" y="0"/>
                  </a:moveTo>
                  <a:cubicBezTo>
                    <a:pt x="2547" y="0"/>
                    <a:pt x="2501" y="14"/>
                    <a:pt x="2454" y="37"/>
                  </a:cubicBezTo>
                  <a:cubicBezTo>
                    <a:pt x="2255" y="148"/>
                    <a:pt x="2079" y="313"/>
                    <a:pt x="1891" y="457"/>
                  </a:cubicBezTo>
                  <a:cubicBezTo>
                    <a:pt x="1703" y="589"/>
                    <a:pt x="1505" y="722"/>
                    <a:pt x="1317" y="854"/>
                  </a:cubicBezTo>
                  <a:cubicBezTo>
                    <a:pt x="920" y="1119"/>
                    <a:pt x="522" y="1373"/>
                    <a:pt x="125" y="1605"/>
                  </a:cubicBezTo>
                  <a:cubicBezTo>
                    <a:pt x="1" y="1681"/>
                    <a:pt x="83" y="1874"/>
                    <a:pt x="201" y="1874"/>
                  </a:cubicBezTo>
                  <a:cubicBezTo>
                    <a:pt x="219" y="1874"/>
                    <a:pt x="238" y="1869"/>
                    <a:pt x="257" y="1859"/>
                  </a:cubicBezTo>
                  <a:cubicBezTo>
                    <a:pt x="699" y="1638"/>
                    <a:pt x="1118" y="1406"/>
                    <a:pt x="1527" y="1152"/>
                  </a:cubicBezTo>
                  <a:cubicBezTo>
                    <a:pt x="1737" y="1031"/>
                    <a:pt x="1935" y="909"/>
                    <a:pt x="2123" y="777"/>
                  </a:cubicBezTo>
                  <a:cubicBezTo>
                    <a:pt x="2333" y="633"/>
                    <a:pt x="2553" y="501"/>
                    <a:pt x="2741" y="324"/>
                  </a:cubicBezTo>
                  <a:cubicBezTo>
                    <a:pt x="2785" y="280"/>
                    <a:pt x="2796" y="181"/>
                    <a:pt x="2763" y="126"/>
                  </a:cubicBezTo>
                  <a:cubicBezTo>
                    <a:pt x="2752" y="93"/>
                    <a:pt x="2730" y="71"/>
                    <a:pt x="2708" y="37"/>
                  </a:cubicBezTo>
                  <a:cubicBezTo>
                    <a:pt x="2671" y="11"/>
                    <a:pt x="2632" y="0"/>
                    <a:pt x="25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416650" y="1983400"/>
              <a:ext cx="69550" cy="49625"/>
            </a:xfrm>
            <a:custGeom>
              <a:avLst/>
              <a:gdLst/>
              <a:ahLst/>
              <a:cxnLst/>
              <a:rect l="l" t="t" r="r" b="b"/>
              <a:pathLst>
                <a:path w="2782" h="1985" extrusionOk="0">
                  <a:moveTo>
                    <a:pt x="2538" y="1"/>
                  </a:moveTo>
                  <a:cubicBezTo>
                    <a:pt x="2520" y="1"/>
                    <a:pt x="2502" y="3"/>
                    <a:pt x="2483" y="8"/>
                  </a:cubicBezTo>
                  <a:cubicBezTo>
                    <a:pt x="2362" y="41"/>
                    <a:pt x="2263" y="140"/>
                    <a:pt x="2163" y="206"/>
                  </a:cubicBezTo>
                  <a:cubicBezTo>
                    <a:pt x="2075" y="273"/>
                    <a:pt x="1987" y="339"/>
                    <a:pt x="1887" y="405"/>
                  </a:cubicBezTo>
                  <a:cubicBezTo>
                    <a:pt x="1700" y="538"/>
                    <a:pt x="1501" y="681"/>
                    <a:pt x="1313" y="813"/>
                  </a:cubicBezTo>
                  <a:cubicBezTo>
                    <a:pt x="927" y="1100"/>
                    <a:pt x="541" y="1376"/>
                    <a:pt x="154" y="1663"/>
                  </a:cubicBezTo>
                  <a:cubicBezTo>
                    <a:pt x="1" y="1772"/>
                    <a:pt x="114" y="1984"/>
                    <a:pt x="269" y="1984"/>
                  </a:cubicBezTo>
                  <a:cubicBezTo>
                    <a:pt x="303" y="1984"/>
                    <a:pt x="339" y="1974"/>
                    <a:pt x="375" y="1950"/>
                  </a:cubicBezTo>
                  <a:cubicBezTo>
                    <a:pt x="761" y="1685"/>
                    <a:pt x="1159" y="1410"/>
                    <a:pt x="1545" y="1134"/>
                  </a:cubicBezTo>
                  <a:cubicBezTo>
                    <a:pt x="1744" y="1001"/>
                    <a:pt x="1931" y="858"/>
                    <a:pt x="2130" y="725"/>
                  </a:cubicBezTo>
                  <a:lnTo>
                    <a:pt x="2395" y="527"/>
                  </a:lnTo>
                  <a:cubicBezTo>
                    <a:pt x="2494" y="460"/>
                    <a:pt x="2616" y="394"/>
                    <a:pt x="2693" y="295"/>
                  </a:cubicBezTo>
                  <a:cubicBezTo>
                    <a:pt x="2782" y="157"/>
                    <a:pt x="2685" y="1"/>
                    <a:pt x="2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420650" y="1994700"/>
              <a:ext cx="109925" cy="73125"/>
            </a:xfrm>
            <a:custGeom>
              <a:avLst/>
              <a:gdLst/>
              <a:ahLst/>
              <a:cxnLst/>
              <a:rect l="l" t="t" r="r" b="b"/>
              <a:pathLst>
                <a:path w="4397" h="2925" extrusionOk="0">
                  <a:moveTo>
                    <a:pt x="4181" y="1"/>
                  </a:moveTo>
                  <a:cubicBezTo>
                    <a:pt x="4165" y="1"/>
                    <a:pt x="4149" y="3"/>
                    <a:pt x="4133" y="8"/>
                  </a:cubicBezTo>
                  <a:cubicBezTo>
                    <a:pt x="3946" y="63"/>
                    <a:pt x="3802" y="196"/>
                    <a:pt x="3637" y="295"/>
                  </a:cubicBezTo>
                  <a:cubicBezTo>
                    <a:pt x="3460" y="406"/>
                    <a:pt x="3295" y="516"/>
                    <a:pt x="3118" y="626"/>
                  </a:cubicBezTo>
                  <a:cubicBezTo>
                    <a:pt x="2787" y="836"/>
                    <a:pt x="2456" y="1046"/>
                    <a:pt x="2125" y="1267"/>
                  </a:cubicBezTo>
                  <a:cubicBezTo>
                    <a:pt x="1462" y="1708"/>
                    <a:pt x="778" y="2139"/>
                    <a:pt x="138" y="2635"/>
                  </a:cubicBezTo>
                  <a:cubicBezTo>
                    <a:pt x="0" y="2745"/>
                    <a:pt x="107" y="2924"/>
                    <a:pt x="248" y="2924"/>
                  </a:cubicBezTo>
                  <a:cubicBezTo>
                    <a:pt x="277" y="2924"/>
                    <a:pt x="307" y="2917"/>
                    <a:pt x="337" y="2900"/>
                  </a:cubicBezTo>
                  <a:cubicBezTo>
                    <a:pt x="1043" y="2503"/>
                    <a:pt x="1705" y="2039"/>
                    <a:pt x="2367" y="1598"/>
                  </a:cubicBezTo>
                  <a:cubicBezTo>
                    <a:pt x="2699" y="1377"/>
                    <a:pt x="3019" y="1156"/>
                    <a:pt x="3350" y="935"/>
                  </a:cubicBezTo>
                  <a:cubicBezTo>
                    <a:pt x="3515" y="814"/>
                    <a:pt x="3692" y="704"/>
                    <a:pt x="3858" y="582"/>
                  </a:cubicBezTo>
                  <a:cubicBezTo>
                    <a:pt x="4012" y="472"/>
                    <a:pt x="4178" y="384"/>
                    <a:pt x="4299" y="240"/>
                  </a:cubicBezTo>
                  <a:cubicBezTo>
                    <a:pt x="4396" y="133"/>
                    <a:pt x="4297" y="1"/>
                    <a:pt x="41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317025" y="1740975"/>
              <a:ext cx="241900" cy="292550"/>
            </a:xfrm>
            <a:custGeom>
              <a:avLst/>
              <a:gdLst/>
              <a:ahLst/>
              <a:cxnLst/>
              <a:rect l="l" t="t" r="r" b="b"/>
              <a:pathLst>
                <a:path w="9676" h="11702" extrusionOk="0">
                  <a:moveTo>
                    <a:pt x="1826" y="0"/>
                  </a:moveTo>
                  <a:cubicBezTo>
                    <a:pt x="1737" y="0"/>
                    <a:pt x="1651" y="77"/>
                    <a:pt x="1700" y="190"/>
                  </a:cubicBezTo>
                  <a:cubicBezTo>
                    <a:pt x="1965" y="786"/>
                    <a:pt x="2042" y="1471"/>
                    <a:pt x="1976" y="2122"/>
                  </a:cubicBezTo>
                  <a:cubicBezTo>
                    <a:pt x="1899" y="2751"/>
                    <a:pt x="1645" y="3325"/>
                    <a:pt x="1347" y="3877"/>
                  </a:cubicBezTo>
                  <a:cubicBezTo>
                    <a:pt x="751" y="4970"/>
                    <a:pt x="0" y="6029"/>
                    <a:pt x="33" y="7332"/>
                  </a:cubicBezTo>
                  <a:cubicBezTo>
                    <a:pt x="56" y="8568"/>
                    <a:pt x="983" y="9473"/>
                    <a:pt x="2120" y="9815"/>
                  </a:cubicBezTo>
                  <a:cubicBezTo>
                    <a:pt x="2654" y="9978"/>
                    <a:pt x="3192" y="10027"/>
                    <a:pt x="3732" y="10027"/>
                  </a:cubicBezTo>
                  <a:cubicBezTo>
                    <a:pt x="4476" y="10027"/>
                    <a:pt x="5224" y="9934"/>
                    <a:pt x="5972" y="9914"/>
                  </a:cubicBezTo>
                  <a:cubicBezTo>
                    <a:pt x="6041" y="9912"/>
                    <a:pt x="6111" y="9911"/>
                    <a:pt x="6180" y="9911"/>
                  </a:cubicBezTo>
                  <a:cubicBezTo>
                    <a:pt x="6772" y="9911"/>
                    <a:pt x="7360" y="10000"/>
                    <a:pt x="7903" y="10257"/>
                  </a:cubicBezTo>
                  <a:cubicBezTo>
                    <a:pt x="8488" y="10533"/>
                    <a:pt x="8852" y="10974"/>
                    <a:pt x="9139" y="11537"/>
                  </a:cubicBezTo>
                  <a:cubicBezTo>
                    <a:pt x="9198" y="11650"/>
                    <a:pt x="9299" y="11702"/>
                    <a:pt x="9398" y="11702"/>
                  </a:cubicBezTo>
                  <a:cubicBezTo>
                    <a:pt x="9540" y="11702"/>
                    <a:pt x="9676" y="11594"/>
                    <a:pt x="9669" y="11405"/>
                  </a:cubicBezTo>
                  <a:cubicBezTo>
                    <a:pt x="9614" y="10201"/>
                    <a:pt x="8234" y="9506"/>
                    <a:pt x="7208" y="9307"/>
                  </a:cubicBezTo>
                  <a:cubicBezTo>
                    <a:pt x="6863" y="9238"/>
                    <a:pt x="6517" y="9214"/>
                    <a:pt x="6171" y="9214"/>
                  </a:cubicBezTo>
                  <a:cubicBezTo>
                    <a:pt x="5373" y="9214"/>
                    <a:pt x="4573" y="9342"/>
                    <a:pt x="3776" y="9342"/>
                  </a:cubicBezTo>
                  <a:cubicBezTo>
                    <a:pt x="3592" y="9342"/>
                    <a:pt x="3407" y="9335"/>
                    <a:pt x="3223" y="9318"/>
                  </a:cubicBezTo>
                  <a:cubicBezTo>
                    <a:pt x="2186" y="9230"/>
                    <a:pt x="950" y="8744"/>
                    <a:pt x="751" y="7586"/>
                  </a:cubicBezTo>
                  <a:cubicBezTo>
                    <a:pt x="541" y="6360"/>
                    <a:pt x="1336" y="5235"/>
                    <a:pt x="1866" y="4186"/>
                  </a:cubicBezTo>
                  <a:cubicBezTo>
                    <a:pt x="2197" y="3557"/>
                    <a:pt x="2440" y="2873"/>
                    <a:pt x="2462" y="2155"/>
                  </a:cubicBezTo>
                  <a:cubicBezTo>
                    <a:pt x="2495" y="1416"/>
                    <a:pt x="2307" y="731"/>
                    <a:pt x="1954" y="80"/>
                  </a:cubicBezTo>
                  <a:cubicBezTo>
                    <a:pt x="1926" y="25"/>
                    <a:pt x="1876" y="0"/>
                    <a:pt x="1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3"/>
          <p:cNvGrpSpPr/>
          <p:nvPr/>
        </p:nvGrpSpPr>
        <p:grpSpPr>
          <a:xfrm flipH="1">
            <a:off x="3612008" y="3547496"/>
            <a:ext cx="523277" cy="519768"/>
            <a:chOff x="4822550" y="1805400"/>
            <a:chExt cx="176075" cy="174900"/>
          </a:xfrm>
        </p:grpSpPr>
        <p:sp>
          <p:nvSpPr>
            <p:cNvPr id="100" name="Google Shape;100;p3"/>
            <p:cNvSpPr/>
            <p:nvPr/>
          </p:nvSpPr>
          <p:spPr>
            <a:xfrm>
              <a:off x="4863200" y="1891475"/>
              <a:ext cx="53250" cy="69150"/>
            </a:xfrm>
            <a:custGeom>
              <a:avLst/>
              <a:gdLst/>
              <a:ahLst/>
              <a:cxnLst/>
              <a:rect l="l" t="t" r="r" b="b"/>
              <a:pathLst>
                <a:path w="2130" h="2766" extrusionOk="0">
                  <a:moveTo>
                    <a:pt x="2031" y="0"/>
                  </a:moveTo>
                  <a:cubicBezTo>
                    <a:pt x="2012" y="0"/>
                    <a:pt x="1992" y="6"/>
                    <a:pt x="1972" y="20"/>
                  </a:cubicBezTo>
                  <a:cubicBezTo>
                    <a:pt x="1752" y="164"/>
                    <a:pt x="1597" y="418"/>
                    <a:pt x="1454" y="616"/>
                  </a:cubicBezTo>
                  <a:cubicBezTo>
                    <a:pt x="1288" y="848"/>
                    <a:pt x="1122" y="1069"/>
                    <a:pt x="968" y="1301"/>
                  </a:cubicBezTo>
                  <a:cubicBezTo>
                    <a:pt x="659" y="1753"/>
                    <a:pt x="350" y="2206"/>
                    <a:pt x="41" y="2647"/>
                  </a:cubicBezTo>
                  <a:cubicBezTo>
                    <a:pt x="1" y="2703"/>
                    <a:pt x="48" y="2765"/>
                    <a:pt x="98" y="2765"/>
                  </a:cubicBezTo>
                  <a:cubicBezTo>
                    <a:pt x="117" y="2765"/>
                    <a:pt x="136" y="2757"/>
                    <a:pt x="151" y="2736"/>
                  </a:cubicBezTo>
                  <a:cubicBezTo>
                    <a:pt x="493" y="2305"/>
                    <a:pt x="836" y="1875"/>
                    <a:pt x="1178" y="1455"/>
                  </a:cubicBezTo>
                  <a:cubicBezTo>
                    <a:pt x="1343" y="1245"/>
                    <a:pt x="1509" y="1025"/>
                    <a:pt x="1674" y="815"/>
                  </a:cubicBezTo>
                  <a:cubicBezTo>
                    <a:pt x="1829" y="605"/>
                    <a:pt x="2028" y="373"/>
                    <a:pt x="2105" y="120"/>
                  </a:cubicBezTo>
                  <a:cubicBezTo>
                    <a:pt x="2130" y="54"/>
                    <a:pt x="2087" y="0"/>
                    <a:pt x="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903400" y="1894675"/>
              <a:ext cx="86100" cy="7650"/>
            </a:xfrm>
            <a:custGeom>
              <a:avLst/>
              <a:gdLst/>
              <a:ahLst/>
              <a:cxnLst/>
              <a:rect l="l" t="t" r="r" b="b"/>
              <a:pathLst>
                <a:path w="3444" h="306" extrusionOk="0">
                  <a:moveTo>
                    <a:pt x="2831" y="0"/>
                  </a:moveTo>
                  <a:cubicBezTo>
                    <a:pt x="2740" y="0"/>
                    <a:pt x="2649" y="3"/>
                    <a:pt x="2561" y="3"/>
                  </a:cubicBezTo>
                  <a:cubicBezTo>
                    <a:pt x="2285" y="3"/>
                    <a:pt x="2009" y="14"/>
                    <a:pt x="1733" y="25"/>
                  </a:cubicBezTo>
                  <a:cubicBezTo>
                    <a:pt x="1181" y="47"/>
                    <a:pt x="640" y="69"/>
                    <a:pt x="88" y="80"/>
                  </a:cubicBezTo>
                  <a:cubicBezTo>
                    <a:pt x="0" y="91"/>
                    <a:pt x="0" y="223"/>
                    <a:pt x="88" y="223"/>
                  </a:cubicBezTo>
                  <a:cubicBezTo>
                    <a:pt x="640" y="245"/>
                    <a:pt x="1181" y="268"/>
                    <a:pt x="1733" y="290"/>
                  </a:cubicBezTo>
                  <a:cubicBezTo>
                    <a:pt x="2009" y="290"/>
                    <a:pt x="2274" y="301"/>
                    <a:pt x="2539" y="301"/>
                  </a:cubicBezTo>
                  <a:cubicBezTo>
                    <a:pt x="2645" y="301"/>
                    <a:pt x="2756" y="306"/>
                    <a:pt x="2868" y="306"/>
                  </a:cubicBezTo>
                  <a:cubicBezTo>
                    <a:pt x="3035" y="306"/>
                    <a:pt x="3203" y="294"/>
                    <a:pt x="3356" y="234"/>
                  </a:cubicBezTo>
                  <a:cubicBezTo>
                    <a:pt x="3444" y="212"/>
                    <a:pt x="3444" y="102"/>
                    <a:pt x="3356" y="69"/>
                  </a:cubicBezTo>
                  <a:cubicBezTo>
                    <a:pt x="3194" y="10"/>
                    <a:pt x="3012"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822550" y="1836375"/>
              <a:ext cx="96850" cy="62725"/>
            </a:xfrm>
            <a:custGeom>
              <a:avLst/>
              <a:gdLst/>
              <a:ahLst/>
              <a:cxnLst/>
              <a:rect l="l" t="t" r="r" b="b"/>
              <a:pathLst>
                <a:path w="3874" h="2509" extrusionOk="0">
                  <a:moveTo>
                    <a:pt x="948" y="1"/>
                  </a:moveTo>
                  <a:cubicBezTo>
                    <a:pt x="653" y="1"/>
                    <a:pt x="364" y="162"/>
                    <a:pt x="210" y="447"/>
                  </a:cubicBezTo>
                  <a:cubicBezTo>
                    <a:pt x="0" y="856"/>
                    <a:pt x="155" y="1352"/>
                    <a:pt x="563" y="1562"/>
                  </a:cubicBezTo>
                  <a:cubicBezTo>
                    <a:pt x="685" y="1627"/>
                    <a:pt x="816" y="1658"/>
                    <a:pt x="945" y="1658"/>
                  </a:cubicBezTo>
                  <a:cubicBezTo>
                    <a:pt x="1166" y="1658"/>
                    <a:pt x="1381" y="1568"/>
                    <a:pt x="1534" y="1408"/>
                  </a:cubicBezTo>
                  <a:lnTo>
                    <a:pt x="1601" y="1441"/>
                  </a:lnTo>
                  <a:cubicBezTo>
                    <a:pt x="1832" y="1562"/>
                    <a:pt x="2075" y="1683"/>
                    <a:pt x="2307" y="1794"/>
                  </a:cubicBezTo>
                  <a:cubicBezTo>
                    <a:pt x="2782" y="2026"/>
                    <a:pt x="3234" y="2268"/>
                    <a:pt x="3698" y="2500"/>
                  </a:cubicBezTo>
                  <a:cubicBezTo>
                    <a:pt x="3711" y="2506"/>
                    <a:pt x="3724" y="2508"/>
                    <a:pt x="3736" y="2508"/>
                  </a:cubicBezTo>
                  <a:cubicBezTo>
                    <a:pt x="3824" y="2508"/>
                    <a:pt x="3873" y="2383"/>
                    <a:pt x="3786" y="2335"/>
                  </a:cubicBezTo>
                  <a:cubicBezTo>
                    <a:pt x="3333" y="2081"/>
                    <a:pt x="2870" y="1838"/>
                    <a:pt x="2417" y="1584"/>
                  </a:cubicBezTo>
                  <a:cubicBezTo>
                    <a:pt x="2197" y="1463"/>
                    <a:pt x="1965" y="1341"/>
                    <a:pt x="1744" y="1220"/>
                  </a:cubicBezTo>
                  <a:cubicBezTo>
                    <a:pt x="1722" y="1209"/>
                    <a:pt x="1700" y="1198"/>
                    <a:pt x="1689" y="1198"/>
                  </a:cubicBezTo>
                  <a:cubicBezTo>
                    <a:pt x="1888" y="789"/>
                    <a:pt x="1722" y="304"/>
                    <a:pt x="1325" y="94"/>
                  </a:cubicBezTo>
                  <a:cubicBezTo>
                    <a:pt x="1205" y="31"/>
                    <a:pt x="1076"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899800" y="1819900"/>
              <a:ext cx="15075" cy="77950"/>
            </a:xfrm>
            <a:custGeom>
              <a:avLst/>
              <a:gdLst/>
              <a:ahLst/>
              <a:cxnLst/>
              <a:rect l="l" t="t" r="r" b="b"/>
              <a:pathLst>
                <a:path w="603" h="3118" extrusionOk="0">
                  <a:moveTo>
                    <a:pt x="136" y="0"/>
                  </a:moveTo>
                  <a:cubicBezTo>
                    <a:pt x="68" y="0"/>
                    <a:pt x="1" y="51"/>
                    <a:pt x="1" y="146"/>
                  </a:cubicBezTo>
                  <a:cubicBezTo>
                    <a:pt x="23" y="632"/>
                    <a:pt x="111" y="1117"/>
                    <a:pt x="177" y="1592"/>
                  </a:cubicBezTo>
                  <a:cubicBezTo>
                    <a:pt x="243" y="2078"/>
                    <a:pt x="321" y="2552"/>
                    <a:pt x="398" y="3038"/>
                  </a:cubicBezTo>
                  <a:cubicBezTo>
                    <a:pt x="403" y="3092"/>
                    <a:pt x="445" y="3118"/>
                    <a:pt x="489" y="3118"/>
                  </a:cubicBezTo>
                  <a:cubicBezTo>
                    <a:pt x="545" y="3118"/>
                    <a:pt x="603" y="3078"/>
                    <a:pt x="597" y="3005"/>
                  </a:cubicBezTo>
                  <a:cubicBezTo>
                    <a:pt x="541" y="2530"/>
                    <a:pt x="508" y="2044"/>
                    <a:pt x="464" y="1559"/>
                  </a:cubicBezTo>
                  <a:cubicBezTo>
                    <a:pt x="409" y="1073"/>
                    <a:pt x="376" y="587"/>
                    <a:pt x="266" y="113"/>
                  </a:cubicBezTo>
                  <a:cubicBezTo>
                    <a:pt x="250" y="37"/>
                    <a:pt x="193" y="0"/>
                    <a:pt x="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886825" y="1875450"/>
              <a:ext cx="49700" cy="43450"/>
            </a:xfrm>
            <a:custGeom>
              <a:avLst/>
              <a:gdLst/>
              <a:ahLst/>
              <a:cxnLst/>
              <a:rect l="l" t="t" r="r" b="b"/>
              <a:pathLst>
                <a:path w="1988" h="1738" extrusionOk="0">
                  <a:moveTo>
                    <a:pt x="1000" y="0"/>
                  </a:moveTo>
                  <a:cubicBezTo>
                    <a:pt x="687" y="0"/>
                    <a:pt x="387" y="170"/>
                    <a:pt x="233" y="463"/>
                  </a:cubicBezTo>
                  <a:cubicBezTo>
                    <a:pt x="1" y="893"/>
                    <a:pt x="166" y="1412"/>
                    <a:pt x="597" y="1633"/>
                  </a:cubicBezTo>
                  <a:cubicBezTo>
                    <a:pt x="726" y="1704"/>
                    <a:pt x="865" y="1738"/>
                    <a:pt x="1003" y="1738"/>
                  </a:cubicBezTo>
                  <a:cubicBezTo>
                    <a:pt x="1313" y="1738"/>
                    <a:pt x="1614" y="1566"/>
                    <a:pt x="1767" y="1268"/>
                  </a:cubicBezTo>
                  <a:cubicBezTo>
                    <a:pt x="1988" y="849"/>
                    <a:pt x="1822" y="319"/>
                    <a:pt x="1403" y="98"/>
                  </a:cubicBezTo>
                  <a:cubicBezTo>
                    <a:pt x="1273" y="32"/>
                    <a:pt x="1135" y="0"/>
                    <a:pt x="1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880500" y="1805400"/>
              <a:ext cx="41950" cy="36775"/>
            </a:xfrm>
            <a:custGeom>
              <a:avLst/>
              <a:gdLst/>
              <a:ahLst/>
              <a:cxnLst/>
              <a:rect l="l" t="t" r="r" b="b"/>
              <a:pathLst>
                <a:path w="1678" h="1471" extrusionOk="0">
                  <a:moveTo>
                    <a:pt x="834" y="1"/>
                  </a:moveTo>
                  <a:cubicBezTo>
                    <a:pt x="570" y="1"/>
                    <a:pt x="318" y="142"/>
                    <a:pt x="188" y="395"/>
                  </a:cubicBezTo>
                  <a:cubicBezTo>
                    <a:pt x="0" y="748"/>
                    <a:pt x="144" y="1201"/>
                    <a:pt x="497" y="1388"/>
                  </a:cubicBezTo>
                  <a:cubicBezTo>
                    <a:pt x="606" y="1444"/>
                    <a:pt x="722" y="1471"/>
                    <a:pt x="836" y="1471"/>
                  </a:cubicBezTo>
                  <a:cubicBezTo>
                    <a:pt x="1103" y="1471"/>
                    <a:pt x="1359" y="1326"/>
                    <a:pt x="1490" y="1079"/>
                  </a:cubicBezTo>
                  <a:cubicBezTo>
                    <a:pt x="1678" y="715"/>
                    <a:pt x="1534" y="273"/>
                    <a:pt x="1181" y="86"/>
                  </a:cubicBezTo>
                  <a:cubicBezTo>
                    <a:pt x="1070" y="28"/>
                    <a:pt x="95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846825" y="1937225"/>
              <a:ext cx="43075" cy="43075"/>
            </a:xfrm>
            <a:custGeom>
              <a:avLst/>
              <a:gdLst/>
              <a:ahLst/>
              <a:cxnLst/>
              <a:rect l="l" t="t" r="r" b="b"/>
              <a:pathLst>
                <a:path w="1723" h="1723" extrusionOk="0">
                  <a:moveTo>
                    <a:pt x="861" y="0"/>
                  </a:moveTo>
                  <a:cubicBezTo>
                    <a:pt x="387" y="0"/>
                    <a:pt x="0" y="387"/>
                    <a:pt x="0" y="861"/>
                  </a:cubicBezTo>
                  <a:cubicBezTo>
                    <a:pt x="0" y="1336"/>
                    <a:pt x="387" y="1722"/>
                    <a:pt x="861" y="1722"/>
                  </a:cubicBezTo>
                  <a:cubicBezTo>
                    <a:pt x="1336" y="1722"/>
                    <a:pt x="1722" y="1336"/>
                    <a:pt x="1722" y="861"/>
                  </a:cubicBezTo>
                  <a:cubicBezTo>
                    <a:pt x="1722" y="387"/>
                    <a:pt x="1336" y="0"/>
                    <a:pt x="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961350" y="1885150"/>
              <a:ext cx="37275" cy="32425"/>
            </a:xfrm>
            <a:custGeom>
              <a:avLst/>
              <a:gdLst/>
              <a:ahLst/>
              <a:cxnLst/>
              <a:rect l="l" t="t" r="r" b="b"/>
              <a:pathLst>
                <a:path w="1491" h="1297" extrusionOk="0">
                  <a:moveTo>
                    <a:pt x="745" y="1"/>
                  </a:moveTo>
                  <a:cubicBezTo>
                    <a:pt x="509" y="1"/>
                    <a:pt x="281" y="127"/>
                    <a:pt x="166" y="351"/>
                  </a:cubicBezTo>
                  <a:cubicBezTo>
                    <a:pt x="0" y="671"/>
                    <a:pt x="121" y="1057"/>
                    <a:pt x="442" y="1223"/>
                  </a:cubicBezTo>
                  <a:cubicBezTo>
                    <a:pt x="538" y="1273"/>
                    <a:pt x="642" y="1296"/>
                    <a:pt x="745" y="1296"/>
                  </a:cubicBezTo>
                  <a:cubicBezTo>
                    <a:pt x="981" y="1296"/>
                    <a:pt x="1209" y="1170"/>
                    <a:pt x="1325" y="947"/>
                  </a:cubicBezTo>
                  <a:cubicBezTo>
                    <a:pt x="1490" y="638"/>
                    <a:pt x="1369" y="240"/>
                    <a:pt x="1049" y="75"/>
                  </a:cubicBezTo>
                  <a:cubicBezTo>
                    <a:pt x="952" y="25"/>
                    <a:pt x="848"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3"/>
          <p:cNvSpPr/>
          <p:nvPr/>
        </p:nvSpPr>
        <p:spPr>
          <a:xfrm flipH="1">
            <a:off x="659744" y="3102397"/>
            <a:ext cx="409632" cy="608521"/>
          </a:xfrm>
          <a:custGeom>
            <a:avLst/>
            <a:gdLst/>
            <a:ahLst/>
            <a:cxnLst/>
            <a:rect l="l" t="t" r="r" b="b"/>
            <a:pathLst>
              <a:path w="5410" h="8037" extrusionOk="0">
                <a:moveTo>
                  <a:pt x="3102" y="484"/>
                </a:moveTo>
                <a:cubicBezTo>
                  <a:pt x="3136" y="484"/>
                  <a:pt x="3169" y="495"/>
                  <a:pt x="3202" y="506"/>
                </a:cubicBezTo>
                <a:lnTo>
                  <a:pt x="3489" y="573"/>
                </a:lnTo>
                <a:cubicBezTo>
                  <a:pt x="3676" y="617"/>
                  <a:pt x="3853" y="661"/>
                  <a:pt x="4041" y="716"/>
                </a:cubicBezTo>
                <a:cubicBezTo>
                  <a:pt x="4394" y="793"/>
                  <a:pt x="4747" y="882"/>
                  <a:pt x="5111" y="959"/>
                </a:cubicBezTo>
                <a:cubicBezTo>
                  <a:pt x="5078" y="1080"/>
                  <a:pt x="5034" y="1191"/>
                  <a:pt x="4968" y="1301"/>
                </a:cubicBezTo>
                <a:cubicBezTo>
                  <a:pt x="4659" y="1213"/>
                  <a:pt x="4361" y="1136"/>
                  <a:pt x="4052" y="1058"/>
                </a:cubicBezTo>
                <a:cubicBezTo>
                  <a:pt x="3875" y="1014"/>
                  <a:pt x="3698" y="970"/>
                  <a:pt x="3522" y="915"/>
                </a:cubicBezTo>
                <a:cubicBezTo>
                  <a:pt x="3445" y="893"/>
                  <a:pt x="3356" y="871"/>
                  <a:pt x="3279" y="849"/>
                </a:cubicBezTo>
                <a:cubicBezTo>
                  <a:pt x="3224" y="838"/>
                  <a:pt x="3180" y="815"/>
                  <a:pt x="3125" y="815"/>
                </a:cubicBezTo>
                <a:cubicBezTo>
                  <a:pt x="3113" y="705"/>
                  <a:pt x="3102" y="595"/>
                  <a:pt x="3102" y="484"/>
                </a:cubicBezTo>
                <a:close/>
                <a:moveTo>
                  <a:pt x="3180" y="1036"/>
                </a:moveTo>
                <a:cubicBezTo>
                  <a:pt x="3191" y="1036"/>
                  <a:pt x="3202" y="1047"/>
                  <a:pt x="3213" y="1047"/>
                </a:cubicBezTo>
                <a:cubicBezTo>
                  <a:pt x="3301" y="1069"/>
                  <a:pt x="3389" y="1102"/>
                  <a:pt x="3489" y="1124"/>
                </a:cubicBezTo>
                <a:cubicBezTo>
                  <a:pt x="3654" y="1169"/>
                  <a:pt x="3831" y="1213"/>
                  <a:pt x="3996" y="1257"/>
                </a:cubicBezTo>
                <a:cubicBezTo>
                  <a:pt x="4283" y="1323"/>
                  <a:pt x="4570" y="1389"/>
                  <a:pt x="4857" y="1445"/>
                </a:cubicBezTo>
                <a:cubicBezTo>
                  <a:pt x="4747" y="1588"/>
                  <a:pt x="4593" y="1721"/>
                  <a:pt x="4427" y="1820"/>
                </a:cubicBezTo>
                <a:cubicBezTo>
                  <a:pt x="4074" y="1721"/>
                  <a:pt x="3732" y="1632"/>
                  <a:pt x="3378" y="1533"/>
                </a:cubicBezTo>
                <a:cubicBezTo>
                  <a:pt x="3312" y="1422"/>
                  <a:pt x="3257" y="1301"/>
                  <a:pt x="3224" y="1180"/>
                </a:cubicBezTo>
                <a:cubicBezTo>
                  <a:pt x="3202" y="1136"/>
                  <a:pt x="3191" y="1080"/>
                  <a:pt x="3180" y="1036"/>
                </a:cubicBezTo>
                <a:close/>
                <a:moveTo>
                  <a:pt x="3555" y="1798"/>
                </a:moveTo>
                <a:cubicBezTo>
                  <a:pt x="3654" y="1820"/>
                  <a:pt x="3765" y="1853"/>
                  <a:pt x="3864" y="1875"/>
                </a:cubicBezTo>
                <a:cubicBezTo>
                  <a:pt x="3985" y="1897"/>
                  <a:pt x="4107" y="1919"/>
                  <a:pt x="4217" y="1941"/>
                </a:cubicBezTo>
                <a:cubicBezTo>
                  <a:pt x="4129" y="1996"/>
                  <a:pt x="4041" y="2041"/>
                  <a:pt x="3952" y="2074"/>
                </a:cubicBezTo>
                <a:cubicBezTo>
                  <a:pt x="3908" y="2096"/>
                  <a:pt x="3864" y="2107"/>
                  <a:pt x="3820" y="2129"/>
                </a:cubicBezTo>
                <a:cubicBezTo>
                  <a:pt x="3809" y="2107"/>
                  <a:pt x="3787" y="2085"/>
                  <a:pt x="3776" y="2074"/>
                </a:cubicBezTo>
                <a:cubicBezTo>
                  <a:pt x="3698" y="1985"/>
                  <a:pt x="3621" y="1886"/>
                  <a:pt x="3555" y="1798"/>
                </a:cubicBezTo>
                <a:close/>
                <a:moveTo>
                  <a:pt x="3732" y="2548"/>
                </a:moveTo>
                <a:cubicBezTo>
                  <a:pt x="3864" y="2703"/>
                  <a:pt x="3996" y="2857"/>
                  <a:pt x="4118" y="3023"/>
                </a:cubicBezTo>
                <a:cubicBezTo>
                  <a:pt x="3985" y="2968"/>
                  <a:pt x="3853" y="2913"/>
                  <a:pt x="3721" y="2868"/>
                </a:cubicBezTo>
                <a:cubicBezTo>
                  <a:pt x="3588" y="2813"/>
                  <a:pt x="3456" y="2769"/>
                  <a:pt x="3323" y="2725"/>
                </a:cubicBezTo>
                <a:cubicBezTo>
                  <a:pt x="3456" y="2659"/>
                  <a:pt x="3599" y="2604"/>
                  <a:pt x="3732" y="2548"/>
                </a:cubicBezTo>
                <a:close/>
                <a:moveTo>
                  <a:pt x="3069" y="2846"/>
                </a:moveTo>
                <a:cubicBezTo>
                  <a:pt x="3136" y="2857"/>
                  <a:pt x="3202" y="2879"/>
                  <a:pt x="3268" y="2890"/>
                </a:cubicBezTo>
                <a:cubicBezTo>
                  <a:pt x="3400" y="2935"/>
                  <a:pt x="3533" y="2979"/>
                  <a:pt x="3665" y="3023"/>
                </a:cubicBezTo>
                <a:cubicBezTo>
                  <a:pt x="3875" y="3089"/>
                  <a:pt x="4074" y="3166"/>
                  <a:pt x="4272" y="3244"/>
                </a:cubicBezTo>
                <a:cubicBezTo>
                  <a:pt x="4405" y="3453"/>
                  <a:pt x="4504" y="3685"/>
                  <a:pt x="4526" y="3928"/>
                </a:cubicBezTo>
                <a:cubicBezTo>
                  <a:pt x="4195" y="3796"/>
                  <a:pt x="3853" y="3663"/>
                  <a:pt x="3511" y="3542"/>
                </a:cubicBezTo>
                <a:cubicBezTo>
                  <a:pt x="3301" y="3464"/>
                  <a:pt x="3091" y="3398"/>
                  <a:pt x="2893" y="3321"/>
                </a:cubicBezTo>
                <a:cubicBezTo>
                  <a:pt x="2782" y="3288"/>
                  <a:pt x="2672" y="3255"/>
                  <a:pt x="2562" y="3222"/>
                </a:cubicBezTo>
                <a:cubicBezTo>
                  <a:pt x="2562" y="3222"/>
                  <a:pt x="2551" y="3211"/>
                  <a:pt x="2540" y="3211"/>
                </a:cubicBezTo>
                <a:cubicBezTo>
                  <a:pt x="2650" y="3111"/>
                  <a:pt x="2771" y="3023"/>
                  <a:pt x="2904" y="2946"/>
                </a:cubicBezTo>
                <a:cubicBezTo>
                  <a:pt x="2959" y="2913"/>
                  <a:pt x="3014" y="2879"/>
                  <a:pt x="3069" y="2846"/>
                </a:cubicBezTo>
                <a:close/>
                <a:moveTo>
                  <a:pt x="2385" y="3387"/>
                </a:moveTo>
                <a:cubicBezTo>
                  <a:pt x="2429" y="3398"/>
                  <a:pt x="2484" y="3409"/>
                  <a:pt x="2528" y="3420"/>
                </a:cubicBezTo>
                <a:cubicBezTo>
                  <a:pt x="2639" y="3453"/>
                  <a:pt x="2738" y="3487"/>
                  <a:pt x="2849" y="3520"/>
                </a:cubicBezTo>
                <a:cubicBezTo>
                  <a:pt x="3047" y="3586"/>
                  <a:pt x="3246" y="3652"/>
                  <a:pt x="3445" y="3718"/>
                </a:cubicBezTo>
                <a:cubicBezTo>
                  <a:pt x="3809" y="3851"/>
                  <a:pt x="4173" y="3972"/>
                  <a:pt x="4537" y="4116"/>
                </a:cubicBezTo>
                <a:cubicBezTo>
                  <a:pt x="4526" y="4325"/>
                  <a:pt x="4449" y="4502"/>
                  <a:pt x="4339" y="4668"/>
                </a:cubicBezTo>
                <a:cubicBezTo>
                  <a:pt x="3963" y="4513"/>
                  <a:pt x="3599" y="4358"/>
                  <a:pt x="3235" y="4193"/>
                </a:cubicBezTo>
                <a:cubicBezTo>
                  <a:pt x="3025" y="4105"/>
                  <a:pt x="2815" y="4027"/>
                  <a:pt x="2606" y="3939"/>
                </a:cubicBezTo>
                <a:cubicBezTo>
                  <a:pt x="2473" y="3884"/>
                  <a:pt x="2341" y="3818"/>
                  <a:pt x="2197" y="3762"/>
                </a:cubicBezTo>
                <a:cubicBezTo>
                  <a:pt x="2219" y="3674"/>
                  <a:pt x="2253" y="3586"/>
                  <a:pt x="2308" y="3498"/>
                </a:cubicBezTo>
                <a:cubicBezTo>
                  <a:pt x="2330" y="3464"/>
                  <a:pt x="2363" y="3420"/>
                  <a:pt x="2385" y="3387"/>
                </a:cubicBezTo>
                <a:close/>
                <a:moveTo>
                  <a:pt x="2164" y="4049"/>
                </a:moveTo>
                <a:cubicBezTo>
                  <a:pt x="2286" y="4105"/>
                  <a:pt x="2418" y="4138"/>
                  <a:pt x="2551" y="4193"/>
                </a:cubicBezTo>
                <a:cubicBezTo>
                  <a:pt x="2749" y="4270"/>
                  <a:pt x="2959" y="4347"/>
                  <a:pt x="3169" y="4414"/>
                </a:cubicBezTo>
                <a:cubicBezTo>
                  <a:pt x="3522" y="4535"/>
                  <a:pt x="3864" y="4668"/>
                  <a:pt x="4217" y="4789"/>
                </a:cubicBezTo>
                <a:cubicBezTo>
                  <a:pt x="4052" y="4966"/>
                  <a:pt x="3842" y="5087"/>
                  <a:pt x="3621" y="5186"/>
                </a:cubicBezTo>
                <a:cubicBezTo>
                  <a:pt x="3423" y="5120"/>
                  <a:pt x="3224" y="5043"/>
                  <a:pt x="3025" y="4966"/>
                </a:cubicBezTo>
                <a:cubicBezTo>
                  <a:pt x="2904" y="4921"/>
                  <a:pt x="2782" y="4866"/>
                  <a:pt x="2661" y="4811"/>
                </a:cubicBezTo>
                <a:cubicBezTo>
                  <a:pt x="2540" y="4767"/>
                  <a:pt x="2418" y="4690"/>
                  <a:pt x="2297" y="4656"/>
                </a:cubicBezTo>
                <a:lnTo>
                  <a:pt x="2286" y="4656"/>
                </a:lnTo>
                <a:cubicBezTo>
                  <a:pt x="2253" y="4568"/>
                  <a:pt x="2219" y="4469"/>
                  <a:pt x="2197" y="4381"/>
                </a:cubicBezTo>
                <a:cubicBezTo>
                  <a:pt x="2175" y="4270"/>
                  <a:pt x="2164" y="4160"/>
                  <a:pt x="2164" y="4049"/>
                </a:cubicBezTo>
                <a:close/>
                <a:moveTo>
                  <a:pt x="2440" y="4966"/>
                </a:moveTo>
                <a:lnTo>
                  <a:pt x="2440" y="4966"/>
                </a:lnTo>
                <a:cubicBezTo>
                  <a:pt x="2484" y="4988"/>
                  <a:pt x="2528" y="4999"/>
                  <a:pt x="2573" y="5021"/>
                </a:cubicBezTo>
                <a:cubicBezTo>
                  <a:pt x="2694" y="5065"/>
                  <a:pt x="2815" y="5109"/>
                  <a:pt x="2937" y="5153"/>
                </a:cubicBezTo>
                <a:cubicBezTo>
                  <a:pt x="3069" y="5208"/>
                  <a:pt x="3202" y="5241"/>
                  <a:pt x="3334" y="5286"/>
                </a:cubicBezTo>
                <a:cubicBezTo>
                  <a:pt x="3125" y="5341"/>
                  <a:pt x="2926" y="5385"/>
                  <a:pt x="2716" y="5418"/>
                </a:cubicBezTo>
                <a:cubicBezTo>
                  <a:pt x="2617" y="5264"/>
                  <a:pt x="2517" y="5120"/>
                  <a:pt x="2440" y="4966"/>
                </a:cubicBezTo>
                <a:close/>
                <a:moveTo>
                  <a:pt x="2528" y="5826"/>
                </a:moveTo>
                <a:cubicBezTo>
                  <a:pt x="2595" y="5948"/>
                  <a:pt x="2672" y="6058"/>
                  <a:pt x="2738" y="6180"/>
                </a:cubicBezTo>
                <a:cubicBezTo>
                  <a:pt x="2771" y="6235"/>
                  <a:pt x="2804" y="6301"/>
                  <a:pt x="2827" y="6356"/>
                </a:cubicBezTo>
                <a:cubicBezTo>
                  <a:pt x="2683" y="6301"/>
                  <a:pt x="2540" y="6235"/>
                  <a:pt x="2396" y="6169"/>
                </a:cubicBezTo>
                <a:cubicBezTo>
                  <a:pt x="2275" y="6113"/>
                  <a:pt x="2153" y="6058"/>
                  <a:pt x="2032" y="6014"/>
                </a:cubicBezTo>
                <a:cubicBezTo>
                  <a:pt x="1977" y="5981"/>
                  <a:pt x="1921" y="5959"/>
                  <a:pt x="1866" y="5937"/>
                </a:cubicBezTo>
                <a:cubicBezTo>
                  <a:pt x="1899" y="5937"/>
                  <a:pt x="1932" y="5926"/>
                  <a:pt x="1955" y="5926"/>
                </a:cubicBezTo>
                <a:cubicBezTo>
                  <a:pt x="2142" y="5882"/>
                  <a:pt x="2330" y="5860"/>
                  <a:pt x="2528" y="5826"/>
                </a:cubicBezTo>
                <a:close/>
                <a:moveTo>
                  <a:pt x="1568" y="6014"/>
                </a:moveTo>
                <a:cubicBezTo>
                  <a:pt x="1568" y="6025"/>
                  <a:pt x="1579" y="6036"/>
                  <a:pt x="1579" y="6047"/>
                </a:cubicBezTo>
                <a:cubicBezTo>
                  <a:pt x="1634" y="6091"/>
                  <a:pt x="1712" y="6113"/>
                  <a:pt x="1767" y="6136"/>
                </a:cubicBezTo>
                <a:cubicBezTo>
                  <a:pt x="1822" y="6158"/>
                  <a:pt x="1888" y="6191"/>
                  <a:pt x="1944" y="6213"/>
                </a:cubicBezTo>
                <a:lnTo>
                  <a:pt x="2308" y="6367"/>
                </a:lnTo>
                <a:cubicBezTo>
                  <a:pt x="2517" y="6456"/>
                  <a:pt x="2727" y="6544"/>
                  <a:pt x="2937" y="6632"/>
                </a:cubicBezTo>
                <a:cubicBezTo>
                  <a:pt x="3003" y="6820"/>
                  <a:pt x="3036" y="7007"/>
                  <a:pt x="3036" y="7206"/>
                </a:cubicBezTo>
                <a:cubicBezTo>
                  <a:pt x="2683" y="7052"/>
                  <a:pt x="2330" y="6919"/>
                  <a:pt x="1966" y="6776"/>
                </a:cubicBezTo>
                <a:cubicBezTo>
                  <a:pt x="1767" y="6698"/>
                  <a:pt x="1557" y="6621"/>
                  <a:pt x="1347" y="6544"/>
                </a:cubicBezTo>
                <a:lnTo>
                  <a:pt x="1027" y="6422"/>
                </a:lnTo>
                <a:cubicBezTo>
                  <a:pt x="983" y="6411"/>
                  <a:pt x="939" y="6389"/>
                  <a:pt x="906" y="6367"/>
                </a:cubicBezTo>
                <a:cubicBezTo>
                  <a:pt x="917" y="6356"/>
                  <a:pt x="928" y="6345"/>
                  <a:pt x="939" y="6334"/>
                </a:cubicBezTo>
                <a:cubicBezTo>
                  <a:pt x="1127" y="6191"/>
                  <a:pt x="1347" y="6091"/>
                  <a:pt x="1568" y="6014"/>
                </a:cubicBezTo>
                <a:close/>
                <a:moveTo>
                  <a:pt x="3073" y="1"/>
                </a:moveTo>
                <a:cubicBezTo>
                  <a:pt x="3038" y="1"/>
                  <a:pt x="3002" y="21"/>
                  <a:pt x="2992" y="65"/>
                </a:cubicBezTo>
                <a:cubicBezTo>
                  <a:pt x="2871" y="462"/>
                  <a:pt x="2849" y="860"/>
                  <a:pt x="2959" y="1257"/>
                </a:cubicBezTo>
                <a:cubicBezTo>
                  <a:pt x="3047" y="1632"/>
                  <a:pt x="3246" y="1963"/>
                  <a:pt x="3489" y="2261"/>
                </a:cubicBezTo>
                <a:cubicBezTo>
                  <a:pt x="3069" y="2416"/>
                  <a:pt x="2661" y="2581"/>
                  <a:pt x="2330" y="2879"/>
                </a:cubicBezTo>
                <a:cubicBezTo>
                  <a:pt x="1844" y="3299"/>
                  <a:pt x="1668" y="3895"/>
                  <a:pt x="1833" y="4502"/>
                </a:cubicBezTo>
                <a:cubicBezTo>
                  <a:pt x="1921" y="4866"/>
                  <a:pt x="2098" y="5164"/>
                  <a:pt x="2297" y="5473"/>
                </a:cubicBezTo>
                <a:cubicBezTo>
                  <a:pt x="1921" y="5517"/>
                  <a:pt x="1557" y="5584"/>
                  <a:pt x="1215" y="5727"/>
                </a:cubicBezTo>
                <a:cubicBezTo>
                  <a:pt x="674" y="5959"/>
                  <a:pt x="1" y="6511"/>
                  <a:pt x="111" y="7173"/>
                </a:cubicBezTo>
                <a:cubicBezTo>
                  <a:pt x="128" y="7263"/>
                  <a:pt x="196" y="7307"/>
                  <a:pt x="265" y="7307"/>
                </a:cubicBezTo>
                <a:cubicBezTo>
                  <a:pt x="331" y="7307"/>
                  <a:pt x="399" y="7266"/>
                  <a:pt x="420" y="7184"/>
                </a:cubicBezTo>
                <a:cubicBezTo>
                  <a:pt x="487" y="6930"/>
                  <a:pt x="586" y="6709"/>
                  <a:pt x="751" y="6522"/>
                </a:cubicBezTo>
                <a:cubicBezTo>
                  <a:pt x="807" y="6555"/>
                  <a:pt x="884" y="6577"/>
                  <a:pt x="950" y="6610"/>
                </a:cubicBezTo>
                <a:cubicBezTo>
                  <a:pt x="1049" y="6654"/>
                  <a:pt x="1160" y="6698"/>
                  <a:pt x="1259" y="6743"/>
                </a:cubicBezTo>
                <a:cubicBezTo>
                  <a:pt x="1469" y="6820"/>
                  <a:pt x="1679" y="6908"/>
                  <a:pt x="1877" y="6985"/>
                </a:cubicBezTo>
                <a:cubicBezTo>
                  <a:pt x="2253" y="7129"/>
                  <a:pt x="2628" y="7283"/>
                  <a:pt x="3014" y="7416"/>
                </a:cubicBezTo>
                <a:cubicBezTo>
                  <a:pt x="2992" y="7548"/>
                  <a:pt x="2948" y="7681"/>
                  <a:pt x="2860" y="7813"/>
                </a:cubicBezTo>
                <a:cubicBezTo>
                  <a:pt x="2800" y="7915"/>
                  <a:pt x="2885" y="8037"/>
                  <a:pt x="2982" y="8037"/>
                </a:cubicBezTo>
                <a:cubicBezTo>
                  <a:pt x="3011" y="8037"/>
                  <a:pt x="3041" y="8026"/>
                  <a:pt x="3069" y="8001"/>
                </a:cubicBezTo>
                <a:cubicBezTo>
                  <a:pt x="3610" y="7493"/>
                  <a:pt x="3456" y="6676"/>
                  <a:pt x="3136" y="6091"/>
                </a:cubicBezTo>
                <a:cubicBezTo>
                  <a:pt x="3080" y="5981"/>
                  <a:pt x="3014" y="5871"/>
                  <a:pt x="2948" y="5760"/>
                </a:cubicBezTo>
                <a:cubicBezTo>
                  <a:pt x="3334" y="5694"/>
                  <a:pt x="3710" y="5606"/>
                  <a:pt x="4063" y="5407"/>
                </a:cubicBezTo>
                <a:cubicBezTo>
                  <a:pt x="4637" y="5076"/>
                  <a:pt x="5034" y="4480"/>
                  <a:pt x="4902" y="3796"/>
                </a:cubicBezTo>
                <a:cubicBezTo>
                  <a:pt x="4791" y="3233"/>
                  <a:pt x="4438" y="2813"/>
                  <a:pt x="4063" y="2394"/>
                </a:cubicBezTo>
                <a:cubicBezTo>
                  <a:pt x="4250" y="2305"/>
                  <a:pt x="4427" y="2206"/>
                  <a:pt x="4604" y="2085"/>
                </a:cubicBezTo>
                <a:cubicBezTo>
                  <a:pt x="5056" y="1765"/>
                  <a:pt x="5409" y="1169"/>
                  <a:pt x="5244" y="606"/>
                </a:cubicBezTo>
                <a:cubicBezTo>
                  <a:pt x="5234" y="572"/>
                  <a:pt x="5208" y="558"/>
                  <a:pt x="5183" y="558"/>
                </a:cubicBezTo>
                <a:cubicBezTo>
                  <a:pt x="5149" y="558"/>
                  <a:pt x="5116" y="584"/>
                  <a:pt x="5122" y="628"/>
                </a:cubicBezTo>
                <a:cubicBezTo>
                  <a:pt x="5122" y="694"/>
                  <a:pt x="5122" y="749"/>
                  <a:pt x="5122" y="815"/>
                </a:cubicBezTo>
                <a:cubicBezTo>
                  <a:pt x="4780" y="716"/>
                  <a:pt x="4438" y="617"/>
                  <a:pt x="4096" y="528"/>
                </a:cubicBezTo>
                <a:cubicBezTo>
                  <a:pt x="3908" y="484"/>
                  <a:pt x="3721" y="440"/>
                  <a:pt x="3533" y="385"/>
                </a:cubicBezTo>
                <a:cubicBezTo>
                  <a:pt x="3456" y="363"/>
                  <a:pt x="3367" y="352"/>
                  <a:pt x="3279" y="330"/>
                </a:cubicBezTo>
                <a:cubicBezTo>
                  <a:pt x="3224" y="308"/>
                  <a:pt x="3169" y="297"/>
                  <a:pt x="3113" y="286"/>
                </a:cubicBezTo>
                <a:cubicBezTo>
                  <a:pt x="3125" y="219"/>
                  <a:pt x="3125" y="153"/>
                  <a:pt x="3147" y="87"/>
                </a:cubicBezTo>
                <a:cubicBezTo>
                  <a:pt x="3159" y="32"/>
                  <a:pt x="3117" y="1"/>
                  <a:pt x="3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flipH="1">
            <a:off x="4048695" y="494824"/>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3"/>
          <p:cNvGrpSpPr/>
          <p:nvPr/>
        </p:nvGrpSpPr>
        <p:grpSpPr>
          <a:xfrm flipH="1">
            <a:off x="7801377" y="4436925"/>
            <a:ext cx="1401819" cy="467543"/>
            <a:chOff x="1908650" y="3874300"/>
            <a:chExt cx="648750" cy="216375"/>
          </a:xfrm>
        </p:grpSpPr>
        <p:sp>
          <p:nvSpPr>
            <p:cNvPr id="111" name="Google Shape;111;p3"/>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3"/>
          <p:cNvSpPr/>
          <p:nvPr/>
        </p:nvSpPr>
        <p:spPr>
          <a:xfrm rot="5400000" flipH="1">
            <a:off x="8795302" y="4068997"/>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926200" y="443625"/>
            <a:ext cx="3267300" cy="326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5400000" flipH="1">
            <a:off x="8516402" y="4068997"/>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3"/>
          <p:cNvGrpSpPr/>
          <p:nvPr/>
        </p:nvGrpSpPr>
        <p:grpSpPr>
          <a:xfrm flipH="1">
            <a:off x="7986101" y="-1775"/>
            <a:ext cx="409625" cy="1329814"/>
            <a:chOff x="713225" y="-66200"/>
            <a:chExt cx="409625" cy="1329814"/>
          </a:xfrm>
        </p:grpSpPr>
        <p:sp>
          <p:nvSpPr>
            <p:cNvPr id="127" name="Google Shape;127;p3"/>
            <p:cNvSpPr/>
            <p:nvPr/>
          </p:nvSpPr>
          <p:spPr>
            <a:xfrm>
              <a:off x="1122795"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5"/>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041013"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5"/>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959231"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5"/>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76844"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5"/>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795007"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5"/>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713225"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5"/>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_AND_BODY_1">
    <p:spTree>
      <p:nvGrpSpPr>
        <p:cNvPr id="1" name="Shape 827"/>
        <p:cNvGrpSpPr/>
        <p:nvPr/>
      </p:nvGrpSpPr>
      <p:grpSpPr>
        <a:xfrm>
          <a:off x="0" y="0"/>
          <a:ext cx="0" cy="0"/>
          <a:chOff x="0" y="0"/>
          <a:chExt cx="0" cy="0"/>
        </a:xfrm>
      </p:grpSpPr>
      <p:sp>
        <p:nvSpPr>
          <p:cNvPr id="828" name="Google Shape;828;p21"/>
          <p:cNvSpPr txBox="1">
            <a:spLocks noGrp="1"/>
          </p:cNvSpPr>
          <p:nvPr>
            <p:ph type="body" idx="1"/>
          </p:nvPr>
        </p:nvSpPr>
        <p:spPr>
          <a:xfrm>
            <a:off x="720000" y="2159700"/>
            <a:ext cx="3759000" cy="2385000"/>
          </a:xfrm>
          <a:prstGeom prst="rect">
            <a:avLst/>
          </a:prstGeom>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accent4"/>
              </a:buClr>
              <a:buSzPts val="1500"/>
              <a:buChar char="●"/>
              <a:defRPr>
                <a:solidFill>
                  <a:schemeClr val="accent1"/>
                </a:solidFill>
              </a:defRPr>
            </a:lvl1pPr>
            <a:lvl2pPr marL="914400" lvl="1" indent="-323850" rtl="0">
              <a:lnSpc>
                <a:spcPct val="115000"/>
              </a:lnSpc>
              <a:spcBef>
                <a:spcPts val="400"/>
              </a:spcBef>
              <a:spcAft>
                <a:spcPts val="0"/>
              </a:spcAft>
              <a:buClr>
                <a:schemeClr val="accent1"/>
              </a:buClr>
              <a:buSzPts val="1500"/>
              <a:buChar char="○"/>
              <a:defRPr>
                <a:solidFill>
                  <a:schemeClr val="accent1"/>
                </a:solidFill>
              </a:defRPr>
            </a:lvl2pPr>
            <a:lvl3pPr marL="1371600" lvl="2" indent="-323850" rtl="0">
              <a:lnSpc>
                <a:spcPct val="115000"/>
              </a:lnSpc>
              <a:spcBef>
                <a:spcPts val="1600"/>
              </a:spcBef>
              <a:spcAft>
                <a:spcPts val="0"/>
              </a:spcAft>
              <a:buClr>
                <a:schemeClr val="accent1"/>
              </a:buClr>
              <a:buSzPts val="1500"/>
              <a:buChar char="■"/>
              <a:defRPr>
                <a:solidFill>
                  <a:schemeClr val="accent1"/>
                </a:solidFill>
              </a:defRPr>
            </a:lvl3pPr>
            <a:lvl4pPr marL="1828800" lvl="3" indent="-323850" rtl="0">
              <a:lnSpc>
                <a:spcPct val="115000"/>
              </a:lnSpc>
              <a:spcBef>
                <a:spcPts val="1600"/>
              </a:spcBef>
              <a:spcAft>
                <a:spcPts val="0"/>
              </a:spcAft>
              <a:buClr>
                <a:schemeClr val="accent1"/>
              </a:buClr>
              <a:buSzPts val="1500"/>
              <a:buChar char="●"/>
              <a:defRPr>
                <a:solidFill>
                  <a:schemeClr val="accent1"/>
                </a:solidFill>
              </a:defRPr>
            </a:lvl4pPr>
            <a:lvl5pPr marL="2286000" lvl="4" indent="-323850" rtl="0">
              <a:lnSpc>
                <a:spcPct val="115000"/>
              </a:lnSpc>
              <a:spcBef>
                <a:spcPts val="1600"/>
              </a:spcBef>
              <a:spcAft>
                <a:spcPts val="0"/>
              </a:spcAft>
              <a:buClr>
                <a:schemeClr val="accent1"/>
              </a:buClr>
              <a:buSzPts val="1500"/>
              <a:buChar char="○"/>
              <a:defRPr>
                <a:solidFill>
                  <a:schemeClr val="accent1"/>
                </a:solidFill>
              </a:defRPr>
            </a:lvl5pPr>
            <a:lvl6pPr marL="2743200" lvl="5" indent="-323850" rtl="0">
              <a:lnSpc>
                <a:spcPct val="115000"/>
              </a:lnSpc>
              <a:spcBef>
                <a:spcPts val="1600"/>
              </a:spcBef>
              <a:spcAft>
                <a:spcPts val="0"/>
              </a:spcAft>
              <a:buClr>
                <a:schemeClr val="accent1"/>
              </a:buClr>
              <a:buSzPts val="1500"/>
              <a:buChar char="■"/>
              <a:defRPr>
                <a:solidFill>
                  <a:schemeClr val="accent1"/>
                </a:solidFill>
              </a:defRPr>
            </a:lvl6pPr>
            <a:lvl7pPr marL="3200400" lvl="6" indent="-323850" rtl="0">
              <a:lnSpc>
                <a:spcPct val="115000"/>
              </a:lnSpc>
              <a:spcBef>
                <a:spcPts val="1600"/>
              </a:spcBef>
              <a:spcAft>
                <a:spcPts val="0"/>
              </a:spcAft>
              <a:buClr>
                <a:schemeClr val="accent1"/>
              </a:buClr>
              <a:buSzPts val="1500"/>
              <a:buChar char="●"/>
              <a:defRPr>
                <a:solidFill>
                  <a:schemeClr val="accent1"/>
                </a:solidFill>
              </a:defRPr>
            </a:lvl7pPr>
            <a:lvl8pPr marL="3657600" lvl="7" indent="-323850" rtl="0">
              <a:lnSpc>
                <a:spcPct val="115000"/>
              </a:lnSpc>
              <a:spcBef>
                <a:spcPts val="1600"/>
              </a:spcBef>
              <a:spcAft>
                <a:spcPts val="0"/>
              </a:spcAft>
              <a:buClr>
                <a:schemeClr val="accent1"/>
              </a:buClr>
              <a:buSzPts val="1500"/>
              <a:buChar char="○"/>
              <a:defRPr>
                <a:solidFill>
                  <a:schemeClr val="accent1"/>
                </a:solidFill>
              </a:defRPr>
            </a:lvl8pPr>
            <a:lvl9pPr marL="4114800" lvl="8" indent="-323850" rtl="0">
              <a:lnSpc>
                <a:spcPct val="115000"/>
              </a:lnSpc>
              <a:spcBef>
                <a:spcPts val="1600"/>
              </a:spcBef>
              <a:spcAft>
                <a:spcPts val="1600"/>
              </a:spcAft>
              <a:buClr>
                <a:schemeClr val="accent1"/>
              </a:buClr>
              <a:buSzPts val="1500"/>
              <a:buChar char="■"/>
              <a:defRPr>
                <a:solidFill>
                  <a:schemeClr val="accent1"/>
                </a:solidFill>
              </a:defRPr>
            </a:lvl9pPr>
          </a:lstStyle>
          <a:p>
            <a:endParaRPr/>
          </a:p>
        </p:txBody>
      </p:sp>
      <p:sp>
        <p:nvSpPr>
          <p:cNvPr id="829" name="Google Shape;829;p21"/>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830" name="Google Shape;830;p21"/>
          <p:cNvSpPr/>
          <p:nvPr/>
        </p:nvSpPr>
        <p:spPr>
          <a:xfrm rot="10800000">
            <a:off x="-321312" y="4694375"/>
            <a:ext cx="1940700" cy="12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1"/>
          <p:cNvSpPr/>
          <p:nvPr/>
        </p:nvSpPr>
        <p:spPr>
          <a:xfrm>
            <a:off x="8401725" y="4289475"/>
            <a:ext cx="1156800" cy="1156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2" name="Google Shape;832;p21"/>
          <p:cNvGrpSpPr/>
          <p:nvPr/>
        </p:nvGrpSpPr>
        <p:grpSpPr>
          <a:xfrm>
            <a:off x="-474447" y="4290525"/>
            <a:ext cx="933300" cy="933300"/>
            <a:chOff x="-763875" y="1722750"/>
            <a:chExt cx="933300" cy="933300"/>
          </a:xfrm>
        </p:grpSpPr>
        <p:sp>
          <p:nvSpPr>
            <p:cNvPr id="833" name="Google Shape;833;p21"/>
            <p:cNvSpPr/>
            <p:nvPr/>
          </p:nvSpPr>
          <p:spPr>
            <a:xfrm>
              <a:off x="-763875" y="1722750"/>
              <a:ext cx="933300" cy="933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1"/>
            <p:cNvSpPr/>
            <p:nvPr/>
          </p:nvSpPr>
          <p:spPr>
            <a:xfrm>
              <a:off x="-679575" y="1807050"/>
              <a:ext cx="764700" cy="7647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a:off x="-594450" y="1892175"/>
              <a:ext cx="594600" cy="594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1"/>
            <p:cNvSpPr/>
            <p:nvPr/>
          </p:nvSpPr>
          <p:spPr>
            <a:xfrm>
              <a:off x="-514450" y="1972300"/>
              <a:ext cx="434700" cy="4344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21"/>
          <p:cNvGrpSpPr/>
          <p:nvPr/>
        </p:nvGrpSpPr>
        <p:grpSpPr>
          <a:xfrm>
            <a:off x="8644041" y="-302765"/>
            <a:ext cx="1156806" cy="1157298"/>
            <a:chOff x="1425475" y="2707650"/>
            <a:chExt cx="766300" cy="766575"/>
          </a:xfrm>
        </p:grpSpPr>
        <p:sp>
          <p:nvSpPr>
            <p:cNvPr id="838" name="Google Shape;838;p21"/>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1"/>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1"/>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1"/>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1"/>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1"/>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1"/>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1"/>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1"/>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1"/>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1"/>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1"/>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 name="Google Shape;853;p21"/>
          <p:cNvSpPr/>
          <p:nvPr/>
        </p:nvSpPr>
        <p:spPr>
          <a:xfrm>
            <a:off x="8944802" y="-77991"/>
            <a:ext cx="174623" cy="55065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8507238" y="-77991"/>
            <a:ext cx="363608" cy="114659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8617006" y="-77991"/>
            <a:ext cx="144050" cy="45424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6" name="Google Shape;856;p21"/>
          <p:cNvGrpSpPr/>
          <p:nvPr/>
        </p:nvGrpSpPr>
        <p:grpSpPr>
          <a:xfrm>
            <a:off x="-321300" y="92896"/>
            <a:ext cx="1333895" cy="444910"/>
            <a:chOff x="1908650" y="3874300"/>
            <a:chExt cx="648750" cy="216375"/>
          </a:xfrm>
        </p:grpSpPr>
        <p:sp>
          <p:nvSpPr>
            <p:cNvPr id="857" name="Google Shape;857;p21"/>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9" name="Google Shape;869;p21"/>
          <p:cNvSpPr/>
          <p:nvPr/>
        </p:nvSpPr>
        <p:spPr>
          <a:xfrm>
            <a:off x="8351428" y="4328937"/>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txBox="1">
            <a:spLocks noGrp="1"/>
          </p:cNvSpPr>
          <p:nvPr>
            <p:ph type="body" idx="2"/>
          </p:nvPr>
        </p:nvSpPr>
        <p:spPr>
          <a:xfrm>
            <a:off x="4671775" y="2159700"/>
            <a:ext cx="3759000" cy="23850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chemeClr val="accent4"/>
              </a:buClr>
              <a:buSzPts val="1500"/>
              <a:buChar char="●"/>
              <a:defRPr>
                <a:solidFill>
                  <a:schemeClr val="accent1"/>
                </a:solidFill>
              </a:defRPr>
            </a:lvl1pPr>
            <a:lvl2pPr marL="914400" lvl="1" indent="-323850" rtl="0">
              <a:lnSpc>
                <a:spcPct val="115000"/>
              </a:lnSpc>
              <a:spcBef>
                <a:spcPts val="400"/>
              </a:spcBef>
              <a:spcAft>
                <a:spcPts val="0"/>
              </a:spcAft>
              <a:buClr>
                <a:schemeClr val="accent1"/>
              </a:buClr>
              <a:buSzPts val="1500"/>
              <a:buChar char="○"/>
              <a:defRPr>
                <a:solidFill>
                  <a:schemeClr val="accent1"/>
                </a:solidFill>
              </a:defRPr>
            </a:lvl2pPr>
            <a:lvl3pPr marL="1371600" lvl="2" indent="-323850" rtl="0">
              <a:lnSpc>
                <a:spcPct val="115000"/>
              </a:lnSpc>
              <a:spcBef>
                <a:spcPts val="1600"/>
              </a:spcBef>
              <a:spcAft>
                <a:spcPts val="0"/>
              </a:spcAft>
              <a:buClr>
                <a:schemeClr val="accent1"/>
              </a:buClr>
              <a:buSzPts val="1500"/>
              <a:buChar char="■"/>
              <a:defRPr>
                <a:solidFill>
                  <a:schemeClr val="accent1"/>
                </a:solidFill>
              </a:defRPr>
            </a:lvl3pPr>
            <a:lvl4pPr marL="1828800" lvl="3" indent="-323850" rtl="0">
              <a:lnSpc>
                <a:spcPct val="115000"/>
              </a:lnSpc>
              <a:spcBef>
                <a:spcPts val="1600"/>
              </a:spcBef>
              <a:spcAft>
                <a:spcPts val="0"/>
              </a:spcAft>
              <a:buClr>
                <a:schemeClr val="accent1"/>
              </a:buClr>
              <a:buSzPts val="1500"/>
              <a:buChar char="●"/>
              <a:defRPr>
                <a:solidFill>
                  <a:schemeClr val="accent1"/>
                </a:solidFill>
              </a:defRPr>
            </a:lvl4pPr>
            <a:lvl5pPr marL="2286000" lvl="4" indent="-323850" rtl="0">
              <a:lnSpc>
                <a:spcPct val="115000"/>
              </a:lnSpc>
              <a:spcBef>
                <a:spcPts val="1600"/>
              </a:spcBef>
              <a:spcAft>
                <a:spcPts val="0"/>
              </a:spcAft>
              <a:buClr>
                <a:schemeClr val="accent1"/>
              </a:buClr>
              <a:buSzPts val="1500"/>
              <a:buChar char="○"/>
              <a:defRPr>
                <a:solidFill>
                  <a:schemeClr val="accent1"/>
                </a:solidFill>
              </a:defRPr>
            </a:lvl5pPr>
            <a:lvl6pPr marL="2743200" lvl="5" indent="-323850" rtl="0">
              <a:lnSpc>
                <a:spcPct val="115000"/>
              </a:lnSpc>
              <a:spcBef>
                <a:spcPts val="1600"/>
              </a:spcBef>
              <a:spcAft>
                <a:spcPts val="0"/>
              </a:spcAft>
              <a:buClr>
                <a:schemeClr val="accent1"/>
              </a:buClr>
              <a:buSzPts val="1500"/>
              <a:buChar char="■"/>
              <a:defRPr>
                <a:solidFill>
                  <a:schemeClr val="accent1"/>
                </a:solidFill>
              </a:defRPr>
            </a:lvl6pPr>
            <a:lvl7pPr marL="3200400" lvl="6" indent="-323850" rtl="0">
              <a:lnSpc>
                <a:spcPct val="115000"/>
              </a:lnSpc>
              <a:spcBef>
                <a:spcPts val="1600"/>
              </a:spcBef>
              <a:spcAft>
                <a:spcPts val="0"/>
              </a:spcAft>
              <a:buClr>
                <a:schemeClr val="accent1"/>
              </a:buClr>
              <a:buSzPts val="1500"/>
              <a:buChar char="●"/>
              <a:defRPr>
                <a:solidFill>
                  <a:schemeClr val="accent1"/>
                </a:solidFill>
              </a:defRPr>
            </a:lvl7pPr>
            <a:lvl8pPr marL="3657600" lvl="7" indent="-323850" rtl="0">
              <a:lnSpc>
                <a:spcPct val="115000"/>
              </a:lnSpc>
              <a:spcBef>
                <a:spcPts val="1600"/>
              </a:spcBef>
              <a:spcAft>
                <a:spcPts val="0"/>
              </a:spcAft>
              <a:buClr>
                <a:schemeClr val="accent1"/>
              </a:buClr>
              <a:buSzPts val="1500"/>
              <a:buChar char="○"/>
              <a:defRPr>
                <a:solidFill>
                  <a:schemeClr val="accent1"/>
                </a:solidFill>
              </a:defRPr>
            </a:lvl8pPr>
            <a:lvl9pPr marL="4114800" lvl="8" indent="-323850" rtl="0">
              <a:lnSpc>
                <a:spcPct val="115000"/>
              </a:lnSpc>
              <a:spcBef>
                <a:spcPts val="1600"/>
              </a:spcBef>
              <a:spcAft>
                <a:spcPts val="1600"/>
              </a:spcAft>
              <a:buClr>
                <a:schemeClr val="accent1"/>
              </a:buClr>
              <a:buSzPts val="1500"/>
              <a:buChar char="■"/>
              <a:defRPr>
                <a:solidFill>
                  <a:schemeClr val="accent1"/>
                </a:solidFill>
              </a:defRPr>
            </a:lvl9pPr>
          </a:lstStyle>
          <a:p>
            <a:endParaRPr/>
          </a:p>
        </p:txBody>
      </p:sp>
      <p:sp>
        <p:nvSpPr>
          <p:cNvPr id="871" name="Google Shape;871;p21"/>
          <p:cNvSpPr txBox="1">
            <a:spLocks noGrp="1"/>
          </p:cNvSpPr>
          <p:nvPr>
            <p:ph type="body" idx="3"/>
          </p:nvPr>
        </p:nvSpPr>
        <p:spPr>
          <a:xfrm>
            <a:off x="713200" y="1519525"/>
            <a:ext cx="7717500" cy="3438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Clr>
                <a:schemeClr val="accent1"/>
              </a:buClr>
              <a:buSzPts val="1500"/>
              <a:buChar char="●"/>
              <a:defRPr>
                <a:solidFill>
                  <a:schemeClr val="accent1"/>
                </a:solidFill>
              </a:defRPr>
            </a:lvl1pPr>
            <a:lvl2pPr marL="914400" lvl="1" indent="-323850">
              <a:spcBef>
                <a:spcPts val="1600"/>
              </a:spcBef>
              <a:spcAft>
                <a:spcPts val="0"/>
              </a:spcAft>
              <a:buClr>
                <a:schemeClr val="accent1"/>
              </a:buClr>
              <a:buSzPts val="1500"/>
              <a:buChar char="○"/>
              <a:defRPr>
                <a:solidFill>
                  <a:schemeClr val="accent1"/>
                </a:solidFill>
              </a:defRPr>
            </a:lvl2pPr>
            <a:lvl3pPr marL="1371600" lvl="2" indent="-323850">
              <a:spcBef>
                <a:spcPts val="1600"/>
              </a:spcBef>
              <a:spcAft>
                <a:spcPts val="0"/>
              </a:spcAft>
              <a:buClr>
                <a:schemeClr val="accent1"/>
              </a:buClr>
              <a:buSzPts val="1500"/>
              <a:buChar char="■"/>
              <a:defRPr>
                <a:solidFill>
                  <a:schemeClr val="accent1"/>
                </a:solidFill>
              </a:defRPr>
            </a:lvl3pPr>
            <a:lvl4pPr marL="1828800" lvl="3" indent="-323850">
              <a:spcBef>
                <a:spcPts val="1600"/>
              </a:spcBef>
              <a:spcAft>
                <a:spcPts val="0"/>
              </a:spcAft>
              <a:buClr>
                <a:schemeClr val="accent1"/>
              </a:buClr>
              <a:buSzPts val="1500"/>
              <a:buChar char="●"/>
              <a:defRPr>
                <a:solidFill>
                  <a:schemeClr val="accent1"/>
                </a:solidFill>
              </a:defRPr>
            </a:lvl4pPr>
            <a:lvl5pPr marL="2286000" lvl="4" indent="-323850">
              <a:spcBef>
                <a:spcPts val="1600"/>
              </a:spcBef>
              <a:spcAft>
                <a:spcPts val="0"/>
              </a:spcAft>
              <a:buClr>
                <a:schemeClr val="accent1"/>
              </a:buClr>
              <a:buSzPts val="1500"/>
              <a:buChar char="○"/>
              <a:defRPr>
                <a:solidFill>
                  <a:schemeClr val="accent1"/>
                </a:solidFill>
              </a:defRPr>
            </a:lvl5pPr>
            <a:lvl6pPr marL="2743200" lvl="5" indent="-323850">
              <a:spcBef>
                <a:spcPts val="1600"/>
              </a:spcBef>
              <a:spcAft>
                <a:spcPts val="0"/>
              </a:spcAft>
              <a:buClr>
                <a:schemeClr val="accent1"/>
              </a:buClr>
              <a:buSzPts val="1500"/>
              <a:buChar char="■"/>
              <a:defRPr>
                <a:solidFill>
                  <a:schemeClr val="accent1"/>
                </a:solidFill>
              </a:defRPr>
            </a:lvl6pPr>
            <a:lvl7pPr marL="3200400" lvl="6" indent="-323850">
              <a:spcBef>
                <a:spcPts val="1600"/>
              </a:spcBef>
              <a:spcAft>
                <a:spcPts val="0"/>
              </a:spcAft>
              <a:buClr>
                <a:schemeClr val="accent1"/>
              </a:buClr>
              <a:buSzPts val="1500"/>
              <a:buChar char="●"/>
              <a:defRPr>
                <a:solidFill>
                  <a:schemeClr val="accent1"/>
                </a:solidFill>
              </a:defRPr>
            </a:lvl7pPr>
            <a:lvl8pPr marL="3657600" lvl="7" indent="-323850">
              <a:spcBef>
                <a:spcPts val="1600"/>
              </a:spcBef>
              <a:spcAft>
                <a:spcPts val="0"/>
              </a:spcAft>
              <a:buClr>
                <a:schemeClr val="accent1"/>
              </a:buClr>
              <a:buSzPts val="1500"/>
              <a:buChar char="○"/>
              <a:defRPr>
                <a:solidFill>
                  <a:schemeClr val="accent1"/>
                </a:solidFill>
              </a:defRPr>
            </a:lvl8pPr>
            <a:lvl9pPr marL="4114800" lvl="8" indent="-323850">
              <a:spcBef>
                <a:spcPts val="1600"/>
              </a:spcBef>
              <a:spcAft>
                <a:spcPts val="1600"/>
              </a:spcAft>
              <a:buClr>
                <a:schemeClr val="accent1"/>
              </a:buClr>
              <a:buSzPts val="1500"/>
              <a:buChar char="■"/>
              <a:defRPr>
                <a:solidFill>
                  <a:schemeClr val="accen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72"/>
        <p:cNvGrpSpPr/>
        <p:nvPr/>
      </p:nvGrpSpPr>
      <p:grpSpPr>
        <a:xfrm>
          <a:off x="0" y="0"/>
          <a:ext cx="0" cy="0"/>
          <a:chOff x="0" y="0"/>
          <a:chExt cx="0" cy="0"/>
        </a:xfrm>
      </p:grpSpPr>
      <p:sp>
        <p:nvSpPr>
          <p:cNvPr id="873" name="Google Shape;873;p22"/>
          <p:cNvSpPr txBox="1">
            <a:spLocks noGrp="1"/>
          </p:cNvSpPr>
          <p:nvPr>
            <p:ph type="title"/>
          </p:nvPr>
        </p:nvSpPr>
        <p:spPr>
          <a:xfrm>
            <a:off x="720000" y="2625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4" name="Google Shape;874;p22"/>
          <p:cNvSpPr txBox="1">
            <a:spLocks noGrp="1"/>
          </p:cNvSpPr>
          <p:nvPr>
            <p:ph type="subTitle" idx="1"/>
          </p:nvPr>
        </p:nvSpPr>
        <p:spPr>
          <a:xfrm>
            <a:off x="720075" y="3105614"/>
            <a:ext cx="2336400" cy="71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75" name="Google Shape;875;p22"/>
          <p:cNvSpPr txBox="1">
            <a:spLocks noGrp="1"/>
          </p:cNvSpPr>
          <p:nvPr>
            <p:ph type="title" idx="2"/>
          </p:nvPr>
        </p:nvSpPr>
        <p:spPr>
          <a:xfrm>
            <a:off x="3403800" y="2625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6" name="Google Shape;876;p22"/>
          <p:cNvSpPr txBox="1">
            <a:spLocks noGrp="1"/>
          </p:cNvSpPr>
          <p:nvPr>
            <p:ph type="subTitle" idx="3"/>
          </p:nvPr>
        </p:nvSpPr>
        <p:spPr>
          <a:xfrm>
            <a:off x="3403800" y="3105614"/>
            <a:ext cx="2336400" cy="71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77" name="Google Shape;877;p22"/>
          <p:cNvSpPr txBox="1">
            <a:spLocks noGrp="1"/>
          </p:cNvSpPr>
          <p:nvPr>
            <p:ph type="title" idx="4"/>
          </p:nvPr>
        </p:nvSpPr>
        <p:spPr>
          <a:xfrm>
            <a:off x="6087600" y="262588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8" name="Google Shape;878;p22"/>
          <p:cNvSpPr txBox="1">
            <a:spLocks noGrp="1"/>
          </p:cNvSpPr>
          <p:nvPr>
            <p:ph type="subTitle" idx="5"/>
          </p:nvPr>
        </p:nvSpPr>
        <p:spPr>
          <a:xfrm>
            <a:off x="6087600" y="3105618"/>
            <a:ext cx="2336400" cy="71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79" name="Google Shape;879;p22"/>
          <p:cNvSpPr txBox="1">
            <a:spLocks noGrp="1"/>
          </p:cNvSpPr>
          <p:nvPr>
            <p:ph type="title" idx="6"/>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880" name="Google Shape;880;p22"/>
          <p:cNvSpPr/>
          <p:nvPr/>
        </p:nvSpPr>
        <p:spPr>
          <a:xfrm rot="10800000" flipH="1">
            <a:off x="7522850" y="4696075"/>
            <a:ext cx="1940700" cy="12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2"/>
          <p:cNvSpPr/>
          <p:nvPr/>
        </p:nvSpPr>
        <p:spPr>
          <a:xfrm flipH="1">
            <a:off x="-416427" y="4235200"/>
            <a:ext cx="1212900" cy="121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22"/>
          <p:cNvGrpSpPr/>
          <p:nvPr/>
        </p:nvGrpSpPr>
        <p:grpSpPr>
          <a:xfrm flipH="1">
            <a:off x="8911986" y="4292225"/>
            <a:ext cx="933300" cy="933300"/>
            <a:chOff x="-763875" y="1722750"/>
            <a:chExt cx="933300" cy="933300"/>
          </a:xfrm>
        </p:grpSpPr>
        <p:sp>
          <p:nvSpPr>
            <p:cNvPr id="883" name="Google Shape;883;p22"/>
            <p:cNvSpPr/>
            <p:nvPr/>
          </p:nvSpPr>
          <p:spPr>
            <a:xfrm>
              <a:off x="-763875" y="1722750"/>
              <a:ext cx="933300" cy="9333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2"/>
            <p:cNvSpPr/>
            <p:nvPr/>
          </p:nvSpPr>
          <p:spPr>
            <a:xfrm>
              <a:off x="-679575" y="1807050"/>
              <a:ext cx="764700" cy="7647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2"/>
            <p:cNvSpPr/>
            <p:nvPr/>
          </p:nvSpPr>
          <p:spPr>
            <a:xfrm>
              <a:off x="-594450" y="1892175"/>
              <a:ext cx="594600" cy="5943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2"/>
            <p:cNvSpPr/>
            <p:nvPr/>
          </p:nvSpPr>
          <p:spPr>
            <a:xfrm>
              <a:off x="-514450" y="1972300"/>
              <a:ext cx="434700" cy="434400"/>
            </a:xfrm>
            <a:prstGeom prst="ellipse">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22"/>
          <p:cNvGrpSpPr/>
          <p:nvPr/>
        </p:nvGrpSpPr>
        <p:grpSpPr>
          <a:xfrm flipH="1">
            <a:off x="115041" y="-261027"/>
            <a:ext cx="1156806" cy="1157298"/>
            <a:chOff x="1425475" y="2707650"/>
            <a:chExt cx="766300" cy="766575"/>
          </a:xfrm>
        </p:grpSpPr>
        <p:sp>
          <p:nvSpPr>
            <p:cNvPr id="888" name="Google Shape;888;p22"/>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2"/>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2"/>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2"/>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2"/>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2"/>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2"/>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2"/>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2"/>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2"/>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2"/>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2"/>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2"/>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2"/>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2"/>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22"/>
          <p:cNvSpPr/>
          <p:nvPr/>
        </p:nvSpPr>
        <p:spPr>
          <a:xfrm flipH="1">
            <a:off x="796463" y="-36254"/>
            <a:ext cx="174623" cy="55065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2"/>
          <p:cNvSpPr/>
          <p:nvPr/>
        </p:nvSpPr>
        <p:spPr>
          <a:xfrm flipH="1">
            <a:off x="195760" y="4404450"/>
            <a:ext cx="1212900" cy="1212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2"/>
          <p:cNvSpPr/>
          <p:nvPr/>
        </p:nvSpPr>
        <p:spPr>
          <a:xfrm flipH="1">
            <a:off x="1045042" y="-36253"/>
            <a:ext cx="363608" cy="114659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2"/>
          <p:cNvSpPr/>
          <p:nvPr/>
        </p:nvSpPr>
        <p:spPr>
          <a:xfrm flipH="1">
            <a:off x="1154832" y="-36254"/>
            <a:ext cx="144050" cy="45424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7" name="Google Shape;907;p22"/>
          <p:cNvGrpSpPr/>
          <p:nvPr/>
        </p:nvGrpSpPr>
        <p:grpSpPr>
          <a:xfrm flipH="1">
            <a:off x="8129643" y="94596"/>
            <a:ext cx="1333895" cy="444910"/>
            <a:chOff x="1908650" y="3874300"/>
            <a:chExt cx="648750" cy="216375"/>
          </a:xfrm>
        </p:grpSpPr>
        <p:sp>
          <p:nvSpPr>
            <p:cNvPr id="908" name="Google Shape;908;p22"/>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2"/>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2"/>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2"/>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2"/>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2"/>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2"/>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2"/>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2"/>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2"/>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2"/>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2"/>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22"/>
          <p:cNvSpPr/>
          <p:nvPr/>
        </p:nvSpPr>
        <p:spPr>
          <a:xfrm flipH="1">
            <a:off x="597380" y="4484262"/>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921"/>
        <p:cNvGrpSpPr/>
        <p:nvPr/>
      </p:nvGrpSpPr>
      <p:grpSpPr>
        <a:xfrm>
          <a:off x="0" y="0"/>
          <a:ext cx="0" cy="0"/>
          <a:chOff x="0" y="0"/>
          <a:chExt cx="0" cy="0"/>
        </a:xfrm>
      </p:grpSpPr>
      <p:sp>
        <p:nvSpPr>
          <p:cNvPr id="922" name="Google Shape;922;p23"/>
          <p:cNvSpPr txBox="1">
            <a:spLocks noGrp="1"/>
          </p:cNvSpPr>
          <p:nvPr>
            <p:ph type="title"/>
          </p:nvPr>
        </p:nvSpPr>
        <p:spPr>
          <a:xfrm>
            <a:off x="1979711" y="1825950"/>
            <a:ext cx="1994100" cy="330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3" name="Google Shape;923;p23"/>
          <p:cNvSpPr txBox="1">
            <a:spLocks noGrp="1"/>
          </p:cNvSpPr>
          <p:nvPr>
            <p:ph type="subTitle" idx="1"/>
          </p:nvPr>
        </p:nvSpPr>
        <p:spPr>
          <a:xfrm>
            <a:off x="1979711" y="2201710"/>
            <a:ext cx="199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4" name="Google Shape;924;p23"/>
          <p:cNvSpPr txBox="1">
            <a:spLocks noGrp="1"/>
          </p:cNvSpPr>
          <p:nvPr>
            <p:ph type="title" idx="2"/>
          </p:nvPr>
        </p:nvSpPr>
        <p:spPr>
          <a:xfrm>
            <a:off x="5627838" y="1821800"/>
            <a:ext cx="1994100" cy="330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5" name="Google Shape;925;p23"/>
          <p:cNvSpPr txBox="1">
            <a:spLocks noGrp="1"/>
          </p:cNvSpPr>
          <p:nvPr>
            <p:ph type="subTitle" idx="3"/>
          </p:nvPr>
        </p:nvSpPr>
        <p:spPr>
          <a:xfrm>
            <a:off x="5627838" y="2201712"/>
            <a:ext cx="199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6" name="Google Shape;926;p23"/>
          <p:cNvSpPr txBox="1">
            <a:spLocks noGrp="1"/>
          </p:cNvSpPr>
          <p:nvPr>
            <p:ph type="title" idx="4"/>
          </p:nvPr>
        </p:nvSpPr>
        <p:spPr>
          <a:xfrm>
            <a:off x="1979711" y="3331516"/>
            <a:ext cx="1994100" cy="330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7" name="Google Shape;927;p23"/>
          <p:cNvSpPr txBox="1">
            <a:spLocks noGrp="1"/>
          </p:cNvSpPr>
          <p:nvPr>
            <p:ph type="subTitle" idx="5"/>
          </p:nvPr>
        </p:nvSpPr>
        <p:spPr>
          <a:xfrm>
            <a:off x="1979711" y="3716572"/>
            <a:ext cx="199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28" name="Google Shape;928;p23"/>
          <p:cNvSpPr txBox="1">
            <a:spLocks noGrp="1"/>
          </p:cNvSpPr>
          <p:nvPr>
            <p:ph type="title" idx="6"/>
          </p:nvPr>
        </p:nvSpPr>
        <p:spPr>
          <a:xfrm>
            <a:off x="5627838" y="3339676"/>
            <a:ext cx="1994100" cy="330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9" name="Google Shape;929;p23"/>
          <p:cNvSpPr txBox="1">
            <a:spLocks noGrp="1"/>
          </p:cNvSpPr>
          <p:nvPr>
            <p:ph type="subTitle" idx="7"/>
          </p:nvPr>
        </p:nvSpPr>
        <p:spPr>
          <a:xfrm>
            <a:off x="5627838" y="3716575"/>
            <a:ext cx="1994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30" name="Google Shape;930;p23"/>
          <p:cNvSpPr/>
          <p:nvPr/>
        </p:nvSpPr>
        <p:spPr>
          <a:xfrm rot="10800000" flipH="1">
            <a:off x="7280530" y="4867000"/>
            <a:ext cx="1940700" cy="125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3"/>
          <p:cNvSpPr/>
          <p:nvPr/>
        </p:nvSpPr>
        <p:spPr>
          <a:xfrm flipH="1">
            <a:off x="-223459" y="4363075"/>
            <a:ext cx="988200" cy="98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 name="Google Shape;932;p23"/>
          <p:cNvGrpSpPr/>
          <p:nvPr/>
        </p:nvGrpSpPr>
        <p:grpSpPr>
          <a:xfrm flipH="1">
            <a:off x="8669666" y="4463150"/>
            <a:ext cx="933300" cy="933300"/>
            <a:chOff x="-763875" y="1722750"/>
            <a:chExt cx="933300" cy="933300"/>
          </a:xfrm>
        </p:grpSpPr>
        <p:sp>
          <p:nvSpPr>
            <p:cNvPr id="933" name="Google Shape;933;p23"/>
            <p:cNvSpPr/>
            <p:nvPr/>
          </p:nvSpPr>
          <p:spPr>
            <a:xfrm>
              <a:off x="-763875" y="1722750"/>
              <a:ext cx="933300" cy="933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3"/>
            <p:cNvSpPr/>
            <p:nvPr/>
          </p:nvSpPr>
          <p:spPr>
            <a:xfrm>
              <a:off x="-679575" y="1807050"/>
              <a:ext cx="764700" cy="7647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3"/>
            <p:cNvSpPr/>
            <p:nvPr/>
          </p:nvSpPr>
          <p:spPr>
            <a:xfrm>
              <a:off x="-594450" y="1892175"/>
              <a:ext cx="594600" cy="594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3"/>
            <p:cNvSpPr/>
            <p:nvPr/>
          </p:nvSpPr>
          <p:spPr>
            <a:xfrm>
              <a:off x="-514450" y="1972300"/>
              <a:ext cx="434700" cy="4344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23"/>
          <p:cNvGrpSpPr/>
          <p:nvPr/>
        </p:nvGrpSpPr>
        <p:grpSpPr>
          <a:xfrm flipH="1">
            <a:off x="187146" y="-306790"/>
            <a:ext cx="1156806" cy="1157298"/>
            <a:chOff x="1425475" y="2707650"/>
            <a:chExt cx="766300" cy="766575"/>
          </a:xfrm>
        </p:grpSpPr>
        <p:sp>
          <p:nvSpPr>
            <p:cNvPr id="938" name="Google Shape;938;p23"/>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3"/>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3"/>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3"/>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3"/>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3"/>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3"/>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3"/>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3"/>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3"/>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3"/>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3"/>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3"/>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3"/>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3"/>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23"/>
          <p:cNvSpPr/>
          <p:nvPr/>
        </p:nvSpPr>
        <p:spPr>
          <a:xfrm flipH="1">
            <a:off x="868568" y="-82016"/>
            <a:ext cx="174623" cy="55065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3"/>
          <p:cNvSpPr/>
          <p:nvPr/>
        </p:nvSpPr>
        <p:spPr>
          <a:xfrm flipH="1">
            <a:off x="1117147" y="-82016"/>
            <a:ext cx="363608" cy="114659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3"/>
          <p:cNvSpPr/>
          <p:nvPr/>
        </p:nvSpPr>
        <p:spPr>
          <a:xfrm flipH="1">
            <a:off x="1226937" y="-82016"/>
            <a:ext cx="144050" cy="45424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6" name="Google Shape;956;p23"/>
          <p:cNvGrpSpPr/>
          <p:nvPr/>
        </p:nvGrpSpPr>
        <p:grpSpPr>
          <a:xfrm flipH="1">
            <a:off x="7887349" y="317046"/>
            <a:ext cx="1333895" cy="444910"/>
            <a:chOff x="1908650" y="3874300"/>
            <a:chExt cx="648750" cy="216375"/>
          </a:xfrm>
        </p:grpSpPr>
        <p:sp>
          <p:nvSpPr>
            <p:cNvPr id="957" name="Google Shape;957;p23"/>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3"/>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3"/>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3"/>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3"/>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3"/>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3"/>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3"/>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3"/>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3"/>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3"/>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3"/>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23"/>
          <p:cNvSpPr/>
          <p:nvPr/>
        </p:nvSpPr>
        <p:spPr>
          <a:xfrm flipH="1">
            <a:off x="470835" y="4363087"/>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3"/>
          <p:cNvSpPr txBox="1">
            <a:spLocks noGrp="1"/>
          </p:cNvSpPr>
          <p:nvPr>
            <p:ph type="title" idx="8"/>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971"/>
        <p:cNvGrpSpPr/>
        <p:nvPr/>
      </p:nvGrpSpPr>
      <p:grpSpPr>
        <a:xfrm>
          <a:off x="0" y="0"/>
          <a:ext cx="0" cy="0"/>
          <a:chOff x="0" y="0"/>
          <a:chExt cx="0" cy="0"/>
        </a:xfrm>
      </p:grpSpPr>
      <p:sp>
        <p:nvSpPr>
          <p:cNvPr id="972" name="Google Shape;972;p24"/>
          <p:cNvSpPr txBox="1">
            <a:spLocks noGrp="1"/>
          </p:cNvSpPr>
          <p:nvPr>
            <p:ph type="title"/>
          </p:nvPr>
        </p:nvSpPr>
        <p:spPr>
          <a:xfrm>
            <a:off x="956400" y="2053210"/>
            <a:ext cx="1832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3" name="Google Shape;973;p24"/>
          <p:cNvSpPr txBox="1">
            <a:spLocks noGrp="1"/>
          </p:cNvSpPr>
          <p:nvPr>
            <p:ph type="subTitle" idx="1"/>
          </p:nvPr>
        </p:nvSpPr>
        <p:spPr>
          <a:xfrm>
            <a:off x="720000" y="25194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74" name="Google Shape;974;p24"/>
          <p:cNvSpPr txBox="1">
            <a:spLocks noGrp="1"/>
          </p:cNvSpPr>
          <p:nvPr>
            <p:ph type="title" idx="2"/>
          </p:nvPr>
        </p:nvSpPr>
        <p:spPr>
          <a:xfrm>
            <a:off x="3655674" y="2053210"/>
            <a:ext cx="1832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5" name="Google Shape;975;p24"/>
          <p:cNvSpPr txBox="1">
            <a:spLocks noGrp="1"/>
          </p:cNvSpPr>
          <p:nvPr>
            <p:ph type="subTitle" idx="3"/>
          </p:nvPr>
        </p:nvSpPr>
        <p:spPr>
          <a:xfrm>
            <a:off x="3419269" y="25194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76" name="Google Shape;976;p24"/>
          <p:cNvSpPr txBox="1">
            <a:spLocks noGrp="1"/>
          </p:cNvSpPr>
          <p:nvPr>
            <p:ph type="title" idx="4"/>
          </p:nvPr>
        </p:nvSpPr>
        <p:spPr>
          <a:xfrm>
            <a:off x="956400" y="3664473"/>
            <a:ext cx="1832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7" name="Google Shape;977;p24"/>
          <p:cNvSpPr txBox="1">
            <a:spLocks noGrp="1"/>
          </p:cNvSpPr>
          <p:nvPr>
            <p:ph type="subTitle" idx="5"/>
          </p:nvPr>
        </p:nvSpPr>
        <p:spPr>
          <a:xfrm>
            <a:off x="720000" y="4123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78" name="Google Shape;978;p24"/>
          <p:cNvSpPr txBox="1">
            <a:spLocks noGrp="1"/>
          </p:cNvSpPr>
          <p:nvPr>
            <p:ph type="title" idx="6"/>
          </p:nvPr>
        </p:nvSpPr>
        <p:spPr>
          <a:xfrm>
            <a:off x="3655674" y="3664473"/>
            <a:ext cx="1832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9" name="Google Shape;979;p24"/>
          <p:cNvSpPr txBox="1">
            <a:spLocks noGrp="1"/>
          </p:cNvSpPr>
          <p:nvPr>
            <p:ph type="subTitle" idx="7"/>
          </p:nvPr>
        </p:nvSpPr>
        <p:spPr>
          <a:xfrm>
            <a:off x="3419269" y="4123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80" name="Google Shape;980;p24"/>
          <p:cNvSpPr txBox="1">
            <a:spLocks noGrp="1"/>
          </p:cNvSpPr>
          <p:nvPr>
            <p:ph type="title" idx="8"/>
          </p:nvPr>
        </p:nvSpPr>
        <p:spPr>
          <a:xfrm>
            <a:off x="6354899" y="2053210"/>
            <a:ext cx="1832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1" name="Google Shape;981;p24"/>
          <p:cNvSpPr txBox="1">
            <a:spLocks noGrp="1"/>
          </p:cNvSpPr>
          <p:nvPr>
            <p:ph type="subTitle" idx="9"/>
          </p:nvPr>
        </p:nvSpPr>
        <p:spPr>
          <a:xfrm>
            <a:off x="6118545" y="25194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82" name="Google Shape;982;p24"/>
          <p:cNvSpPr txBox="1">
            <a:spLocks noGrp="1"/>
          </p:cNvSpPr>
          <p:nvPr>
            <p:ph type="title" idx="13"/>
          </p:nvPr>
        </p:nvSpPr>
        <p:spPr>
          <a:xfrm>
            <a:off x="6354899" y="3664473"/>
            <a:ext cx="1832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6"/>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3" name="Google Shape;983;p24"/>
          <p:cNvSpPr txBox="1">
            <a:spLocks noGrp="1"/>
          </p:cNvSpPr>
          <p:nvPr>
            <p:ph type="subTitle" idx="14"/>
          </p:nvPr>
        </p:nvSpPr>
        <p:spPr>
          <a:xfrm>
            <a:off x="6118545" y="4123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84" name="Google Shape;984;p24"/>
          <p:cNvSpPr txBox="1">
            <a:spLocks noGrp="1"/>
          </p:cNvSpPr>
          <p:nvPr>
            <p:ph type="title" idx="15"/>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985" name="Google Shape;985;p24"/>
          <p:cNvSpPr/>
          <p:nvPr/>
        </p:nvSpPr>
        <p:spPr>
          <a:xfrm rot="10800000">
            <a:off x="-95574" y="4867000"/>
            <a:ext cx="1940700" cy="12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4"/>
          <p:cNvSpPr/>
          <p:nvPr/>
        </p:nvSpPr>
        <p:spPr>
          <a:xfrm>
            <a:off x="8614766" y="4459775"/>
            <a:ext cx="988200" cy="988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7" name="Google Shape;987;p24"/>
          <p:cNvGrpSpPr/>
          <p:nvPr/>
        </p:nvGrpSpPr>
        <p:grpSpPr>
          <a:xfrm>
            <a:off x="-477309" y="4463150"/>
            <a:ext cx="933300" cy="933300"/>
            <a:chOff x="-763875" y="1722750"/>
            <a:chExt cx="933300" cy="933300"/>
          </a:xfrm>
        </p:grpSpPr>
        <p:sp>
          <p:nvSpPr>
            <p:cNvPr id="988" name="Google Shape;988;p24"/>
            <p:cNvSpPr/>
            <p:nvPr/>
          </p:nvSpPr>
          <p:spPr>
            <a:xfrm>
              <a:off x="-763875" y="1722750"/>
              <a:ext cx="933300" cy="933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4"/>
            <p:cNvSpPr/>
            <p:nvPr/>
          </p:nvSpPr>
          <p:spPr>
            <a:xfrm>
              <a:off x="-679575" y="1807050"/>
              <a:ext cx="764700" cy="7647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4"/>
            <p:cNvSpPr/>
            <p:nvPr/>
          </p:nvSpPr>
          <p:spPr>
            <a:xfrm>
              <a:off x="-594450" y="1892175"/>
              <a:ext cx="594600" cy="594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4"/>
            <p:cNvSpPr/>
            <p:nvPr/>
          </p:nvSpPr>
          <p:spPr>
            <a:xfrm>
              <a:off x="-514450" y="1972300"/>
              <a:ext cx="434700" cy="4344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24"/>
          <p:cNvGrpSpPr/>
          <p:nvPr/>
        </p:nvGrpSpPr>
        <p:grpSpPr>
          <a:xfrm>
            <a:off x="8325829" y="-301065"/>
            <a:ext cx="1156806" cy="1157298"/>
            <a:chOff x="1425475" y="2707650"/>
            <a:chExt cx="766300" cy="766575"/>
          </a:xfrm>
        </p:grpSpPr>
        <p:sp>
          <p:nvSpPr>
            <p:cNvPr id="993" name="Google Shape;993;p24"/>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4"/>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4"/>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4"/>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4"/>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4"/>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4"/>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4"/>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4"/>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4"/>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4"/>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4"/>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4"/>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4"/>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4"/>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8" name="Google Shape;1008;p24"/>
          <p:cNvSpPr/>
          <p:nvPr/>
        </p:nvSpPr>
        <p:spPr>
          <a:xfrm>
            <a:off x="8626590" y="-76291"/>
            <a:ext cx="174623" cy="55065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8189026" y="-76291"/>
            <a:ext cx="363608" cy="114659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p:nvPr/>
        </p:nvSpPr>
        <p:spPr>
          <a:xfrm>
            <a:off x="8298795" y="-76291"/>
            <a:ext cx="144050" cy="45424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4"/>
          <p:cNvGrpSpPr/>
          <p:nvPr/>
        </p:nvGrpSpPr>
        <p:grpSpPr>
          <a:xfrm>
            <a:off x="-95587" y="317046"/>
            <a:ext cx="1333895" cy="444910"/>
            <a:chOff x="1908650" y="3874300"/>
            <a:chExt cx="648750" cy="216375"/>
          </a:xfrm>
        </p:grpSpPr>
        <p:sp>
          <p:nvSpPr>
            <p:cNvPr id="1012" name="Google Shape;1012;p24"/>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4"/>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1024;p24"/>
          <p:cNvSpPr/>
          <p:nvPr/>
        </p:nvSpPr>
        <p:spPr>
          <a:xfrm>
            <a:off x="8499041" y="4459787"/>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025"/>
        <p:cNvGrpSpPr/>
        <p:nvPr/>
      </p:nvGrpSpPr>
      <p:grpSpPr>
        <a:xfrm>
          <a:off x="0" y="0"/>
          <a:ext cx="0" cy="0"/>
          <a:chOff x="0" y="0"/>
          <a:chExt cx="0" cy="0"/>
        </a:xfrm>
      </p:grpSpPr>
      <p:sp>
        <p:nvSpPr>
          <p:cNvPr id="1026" name="Google Shape;1026;p25"/>
          <p:cNvSpPr txBox="1">
            <a:spLocks noGrp="1"/>
          </p:cNvSpPr>
          <p:nvPr>
            <p:ph type="title" hasCustomPrompt="1"/>
          </p:nvPr>
        </p:nvSpPr>
        <p:spPr>
          <a:xfrm>
            <a:off x="1284000" y="13563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27" name="Google Shape;1027;p25"/>
          <p:cNvSpPr txBox="1">
            <a:spLocks noGrp="1"/>
          </p:cNvSpPr>
          <p:nvPr>
            <p:ph type="subTitle" idx="1"/>
          </p:nvPr>
        </p:nvSpPr>
        <p:spPr>
          <a:xfrm>
            <a:off x="1284000" y="2091145"/>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28" name="Google Shape;1028;p25"/>
          <p:cNvSpPr txBox="1">
            <a:spLocks noGrp="1"/>
          </p:cNvSpPr>
          <p:nvPr>
            <p:ph type="title" idx="2" hasCustomPrompt="1"/>
          </p:nvPr>
        </p:nvSpPr>
        <p:spPr>
          <a:xfrm>
            <a:off x="713225" y="2708113"/>
            <a:ext cx="3701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00">
                <a:solidFill>
                  <a:schemeClr val="accent6"/>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29" name="Google Shape;1029;p25"/>
          <p:cNvSpPr txBox="1">
            <a:spLocks noGrp="1"/>
          </p:cNvSpPr>
          <p:nvPr>
            <p:ph type="subTitle" idx="3"/>
          </p:nvPr>
        </p:nvSpPr>
        <p:spPr>
          <a:xfrm>
            <a:off x="713225" y="3341971"/>
            <a:ext cx="3701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30" name="Google Shape;1030;p25"/>
          <p:cNvSpPr txBox="1">
            <a:spLocks noGrp="1"/>
          </p:cNvSpPr>
          <p:nvPr>
            <p:ph type="title" idx="4" hasCustomPrompt="1"/>
          </p:nvPr>
        </p:nvSpPr>
        <p:spPr>
          <a:xfrm>
            <a:off x="4729675" y="2708113"/>
            <a:ext cx="3701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00">
                <a:solidFill>
                  <a:schemeClr val="accent6"/>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31" name="Google Shape;1031;p25"/>
          <p:cNvSpPr txBox="1">
            <a:spLocks noGrp="1"/>
          </p:cNvSpPr>
          <p:nvPr>
            <p:ph type="subTitle" idx="5"/>
          </p:nvPr>
        </p:nvSpPr>
        <p:spPr>
          <a:xfrm>
            <a:off x="4729675" y="3341971"/>
            <a:ext cx="3701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32" name="Google Shape;1032;p25"/>
          <p:cNvSpPr/>
          <p:nvPr/>
        </p:nvSpPr>
        <p:spPr>
          <a:xfrm rot="5400000" flipH="1">
            <a:off x="-459314" y="-1392001"/>
            <a:ext cx="3011700" cy="301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5"/>
          <p:cNvSpPr/>
          <p:nvPr/>
        </p:nvSpPr>
        <p:spPr>
          <a:xfrm rot="5400000" flipH="1">
            <a:off x="7155133" y="3953528"/>
            <a:ext cx="2208600" cy="22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25"/>
          <p:cNvGrpSpPr/>
          <p:nvPr/>
        </p:nvGrpSpPr>
        <p:grpSpPr>
          <a:xfrm rot="-5400000" flipH="1">
            <a:off x="-56649" y="4461722"/>
            <a:ext cx="1614364" cy="1615020"/>
            <a:chOff x="1425475" y="2707650"/>
            <a:chExt cx="766300" cy="766575"/>
          </a:xfrm>
        </p:grpSpPr>
        <p:sp>
          <p:nvSpPr>
            <p:cNvPr id="1035" name="Google Shape;1035;p25"/>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5"/>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5"/>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5"/>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5"/>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5"/>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5"/>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5"/>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5"/>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5"/>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5"/>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5"/>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5"/>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5"/>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5"/>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050;p25"/>
          <p:cNvSpPr/>
          <p:nvPr/>
        </p:nvSpPr>
        <p:spPr>
          <a:xfrm rot="10800000" flipH="1">
            <a:off x="858802" y="4690205"/>
            <a:ext cx="233170" cy="73527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5"/>
          <p:cNvSpPr/>
          <p:nvPr/>
        </p:nvSpPr>
        <p:spPr>
          <a:xfrm rot="10800000" flipH="1">
            <a:off x="300858" y="3894430"/>
            <a:ext cx="485525" cy="1531049"/>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5"/>
          <p:cNvSpPr/>
          <p:nvPr/>
        </p:nvSpPr>
        <p:spPr>
          <a:xfrm rot="10800000" flipH="1">
            <a:off x="486056" y="4818891"/>
            <a:ext cx="192361" cy="606590"/>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5"/>
          <p:cNvSpPr/>
          <p:nvPr/>
        </p:nvSpPr>
        <p:spPr>
          <a:xfrm rot="5400000" flipH="1">
            <a:off x="295406" y="1325708"/>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 name="Google Shape;1054;p25"/>
          <p:cNvGrpSpPr/>
          <p:nvPr/>
        </p:nvGrpSpPr>
        <p:grpSpPr>
          <a:xfrm flipH="1">
            <a:off x="6771674" y="4374800"/>
            <a:ext cx="1401819" cy="467543"/>
            <a:chOff x="1908650" y="3874300"/>
            <a:chExt cx="648750" cy="216375"/>
          </a:xfrm>
        </p:grpSpPr>
        <p:sp>
          <p:nvSpPr>
            <p:cNvPr id="1055" name="Google Shape;1055;p25"/>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5"/>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5"/>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25"/>
          <p:cNvSpPr/>
          <p:nvPr/>
        </p:nvSpPr>
        <p:spPr>
          <a:xfrm rot="5400000" flipH="1">
            <a:off x="7983124" y="4070735"/>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5"/>
          <p:cNvSpPr/>
          <p:nvPr/>
        </p:nvSpPr>
        <p:spPr>
          <a:xfrm rot="5400000" flipH="1">
            <a:off x="7704224" y="4070735"/>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25"/>
          <p:cNvGrpSpPr/>
          <p:nvPr/>
        </p:nvGrpSpPr>
        <p:grpSpPr>
          <a:xfrm>
            <a:off x="8080172" y="-304222"/>
            <a:ext cx="1423402" cy="1424066"/>
            <a:chOff x="1425475" y="2707650"/>
            <a:chExt cx="766300" cy="766575"/>
          </a:xfrm>
        </p:grpSpPr>
        <p:sp>
          <p:nvSpPr>
            <p:cNvPr id="1070" name="Google Shape;1070;p25"/>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5"/>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5"/>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5"/>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5"/>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5"/>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5"/>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5"/>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5"/>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5"/>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5"/>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5" name="Google Shape;1085;p25"/>
          <p:cNvSpPr/>
          <p:nvPr/>
        </p:nvSpPr>
        <p:spPr>
          <a:xfrm>
            <a:off x="8450327" y="-27669"/>
            <a:ext cx="214869" cy="67756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5"/>
          <p:cNvSpPr/>
          <p:nvPr/>
        </p:nvSpPr>
        <p:spPr>
          <a:xfrm>
            <a:off x="7911908" y="-27668"/>
            <a:ext cx="447423" cy="141089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rot="5400000" flipH="1">
            <a:off x="166625" y="-1055500"/>
            <a:ext cx="1759800" cy="1759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088"/>
        <p:cNvGrpSpPr/>
        <p:nvPr/>
      </p:nvGrpSpPr>
      <p:grpSpPr>
        <a:xfrm>
          <a:off x="0" y="0"/>
          <a:ext cx="0" cy="0"/>
          <a:chOff x="0" y="0"/>
          <a:chExt cx="0" cy="0"/>
        </a:xfrm>
      </p:grpSpPr>
      <p:sp>
        <p:nvSpPr>
          <p:cNvPr id="1089" name="Google Shape;1089;p26"/>
          <p:cNvSpPr txBox="1">
            <a:spLocks noGrp="1"/>
          </p:cNvSpPr>
          <p:nvPr>
            <p:ph type="ctrTitle"/>
          </p:nvPr>
        </p:nvSpPr>
        <p:spPr>
          <a:xfrm>
            <a:off x="717751" y="639775"/>
            <a:ext cx="3977100" cy="997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90" name="Google Shape;1090;p26"/>
          <p:cNvSpPr/>
          <p:nvPr/>
        </p:nvSpPr>
        <p:spPr>
          <a:xfrm rot="-5400000">
            <a:off x="4014850" y="160625"/>
            <a:ext cx="69000" cy="8895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6"/>
          <p:cNvSpPr txBox="1">
            <a:spLocks noGrp="1"/>
          </p:cNvSpPr>
          <p:nvPr>
            <p:ph type="subTitle" idx="1"/>
          </p:nvPr>
        </p:nvSpPr>
        <p:spPr>
          <a:xfrm>
            <a:off x="713225" y="1672863"/>
            <a:ext cx="3986100" cy="118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092" name="Google Shape;1092;p26"/>
          <p:cNvGrpSpPr/>
          <p:nvPr/>
        </p:nvGrpSpPr>
        <p:grpSpPr>
          <a:xfrm rot="5400000" flipH="1">
            <a:off x="5117408" y="132043"/>
            <a:ext cx="1651070" cy="1651662"/>
            <a:chOff x="1425475" y="2707650"/>
            <a:chExt cx="766300" cy="766575"/>
          </a:xfrm>
        </p:grpSpPr>
        <p:sp>
          <p:nvSpPr>
            <p:cNvPr id="1093" name="Google Shape;1093;p26"/>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6"/>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6"/>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6"/>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6"/>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6"/>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26"/>
          <p:cNvSpPr/>
          <p:nvPr/>
        </p:nvSpPr>
        <p:spPr>
          <a:xfrm>
            <a:off x="7907675" y="4040075"/>
            <a:ext cx="1728600" cy="1728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6"/>
          <p:cNvSpPr/>
          <p:nvPr/>
        </p:nvSpPr>
        <p:spPr>
          <a:xfrm rot="3527629" flipH="1">
            <a:off x="4364951" y="2527249"/>
            <a:ext cx="539413" cy="801360"/>
          </a:xfrm>
          <a:custGeom>
            <a:avLst/>
            <a:gdLst/>
            <a:ahLst/>
            <a:cxnLst/>
            <a:rect l="l" t="t" r="r" b="b"/>
            <a:pathLst>
              <a:path w="5410" h="8037" extrusionOk="0">
                <a:moveTo>
                  <a:pt x="3102" y="484"/>
                </a:moveTo>
                <a:cubicBezTo>
                  <a:pt x="3136" y="484"/>
                  <a:pt x="3169" y="495"/>
                  <a:pt x="3202" y="506"/>
                </a:cubicBezTo>
                <a:lnTo>
                  <a:pt x="3489" y="573"/>
                </a:lnTo>
                <a:cubicBezTo>
                  <a:pt x="3676" y="617"/>
                  <a:pt x="3853" y="661"/>
                  <a:pt x="4041" y="716"/>
                </a:cubicBezTo>
                <a:cubicBezTo>
                  <a:pt x="4394" y="793"/>
                  <a:pt x="4747" y="882"/>
                  <a:pt x="5111" y="959"/>
                </a:cubicBezTo>
                <a:cubicBezTo>
                  <a:pt x="5078" y="1080"/>
                  <a:pt x="5034" y="1191"/>
                  <a:pt x="4968" y="1301"/>
                </a:cubicBezTo>
                <a:cubicBezTo>
                  <a:pt x="4659" y="1213"/>
                  <a:pt x="4361" y="1136"/>
                  <a:pt x="4052" y="1058"/>
                </a:cubicBezTo>
                <a:cubicBezTo>
                  <a:pt x="3875" y="1014"/>
                  <a:pt x="3698" y="970"/>
                  <a:pt x="3522" y="915"/>
                </a:cubicBezTo>
                <a:cubicBezTo>
                  <a:pt x="3445" y="893"/>
                  <a:pt x="3356" y="871"/>
                  <a:pt x="3279" y="849"/>
                </a:cubicBezTo>
                <a:cubicBezTo>
                  <a:pt x="3224" y="838"/>
                  <a:pt x="3180" y="815"/>
                  <a:pt x="3125" y="815"/>
                </a:cubicBezTo>
                <a:cubicBezTo>
                  <a:pt x="3113" y="705"/>
                  <a:pt x="3102" y="595"/>
                  <a:pt x="3102" y="484"/>
                </a:cubicBezTo>
                <a:close/>
                <a:moveTo>
                  <a:pt x="3180" y="1036"/>
                </a:moveTo>
                <a:cubicBezTo>
                  <a:pt x="3191" y="1036"/>
                  <a:pt x="3202" y="1047"/>
                  <a:pt x="3213" y="1047"/>
                </a:cubicBezTo>
                <a:cubicBezTo>
                  <a:pt x="3301" y="1069"/>
                  <a:pt x="3389" y="1102"/>
                  <a:pt x="3489" y="1124"/>
                </a:cubicBezTo>
                <a:cubicBezTo>
                  <a:pt x="3654" y="1169"/>
                  <a:pt x="3831" y="1213"/>
                  <a:pt x="3996" y="1257"/>
                </a:cubicBezTo>
                <a:cubicBezTo>
                  <a:pt x="4283" y="1323"/>
                  <a:pt x="4570" y="1389"/>
                  <a:pt x="4857" y="1445"/>
                </a:cubicBezTo>
                <a:cubicBezTo>
                  <a:pt x="4747" y="1588"/>
                  <a:pt x="4593" y="1721"/>
                  <a:pt x="4427" y="1820"/>
                </a:cubicBezTo>
                <a:cubicBezTo>
                  <a:pt x="4074" y="1721"/>
                  <a:pt x="3732" y="1632"/>
                  <a:pt x="3378" y="1533"/>
                </a:cubicBezTo>
                <a:cubicBezTo>
                  <a:pt x="3312" y="1422"/>
                  <a:pt x="3257" y="1301"/>
                  <a:pt x="3224" y="1180"/>
                </a:cubicBezTo>
                <a:cubicBezTo>
                  <a:pt x="3202" y="1136"/>
                  <a:pt x="3191" y="1080"/>
                  <a:pt x="3180" y="1036"/>
                </a:cubicBezTo>
                <a:close/>
                <a:moveTo>
                  <a:pt x="3555" y="1798"/>
                </a:moveTo>
                <a:cubicBezTo>
                  <a:pt x="3654" y="1820"/>
                  <a:pt x="3765" y="1853"/>
                  <a:pt x="3864" y="1875"/>
                </a:cubicBezTo>
                <a:cubicBezTo>
                  <a:pt x="3985" y="1897"/>
                  <a:pt x="4107" y="1919"/>
                  <a:pt x="4217" y="1941"/>
                </a:cubicBezTo>
                <a:cubicBezTo>
                  <a:pt x="4129" y="1996"/>
                  <a:pt x="4041" y="2041"/>
                  <a:pt x="3952" y="2074"/>
                </a:cubicBezTo>
                <a:cubicBezTo>
                  <a:pt x="3908" y="2096"/>
                  <a:pt x="3864" y="2107"/>
                  <a:pt x="3820" y="2129"/>
                </a:cubicBezTo>
                <a:cubicBezTo>
                  <a:pt x="3809" y="2107"/>
                  <a:pt x="3787" y="2085"/>
                  <a:pt x="3776" y="2074"/>
                </a:cubicBezTo>
                <a:cubicBezTo>
                  <a:pt x="3698" y="1985"/>
                  <a:pt x="3621" y="1886"/>
                  <a:pt x="3555" y="1798"/>
                </a:cubicBezTo>
                <a:close/>
                <a:moveTo>
                  <a:pt x="3732" y="2548"/>
                </a:moveTo>
                <a:cubicBezTo>
                  <a:pt x="3864" y="2703"/>
                  <a:pt x="3996" y="2857"/>
                  <a:pt x="4118" y="3023"/>
                </a:cubicBezTo>
                <a:cubicBezTo>
                  <a:pt x="3985" y="2968"/>
                  <a:pt x="3853" y="2913"/>
                  <a:pt x="3721" y="2868"/>
                </a:cubicBezTo>
                <a:cubicBezTo>
                  <a:pt x="3588" y="2813"/>
                  <a:pt x="3456" y="2769"/>
                  <a:pt x="3323" y="2725"/>
                </a:cubicBezTo>
                <a:cubicBezTo>
                  <a:pt x="3456" y="2659"/>
                  <a:pt x="3599" y="2604"/>
                  <a:pt x="3732" y="2548"/>
                </a:cubicBezTo>
                <a:close/>
                <a:moveTo>
                  <a:pt x="3069" y="2846"/>
                </a:moveTo>
                <a:cubicBezTo>
                  <a:pt x="3136" y="2857"/>
                  <a:pt x="3202" y="2879"/>
                  <a:pt x="3268" y="2890"/>
                </a:cubicBezTo>
                <a:cubicBezTo>
                  <a:pt x="3400" y="2935"/>
                  <a:pt x="3533" y="2979"/>
                  <a:pt x="3665" y="3023"/>
                </a:cubicBezTo>
                <a:cubicBezTo>
                  <a:pt x="3875" y="3089"/>
                  <a:pt x="4074" y="3166"/>
                  <a:pt x="4272" y="3244"/>
                </a:cubicBezTo>
                <a:cubicBezTo>
                  <a:pt x="4405" y="3453"/>
                  <a:pt x="4504" y="3685"/>
                  <a:pt x="4526" y="3928"/>
                </a:cubicBezTo>
                <a:cubicBezTo>
                  <a:pt x="4195" y="3796"/>
                  <a:pt x="3853" y="3663"/>
                  <a:pt x="3511" y="3542"/>
                </a:cubicBezTo>
                <a:cubicBezTo>
                  <a:pt x="3301" y="3464"/>
                  <a:pt x="3091" y="3398"/>
                  <a:pt x="2893" y="3321"/>
                </a:cubicBezTo>
                <a:cubicBezTo>
                  <a:pt x="2782" y="3288"/>
                  <a:pt x="2672" y="3255"/>
                  <a:pt x="2562" y="3222"/>
                </a:cubicBezTo>
                <a:cubicBezTo>
                  <a:pt x="2562" y="3222"/>
                  <a:pt x="2551" y="3211"/>
                  <a:pt x="2540" y="3211"/>
                </a:cubicBezTo>
                <a:cubicBezTo>
                  <a:pt x="2650" y="3111"/>
                  <a:pt x="2771" y="3023"/>
                  <a:pt x="2904" y="2946"/>
                </a:cubicBezTo>
                <a:cubicBezTo>
                  <a:pt x="2959" y="2913"/>
                  <a:pt x="3014" y="2879"/>
                  <a:pt x="3069" y="2846"/>
                </a:cubicBezTo>
                <a:close/>
                <a:moveTo>
                  <a:pt x="2385" y="3387"/>
                </a:moveTo>
                <a:cubicBezTo>
                  <a:pt x="2429" y="3398"/>
                  <a:pt x="2484" y="3409"/>
                  <a:pt x="2528" y="3420"/>
                </a:cubicBezTo>
                <a:cubicBezTo>
                  <a:pt x="2639" y="3453"/>
                  <a:pt x="2738" y="3487"/>
                  <a:pt x="2849" y="3520"/>
                </a:cubicBezTo>
                <a:cubicBezTo>
                  <a:pt x="3047" y="3586"/>
                  <a:pt x="3246" y="3652"/>
                  <a:pt x="3445" y="3718"/>
                </a:cubicBezTo>
                <a:cubicBezTo>
                  <a:pt x="3809" y="3851"/>
                  <a:pt x="4173" y="3972"/>
                  <a:pt x="4537" y="4116"/>
                </a:cubicBezTo>
                <a:cubicBezTo>
                  <a:pt x="4526" y="4325"/>
                  <a:pt x="4449" y="4502"/>
                  <a:pt x="4339" y="4668"/>
                </a:cubicBezTo>
                <a:cubicBezTo>
                  <a:pt x="3963" y="4513"/>
                  <a:pt x="3599" y="4358"/>
                  <a:pt x="3235" y="4193"/>
                </a:cubicBezTo>
                <a:cubicBezTo>
                  <a:pt x="3025" y="4105"/>
                  <a:pt x="2815" y="4027"/>
                  <a:pt x="2606" y="3939"/>
                </a:cubicBezTo>
                <a:cubicBezTo>
                  <a:pt x="2473" y="3884"/>
                  <a:pt x="2341" y="3818"/>
                  <a:pt x="2197" y="3762"/>
                </a:cubicBezTo>
                <a:cubicBezTo>
                  <a:pt x="2219" y="3674"/>
                  <a:pt x="2253" y="3586"/>
                  <a:pt x="2308" y="3498"/>
                </a:cubicBezTo>
                <a:cubicBezTo>
                  <a:pt x="2330" y="3464"/>
                  <a:pt x="2363" y="3420"/>
                  <a:pt x="2385" y="3387"/>
                </a:cubicBezTo>
                <a:close/>
                <a:moveTo>
                  <a:pt x="2164" y="4049"/>
                </a:moveTo>
                <a:cubicBezTo>
                  <a:pt x="2286" y="4105"/>
                  <a:pt x="2418" y="4138"/>
                  <a:pt x="2551" y="4193"/>
                </a:cubicBezTo>
                <a:cubicBezTo>
                  <a:pt x="2749" y="4270"/>
                  <a:pt x="2959" y="4347"/>
                  <a:pt x="3169" y="4414"/>
                </a:cubicBezTo>
                <a:cubicBezTo>
                  <a:pt x="3522" y="4535"/>
                  <a:pt x="3864" y="4668"/>
                  <a:pt x="4217" y="4789"/>
                </a:cubicBezTo>
                <a:cubicBezTo>
                  <a:pt x="4052" y="4966"/>
                  <a:pt x="3842" y="5087"/>
                  <a:pt x="3621" y="5186"/>
                </a:cubicBezTo>
                <a:cubicBezTo>
                  <a:pt x="3423" y="5120"/>
                  <a:pt x="3224" y="5043"/>
                  <a:pt x="3025" y="4966"/>
                </a:cubicBezTo>
                <a:cubicBezTo>
                  <a:pt x="2904" y="4921"/>
                  <a:pt x="2782" y="4866"/>
                  <a:pt x="2661" y="4811"/>
                </a:cubicBezTo>
                <a:cubicBezTo>
                  <a:pt x="2540" y="4767"/>
                  <a:pt x="2418" y="4690"/>
                  <a:pt x="2297" y="4656"/>
                </a:cubicBezTo>
                <a:lnTo>
                  <a:pt x="2286" y="4656"/>
                </a:lnTo>
                <a:cubicBezTo>
                  <a:pt x="2253" y="4568"/>
                  <a:pt x="2219" y="4469"/>
                  <a:pt x="2197" y="4381"/>
                </a:cubicBezTo>
                <a:cubicBezTo>
                  <a:pt x="2175" y="4270"/>
                  <a:pt x="2164" y="4160"/>
                  <a:pt x="2164" y="4049"/>
                </a:cubicBezTo>
                <a:close/>
                <a:moveTo>
                  <a:pt x="2440" y="4966"/>
                </a:moveTo>
                <a:lnTo>
                  <a:pt x="2440" y="4966"/>
                </a:lnTo>
                <a:cubicBezTo>
                  <a:pt x="2484" y="4988"/>
                  <a:pt x="2528" y="4999"/>
                  <a:pt x="2573" y="5021"/>
                </a:cubicBezTo>
                <a:cubicBezTo>
                  <a:pt x="2694" y="5065"/>
                  <a:pt x="2815" y="5109"/>
                  <a:pt x="2937" y="5153"/>
                </a:cubicBezTo>
                <a:cubicBezTo>
                  <a:pt x="3069" y="5208"/>
                  <a:pt x="3202" y="5241"/>
                  <a:pt x="3334" y="5286"/>
                </a:cubicBezTo>
                <a:cubicBezTo>
                  <a:pt x="3125" y="5341"/>
                  <a:pt x="2926" y="5385"/>
                  <a:pt x="2716" y="5418"/>
                </a:cubicBezTo>
                <a:cubicBezTo>
                  <a:pt x="2617" y="5264"/>
                  <a:pt x="2517" y="5120"/>
                  <a:pt x="2440" y="4966"/>
                </a:cubicBezTo>
                <a:close/>
                <a:moveTo>
                  <a:pt x="2528" y="5826"/>
                </a:moveTo>
                <a:cubicBezTo>
                  <a:pt x="2595" y="5948"/>
                  <a:pt x="2672" y="6058"/>
                  <a:pt x="2738" y="6180"/>
                </a:cubicBezTo>
                <a:cubicBezTo>
                  <a:pt x="2771" y="6235"/>
                  <a:pt x="2804" y="6301"/>
                  <a:pt x="2827" y="6356"/>
                </a:cubicBezTo>
                <a:cubicBezTo>
                  <a:pt x="2683" y="6301"/>
                  <a:pt x="2540" y="6235"/>
                  <a:pt x="2396" y="6169"/>
                </a:cubicBezTo>
                <a:cubicBezTo>
                  <a:pt x="2275" y="6113"/>
                  <a:pt x="2153" y="6058"/>
                  <a:pt x="2032" y="6014"/>
                </a:cubicBezTo>
                <a:cubicBezTo>
                  <a:pt x="1977" y="5981"/>
                  <a:pt x="1921" y="5959"/>
                  <a:pt x="1866" y="5937"/>
                </a:cubicBezTo>
                <a:cubicBezTo>
                  <a:pt x="1899" y="5937"/>
                  <a:pt x="1932" y="5926"/>
                  <a:pt x="1955" y="5926"/>
                </a:cubicBezTo>
                <a:cubicBezTo>
                  <a:pt x="2142" y="5882"/>
                  <a:pt x="2330" y="5860"/>
                  <a:pt x="2528" y="5826"/>
                </a:cubicBezTo>
                <a:close/>
                <a:moveTo>
                  <a:pt x="1568" y="6014"/>
                </a:moveTo>
                <a:cubicBezTo>
                  <a:pt x="1568" y="6025"/>
                  <a:pt x="1579" y="6036"/>
                  <a:pt x="1579" y="6047"/>
                </a:cubicBezTo>
                <a:cubicBezTo>
                  <a:pt x="1634" y="6091"/>
                  <a:pt x="1712" y="6113"/>
                  <a:pt x="1767" y="6136"/>
                </a:cubicBezTo>
                <a:cubicBezTo>
                  <a:pt x="1822" y="6158"/>
                  <a:pt x="1888" y="6191"/>
                  <a:pt x="1944" y="6213"/>
                </a:cubicBezTo>
                <a:lnTo>
                  <a:pt x="2308" y="6367"/>
                </a:lnTo>
                <a:cubicBezTo>
                  <a:pt x="2517" y="6456"/>
                  <a:pt x="2727" y="6544"/>
                  <a:pt x="2937" y="6632"/>
                </a:cubicBezTo>
                <a:cubicBezTo>
                  <a:pt x="3003" y="6820"/>
                  <a:pt x="3036" y="7007"/>
                  <a:pt x="3036" y="7206"/>
                </a:cubicBezTo>
                <a:cubicBezTo>
                  <a:pt x="2683" y="7052"/>
                  <a:pt x="2330" y="6919"/>
                  <a:pt x="1966" y="6776"/>
                </a:cubicBezTo>
                <a:cubicBezTo>
                  <a:pt x="1767" y="6698"/>
                  <a:pt x="1557" y="6621"/>
                  <a:pt x="1347" y="6544"/>
                </a:cubicBezTo>
                <a:lnTo>
                  <a:pt x="1027" y="6422"/>
                </a:lnTo>
                <a:cubicBezTo>
                  <a:pt x="983" y="6411"/>
                  <a:pt x="939" y="6389"/>
                  <a:pt x="906" y="6367"/>
                </a:cubicBezTo>
                <a:cubicBezTo>
                  <a:pt x="917" y="6356"/>
                  <a:pt x="928" y="6345"/>
                  <a:pt x="939" y="6334"/>
                </a:cubicBezTo>
                <a:cubicBezTo>
                  <a:pt x="1127" y="6191"/>
                  <a:pt x="1347" y="6091"/>
                  <a:pt x="1568" y="6014"/>
                </a:cubicBezTo>
                <a:close/>
                <a:moveTo>
                  <a:pt x="3073" y="1"/>
                </a:moveTo>
                <a:cubicBezTo>
                  <a:pt x="3038" y="1"/>
                  <a:pt x="3002" y="21"/>
                  <a:pt x="2992" y="65"/>
                </a:cubicBezTo>
                <a:cubicBezTo>
                  <a:pt x="2871" y="462"/>
                  <a:pt x="2849" y="860"/>
                  <a:pt x="2959" y="1257"/>
                </a:cubicBezTo>
                <a:cubicBezTo>
                  <a:pt x="3047" y="1632"/>
                  <a:pt x="3246" y="1963"/>
                  <a:pt x="3489" y="2261"/>
                </a:cubicBezTo>
                <a:cubicBezTo>
                  <a:pt x="3069" y="2416"/>
                  <a:pt x="2661" y="2581"/>
                  <a:pt x="2330" y="2879"/>
                </a:cubicBezTo>
                <a:cubicBezTo>
                  <a:pt x="1844" y="3299"/>
                  <a:pt x="1668" y="3895"/>
                  <a:pt x="1833" y="4502"/>
                </a:cubicBezTo>
                <a:cubicBezTo>
                  <a:pt x="1921" y="4866"/>
                  <a:pt x="2098" y="5164"/>
                  <a:pt x="2297" y="5473"/>
                </a:cubicBezTo>
                <a:cubicBezTo>
                  <a:pt x="1921" y="5517"/>
                  <a:pt x="1557" y="5584"/>
                  <a:pt x="1215" y="5727"/>
                </a:cubicBezTo>
                <a:cubicBezTo>
                  <a:pt x="674" y="5959"/>
                  <a:pt x="1" y="6511"/>
                  <a:pt x="111" y="7173"/>
                </a:cubicBezTo>
                <a:cubicBezTo>
                  <a:pt x="128" y="7263"/>
                  <a:pt x="196" y="7307"/>
                  <a:pt x="265" y="7307"/>
                </a:cubicBezTo>
                <a:cubicBezTo>
                  <a:pt x="331" y="7307"/>
                  <a:pt x="399" y="7266"/>
                  <a:pt x="420" y="7184"/>
                </a:cubicBezTo>
                <a:cubicBezTo>
                  <a:pt x="487" y="6930"/>
                  <a:pt x="586" y="6709"/>
                  <a:pt x="751" y="6522"/>
                </a:cubicBezTo>
                <a:cubicBezTo>
                  <a:pt x="807" y="6555"/>
                  <a:pt x="884" y="6577"/>
                  <a:pt x="950" y="6610"/>
                </a:cubicBezTo>
                <a:cubicBezTo>
                  <a:pt x="1049" y="6654"/>
                  <a:pt x="1160" y="6698"/>
                  <a:pt x="1259" y="6743"/>
                </a:cubicBezTo>
                <a:cubicBezTo>
                  <a:pt x="1469" y="6820"/>
                  <a:pt x="1679" y="6908"/>
                  <a:pt x="1877" y="6985"/>
                </a:cubicBezTo>
                <a:cubicBezTo>
                  <a:pt x="2253" y="7129"/>
                  <a:pt x="2628" y="7283"/>
                  <a:pt x="3014" y="7416"/>
                </a:cubicBezTo>
                <a:cubicBezTo>
                  <a:pt x="2992" y="7548"/>
                  <a:pt x="2948" y="7681"/>
                  <a:pt x="2860" y="7813"/>
                </a:cubicBezTo>
                <a:cubicBezTo>
                  <a:pt x="2800" y="7915"/>
                  <a:pt x="2885" y="8037"/>
                  <a:pt x="2982" y="8037"/>
                </a:cubicBezTo>
                <a:cubicBezTo>
                  <a:pt x="3011" y="8037"/>
                  <a:pt x="3041" y="8026"/>
                  <a:pt x="3069" y="8001"/>
                </a:cubicBezTo>
                <a:cubicBezTo>
                  <a:pt x="3610" y="7493"/>
                  <a:pt x="3456" y="6676"/>
                  <a:pt x="3136" y="6091"/>
                </a:cubicBezTo>
                <a:cubicBezTo>
                  <a:pt x="3080" y="5981"/>
                  <a:pt x="3014" y="5871"/>
                  <a:pt x="2948" y="5760"/>
                </a:cubicBezTo>
                <a:cubicBezTo>
                  <a:pt x="3334" y="5694"/>
                  <a:pt x="3710" y="5606"/>
                  <a:pt x="4063" y="5407"/>
                </a:cubicBezTo>
                <a:cubicBezTo>
                  <a:pt x="4637" y="5076"/>
                  <a:pt x="5034" y="4480"/>
                  <a:pt x="4902" y="3796"/>
                </a:cubicBezTo>
                <a:cubicBezTo>
                  <a:pt x="4791" y="3233"/>
                  <a:pt x="4438" y="2813"/>
                  <a:pt x="4063" y="2394"/>
                </a:cubicBezTo>
                <a:cubicBezTo>
                  <a:pt x="4250" y="2305"/>
                  <a:pt x="4427" y="2206"/>
                  <a:pt x="4604" y="2085"/>
                </a:cubicBezTo>
                <a:cubicBezTo>
                  <a:pt x="5056" y="1765"/>
                  <a:pt x="5409" y="1169"/>
                  <a:pt x="5244" y="606"/>
                </a:cubicBezTo>
                <a:cubicBezTo>
                  <a:pt x="5234" y="572"/>
                  <a:pt x="5208" y="558"/>
                  <a:pt x="5183" y="558"/>
                </a:cubicBezTo>
                <a:cubicBezTo>
                  <a:pt x="5149" y="558"/>
                  <a:pt x="5116" y="584"/>
                  <a:pt x="5122" y="628"/>
                </a:cubicBezTo>
                <a:cubicBezTo>
                  <a:pt x="5122" y="694"/>
                  <a:pt x="5122" y="749"/>
                  <a:pt x="5122" y="815"/>
                </a:cubicBezTo>
                <a:cubicBezTo>
                  <a:pt x="4780" y="716"/>
                  <a:pt x="4438" y="617"/>
                  <a:pt x="4096" y="528"/>
                </a:cubicBezTo>
                <a:cubicBezTo>
                  <a:pt x="3908" y="484"/>
                  <a:pt x="3721" y="440"/>
                  <a:pt x="3533" y="385"/>
                </a:cubicBezTo>
                <a:cubicBezTo>
                  <a:pt x="3456" y="363"/>
                  <a:pt x="3367" y="352"/>
                  <a:pt x="3279" y="330"/>
                </a:cubicBezTo>
                <a:cubicBezTo>
                  <a:pt x="3224" y="308"/>
                  <a:pt x="3169" y="297"/>
                  <a:pt x="3113" y="286"/>
                </a:cubicBezTo>
                <a:cubicBezTo>
                  <a:pt x="3125" y="219"/>
                  <a:pt x="3125" y="153"/>
                  <a:pt x="3147" y="87"/>
                </a:cubicBezTo>
                <a:cubicBezTo>
                  <a:pt x="3159" y="32"/>
                  <a:pt x="3117" y="1"/>
                  <a:pt x="30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 name="Google Shape;1110;p26"/>
          <p:cNvGrpSpPr/>
          <p:nvPr/>
        </p:nvGrpSpPr>
        <p:grpSpPr>
          <a:xfrm flipH="1">
            <a:off x="7985579" y="3185998"/>
            <a:ext cx="588125" cy="1530597"/>
            <a:chOff x="3457750" y="2714825"/>
            <a:chExt cx="373650" cy="972425"/>
          </a:xfrm>
        </p:grpSpPr>
        <p:sp>
          <p:nvSpPr>
            <p:cNvPr id="1111" name="Google Shape;1111;p26"/>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6"/>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6"/>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26"/>
          <p:cNvSpPr/>
          <p:nvPr/>
        </p:nvSpPr>
        <p:spPr>
          <a:xfrm>
            <a:off x="8196950" y="4332675"/>
            <a:ext cx="1479900" cy="1479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6"/>
          <p:cNvSpPr/>
          <p:nvPr/>
        </p:nvSpPr>
        <p:spPr>
          <a:xfrm>
            <a:off x="4887750" y="753250"/>
            <a:ext cx="3267300" cy="326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7" name="Google Shape;1117;p26"/>
          <p:cNvGrpSpPr/>
          <p:nvPr/>
        </p:nvGrpSpPr>
        <p:grpSpPr>
          <a:xfrm flipH="1">
            <a:off x="7937201" y="1472708"/>
            <a:ext cx="523277" cy="519768"/>
            <a:chOff x="4822550" y="1805400"/>
            <a:chExt cx="176075" cy="174900"/>
          </a:xfrm>
        </p:grpSpPr>
        <p:sp>
          <p:nvSpPr>
            <p:cNvPr id="1118" name="Google Shape;1118;p26"/>
            <p:cNvSpPr/>
            <p:nvPr/>
          </p:nvSpPr>
          <p:spPr>
            <a:xfrm>
              <a:off x="4863200" y="1891475"/>
              <a:ext cx="53250" cy="69150"/>
            </a:xfrm>
            <a:custGeom>
              <a:avLst/>
              <a:gdLst/>
              <a:ahLst/>
              <a:cxnLst/>
              <a:rect l="l" t="t" r="r" b="b"/>
              <a:pathLst>
                <a:path w="2130" h="2766" extrusionOk="0">
                  <a:moveTo>
                    <a:pt x="2031" y="0"/>
                  </a:moveTo>
                  <a:cubicBezTo>
                    <a:pt x="2012" y="0"/>
                    <a:pt x="1992" y="6"/>
                    <a:pt x="1972" y="20"/>
                  </a:cubicBezTo>
                  <a:cubicBezTo>
                    <a:pt x="1752" y="164"/>
                    <a:pt x="1597" y="418"/>
                    <a:pt x="1454" y="616"/>
                  </a:cubicBezTo>
                  <a:cubicBezTo>
                    <a:pt x="1288" y="848"/>
                    <a:pt x="1122" y="1069"/>
                    <a:pt x="968" y="1301"/>
                  </a:cubicBezTo>
                  <a:cubicBezTo>
                    <a:pt x="659" y="1753"/>
                    <a:pt x="350" y="2206"/>
                    <a:pt x="41" y="2647"/>
                  </a:cubicBezTo>
                  <a:cubicBezTo>
                    <a:pt x="1" y="2703"/>
                    <a:pt x="48" y="2765"/>
                    <a:pt x="98" y="2765"/>
                  </a:cubicBezTo>
                  <a:cubicBezTo>
                    <a:pt x="117" y="2765"/>
                    <a:pt x="136" y="2757"/>
                    <a:pt x="151" y="2736"/>
                  </a:cubicBezTo>
                  <a:cubicBezTo>
                    <a:pt x="493" y="2305"/>
                    <a:pt x="836" y="1875"/>
                    <a:pt x="1178" y="1455"/>
                  </a:cubicBezTo>
                  <a:cubicBezTo>
                    <a:pt x="1343" y="1245"/>
                    <a:pt x="1509" y="1025"/>
                    <a:pt x="1674" y="815"/>
                  </a:cubicBezTo>
                  <a:cubicBezTo>
                    <a:pt x="1829" y="605"/>
                    <a:pt x="2028" y="373"/>
                    <a:pt x="2105" y="120"/>
                  </a:cubicBezTo>
                  <a:cubicBezTo>
                    <a:pt x="2130" y="54"/>
                    <a:pt x="2087" y="0"/>
                    <a:pt x="2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6"/>
            <p:cNvSpPr/>
            <p:nvPr/>
          </p:nvSpPr>
          <p:spPr>
            <a:xfrm>
              <a:off x="4903400" y="1894675"/>
              <a:ext cx="86100" cy="7650"/>
            </a:xfrm>
            <a:custGeom>
              <a:avLst/>
              <a:gdLst/>
              <a:ahLst/>
              <a:cxnLst/>
              <a:rect l="l" t="t" r="r" b="b"/>
              <a:pathLst>
                <a:path w="3444" h="306" extrusionOk="0">
                  <a:moveTo>
                    <a:pt x="2831" y="0"/>
                  </a:moveTo>
                  <a:cubicBezTo>
                    <a:pt x="2740" y="0"/>
                    <a:pt x="2649" y="3"/>
                    <a:pt x="2561" y="3"/>
                  </a:cubicBezTo>
                  <a:cubicBezTo>
                    <a:pt x="2285" y="3"/>
                    <a:pt x="2009" y="14"/>
                    <a:pt x="1733" y="25"/>
                  </a:cubicBezTo>
                  <a:cubicBezTo>
                    <a:pt x="1181" y="47"/>
                    <a:pt x="640" y="69"/>
                    <a:pt x="88" y="80"/>
                  </a:cubicBezTo>
                  <a:cubicBezTo>
                    <a:pt x="0" y="91"/>
                    <a:pt x="0" y="223"/>
                    <a:pt x="88" y="223"/>
                  </a:cubicBezTo>
                  <a:cubicBezTo>
                    <a:pt x="640" y="245"/>
                    <a:pt x="1181" y="268"/>
                    <a:pt x="1733" y="290"/>
                  </a:cubicBezTo>
                  <a:cubicBezTo>
                    <a:pt x="2009" y="290"/>
                    <a:pt x="2274" y="301"/>
                    <a:pt x="2539" y="301"/>
                  </a:cubicBezTo>
                  <a:cubicBezTo>
                    <a:pt x="2645" y="301"/>
                    <a:pt x="2756" y="306"/>
                    <a:pt x="2868" y="306"/>
                  </a:cubicBezTo>
                  <a:cubicBezTo>
                    <a:pt x="3035" y="306"/>
                    <a:pt x="3203" y="294"/>
                    <a:pt x="3356" y="234"/>
                  </a:cubicBezTo>
                  <a:cubicBezTo>
                    <a:pt x="3444" y="212"/>
                    <a:pt x="3444" y="102"/>
                    <a:pt x="3356" y="69"/>
                  </a:cubicBezTo>
                  <a:cubicBezTo>
                    <a:pt x="3194" y="10"/>
                    <a:pt x="3012"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4822550" y="1836375"/>
              <a:ext cx="96850" cy="62725"/>
            </a:xfrm>
            <a:custGeom>
              <a:avLst/>
              <a:gdLst/>
              <a:ahLst/>
              <a:cxnLst/>
              <a:rect l="l" t="t" r="r" b="b"/>
              <a:pathLst>
                <a:path w="3874" h="2509" extrusionOk="0">
                  <a:moveTo>
                    <a:pt x="948" y="1"/>
                  </a:moveTo>
                  <a:cubicBezTo>
                    <a:pt x="653" y="1"/>
                    <a:pt x="364" y="162"/>
                    <a:pt x="210" y="447"/>
                  </a:cubicBezTo>
                  <a:cubicBezTo>
                    <a:pt x="0" y="856"/>
                    <a:pt x="155" y="1352"/>
                    <a:pt x="563" y="1562"/>
                  </a:cubicBezTo>
                  <a:cubicBezTo>
                    <a:pt x="685" y="1627"/>
                    <a:pt x="816" y="1658"/>
                    <a:pt x="945" y="1658"/>
                  </a:cubicBezTo>
                  <a:cubicBezTo>
                    <a:pt x="1166" y="1658"/>
                    <a:pt x="1381" y="1568"/>
                    <a:pt x="1534" y="1408"/>
                  </a:cubicBezTo>
                  <a:lnTo>
                    <a:pt x="1601" y="1441"/>
                  </a:lnTo>
                  <a:cubicBezTo>
                    <a:pt x="1832" y="1562"/>
                    <a:pt x="2075" y="1683"/>
                    <a:pt x="2307" y="1794"/>
                  </a:cubicBezTo>
                  <a:cubicBezTo>
                    <a:pt x="2782" y="2026"/>
                    <a:pt x="3234" y="2268"/>
                    <a:pt x="3698" y="2500"/>
                  </a:cubicBezTo>
                  <a:cubicBezTo>
                    <a:pt x="3711" y="2506"/>
                    <a:pt x="3724" y="2508"/>
                    <a:pt x="3736" y="2508"/>
                  </a:cubicBezTo>
                  <a:cubicBezTo>
                    <a:pt x="3824" y="2508"/>
                    <a:pt x="3873" y="2383"/>
                    <a:pt x="3786" y="2335"/>
                  </a:cubicBezTo>
                  <a:cubicBezTo>
                    <a:pt x="3333" y="2081"/>
                    <a:pt x="2870" y="1838"/>
                    <a:pt x="2417" y="1584"/>
                  </a:cubicBezTo>
                  <a:cubicBezTo>
                    <a:pt x="2197" y="1463"/>
                    <a:pt x="1965" y="1341"/>
                    <a:pt x="1744" y="1220"/>
                  </a:cubicBezTo>
                  <a:cubicBezTo>
                    <a:pt x="1722" y="1209"/>
                    <a:pt x="1700" y="1198"/>
                    <a:pt x="1689" y="1198"/>
                  </a:cubicBezTo>
                  <a:cubicBezTo>
                    <a:pt x="1888" y="789"/>
                    <a:pt x="1722" y="304"/>
                    <a:pt x="1325" y="94"/>
                  </a:cubicBezTo>
                  <a:cubicBezTo>
                    <a:pt x="1205" y="31"/>
                    <a:pt x="1076"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4899800" y="1819900"/>
              <a:ext cx="15075" cy="77950"/>
            </a:xfrm>
            <a:custGeom>
              <a:avLst/>
              <a:gdLst/>
              <a:ahLst/>
              <a:cxnLst/>
              <a:rect l="l" t="t" r="r" b="b"/>
              <a:pathLst>
                <a:path w="603" h="3118" extrusionOk="0">
                  <a:moveTo>
                    <a:pt x="136" y="0"/>
                  </a:moveTo>
                  <a:cubicBezTo>
                    <a:pt x="68" y="0"/>
                    <a:pt x="1" y="51"/>
                    <a:pt x="1" y="146"/>
                  </a:cubicBezTo>
                  <a:cubicBezTo>
                    <a:pt x="23" y="632"/>
                    <a:pt x="111" y="1117"/>
                    <a:pt x="177" y="1592"/>
                  </a:cubicBezTo>
                  <a:cubicBezTo>
                    <a:pt x="243" y="2078"/>
                    <a:pt x="321" y="2552"/>
                    <a:pt x="398" y="3038"/>
                  </a:cubicBezTo>
                  <a:cubicBezTo>
                    <a:pt x="403" y="3092"/>
                    <a:pt x="445" y="3118"/>
                    <a:pt x="489" y="3118"/>
                  </a:cubicBezTo>
                  <a:cubicBezTo>
                    <a:pt x="545" y="3118"/>
                    <a:pt x="603" y="3078"/>
                    <a:pt x="597" y="3005"/>
                  </a:cubicBezTo>
                  <a:cubicBezTo>
                    <a:pt x="541" y="2530"/>
                    <a:pt x="508" y="2044"/>
                    <a:pt x="464" y="1559"/>
                  </a:cubicBezTo>
                  <a:cubicBezTo>
                    <a:pt x="409" y="1073"/>
                    <a:pt x="376" y="587"/>
                    <a:pt x="266" y="113"/>
                  </a:cubicBezTo>
                  <a:cubicBezTo>
                    <a:pt x="250" y="37"/>
                    <a:pt x="193"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886825" y="1875450"/>
              <a:ext cx="49700" cy="43450"/>
            </a:xfrm>
            <a:custGeom>
              <a:avLst/>
              <a:gdLst/>
              <a:ahLst/>
              <a:cxnLst/>
              <a:rect l="l" t="t" r="r" b="b"/>
              <a:pathLst>
                <a:path w="1988" h="1738" extrusionOk="0">
                  <a:moveTo>
                    <a:pt x="1000" y="0"/>
                  </a:moveTo>
                  <a:cubicBezTo>
                    <a:pt x="687" y="0"/>
                    <a:pt x="387" y="170"/>
                    <a:pt x="233" y="463"/>
                  </a:cubicBezTo>
                  <a:cubicBezTo>
                    <a:pt x="1" y="893"/>
                    <a:pt x="166" y="1412"/>
                    <a:pt x="597" y="1633"/>
                  </a:cubicBezTo>
                  <a:cubicBezTo>
                    <a:pt x="726" y="1704"/>
                    <a:pt x="865" y="1738"/>
                    <a:pt x="1003" y="1738"/>
                  </a:cubicBezTo>
                  <a:cubicBezTo>
                    <a:pt x="1313" y="1738"/>
                    <a:pt x="1614" y="1566"/>
                    <a:pt x="1767" y="1268"/>
                  </a:cubicBezTo>
                  <a:cubicBezTo>
                    <a:pt x="1988" y="849"/>
                    <a:pt x="1822" y="319"/>
                    <a:pt x="1403" y="98"/>
                  </a:cubicBezTo>
                  <a:cubicBezTo>
                    <a:pt x="1273" y="32"/>
                    <a:pt x="1135" y="0"/>
                    <a:pt x="1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6"/>
            <p:cNvSpPr/>
            <p:nvPr/>
          </p:nvSpPr>
          <p:spPr>
            <a:xfrm>
              <a:off x="4880500" y="1805400"/>
              <a:ext cx="41950" cy="36775"/>
            </a:xfrm>
            <a:custGeom>
              <a:avLst/>
              <a:gdLst/>
              <a:ahLst/>
              <a:cxnLst/>
              <a:rect l="l" t="t" r="r" b="b"/>
              <a:pathLst>
                <a:path w="1678" h="1471" extrusionOk="0">
                  <a:moveTo>
                    <a:pt x="834" y="1"/>
                  </a:moveTo>
                  <a:cubicBezTo>
                    <a:pt x="570" y="1"/>
                    <a:pt x="318" y="142"/>
                    <a:pt x="188" y="395"/>
                  </a:cubicBezTo>
                  <a:cubicBezTo>
                    <a:pt x="0" y="748"/>
                    <a:pt x="144" y="1201"/>
                    <a:pt x="497" y="1388"/>
                  </a:cubicBezTo>
                  <a:cubicBezTo>
                    <a:pt x="606" y="1444"/>
                    <a:pt x="722" y="1471"/>
                    <a:pt x="836" y="1471"/>
                  </a:cubicBezTo>
                  <a:cubicBezTo>
                    <a:pt x="1103" y="1471"/>
                    <a:pt x="1359" y="1326"/>
                    <a:pt x="1490" y="1079"/>
                  </a:cubicBezTo>
                  <a:cubicBezTo>
                    <a:pt x="1678" y="715"/>
                    <a:pt x="1534" y="273"/>
                    <a:pt x="1181" y="86"/>
                  </a:cubicBezTo>
                  <a:cubicBezTo>
                    <a:pt x="1070" y="28"/>
                    <a:pt x="95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6"/>
            <p:cNvSpPr/>
            <p:nvPr/>
          </p:nvSpPr>
          <p:spPr>
            <a:xfrm>
              <a:off x="4846825" y="1937225"/>
              <a:ext cx="43075" cy="43075"/>
            </a:xfrm>
            <a:custGeom>
              <a:avLst/>
              <a:gdLst/>
              <a:ahLst/>
              <a:cxnLst/>
              <a:rect l="l" t="t" r="r" b="b"/>
              <a:pathLst>
                <a:path w="1723" h="1723" extrusionOk="0">
                  <a:moveTo>
                    <a:pt x="861" y="0"/>
                  </a:moveTo>
                  <a:cubicBezTo>
                    <a:pt x="387" y="0"/>
                    <a:pt x="0" y="387"/>
                    <a:pt x="0" y="861"/>
                  </a:cubicBezTo>
                  <a:cubicBezTo>
                    <a:pt x="0" y="1336"/>
                    <a:pt x="387" y="1722"/>
                    <a:pt x="861" y="1722"/>
                  </a:cubicBezTo>
                  <a:cubicBezTo>
                    <a:pt x="1336" y="1722"/>
                    <a:pt x="1722" y="1336"/>
                    <a:pt x="1722" y="861"/>
                  </a:cubicBezTo>
                  <a:cubicBezTo>
                    <a:pt x="1722" y="387"/>
                    <a:pt x="1336" y="0"/>
                    <a:pt x="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6"/>
            <p:cNvSpPr/>
            <p:nvPr/>
          </p:nvSpPr>
          <p:spPr>
            <a:xfrm>
              <a:off x="4961350" y="1885150"/>
              <a:ext cx="37275" cy="32425"/>
            </a:xfrm>
            <a:custGeom>
              <a:avLst/>
              <a:gdLst/>
              <a:ahLst/>
              <a:cxnLst/>
              <a:rect l="l" t="t" r="r" b="b"/>
              <a:pathLst>
                <a:path w="1491" h="1297" extrusionOk="0">
                  <a:moveTo>
                    <a:pt x="745" y="1"/>
                  </a:moveTo>
                  <a:cubicBezTo>
                    <a:pt x="509" y="1"/>
                    <a:pt x="281" y="127"/>
                    <a:pt x="166" y="351"/>
                  </a:cubicBezTo>
                  <a:cubicBezTo>
                    <a:pt x="0" y="671"/>
                    <a:pt x="121" y="1057"/>
                    <a:pt x="442" y="1223"/>
                  </a:cubicBezTo>
                  <a:cubicBezTo>
                    <a:pt x="538" y="1273"/>
                    <a:pt x="642" y="1296"/>
                    <a:pt x="745" y="1296"/>
                  </a:cubicBezTo>
                  <a:cubicBezTo>
                    <a:pt x="981" y="1296"/>
                    <a:pt x="1209" y="1170"/>
                    <a:pt x="1325" y="947"/>
                  </a:cubicBezTo>
                  <a:cubicBezTo>
                    <a:pt x="1490" y="638"/>
                    <a:pt x="1369" y="240"/>
                    <a:pt x="1049" y="75"/>
                  </a:cubicBezTo>
                  <a:cubicBezTo>
                    <a:pt x="952" y="25"/>
                    <a:pt x="848"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26"/>
          <p:cNvGrpSpPr/>
          <p:nvPr/>
        </p:nvGrpSpPr>
        <p:grpSpPr>
          <a:xfrm flipH="1">
            <a:off x="-658609" y="-301065"/>
            <a:ext cx="1156806" cy="1157298"/>
            <a:chOff x="1425475" y="2707650"/>
            <a:chExt cx="766300" cy="766575"/>
          </a:xfrm>
        </p:grpSpPr>
        <p:sp>
          <p:nvSpPr>
            <p:cNvPr id="1127" name="Google Shape;1127;p26"/>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6"/>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6"/>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6"/>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6"/>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6"/>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6"/>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6"/>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6"/>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6"/>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6"/>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6"/>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6"/>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6"/>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6"/>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2" name="Google Shape;1142;p26"/>
          <p:cNvSpPr/>
          <p:nvPr/>
        </p:nvSpPr>
        <p:spPr>
          <a:xfrm flipH="1">
            <a:off x="22813" y="-76291"/>
            <a:ext cx="174623" cy="55065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6"/>
          <p:cNvSpPr/>
          <p:nvPr/>
        </p:nvSpPr>
        <p:spPr>
          <a:xfrm flipH="1">
            <a:off x="271392" y="-76291"/>
            <a:ext cx="363608" cy="114659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6"/>
          <p:cNvSpPr/>
          <p:nvPr/>
        </p:nvSpPr>
        <p:spPr>
          <a:xfrm flipH="1">
            <a:off x="381182" y="-76291"/>
            <a:ext cx="144050" cy="45424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6"/>
          <p:cNvSpPr txBox="1"/>
          <p:nvPr/>
        </p:nvSpPr>
        <p:spPr>
          <a:xfrm>
            <a:off x="713225" y="3867014"/>
            <a:ext cx="3858900" cy="296700"/>
          </a:xfrm>
          <a:prstGeom prst="rect">
            <a:avLst/>
          </a:prstGeom>
          <a:noFill/>
          <a:ln>
            <a:noFill/>
          </a:ln>
        </p:spPr>
        <p:txBody>
          <a:bodyPr spcFirstLastPara="1" wrap="square" lIns="91425" tIns="91425" rIns="0" bIns="91425" anchor="ctr" anchorCtr="0">
            <a:noAutofit/>
          </a:bodyPr>
          <a:lstStyle/>
          <a:p>
            <a:pPr marL="0" lvl="0" indent="0" algn="l" rtl="0">
              <a:spcBef>
                <a:spcPts val="300"/>
              </a:spcBef>
              <a:spcAft>
                <a:spcPts val="0"/>
              </a:spcAft>
              <a:buNone/>
            </a:pPr>
            <a:r>
              <a:rPr lang="en" sz="1000">
                <a:solidFill>
                  <a:schemeClr val="dk1"/>
                </a:solidFill>
                <a:latin typeface="Red Hat Text"/>
                <a:ea typeface="Red Hat Text"/>
                <a:cs typeface="Red Hat Text"/>
                <a:sym typeface="Red Hat Text"/>
              </a:rPr>
              <a:t>CREDITS: This presentation template was created by </a:t>
            </a:r>
            <a:r>
              <a:rPr lang="en" sz="1000">
                <a:solidFill>
                  <a:schemeClr val="dk1"/>
                </a:solidFill>
                <a:uFill>
                  <a:noFill/>
                </a:uFill>
                <a:latin typeface="Red Hat Text"/>
                <a:ea typeface="Red Hat Text"/>
                <a:cs typeface="Red Hat Text"/>
                <a:sym typeface="Red Hat Text"/>
                <a:hlinkClick r:id="rId2">
                  <a:extLst>
                    <a:ext uri="{A12FA001-AC4F-418D-AE19-62706E023703}">
                      <ahyp:hlinkClr xmlns:ahyp="http://schemas.microsoft.com/office/drawing/2018/hyperlinkcolor" val="tx"/>
                    </a:ext>
                  </a:extLst>
                </a:hlinkClick>
              </a:rPr>
              <a:t>Slidesgo</a:t>
            </a:r>
            <a:r>
              <a:rPr lang="en" sz="1000">
                <a:solidFill>
                  <a:schemeClr val="dk1"/>
                </a:solidFill>
                <a:latin typeface="Red Hat Text"/>
                <a:ea typeface="Red Hat Text"/>
                <a:cs typeface="Red Hat Text"/>
                <a:sym typeface="Red Hat Text"/>
              </a:rPr>
              <a:t>, including icons by </a:t>
            </a:r>
            <a:r>
              <a:rPr lang="en" sz="1000">
                <a:solidFill>
                  <a:schemeClr val="dk1"/>
                </a:solidFill>
                <a:uFill>
                  <a:noFill/>
                </a:uFill>
                <a:latin typeface="Red Hat Text"/>
                <a:ea typeface="Red Hat Text"/>
                <a:cs typeface="Red Hat Text"/>
                <a:sym typeface="Red Hat Text"/>
                <a:hlinkClick r:id="rId3">
                  <a:extLst>
                    <a:ext uri="{A12FA001-AC4F-418D-AE19-62706E023703}">
                      <ahyp:hlinkClr xmlns:ahyp="http://schemas.microsoft.com/office/drawing/2018/hyperlinkcolor" val="tx"/>
                    </a:ext>
                  </a:extLst>
                </a:hlinkClick>
              </a:rPr>
              <a:t>Flaticon</a:t>
            </a:r>
            <a:r>
              <a:rPr lang="en" sz="1000">
                <a:solidFill>
                  <a:schemeClr val="dk1"/>
                </a:solidFill>
                <a:latin typeface="Red Hat Text"/>
                <a:ea typeface="Red Hat Text"/>
                <a:cs typeface="Red Hat Text"/>
                <a:sym typeface="Red Hat Text"/>
              </a:rPr>
              <a:t>, infographics &amp; images by </a:t>
            </a:r>
            <a:r>
              <a:rPr lang="en" sz="1000">
                <a:solidFill>
                  <a:schemeClr val="dk1"/>
                </a:solidFill>
                <a:uFill>
                  <a:noFill/>
                </a:uFill>
                <a:latin typeface="Red Hat Text"/>
                <a:ea typeface="Red Hat Text"/>
                <a:cs typeface="Red Hat Text"/>
                <a:sym typeface="Red Hat Text"/>
                <a:hlinkClick r:id="rId4">
                  <a:extLst>
                    <a:ext uri="{A12FA001-AC4F-418D-AE19-62706E023703}">
                      <ahyp:hlinkClr xmlns:ahyp="http://schemas.microsoft.com/office/drawing/2018/hyperlinkcolor" val="tx"/>
                    </a:ext>
                  </a:extLst>
                </a:hlinkClick>
              </a:rPr>
              <a:t>Freepik</a:t>
            </a:r>
            <a:endParaRPr sz="1000">
              <a:solidFill>
                <a:schemeClr val="dk1"/>
              </a:solidFill>
              <a:latin typeface="Red Hat Text"/>
              <a:ea typeface="Red Hat Text"/>
              <a:cs typeface="Red Hat Text"/>
              <a:sym typeface="Red Hat Tex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46"/>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47"/>
        <p:cNvGrpSpPr/>
        <p:nvPr/>
      </p:nvGrpSpPr>
      <p:grpSpPr>
        <a:xfrm>
          <a:off x="0" y="0"/>
          <a:ext cx="0" cy="0"/>
          <a:chOff x="0" y="0"/>
          <a:chExt cx="0" cy="0"/>
        </a:xfrm>
      </p:grpSpPr>
      <p:sp>
        <p:nvSpPr>
          <p:cNvPr id="1148" name="Google Shape;1148;p28"/>
          <p:cNvSpPr/>
          <p:nvPr/>
        </p:nvSpPr>
        <p:spPr>
          <a:xfrm rot="10800000">
            <a:off x="8569560" y="4417504"/>
            <a:ext cx="249220" cy="78588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9" name="Google Shape;1149;p28"/>
          <p:cNvGrpSpPr/>
          <p:nvPr/>
        </p:nvGrpSpPr>
        <p:grpSpPr>
          <a:xfrm>
            <a:off x="-94245" y="4372500"/>
            <a:ext cx="1401819" cy="467543"/>
            <a:chOff x="1908650" y="3874300"/>
            <a:chExt cx="648750" cy="216375"/>
          </a:xfrm>
        </p:grpSpPr>
        <p:sp>
          <p:nvSpPr>
            <p:cNvPr id="1150" name="Google Shape;1150;p28"/>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8"/>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8"/>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8"/>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8"/>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8"/>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8"/>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8"/>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8"/>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8"/>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8"/>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8"/>
          <p:cNvSpPr/>
          <p:nvPr/>
        </p:nvSpPr>
        <p:spPr>
          <a:xfrm rot="-5400000">
            <a:off x="121550" y="4004572"/>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8"/>
          <p:cNvSpPr/>
          <p:nvPr/>
        </p:nvSpPr>
        <p:spPr>
          <a:xfrm rot="-5400000">
            <a:off x="400450" y="4004572"/>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28"/>
          <p:cNvGrpSpPr/>
          <p:nvPr/>
        </p:nvGrpSpPr>
        <p:grpSpPr>
          <a:xfrm>
            <a:off x="713225" y="-66200"/>
            <a:ext cx="409625" cy="1329814"/>
            <a:chOff x="713225" y="-66200"/>
            <a:chExt cx="409625" cy="1329814"/>
          </a:xfrm>
        </p:grpSpPr>
        <p:sp>
          <p:nvSpPr>
            <p:cNvPr id="1165" name="Google Shape;1165;p28"/>
            <p:cNvSpPr/>
            <p:nvPr/>
          </p:nvSpPr>
          <p:spPr>
            <a:xfrm>
              <a:off x="1122795"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a:off x="1041013"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8"/>
            <p:cNvSpPr/>
            <p:nvPr/>
          </p:nvSpPr>
          <p:spPr>
            <a:xfrm>
              <a:off x="959231"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8"/>
            <p:cNvSpPr/>
            <p:nvPr/>
          </p:nvSpPr>
          <p:spPr>
            <a:xfrm>
              <a:off x="876844"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795007"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8"/>
            <p:cNvSpPr/>
            <p:nvPr/>
          </p:nvSpPr>
          <p:spPr>
            <a:xfrm>
              <a:off x="713225"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1" name="Google Shape;1171;p28"/>
          <p:cNvSpPr/>
          <p:nvPr/>
        </p:nvSpPr>
        <p:spPr>
          <a:xfrm rot="10800000">
            <a:off x="8889047" y="4093719"/>
            <a:ext cx="351899" cy="1109673"/>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172"/>
        <p:cNvGrpSpPr/>
        <p:nvPr/>
      </p:nvGrpSpPr>
      <p:grpSpPr>
        <a:xfrm>
          <a:off x="0" y="0"/>
          <a:ext cx="0" cy="0"/>
          <a:chOff x="0" y="0"/>
          <a:chExt cx="0" cy="0"/>
        </a:xfrm>
      </p:grpSpPr>
      <p:sp>
        <p:nvSpPr>
          <p:cNvPr id="1173" name="Google Shape;1173;p29"/>
          <p:cNvSpPr/>
          <p:nvPr/>
        </p:nvSpPr>
        <p:spPr>
          <a:xfrm>
            <a:off x="8433150" y="112725"/>
            <a:ext cx="975900" cy="1203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9"/>
          <p:cNvSpPr/>
          <p:nvPr/>
        </p:nvSpPr>
        <p:spPr>
          <a:xfrm>
            <a:off x="-341625" y="-250600"/>
            <a:ext cx="713400" cy="71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29"/>
          <p:cNvGrpSpPr/>
          <p:nvPr/>
        </p:nvGrpSpPr>
        <p:grpSpPr>
          <a:xfrm>
            <a:off x="8359525" y="3711950"/>
            <a:ext cx="142500" cy="1298276"/>
            <a:chOff x="8554275" y="274800"/>
            <a:chExt cx="142500" cy="1298276"/>
          </a:xfrm>
        </p:grpSpPr>
        <p:sp>
          <p:nvSpPr>
            <p:cNvPr id="1176" name="Google Shape;1176;p29"/>
            <p:cNvSpPr/>
            <p:nvPr/>
          </p:nvSpPr>
          <p:spPr>
            <a:xfrm>
              <a:off x="8554275" y="274800"/>
              <a:ext cx="142500" cy="142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9"/>
            <p:cNvSpPr/>
            <p:nvPr/>
          </p:nvSpPr>
          <p:spPr>
            <a:xfrm>
              <a:off x="8554275" y="563744"/>
              <a:ext cx="142500" cy="142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9"/>
            <p:cNvSpPr/>
            <p:nvPr/>
          </p:nvSpPr>
          <p:spPr>
            <a:xfrm>
              <a:off x="8554275" y="852688"/>
              <a:ext cx="142500" cy="142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9"/>
            <p:cNvSpPr/>
            <p:nvPr/>
          </p:nvSpPr>
          <p:spPr>
            <a:xfrm>
              <a:off x="8554275" y="1141632"/>
              <a:ext cx="142500" cy="142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9"/>
            <p:cNvSpPr/>
            <p:nvPr/>
          </p:nvSpPr>
          <p:spPr>
            <a:xfrm>
              <a:off x="8554275" y="1430576"/>
              <a:ext cx="142500" cy="142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29"/>
          <p:cNvGrpSpPr/>
          <p:nvPr/>
        </p:nvGrpSpPr>
        <p:grpSpPr>
          <a:xfrm>
            <a:off x="8026232" y="310394"/>
            <a:ext cx="809097" cy="808562"/>
            <a:chOff x="8026232" y="304640"/>
            <a:chExt cx="809097" cy="808562"/>
          </a:xfrm>
        </p:grpSpPr>
        <p:sp>
          <p:nvSpPr>
            <p:cNvPr id="1182" name="Google Shape;1182;p29"/>
            <p:cNvSpPr/>
            <p:nvPr/>
          </p:nvSpPr>
          <p:spPr>
            <a:xfrm rot="10800000">
              <a:off x="8026243" y="304640"/>
              <a:ext cx="809085" cy="808562"/>
            </a:xfrm>
            <a:custGeom>
              <a:avLst/>
              <a:gdLst/>
              <a:ahLst/>
              <a:cxnLst/>
              <a:rect l="l" t="t" r="r" b="b"/>
              <a:pathLst>
                <a:path w="14890" h="14879" extrusionOk="0">
                  <a:moveTo>
                    <a:pt x="7450" y="0"/>
                  </a:moveTo>
                  <a:cubicBezTo>
                    <a:pt x="3333" y="0"/>
                    <a:pt x="0" y="3333"/>
                    <a:pt x="0" y="7439"/>
                  </a:cubicBezTo>
                  <a:cubicBezTo>
                    <a:pt x="0" y="11556"/>
                    <a:pt x="3333" y="14879"/>
                    <a:pt x="7450" y="14879"/>
                  </a:cubicBezTo>
                  <a:cubicBezTo>
                    <a:pt x="11556" y="14879"/>
                    <a:pt x="14890" y="11556"/>
                    <a:pt x="14890" y="7439"/>
                  </a:cubicBezTo>
                  <a:cubicBezTo>
                    <a:pt x="14890" y="3333"/>
                    <a:pt x="11556" y="0"/>
                    <a:pt x="7450" y="0"/>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9"/>
            <p:cNvSpPr/>
            <p:nvPr/>
          </p:nvSpPr>
          <p:spPr>
            <a:xfrm rot="10800000">
              <a:off x="8026232" y="304640"/>
              <a:ext cx="404271" cy="808562"/>
            </a:xfrm>
            <a:custGeom>
              <a:avLst/>
              <a:gdLst/>
              <a:ahLst/>
              <a:cxnLst/>
              <a:rect l="l" t="t" r="r" b="b"/>
              <a:pathLst>
                <a:path w="7440" h="14879" extrusionOk="0">
                  <a:moveTo>
                    <a:pt x="0" y="0"/>
                  </a:moveTo>
                  <a:lnTo>
                    <a:pt x="0" y="14879"/>
                  </a:lnTo>
                  <a:cubicBezTo>
                    <a:pt x="4106" y="14879"/>
                    <a:pt x="7440" y="11556"/>
                    <a:pt x="7440" y="7439"/>
                  </a:cubicBezTo>
                  <a:cubicBezTo>
                    <a:pt x="7440" y="3333"/>
                    <a:pt x="4106" y="0"/>
                    <a:pt x="0" y="0"/>
                  </a:cubicBezTo>
                  <a:close/>
                </a:path>
              </a:pathLst>
            </a:custGeom>
            <a:solidFill>
              <a:srgbClr val="F27F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29"/>
          <p:cNvGrpSpPr/>
          <p:nvPr/>
        </p:nvGrpSpPr>
        <p:grpSpPr>
          <a:xfrm>
            <a:off x="-233175" y="-164900"/>
            <a:ext cx="933300" cy="933300"/>
            <a:chOff x="-763875" y="1722750"/>
            <a:chExt cx="933300" cy="933300"/>
          </a:xfrm>
        </p:grpSpPr>
        <p:sp>
          <p:nvSpPr>
            <p:cNvPr id="1185" name="Google Shape;1185;p29"/>
            <p:cNvSpPr/>
            <p:nvPr/>
          </p:nvSpPr>
          <p:spPr>
            <a:xfrm>
              <a:off x="-763875" y="1722750"/>
              <a:ext cx="933300" cy="9333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9"/>
            <p:cNvSpPr/>
            <p:nvPr/>
          </p:nvSpPr>
          <p:spPr>
            <a:xfrm>
              <a:off x="-679575" y="1807050"/>
              <a:ext cx="764700" cy="7647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9"/>
            <p:cNvSpPr/>
            <p:nvPr/>
          </p:nvSpPr>
          <p:spPr>
            <a:xfrm>
              <a:off x="-594450" y="1892175"/>
              <a:ext cx="594600" cy="5943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9"/>
            <p:cNvSpPr/>
            <p:nvPr/>
          </p:nvSpPr>
          <p:spPr>
            <a:xfrm>
              <a:off x="-514450" y="1972300"/>
              <a:ext cx="434700" cy="4344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9" name="Google Shape;1189;p29"/>
          <p:cNvSpPr/>
          <p:nvPr/>
        </p:nvSpPr>
        <p:spPr>
          <a:xfrm rot="10800000">
            <a:off x="-806175" y="4018817"/>
            <a:ext cx="1642500" cy="164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9"/>
          <p:cNvSpPr/>
          <p:nvPr/>
        </p:nvSpPr>
        <p:spPr>
          <a:xfrm rot="10800000">
            <a:off x="-36176" y="4495000"/>
            <a:ext cx="987000" cy="98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1" name="Google Shape;1191;p29"/>
          <p:cNvGrpSpPr/>
          <p:nvPr/>
        </p:nvGrpSpPr>
        <p:grpSpPr>
          <a:xfrm>
            <a:off x="214782" y="3783133"/>
            <a:ext cx="591301" cy="1538863"/>
            <a:chOff x="3457750" y="2714825"/>
            <a:chExt cx="373650" cy="972425"/>
          </a:xfrm>
        </p:grpSpPr>
        <p:sp>
          <p:nvSpPr>
            <p:cNvPr id="1192" name="Google Shape;1192;p29"/>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9"/>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9"/>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9"/>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3"/>
        <p:cNvGrpSpPr/>
        <p:nvPr/>
      </p:nvGrpSpPr>
      <p:grpSpPr>
        <a:xfrm>
          <a:off x="0" y="0"/>
          <a:ext cx="0" cy="0"/>
          <a:chOff x="0" y="0"/>
          <a:chExt cx="0" cy="0"/>
        </a:xfrm>
      </p:grpSpPr>
      <p:sp>
        <p:nvSpPr>
          <p:cNvPr id="134" name="Google Shape;134;p4"/>
          <p:cNvSpPr txBox="1">
            <a:spLocks noGrp="1"/>
          </p:cNvSpPr>
          <p:nvPr>
            <p:ph type="body" idx="1"/>
          </p:nvPr>
        </p:nvSpPr>
        <p:spPr>
          <a:xfrm>
            <a:off x="720000" y="1307275"/>
            <a:ext cx="7704000" cy="33012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rgbClr val="000000"/>
              </a:buClr>
              <a:buSzPts val="1500"/>
              <a:buAutoNum type="arabicPeriod"/>
              <a:defRPr sz="1200">
                <a:solidFill>
                  <a:srgbClr val="434343"/>
                </a:solidFill>
              </a:defRPr>
            </a:lvl1pPr>
            <a:lvl2pPr marL="914400" lvl="1" indent="-323850" rtl="0">
              <a:spcBef>
                <a:spcPts val="200"/>
              </a:spcBef>
              <a:spcAft>
                <a:spcPts val="0"/>
              </a:spcAft>
              <a:buClr>
                <a:schemeClr val="accent4"/>
              </a:buClr>
              <a:buSzPts val="1500"/>
              <a:buChar char="●"/>
              <a:defRPr sz="1200">
                <a:solidFill>
                  <a:srgbClr val="434343"/>
                </a:solidFill>
              </a:defRPr>
            </a:lvl2pPr>
            <a:lvl3pPr marL="1371600" lvl="2" indent="-323850" rtl="0">
              <a:lnSpc>
                <a:spcPct val="115000"/>
              </a:lnSpc>
              <a:spcBef>
                <a:spcPts val="200"/>
              </a:spcBef>
              <a:spcAft>
                <a:spcPts val="0"/>
              </a:spcAft>
              <a:buSzPts val="1500"/>
              <a:buFont typeface="Roboto Condensed Light"/>
              <a:buAutoNum type="romanLcPeriod"/>
              <a:defRPr>
                <a:solidFill>
                  <a:srgbClr val="434343"/>
                </a:solidFill>
              </a:defRPr>
            </a:lvl3pPr>
            <a:lvl4pPr marL="1828800" lvl="3" indent="-323850" rtl="0">
              <a:lnSpc>
                <a:spcPct val="115000"/>
              </a:lnSpc>
              <a:spcBef>
                <a:spcPts val="1600"/>
              </a:spcBef>
              <a:spcAft>
                <a:spcPts val="0"/>
              </a:spcAft>
              <a:buSzPts val="1500"/>
              <a:buFont typeface="Roboto Condensed Light"/>
              <a:buAutoNum type="arabicPeriod"/>
              <a:defRPr>
                <a:solidFill>
                  <a:srgbClr val="434343"/>
                </a:solidFill>
              </a:defRPr>
            </a:lvl4pPr>
            <a:lvl5pPr marL="2286000" lvl="4" indent="-323850" rtl="0">
              <a:lnSpc>
                <a:spcPct val="115000"/>
              </a:lnSpc>
              <a:spcBef>
                <a:spcPts val="1600"/>
              </a:spcBef>
              <a:spcAft>
                <a:spcPts val="0"/>
              </a:spcAft>
              <a:buSzPts val="1500"/>
              <a:buFont typeface="Roboto Condensed Light"/>
              <a:buAutoNum type="alphaLcPeriod"/>
              <a:defRPr>
                <a:solidFill>
                  <a:srgbClr val="434343"/>
                </a:solidFill>
              </a:defRPr>
            </a:lvl5pPr>
            <a:lvl6pPr marL="2743200" lvl="5" indent="-323850" rtl="0">
              <a:lnSpc>
                <a:spcPct val="115000"/>
              </a:lnSpc>
              <a:spcBef>
                <a:spcPts val="1600"/>
              </a:spcBef>
              <a:spcAft>
                <a:spcPts val="0"/>
              </a:spcAft>
              <a:buSzPts val="1500"/>
              <a:buFont typeface="Roboto Condensed Light"/>
              <a:buAutoNum type="romanLcPeriod"/>
              <a:defRPr>
                <a:solidFill>
                  <a:srgbClr val="434343"/>
                </a:solidFill>
              </a:defRPr>
            </a:lvl6pPr>
            <a:lvl7pPr marL="3200400" lvl="6" indent="-323850" rtl="0">
              <a:lnSpc>
                <a:spcPct val="115000"/>
              </a:lnSpc>
              <a:spcBef>
                <a:spcPts val="1600"/>
              </a:spcBef>
              <a:spcAft>
                <a:spcPts val="0"/>
              </a:spcAft>
              <a:buSzPts val="1500"/>
              <a:buFont typeface="Roboto Condensed Light"/>
              <a:buAutoNum type="arabicPeriod"/>
              <a:defRPr>
                <a:solidFill>
                  <a:srgbClr val="434343"/>
                </a:solidFill>
              </a:defRPr>
            </a:lvl7pPr>
            <a:lvl8pPr marL="3657600" lvl="7" indent="-323850" rtl="0">
              <a:lnSpc>
                <a:spcPct val="115000"/>
              </a:lnSpc>
              <a:spcBef>
                <a:spcPts val="1600"/>
              </a:spcBef>
              <a:spcAft>
                <a:spcPts val="0"/>
              </a:spcAft>
              <a:buSzPts val="1500"/>
              <a:buFont typeface="Roboto Condensed Light"/>
              <a:buAutoNum type="alphaLcPeriod"/>
              <a:defRPr>
                <a:solidFill>
                  <a:srgbClr val="434343"/>
                </a:solidFill>
              </a:defRPr>
            </a:lvl8pPr>
            <a:lvl9pPr marL="4114800" lvl="8" indent="-323850" rtl="0">
              <a:lnSpc>
                <a:spcPct val="115000"/>
              </a:lnSpc>
              <a:spcBef>
                <a:spcPts val="1600"/>
              </a:spcBef>
              <a:spcAft>
                <a:spcPts val="1600"/>
              </a:spcAft>
              <a:buSzPts val="1500"/>
              <a:buFont typeface="Roboto Condensed Light"/>
              <a:buAutoNum type="romanLcPeriod"/>
              <a:defRPr>
                <a:solidFill>
                  <a:srgbClr val="434343"/>
                </a:solidFill>
              </a:defRPr>
            </a:lvl9pPr>
          </a:lstStyle>
          <a:p>
            <a:endParaRPr/>
          </a:p>
        </p:txBody>
      </p:sp>
      <p:sp>
        <p:nvSpPr>
          <p:cNvPr id="135" name="Google Shape;135;p4"/>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136" name="Google Shape;136;p4"/>
          <p:cNvSpPr/>
          <p:nvPr/>
        </p:nvSpPr>
        <p:spPr>
          <a:xfrm rot="10800000">
            <a:off x="8308185" y="4393354"/>
            <a:ext cx="249220" cy="78588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4"/>
          <p:cNvGrpSpPr/>
          <p:nvPr/>
        </p:nvGrpSpPr>
        <p:grpSpPr>
          <a:xfrm>
            <a:off x="253938" y="-1775"/>
            <a:ext cx="409625" cy="1329814"/>
            <a:chOff x="713225" y="-66200"/>
            <a:chExt cx="409625" cy="1329814"/>
          </a:xfrm>
        </p:grpSpPr>
        <p:sp>
          <p:nvSpPr>
            <p:cNvPr id="138" name="Google Shape;138;p4"/>
            <p:cNvSpPr/>
            <p:nvPr/>
          </p:nvSpPr>
          <p:spPr>
            <a:xfrm>
              <a:off x="1122795"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4"/>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041013"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4"/>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959231"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4"/>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876844"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4"/>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795007"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4"/>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713225"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4"/>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4"/>
          <p:cNvSpPr/>
          <p:nvPr/>
        </p:nvSpPr>
        <p:spPr>
          <a:xfrm rot="10800000">
            <a:off x="8627672" y="4069569"/>
            <a:ext cx="351899" cy="1109673"/>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5400000">
            <a:off x="8424001" y="-852850"/>
            <a:ext cx="1720800" cy="1720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5400000">
            <a:off x="8598811" y="463783"/>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
        <p:cNvGrpSpPr/>
        <p:nvPr/>
      </p:nvGrpSpPr>
      <p:grpSpPr>
        <a:xfrm>
          <a:off x="0" y="0"/>
          <a:ext cx="0" cy="0"/>
          <a:chOff x="0" y="0"/>
          <a:chExt cx="0" cy="0"/>
        </a:xfrm>
      </p:grpSpPr>
      <p:sp>
        <p:nvSpPr>
          <p:cNvPr id="148" name="Google Shape;148;p5"/>
          <p:cNvSpPr txBox="1">
            <a:spLocks noGrp="1"/>
          </p:cNvSpPr>
          <p:nvPr>
            <p:ph type="subTitle" idx="1"/>
          </p:nvPr>
        </p:nvSpPr>
        <p:spPr>
          <a:xfrm>
            <a:off x="1290775" y="2162850"/>
            <a:ext cx="2907600" cy="39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Fredoka One"/>
              <a:buNone/>
              <a:defRPr sz="2500">
                <a:solidFill>
                  <a:schemeClr val="accent6"/>
                </a:solidFill>
                <a:latin typeface="Fredoka One"/>
                <a:ea typeface="Fredoka One"/>
                <a:cs typeface="Fredoka One"/>
                <a:sym typeface="Fredoka One"/>
              </a:defRPr>
            </a:lvl1pPr>
            <a:lvl2pPr lvl="1" algn="ctr">
              <a:lnSpc>
                <a:spcPct val="100000"/>
              </a:lnSpc>
              <a:spcBef>
                <a:spcPts val="0"/>
              </a:spcBef>
              <a:spcAft>
                <a:spcPts val="0"/>
              </a:spcAft>
              <a:buSzPts val="2500"/>
              <a:buFont typeface="Fredoka One"/>
              <a:buNone/>
              <a:defRPr sz="2500">
                <a:latin typeface="Fredoka One"/>
                <a:ea typeface="Fredoka One"/>
                <a:cs typeface="Fredoka One"/>
                <a:sym typeface="Fredoka One"/>
              </a:defRPr>
            </a:lvl2pPr>
            <a:lvl3pPr lvl="2" algn="ctr">
              <a:lnSpc>
                <a:spcPct val="100000"/>
              </a:lnSpc>
              <a:spcBef>
                <a:spcPts val="1600"/>
              </a:spcBef>
              <a:spcAft>
                <a:spcPts val="0"/>
              </a:spcAft>
              <a:buSzPts val="2500"/>
              <a:buFont typeface="Fredoka One"/>
              <a:buNone/>
              <a:defRPr sz="2500">
                <a:latin typeface="Fredoka One"/>
                <a:ea typeface="Fredoka One"/>
                <a:cs typeface="Fredoka One"/>
                <a:sym typeface="Fredoka One"/>
              </a:defRPr>
            </a:lvl3pPr>
            <a:lvl4pPr lvl="3" algn="ctr">
              <a:lnSpc>
                <a:spcPct val="100000"/>
              </a:lnSpc>
              <a:spcBef>
                <a:spcPts val="1600"/>
              </a:spcBef>
              <a:spcAft>
                <a:spcPts val="0"/>
              </a:spcAft>
              <a:buSzPts val="2500"/>
              <a:buFont typeface="Fredoka One"/>
              <a:buNone/>
              <a:defRPr sz="2500">
                <a:latin typeface="Fredoka One"/>
                <a:ea typeface="Fredoka One"/>
                <a:cs typeface="Fredoka One"/>
                <a:sym typeface="Fredoka One"/>
              </a:defRPr>
            </a:lvl4pPr>
            <a:lvl5pPr lvl="4" algn="ctr">
              <a:lnSpc>
                <a:spcPct val="100000"/>
              </a:lnSpc>
              <a:spcBef>
                <a:spcPts val="1600"/>
              </a:spcBef>
              <a:spcAft>
                <a:spcPts val="0"/>
              </a:spcAft>
              <a:buSzPts val="2500"/>
              <a:buFont typeface="Fredoka One"/>
              <a:buNone/>
              <a:defRPr sz="2500">
                <a:latin typeface="Fredoka One"/>
                <a:ea typeface="Fredoka One"/>
                <a:cs typeface="Fredoka One"/>
                <a:sym typeface="Fredoka One"/>
              </a:defRPr>
            </a:lvl5pPr>
            <a:lvl6pPr lvl="5" algn="ctr">
              <a:lnSpc>
                <a:spcPct val="100000"/>
              </a:lnSpc>
              <a:spcBef>
                <a:spcPts val="1600"/>
              </a:spcBef>
              <a:spcAft>
                <a:spcPts val="0"/>
              </a:spcAft>
              <a:buSzPts val="2500"/>
              <a:buFont typeface="Fredoka One"/>
              <a:buNone/>
              <a:defRPr sz="2500">
                <a:latin typeface="Fredoka One"/>
                <a:ea typeface="Fredoka One"/>
                <a:cs typeface="Fredoka One"/>
                <a:sym typeface="Fredoka One"/>
              </a:defRPr>
            </a:lvl6pPr>
            <a:lvl7pPr lvl="6" algn="ctr">
              <a:lnSpc>
                <a:spcPct val="100000"/>
              </a:lnSpc>
              <a:spcBef>
                <a:spcPts val="1600"/>
              </a:spcBef>
              <a:spcAft>
                <a:spcPts val="0"/>
              </a:spcAft>
              <a:buSzPts val="2500"/>
              <a:buFont typeface="Fredoka One"/>
              <a:buNone/>
              <a:defRPr sz="2500">
                <a:latin typeface="Fredoka One"/>
                <a:ea typeface="Fredoka One"/>
                <a:cs typeface="Fredoka One"/>
                <a:sym typeface="Fredoka One"/>
              </a:defRPr>
            </a:lvl7pPr>
            <a:lvl8pPr lvl="7" algn="ctr">
              <a:lnSpc>
                <a:spcPct val="100000"/>
              </a:lnSpc>
              <a:spcBef>
                <a:spcPts val="1600"/>
              </a:spcBef>
              <a:spcAft>
                <a:spcPts val="0"/>
              </a:spcAft>
              <a:buSzPts val="2500"/>
              <a:buFont typeface="Fredoka One"/>
              <a:buNone/>
              <a:defRPr sz="2500">
                <a:latin typeface="Fredoka One"/>
                <a:ea typeface="Fredoka One"/>
                <a:cs typeface="Fredoka One"/>
                <a:sym typeface="Fredoka One"/>
              </a:defRPr>
            </a:lvl8pPr>
            <a:lvl9pPr lvl="8" algn="ctr">
              <a:lnSpc>
                <a:spcPct val="100000"/>
              </a:lnSpc>
              <a:spcBef>
                <a:spcPts val="1600"/>
              </a:spcBef>
              <a:spcAft>
                <a:spcPts val="1600"/>
              </a:spcAft>
              <a:buSzPts val="2500"/>
              <a:buFont typeface="Fredoka One"/>
              <a:buNone/>
              <a:defRPr sz="2500">
                <a:latin typeface="Fredoka One"/>
                <a:ea typeface="Fredoka One"/>
                <a:cs typeface="Fredoka One"/>
                <a:sym typeface="Fredoka One"/>
              </a:defRPr>
            </a:lvl9pPr>
          </a:lstStyle>
          <a:p>
            <a:endParaRPr/>
          </a:p>
        </p:txBody>
      </p:sp>
      <p:sp>
        <p:nvSpPr>
          <p:cNvPr id="149" name="Google Shape;149;p5"/>
          <p:cNvSpPr txBox="1">
            <a:spLocks noGrp="1"/>
          </p:cNvSpPr>
          <p:nvPr>
            <p:ph type="subTitle" idx="2"/>
          </p:nvPr>
        </p:nvSpPr>
        <p:spPr>
          <a:xfrm>
            <a:off x="4945650" y="2162850"/>
            <a:ext cx="2907600" cy="39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5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2pPr>
            <a:lvl3pPr lvl="2" algn="ctr" rtl="0">
              <a:lnSpc>
                <a:spcPct val="100000"/>
              </a:lnSpc>
              <a:spcBef>
                <a:spcPts val="1600"/>
              </a:spcBef>
              <a:spcAft>
                <a:spcPts val="0"/>
              </a:spcAft>
              <a:buSzPts val="2500"/>
              <a:buFont typeface="Fredoka One"/>
              <a:buNone/>
              <a:defRPr sz="2500">
                <a:latin typeface="Fredoka One"/>
                <a:ea typeface="Fredoka One"/>
                <a:cs typeface="Fredoka One"/>
                <a:sym typeface="Fredoka One"/>
              </a:defRPr>
            </a:lvl3pPr>
            <a:lvl4pPr lvl="3" algn="ctr" rtl="0">
              <a:lnSpc>
                <a:spcPct val="100000"/>
              </a:lnSpc>
              <a:spcBef>
                <a:spcPts val="1600"/>
              </a:spcBef>
              <a:spcAft>
                <a:spcPts val="0"/>
              </a:spcAft>
              <a:buSzPts val="2500"/>
              <a:buFont typeface="Fredoka One"/>
              <a:buNone/>
              <a:defRPr sz="2500">
                <a:latin typeface="Fredoka One"/>
                <a:ea typeface="Fredoka One"/>
                <a:cs typeface="Fredoka One"/>
                <a:sym typeface="Fredoka One"/>
              </a:defRPr>
            </a:lvl4pPr>
            <a:lvl5pPr lvl="4" algn="ctr" rtl="0">
              <a:lnSpc>
                <a:spcPct val="100000"/>
              </a:lnSpc>
              <a:spcBef>
                <a:spcPts val="1600"/>
              </a:spcBef>
              <a:spcAft>
                <a:spcPts val="0"/>
              </a:spcAft>
              <a:buSzPts val="2500"/>
              <a:buFont typeface="Fredoka One"/>
              <a:buNone/>
              <a:defRPr sz="2500">
                <a:latin typeface="Fredoka One"/>
                <a:ea typeface="Fredoka One"/>
                <a:cs typeface="Fredoka One"/>
                <a:sym typeface="Fredoka One"/>
              </a:defRPr>
            </a:lvl5pPr>
            <a:lvl6pPr lvl="5" algn="ctr" rtl="0">
              <a:lnSpc>
                <a:spcPct val="100000"/>
              </a:lnSpc>
              <a:spcBef>
                <a:spcPts val="1600"/>
              </a:spcBef>
              <a:spcAft>
                <a:spcPts val="0"/>
              </a:spcAft>
              <a:buSzPts val="2500"/>
              <a:buFont typeface="Fredoka One"/>
              <a:buNone/>
              <a:defRPr sz="2500">
                <a:latin typeface="Fredoka One"/>
                <a:ea typeface="Fredoka One"/>
                <a:cs typeface="Fredoka One"/>
                <a:sym typeface="Fredoka One"/>
              </a:defRPr>
            </a:lvl6pPr>
            <a:lvl7pPr lvl="6" algn="ctr" rtl="0">
              <a:lnSpc>
                <a:spcPct val="100000"/>
              </a:lnSpc>
              <a:spcBef>
                <a:spcPts val="1600"/>
              </a:spcBef>
              <a:spcAft>
                <a:spcPts val="0"/>
              </a:spcAft>
              <a:buSzPts val="2500"/>
              <a:buFont typeface="Fredoka One"/>
              <a:buNone/>
              <a:defRPr sz="2500">
                <a:latin typeface="Fredoka One"/>
                <a:ea typeface="Fredoka One"/>
                <a:cs typeface="Fredoka One"/>
                <a:sym typeface="Fredoka One"/>
              </a:defRPr>
            </a:lvl7pPr>
            <a:lvl8pPr lvl="7" algn="ctr" rtl="0">
              <a:lnSpc>
                <a:spcPct val="100000"/>
              </a:lnSpc>
              <a:spcBef>
                <a:spcPts val="1600"/>
              </a:spcBef>
              <a:spcAft>
                <a:spcPts val="0"/>
              </a:spcAft>
              <a:buSzPts val="2500"/>
              <a:buFont typeface="Fredoka One"/>
              <a:buNone/>
              <a:defRPr sz="2500">
                <a:latin typeface="Fredoka One"/>
                <a:ea typeface="Fredoka One"/>
                <a:cs typeface="Fredoka One"/>
                <a:sym typeface="Fredoka One"/>
              </a:defRPr>
            </a:lvl8pPr>
            <a:lvl9pPr lvl="8" algn="ctr" rtl="0">
              <a:lnSpc>
                <a:spcPct val="100000"/>
              </a:lnSpc>
              <a:spcBef>
                <a:spcPts val="1600"/>
              </a:spcBef>
              <a:spcAft>
                <a:spcPts val="1600"/>
              </a:spcAft>
              <a:buSzPts val="2500"/>
              <a:buFont typeface="Fredoka One"/>
              <a:buNone/>
              <a:defRPr sz="2500">
                <a:latin typeface="Fredoka One"/>
                <a:ea typeface="Fredoka One"/>
                <a:cs typeface="Fredoka One"/>
                <a:sym typeface="Fredoka One"/>
              </a:defRPr>
            </a:lvl9pPr>
          </a:lstStyle>
          <a:p>
            <a:endParaRPr/>
          </a:p>
        </p:txBody>
      </p:sp>
      <p:sp>
        <p:nvSpPr>
          <p:cNvPr id="150" name="Google Shape;150;p5"/>
          <p:cNvSpPr txBox="1">
            <a:spLocks noGrp="1"/>
          </p:cNvSpPr>
          <p:nvPr>
            <p:ph type="subTitle" idx="3"/>
          </p:nvPr>
        </p:nvSpPr>
        <p:spPr>
          <a:xfrm>
            <a:off x="1479925" y="3300351"/>
            <a:ext cx="2529300" cy="7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151" name="Google Shape;151;p5"/>
          <p:cNvSpPr txBox="1">
            <a:spLocks noGrp="1"/>
          </p:cNvSpPr>
          <p:nvPr>
            <p:ph type="subTitle" idx="4"/>
          </p:nvPr>
        </p:nvSpPr>
        <p:spPr>
          <a:xfrm>
            <a:off x="5134854" y="3300351"/>
            <a:ext cx="2529300" cy="7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152" name="Google Shape;152;p5"/>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153" name="Google Shape;153;p5"/>
          <p:cNvSpPr/>
          <p:nvPr/>
        </p:nvSpPr>
        <p:spPr>
          <a:xfrm rot="-5400000">
            <a:off x="-981271" y="3643500"/>
            <a:ext cx="2054400" cy="2054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10800000">
            <a:off x="8308185" y="4393354"/>
            <a:ext cx="249220" cy="78588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5"/>
          <p:cNvGrpSpPr/>
          <p:nvPr/>
        </p:nvGrpSpPr>
        <p:grpSpPr>
          <a:xfrm>
            <a:off x="-131995" y="4436925"/>
            <a:ext cx="1401819" cy="467543"/>
            <a:chOff x="1908650" y="3874300"/>
            <a:chExt cx="648750" cy="216375"/>
          </a:xfrm>
        </p:grpSpPr>
        <p:sp>
          <p:nvSpPr>
            <p:cNvPr id="156" name="Google Shape;156;p5"/>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5"/>
          <p:cNvSpPr/>
          <p:nvPr/>
        </p:nvSpPr>
        <p:spPr>
          <a:xfrm rot="-5400000">
            <a:off x="83800" y="4068997"/>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rot="-5400000">
            <a:off x="362700" y="4068997"/>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p5"/>
          <p:cNvGrpSpPr/>
          <p:nvPr/>
        </p:nvGrpSpPr>
        <p:grpSpPr>
          <a:xfrm>
            <a:off x="253938" y="-1775"/>
            <a:ext cx="409625" cy="1329814"/>
            <a:chOff x="713225" y="-66200"/>
            <a:chExt cx="409625" cy="1329814"/>
          </a:xfrm>
        </p:grpSpPr>
        <p:sp>
          <p:nvSpPr>
            <p:cNvPr id="171" name="Google Shape;171;p5"/>
            <p:cNvSpPr/>
            <p:nvPr/>
          </p:nvSpPr>
          <p:spPr>
            <a:xfrm>
              <a:off x="1122795"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041013"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959231"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876844"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795007"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713225"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5"/>
          <p:cNvSpPr/>
          <p:nvPr/>
        </p:nvSpPr>
        <p:spPr>
          <a:xfrm rot="10800000">
            <a:off x="8627672" y="4069569"/>
            <a:ext cx="351899" cy="1109673"/>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rot="-5400000">
            <a:off x="8109004" y="-715650"/>
            <a:ext cx="2054400" cy="2054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5"/>
          <p:cNvGrpSpPr/>
          <p:nvPr/>
        </p:nvGrpSpPr>
        <p:grpSpPr>
          <a:xfrm rot="5400000" flipH="1">
            <a:off x="7683307" y="-298665"/>
            <a:ext cx="944313" cy="944406"/>
            <a:chOff x="-763875" y="1722750"/>
            <a:chExt cx="933300" cy="933300"/>
          </a:xfrm>
        </p:grpSpPr>
        <p:sp>
          <p:nvSpPr>
            <p:cNvPr id="180" name="Google Shape;180;p5"/>
            <p:cNvSpPr/>
            <p:nvPr/>
          </p:nvSpPr>
          <p:spPr>
            <a:xfrm>
              <a:off x="-763875" y="1722750"/>
              <a:ext cx="933300" cy="9333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679575" y="1807050"/>
              <a:ext cx="764700" cy="7647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594450" y="1892175"/>
              <a:ext cx="594600" cy="5943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514450" y="1972300"/>
              <a:ext cx="434700" cy="434400"/>
            </a:xfrm>
            <a:prstGeom prst="ellipse">
              <a:avLst/>
            </a:prstGeom>
            <a:noFill/>
            <a:ln w="2857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5"/>
          <p:cNvSpPr/>
          <p:nvPr/>
        </p:nvSpPr>
        <p:spPr>
          <a:xfrm rot="-5400000">
            <a:off x="8551961" y="1051158"/>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txBox="1">
            <a:spLocks noGrp="1"/>
          </p:cNvSpPr>
          <p:nvPr>
            <p:ph type="subTitle" idx="5"/>
          </p:nvPr>
        </p:nvSpPr>
        <p:spPr>
          <a:xfrm>
            <a:off x="1479925" y="2580418"/>
            <a:ext cx="2529300" cy="7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186" name="Google Shape;186;p5"/>
          <p:cNvSpPr txBox="1">
            <a:spLocks noGrp="1"/>
          </p:cNvSpPr>
          <p:nvPr>
            <p:ph type="subTitle" idx="6"/>
          </p:nvPr>
        </p:nvSpPr>
        <p:spPr>
          <a:xfrm>
            <a:off x="5134851" y="2580418"/>
            <a:ext cx="2529300" cy="70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713250" y="539500"/>
            <a:ext cx="77175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189" name="Google Shape;189;p6"/>
          <p:cNvSpPr/>
          <p:nvPr/>
        </p:nvSpPr>
        <p:spPr>
          <a:xfrm rot="10800000">
            <a:off x="-232575" y="4829200"/>
            <a:ext cx="1940700" cy="13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8659050" y="4459775"/>
            <a:ext cx="988200" cy="988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191;p6"/>
          <p:cNvGrpSpPr/>
          <p:nvPr/>
        </p:nvGrpSpPr>
        <p:grpSpPr>
          <a:xfrm>
            <a:off x="-614325" y="4430350"/>
            <a:ext cx="933300" cy="933300"/>
            <a:chOff x="-763875" y="1722750"/>
            <a:chExt cx="933300" cy="933300"/>
          </a:xfrm>
        </p:grpSpPr>
        <p:sp>
          <p:nvSpPr>
            <p:cNvPr id="192" name="Google Shape;192;p6"/>
            <p:cNvSpPr/>
            <p:nvPr/>
          </p:nvSpPr>
          <p:spPr>
            <a:xfrm>
              <a:off x="-763875" y="1722750"/>
              <a:ext cx="933300" cy="933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679575" y="1807050"/>
              <a:ext cx="764700" cy="7647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594450" y="1892175"/>
              <a:ext cx="594600" cy="5943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514450" y="1972300"/>
              <a:ext cx="434700" cy="434400"/>
            </a:xfrm>
            <a:prstGeom prst="ellipse">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6"/>
          <p:cNvGrpSpPr/>
          <p:nvPr/>
        </p:nvGrpSpPr>
        <p:grpSpPr>
          <a:xfrm>
            <a:off x="8506462" y="-303702"/>
            <a:ext cx="1422253" cy="1422763"/>
            <a:chOff x="1425475" y="2707650"/>
            <a:chExt cx="766300" cy="766575"/>
          </a:xfrm>
        </p:grpSpPr>
        <p:sp>
          <p:nvSpPr>
            <p:cNvPr id="197" name="Google Shape;197;p6"/>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6"/>
          <p:cNvSpPr/>
          <p:nvPr/>
        </p:nvSpPr>
        <p:spPr>
          <a:xfrm>
            <a:off x="8876334" y="-27009"/>
            <a:ext cx="214682" cy="676974"/>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8362600" y="-27008"/>
            <a:ext cx="447048" cy="1409715"/>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8533123" y="-27008"/>
            <a:ext cx="177142" cy="558596"/>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6"/>
          <p:cNvGrpSpPr/>
          <p:nvPr/>
        </p:nvGrpSpPr>
        <p:grpSpPr>
          <a:xfrm>
            <a:off x="-232582" y="173900"/>
            <a:ext cx="1401819" cy="467543"/>
            <a:chOff x="1908650" y="3874300"/>
            <a:chExt cx="648750" cy="216375"/>
          </a:xfrm>
        </p:grpSpPr>
        <p:sp>
          <p:nvSpPr>
            <p:cNvPr id="216" name="Google Shape;216;p6"/>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6"/>
          <p:cNvSpPr/>
          <p:nvPr/>
        </p:nvSpPr>
        <p:spPr>
          <a:xfrm>
            <a:off x="8543325" y="4459787"/>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9"/>
        <p:cNvGrpSpPr/>
        <p:nvPr/>
      </p:nvGrpSpPr>
      <p:grpSpPr>
        <a:xfrm>
          <a:off x="0" y="0"/>
          <a:ext cx="0" cy="0"/>
          <a:chOff x="0" y="0"/>
          <a:chExt cx="0" cy="0"/>
        </a:xfrm>
      </p:grpSpPr>
      <p:sp>
        <p:nvSpPr>
          <p:cNvPr id="230" name="Google Shape;230;p7"/>
          <p:cNvSpPr txBox="1">
            <a:spLocks noGrp="1"/>
          </p:cNvSpPr>
          <p:nvPr>
            <p:ph type="subTitle" idx="1"/>
          </p:nvPr>
        </p:nvSpPr>
        <p:spPr>
          <a:xfrm>
            <a:off x="720000" y="1376525"/>
            <a:ext cx="4853400" cy="3116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accent4"/>
              </a:buClr>
              <a:buSzPts val="800"/>
              <a:buFont typeface="Open Sans"/>
              <a:buChar char="●"/>
              <a:defRPr/>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
        <p:nvSpPr>
          <p:cNvPr id="231" name="Google Shape;231;p7"/>
          <p:cNvSpPr/>
          <p:nvPr/>
        </p:nvSpPr>
        <p:spPr>
          <a:xfrm rot="10800000" flipH="1">
            <a:off x="355361" y="4526442"/>
            <a:ext cx="249220" cy="78588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rot="10800000" flipH="1">
            <a:off x="-66805" y="4202657"/>
            <a:ext cx="351899" cy="1109673"/>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rot="5400000" flipH="1">
            <a:off x="-1449837" y="-325025"/>
            <a:ext cx="2054400" cy="2054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rot="5400000" flipH="1">
            <a:off x="26637" y="1274183"/>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txBox="1">
            <a:spLocks noGrp="1"/>
          </p:cNvSpPr>
          <p:nvPr>
            <p:ph type="title"/>
          </p:nvPr>
        </p:nvSpPr>
        <p:spPr>
          <a:xfrm>
            <a:off x="713250"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6"/>
        <p:cNvGrpSpPr/>
        <p:nvPr/>
      </p:nvGrpSpPr>
      <p:grpSpPr>
        <a:xfrm>
          <a:off x="0" y="0"/>
          <a:ext cx="0" cy="0"/>
          <a:chOff x="0" y="0"/>
          <a:chExt cx="0" cy="0"/>
        </a:xfrm>
      </p:grpSpPr>
      <p:sp>
        <p:nvSpPr>
          <p:cNvPr id="237" name="Google Shape;237;p8"/>
          <p:cNvSpPr/>
          <p:nvPr/>
        </p:nvSpPr>
        <p:spPr>
          <a:xfrm>
            <a:off x="451200" y="-76550"/>
            <a:ext cx="190200" cy="1142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239" name="Google Shape;239;p8"/>
          <p:cNvGrpSpPr/>
          <p:nvPr/>
        </p:nvGrpSpPr>
        <p:grpSpPr>
          <a:xfrm>
            <a:off x="79734" y="-186950"/>
            <a:ext cx="933300" cy="933300"/>
            <a:chOff x="-763875" y="1722750"/>
            <a:chExt cx="933300" cy="933300"/>
          </a:xfrm>
        </p:grpSpPr>
        <p:sp>
          <p:nvSpPr>
            <p:cNvPr id="240" name="Google Shape;240;p8"/>
            <p:cNvSpPr/>
            <p:nvPr/>
          </p:nvSpPr>
          <p:spPr>
            <a:xfrm>
              <a:off x="-763875" y="1722750"/>
              <a:ext cx="933300" cy="933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679575" y="1807050"/>
              <a:ext cx="764700" cy="7647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594450" y="1892175"/>
              <a:ext cx="594600" cy="5943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514450" y="1972300"/>
              <a:ext cx="434700" cy="434400"/>
            </a:xfrm>
            <a:prstGeom prst="ellipse">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8"/>
          <p:cNvSpPr/>
          <p:nvPr/>
        </p:nvSpPr>
        <p:spPr>
          <a:xfrm rot="-5400000">
            <a:off x="-554275" y="3088326"/>
            <a:ext cx="2335800" cy="233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8129990" y="-508785"/>
            <a:ext cx="2208600" cy="22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8"/>
          <p:cNvGrpSpPr/>
          <p:nvPr/>
        </p:nvGrpSpPr>
        <p:grpSpPr>
          <a:xfrm>
            <a:off x="7533330" y="526375"/>
            <a:ext cx="1401819" cy="467543"/>
            <a:chOff x="1908650" y="3874300"/>
            <a:chExt cx="648750" cy="216375"/>
          </a:xfrm>
        </p:grpSpPr>
        <p:sp>
          <p:nvSpPr>
            <p:cNvPr id="247" name="Google Shape;247;p8"/>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8"/>
          <p:cNvSpPr/>
          <p:nvPr/>
        </p:nvSpPr>
        <p:spPr>
          <a:xfrm rot="-5400000">
            <a:off x="7870450" y="224922"/>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rot="-5400000">
            <a:off x="8149350" y="224922"/>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flipH="1">
            <a:off x="8625872" y="3252505"/>
            <a:ext cx="620170" cy="1955637"/>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flipH="1">
            <a:off x="8097974" y="3930667"/>
            <a:ext cx="405087" cy="1277480"/>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8"/>
          <p:cNvGrpSpPr/>
          <p:nvPr/>
        </p:nvGrpSpPr>
        <p:grpSpPr>
          <a:xfrm rot="-5400000">
            <a:off x="8587475" y="3968975"/>
            <a:ext cx="142500" cy="1298276"/>
            <a:chOff x="8554275" y="274800"/>
            <a:chExt cx="142500" cy="1298276"/>
          </a:xfrm>
        </p:grpSpPr>
        <p:sp>
          <p:nvSpPr>
            <p:cNvPr id="264" name="Google Shape;264;p8"/>
            <p:cNvSpPr/>
            <p:nvPr/>
          </p:nvSpPr>
          <p:spPr>
            <a:xfrm>
              <a:off x="8554275" y="274800"/>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8554275" y="563744"/>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8554275" y="852688"/>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8554275" y="1141632"/>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8554275" y="1430576"/>
              <a:ext cx="142500" cy="14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8"/>
          <p:cNvSpPr/>
          <p:nvPr/>
        </p:nvSpPr>
        <p:spPr>
          <a:xfrm rot="10800000">
            <a:off x="-648325" y="4124067"/>
            <a:ext cx="1642500" cy="164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21674" y="4600250"/>
            <a:ext cx="987000" cy="987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8"/>
          <p:cNvGrpSpPr/>
          <p:nvPr/>
        </p:nvGrpSpPr>
        <p:grpSpPr>
          <a:xfrm>
            <a:off x="372632" y="3888383"/>
            <a:ext cx="591301" cy="1538863"/>
            <a:chOff x="3457750" y="2714825"/>
            <a:chExt cx="373650" cy="972425"/>
          </a:xfrm>
        </p:grpSpPr>
        <p:sp>
          <p:nvSpPr>
            <p:cNvPr id="272" name="Google Shape;272;p8"/>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6"/>
        <p:cNvGrpSpPr/>
        <p:nvPr/>
      </p:nvGrpSpPr>
      <p:grpSpPr>
        <a:xfrm>
          <a:off x="0" y="0"/>
          <a:ext cx="0" cy="0"/>
          <a:chOff x="0" y="0"/>
          <a:chExt cx="0" cy="0"/>
        </a:xfrm>
      </p:grpSpPr>
      <p:sp>
        <p:nvSpPr>
          <p:cNvPr id="277" name="Google Shape;277;p9"/>
          <p:cNvSpPr/>
          <p:nvPr/>
        </p:nvSpPr>
        <p:spPr>
          <a:xfrm>
            <a:off x="4852400" y="338100"/>
            <a:ext cx="3267300" cy="3267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txBox="1">
            <a:spLocks noGrp="1"/>
          </p:cNvSpPr>
          <p:nvPr>
            <p:ph type="title"/>
          </p:nvPr>
        </p:nvSpPr>
        <p:spPr>
          <a:xfrm>
            <a:off x="713225" y="1577488"/>
            <a:ext cx="3852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9" name="Google Shape;279;p9"/>
          <p:cNvSpPr txBox="1">
            <a:spLocks noGrp="1"/>
          </p:cNvSpPr>
          <p:nvPr>
            <p:ph type="subTitle" idx="1"/>
          </p:nvPr>
        </p:nvSpPr>
        <p:spPr>
          <a:xfrm>
            <a:off x="713225" y="2509100"/>
            <a:ext cx="3425700" cy="1056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280" name="Google Shape;280;p9"/>
          <p:cNvSpPr/>
          <p:nvPr/>
        </p:nvSpPr>
        <p:spPr>
          <a:xfrm rot="10800000">
            <a:off x="8569560" y="4417504"/>
            <a:ext cx="249220" cy="785888"/>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p9"/>
          <p:cNvGrpSpPr/>
          <p:nvPr/>
        </p:nvGrpSpPr>
        <p:grpSpPr>
          <a:xfrm>
            <a:off x="7339366" y="1480968"/>
            <a:ext cx="1651070" cy="1651662"/>
            <a:chOff x="1425475" y="2707650"/>
            <a:chExt cx="766300" cy="766575"/>
          </a:xfrm>
        </p:grpSpPr>
        <p:sp>
          <p:nvSpPr>
            <p:cNvPr id="282" name="Google Shape;282;p9"/>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9"/>
          <p:cNvGrpSpPr/>
          <p:nvPr/>
        </p:nvGrpSpPr>
        <p:grpSpPr>
          <a:xfrm>
            <a:off x="7242825" y="338297"/>
            <a:ext cx="762133" cy="925334"/>
            <a:chOff x="5270675" y="1740975"/>
            <a:chExt cx="288250" cy="349975"/>
          </a:xfrm>
        </p:grpSpPr>
        <p:sp>
          <p:nvSpPr>
            <p:cNvPr id="298" name="Google Shape;298;p9"/>
            <p:cNvSpPr/>
            <p:nvPr/>
          </p:nvSpPr>
          <p:spPr>
            <a:xfrm>
              <a:off x="5270675" y="1785375"/>
              <a:ext cx="189300" cy="305575"/>
            </a:xfrm>
            <a:custGeom>
              <a:avLst/>
              <a:gdLst/>
              <a:ahLst/>
              <a:cxnLst/>
              <a:rect l="l" t="t" r="r" b="b"/>
              <a:pathLst>
                <a:path w="7572" h="12223" extrusionOk="0">
                  <a:moveTo>
                    <a:pt x="194" y="1"/>
                  </a:moveTo>
                  <a:cubicBezTo>
                    <a:pt x="139" y="1"/>
                    <a:pt x="83" y="40"/>
                    <a:pt x="77" y="114"/>
                  </a:cubicBezTo>
                  <a:cubicBezTo>
                    <a:pt x="0" y="1163"/>
                    <a:pt x="850" y="2057"/>
                    <a:pt x="1755" y="2454"/>
                  </a:cubicBezTo>
                  <a:cubicBezTo>
                    <a:pt x="2804" y="2918"/>
                    <a:pt x="3974" y="2929"/>
                    <a:pt x="5055" y="3293"/>
                  </a:cubicBezTo>
                  <a:cubicBezTo>
                    <a:pt x="5519" y="3459"/>
                    <a:pt x="5960" y="3690"/>
                    <a:pt x="6302" y="4055"/>
                  </a:cubicBezTo>
                  <a:cubicBezTo>
                    <a:pt x="6678" y="4452"/>
                    <a:pt x="6821" y="4993"/>
                    <a:pt x="6810" y="5534"/>
                  </a:cubicBezTo>
                  <a:cubicBezTo>
                    <a:pt x="6799" y="6715"/>
                    <a:pt x="6148" y="7774"/>
                    <a:pt x="5828" y="8878"/>
                  </a:cubicBezTo>
                  <a:cubicBezTo>
                    <a:pt x="5508" y="10015"/>
                    <a:pt x="5530" y="11527"/>
                    <a:pt x="6678" y="12189"/>
                  </a:cubicBezTo>
                  <a:cubicBezTo>
                    <a:pt x="6719" y="12212"/>
                    <a:pt x="6759" y="12223"/>
                    <a:pt x="6797" y="12223"/>
                  </a:cubicBezTo>
                  <a:cubicBezTo>
                    <a:pt x="6992" y="12223"/>
                    <a:pt x="7122" y="11949"/>
                    <a:pt x="6965" y="11792"/>
                  </a:cubicBezTo>
                  <a:cubicBezTo>
                    <a:pt x="6214" y="10997"/>
                    <a:pt x="6258" y="9849"/>
                    <a:pt x="6556" y="8889"/>
                  </a:cubicBezTo>
                  <a:cubicBezTo>
                    <a:pt x="6898" y="7796"/>
                    <a:pt x="7461" y="6781"/>
                    <a:pt x="7517" y="5622"/>
                  </a:cubicBezTo>
                  <a:cubicBezTo>
                    <a:pt x="7572" y="4485"/>
                    <a:pt x="7020" y="3525"/>
                    <a:pt x="6038" y="2973"/>
                  </a:cubicBezTo>
                  <a:cubicBezTo>
                    <a:pt x="5066" y="2432"/>
                    <a:pt x="3963" y="2388"/>
                    <a:pt x="2892" y="2178"/>
                  </a:cubicBezTo>
                  <a:cubicBezTo>
                    <a:pt x="1777" y="1968"/>
                    <a:pt x="408" y="1406"/>
                    <a:pt x="298" y="103"/>
                  </a:cubicBezTo>
                  <a:cubicBezTo>
                    <a:pt x="293" y="34"/>
                    <a:pt x="244"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5273300" y="1752600"/>
              <a:ext cx="99400" cy="51400"/>
            </a:xfrm>
            <a:custGeom>
              <a:avLst/>
              <a:gdLst/>
              <a:ahLst/>
              <a:cxnLst/>
              <a:rect l="l" t="t" r="r" b="b"/>
              <a:pathLst>
                <a:path w="3976" h="2056" extrusionOk="0">
                  <a:moveTo>
                    <a:pt x="3771" y="1"/>
                  </a:moveTo>
                  <a:cubicBezTo>
                    <a:pt x="3767" y="1"/>
                    <a:pt x="3763" y="1"/>
                    <a:pt x="3758" y="1"/>
                  </a:cubicBezTo>
                  <a:cubicBezTo>
                    <a:pt x="3593" y="12"/>
                    <a:pt x="3438" y="112"/>
                    <a:pt x="3295" y="189"/>
                  </a:cubicBezTo>
                  <a:cubicBezTo>
                    <a:pt x="3151" y="266"/>
                    <a:pt x="3008" y="332"/>
                    <a:pt x="2864" y="399"/>
                  </a:cubicBezTo>
                  <a:cubicBezTo>
                    <a:pt x="2555" y="553"/>
                    <a:pt x="2257" y="708"/>
                    <a:pt x="1948" y="862"/>
                  </a:cubicBezTo>
                  <a:cubicBezTo>
                    <a:pt x="1330" y="1171"/>
                    <a:pt x="723" y="1480"/>
                    <a:pt x="127" y="1800"/>
                  </a:cubicBezTo>
                  <a:cubicBezTo>
                    <a:pt x="1" y="1868"/>
                    <a:pt x="45" y="2055"/>
                    <a:pt x="162" y="2055"/>
                  </a:cubicBezTo>
                  <a:cubicBezTo>
                    <a:pt x="178" y="2055"/>
                    <a:pt x="196" y="2051"/>
                    <a:pt x="215" y="2043"/>
                  </a:cubicBezTo>
                  <a:cubicBezTo>
                    <a:pt x="855" y="1756"/>
                    <a:pt x="1484" y="1458"/>
                    <a:pt x="2103" y="1149"/>
                  </a:cubicBezTo>
                  <a:cubicBezTo>
                    <a:pt x="2412" y="1006"/>
                    <a:pt x="2721" y="851"/>
                    <a:pt x="3030" y="697"/>
                  </a:cubicBezTo>
                  <a:lnTo>
                    <a:pt x="3482" y="476"/>
                  </a:lnTo>
                  <a:cubicBezTo>
                    <a:pt x="3626" y="410"/>
                    <a:pt x="3780" y="355"/>
                    <a:pt x="3891" y="233"/>
                  </a:cubicBezTo>
                  <a:cubicBezTo>
                    <a:pt x="3976" y="137"/>
                    <a:pt x="3887" y="1"/>
                    <a:pt x="3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5282675" y="1776600"/>
              <a:ext cx="92050" cy="48275"/>
            </a:xfrm>
            <a:custGeom>
              <a:avLst/>
              <a:gdLst/>
              <a:ahLst/>
              <a:cxnLst/>
              <a:rect l="l" t="t" r="r" b="b"/>
              <a:pathLst>
                <a:path w="3682" h="1931" extrusionOk="0">
                  <a:moveTo>
                    <a:pt x="3484" y="1"/>
                  </a:moveTo>
                  <a:cubicBezTo>
                    <a:pt x="3337" y="1"/>
                    <a:pt x="3241" y="73"/>
                    <a:pt x="3107" y="145"/>
                  </a:cubicBezTo>
                  <a:cubicBezTo>
                    <a:pt x="2975" y="211"/>
                    <a:pt x="2853" y="278"/>
                    <a:pt x="2721" y="355"/>
                  </a:cubicBezTo>
                  <a:cubicBezTo>
                    <a:pt x="2434" y="498"/>
                    <a:pt x="2147" y="653"/>
                    <a:pt x="1849" y="796"/>
                  </a:cubicBezTo>
                  <a:cubicBezTo>
                    <a:pt x="1275" y="1094"/>
                    <a:pt x="701" y="1370"/>
                    <a:pt x="138" y="1679"/>
                  </a:cubicBezTo>
                  <a:cubicBezTo>
                    <a:pt x="0" y="1748"/>
                    <a:pt x="47" y="1931"/>
                    <a:pt x="176" y="1931"/>
                  </a:cubicBezTo>
                  <a:cubicBezTo>
                    <a:pt x="191" y="1931"/>
                    <a:pt x="208" y="1928"/>
                    <a:pt x="226" y="1922"/>
                  </a:cubicBezTo>
                  <a:cubicBezTo>
                    <a:pt x="845" y="1701"/>
                    <a:pt x="1430" y="1414"/>
                    <a:pt x="2015" y="1127"/>
                  </a:cubicBezTo>
                  <a:cubicBezTo>
                    <a:pt x="2301" y="984"/>
                    <a:pt x="2577" y="852"/>
                    <a:pt x="2864" y="697"/>
                  </a:cubicBezTo>
                  <a:cubicBezTo>
                    <a:pt x="3008" y="620"/>
                    <a:pt x="3162" y="542"/>
                    <a:pt x="3306" y="465"/>
                  </a:cubicBezTo>
                  <a:cubicBezTo>
                    <a:pt x="3438" y="388"/>
                    <a:pt x="3549" y="344"/>
                    <a:pt x="3637" y="211"/>
                  </a:cubicBezTo>
                  <a:cubicBezTo>
                    <a:pt x="3681" y="134"/>
                    <a:pt x="3604" y="2"/>
                    <a:pt x="3516" y="2"/>
                  </a:cubicBezTo>
                  <a:cubicBezTo>
                    <a:pt x="3505" y="1"/>
                    <a:pt x="3495" y="1"/>
                    <a:pt x="34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5313875" y="1809125"/>
              <a:ext cx="58075" cy="32125"/>
            </a:xfrm>
            <a:custGeom>
              <a:avLst/>
              <a:gdLst/>
              <a:ahLst/>
              <a:cxnLst/>
              <a:rect l="l" t="t" r="r" b="b"/>
              <a:pathLst>
                <a:path w="2323" h="1285" extrusionOk="0">
                  <a:moveTo>
                    <a:pt x="2122" y="0"/>
                  </a:moveTo>
                  <a:cubicBezTo>
                    <a:pt x="2103" y="0"/>
                    <a:pt x="2085" y="4"/>
                    <a:pt x="2069" y="14"/>
                  </a:cubicBezTo>
                  <a:cubicBezTo>
                    <a:pt x="1418" y="356"/>
                    <a:pt x="767" y="687"/>
                    <a:pt x="126" y="1030"/>
                  </a:cubicBezTo>
                  <a:cubicBezTo>
                    <a:pt x="0" y="1097"/>
                    <a:pt x="45" y="1284"/>
                    <a:pt x="169" y="1284"/>
                  </a:cubicBezTo>
                  <a:cubicBezTo>
                    <a:pt x="186" y="1284"/>
                    <a:pt x="205" y="1280"/>
                    <a:pt x="226" y="1272"/>
                  </a:cubicBezTo>
                  <a:cubicBezTo>
                    <a:pt x="568" y="1140"/>
                    <a:pt x="899" y="1007"/>
                    <a:pt x="1230" y="853"/>
                  </a:cubicBezTo>
                  <a:cubicBezTo>
                    <a:pt x="1561" y="698"/>
                    <a:pt x="1881" y="533"/>
                    <a:pt x="2201" y="367"/>
                  </a:cubicBezTo>
                  <a:cubicBezTo>
                    <a:pt x="2257" y="334"/>
                    <a:pt x="2323" y="290"/>
                    <a:pt x="2323" y="213"/>
                  </a:cubicBezTo>
                  <a:cubicBezTo>
                    <a:pt x="2323" y="147"/>
                    <a:pt x="2323" y="91"/>
                    <a:pt x="2257" y="47"/>
                  </a:cubicBezTo>
                  <a:cubicBezTo>
                    <a:pt x="2218" y="24"/>
                    <a:pt x="2168" y="0"/>
                    <a:pt x="21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5325600" y="1853025"/>
              <a:ext cx="73550" cy="46700"/>
            </a:xfrm>
            <a:custGeom>
              <a:avLst/>
              <a:gdLst/>
              <a:ahLst/>
              <a:cxnLst/>
              <a:rect l="l" t="t" r="r" b="b"/>
              <a:pathLst>
                <a:path w="2942" h="1868" extrusionOk="0">
                  <a:moveTo>
                    <a:pt x="2725" y="0"/>
                  </a:moveTo>
                  <a:cubicBezTo>
                    <a:pt x="2718" y="0"/>
                    <a:pt x="2711" y="1"/>
                    <a:pt x="2704" y="2"/>
                  </a:cubicBezTo>
                  <a:cubicBezTo>
                    <a:pt x="2461" y="57"/>
                    <a:pt x="2240" y="256"/>
                    <a:pt x="2030" y="377"/>
                  </a:cubicBezTo>
                  <a:cubicBezTo>
                    <a:pt x="1821" y="510"/>
                    <a:pt x="1611" y="631"/>
                    <a:pt x="1401" y="764"/>
                  </a:cubicBezTo>
                  <a:cubicBezTo>
                    <a:pt x="960" y="1051"/>
                    <a:pt x="540" y="1338"/>
                    <a:pt x="110" y="1636"/>
                  </a:cubicBezTo>
                  <a:cubicBezTo>
                    <a:pt x="1" y="1718"/>
                    <a:pt x="87" y="1867"/>
                    <a:pt x="195" y="1867"/>
                  </a:cubicBezTo>
                  <a:cubicBezTo>
                    <a:pt x="218" y="1867"/>
                    <a:pt x="241" y="1861"/>
                    <a:pt x="264" y="1845"/>
                  </a:cubicBezTo>
                  <a:cubicBezTo>
                    <a:pt x="684" y="1558"/>
                    <a:pt x="1114" y="1282"/>
                    <a:pt x="1545" y="1028"/>
                  </a:cubicBezTo>
                  <a:cubicBezTo>
                    <a:pt x="1766" y="896"/>
                    <a:pt x="1975" y="775"/>
                    <a:pt x="2196" y="653"/>
                  </a:cubicBezTo>
                  <a:cubicBezTo>
                    <a:pt x="2406" y="532"/>
                    <a:pt x="2682" y="444"/>
                    <a:pt x="2847" y="267"/>
                  </a:cubicBezTo>
                  <a:cubicBezTo>
                    <a:pt x="2941" y="173"/>
                    <a:pt x="2848" y="0"/>
                    <a:pt x="2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5323500" y="1870625"/>
              <a:ext cx="108700" cy="68075"/>
            </a:xfrm>
            <a:custGeom>
              <a:avLst/>
              <a:gdLst/>
              <a:ahLst/>
              <a:cxnLst/>
              <a:rect l="l" t="t" r="r" b="b"/>
              <a:pathLst>
                <a:path w="4348" h="2723" extrusionOk="0">
                  <a:moveTo>
                    <a:pt x="4123" y="1"/>
                  </a:moveTo>
                  <a:cubicBezTo>
                    <a:pt x="4112" y="1"/>
                    <a:pt x="4101" y="2"/>
                    <a:pt x="4090" y="4"/>
                  </a:cubicBezTo>
                  <a:cubicBezTo>
                    <a:pt x="3914" y="49"/>
                    <a:pt x="3781" y="159"/>
                    <a:pt x="3627" y="247"/>
                  </a:cubicBezTo>
                  <a:cubicBezTo>
                    <a:pt x="3461" y="358"/>
                    <a:pt x="3284" y="457"/>
                    <a:pt x="3108" y="556"/>
                  </a:cubicBezTo>
                  <a:cubicBezTo>
                    <a:pt x="2766" y="755"/>
                    <a:pt x="2434" y="954"/>
                    <a:pt x="2103" y="1163"/>
                  </a:cubicBezTo>
                  <a:cubicBezTo>
                    <a:pt x="1430" y="1572"/>
                    <a:pt x="779" y="2013"/>
                    <a:pt x="128" y="2466"/>
                  </a:cubicBezTo>
                  <a:cubicBezTo>
                    <a:pt x="0" y="2557"/>
                    <a:pt x="90" y="2723"/>
                    <a:pt x="212" y="2723"/>
                  </a:cubicBezTo>
                  <a:cubicBezTo>
                    <a:pt x="238" y="2723"/>
                    <a:pt x="266" y="2715"/>
                    <a:pt x="293" y="2698"/>
                  </a:cubicBezTo>
                  <a:cubicBezTo>
                    <a:pt x="955" y="2278"/>
                    <a:pt x="1607" y="1859"/>
                    <a:pt x="2280" y="1461"/>
                  </a:cubicBezTo>
                  <a:cubicBezTo>
                    <a:pt x="2600" y="1263"/>
                    <a:pt x="2920" y="1075"/>
                    <a:pt x="3240" y="887"/>
                  </a:cubicBezTo>
                  <a:cubicBezTo>
                    <a:pt x="3417" y="788"/>
                    <a:pt x="3593" y="678"/>
                    <a:pt x="3770" y="589"/>
                  </a:cubicBezTo>
                  <a:cubicBezTo>
                    <a:pt x="3936" y="490"/>
                    <a:pt x="4112" y="435"/>
                    <a:pt x="4256" y="291"/>
                  </a:cubicBezTo>
                  <a:cubicBezTo>
                    <a:pt x="4348" y="189"/>
                    <a:pt x="4259" y="1"/>
                    <a:pt x="4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5341150" y="1891700"/>
              <a:ext cx="111925" cy="75425"/>
            </a:xfrm>
            <a:custGeom>
              <a:avLst/>
              <a:gdLst/>
              <a:ahLst/>
              <a:cxnLst/>
              <a:rect l="l" t="t" r="r" b="b"/>
              <a:pathLst>
                <a:path w="4477" h="3017" extrusionOk="0">
                  <a:moveTo>
                    <a:pt x="4208" y="1"/>
                  </a:moveTo>
                  <a:cubicBezTo>
                    <a:pt x="4179" y="1"/>
                    <a:pt x="4147" y="7"/>
                    <a:pt x="4113" y="22"/>
                  </a:cubicBezTo>
                  <a:cubicBezTo>
                    <a:pt x="3759" y="188"/>
                    <a:pt x="3439" y="453"/>
                    <a:pt x="3119" y="674"/>
                  </a:cubicBezTo>
                  <a:cubicBezTo>
                    <a:pt x="2788" y="905"/>
                    <a:pt x="2446" y="1126"/>
                    <a:pt x="2115" y="1369"/>
                  </a:cubicBezTo>
                  <a:cubicBezTo>
                    <a:pt x="1453" y="1844"/>
                    <a:pt x="790" y="2307"/>
                    <a:pt x="128" y="2771"/>
                  </a:cubicBezTo>
                  <a:cubicBezTo>
                    <a:pt x="1" y="2852"/>
                    <a:pt x="91" y="3017"/>
                    <a:pt x="213" y="3017"/>
                  </a:cubicBezTo>
                  <a:cubicBezTo>
                    <a:pt x="239" y="3017"/>
                    <a:pt x="266" y="3009"/>
                    <a:pt x="294" y="2991"/>
                  </a:cubicBezTo>
                  <a:cubicBezTo>
                    <a:pt x="967" y="2572"/>
                    <a:pt x="1640" y="2130"/>
                    <a:pt x="2325" y="1722"/>
                  </a:cubicBezTo>
                  <a:cubicBezTo>
                    <a:pt x="2656" y="1523"/>
                    <a:pt x="2987" y="1303"/>
                    <a:pt x="3318" y="1093"/>
                  </a:cubicBezTo>
                  <a:cubicBezTo>
                    <a:pt x="3649" y="872"/>
                    <a:pt x="4035" y="674"/>
                    <a:pt x="4333" y="409"/>
                  </a:cubicBezTo>
                  <a:cubicBezTo>
                    <a:pt x="4477" y="275"/>
                    <a:pt x="4397" y="1"/>
                    <a:pt x="42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5377925" y="1936025"/>
              <a:ext cx="69925" cy="46850"/>
            </a:xfrm>
            <a:custGeom>
              <a:avLst/>
              <a:gdLst/>
              <a:ahLst/>
              <a:cxnLst/>
              <a:rect l="l" t="t" r="r" b="b"/>
              <a:pathLst>
                <a:path w="2797" h="1874" extrusionOk="0">
                  <a:moveTo>
                    <a:pt x="2592" y="0"/>
                  </a:moveTo>
                  <a:cubicBezTo>
                    <a:pt x="2547" y="0"/>
                    <a:pt x="2501" y="14"/>
                    <a:pt x="2454" y="37"/>
                  </a:cubicBezTo>
                  <a:cubicBezTo>
                    <a:pt x="2255" y="148"/>
                    <a:pt x="2079" y="313"/>
                    <a:pt x="1891" y="457"/>
                  </a:cubicBezTo>
                  <a:cubicBezTo>
                    <a:pt x="1703" y="589"/>
                    <a:pt x="1505" y="722"/>
                    <a:pt x="1317" y="854"/>
                  </a:cubicBezTo>
                  <a:cubicBezTo>
                    <a:pt x="920" y="1119"/>
                    <a:pt x="522" y="1373"/>
                    <a:pt x="125" y="1605"/>
                  </a:cubicBezTo>
                  <a:cubicBezTo>
                    <a:pt x="1" y="1681"/>
                    <a:pt x="83" y="1874"/>
                    <a:pt x="201" y="1874"/>
                  </a:cubicBezTo>
                  <a:cubicBezTo>
                    <a:pt x="219" y="1874"/>
                    <a:pt x="238" y="1869"/>
                    <a:pt x="257" y="1859"/>
                  </a:cubicBezTo>
                  <a:cubicBezTo>
                    <a:pt x="699" y="1638"/>
                    <a:pt x="1118" y="1406"/>
                    <a:pt x="1527" y="1152"/>
                  </a:cubicBezTo>
                  <a:cubicBezTo>
                    <a:pt x="1737" y="1031"/>
                    <a:pt x="1935" y="909"/>
                    <a:pt x="2123" y="777"/>
                  </a:cubicBezTo>
                  <a:cubicBezTo>
                    <a:pt x="2333" y="633"/>
                    <a:pt x="2553" y="501"/>
                    <a:pt x="2741" y="324"/>
                  </a:cubicBezTo>
                  <a:cubicBezTo>
                    <a:pt x="2785" y="280"/>
                    <a:pt x="2796" y="181"/>
                    <a:pt x="2763" y="126"/>
                  </a:cubicBezTo>
                  <a:cubicBezTo>
                    <a:pt x="2752" y="93"/>
                    <a:pt x="2730" y="71"/>
                    <a:pt x="2708" y="37"/>
                  </a:cubicBezTo>
                  <a:cubicBezTo>
                    <a:pt x="2671" y="11"/>
                    <a:pt x="2632" y="0"/>
                    <a:pt x="25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5416650" y="1983400"/>
              <a:ext cx="69550" cy="49625"/>
            </a:xfrm>
            <a:custGeom>
              <a:avLst/>
              <a:gdLst/>
              <a:ahLst/>
              <a:cxnLst/>
              <a:rect l="l" t="t" r="r" b="b"/>
              <a:pathLst>
                <a:path w="2782" h="1985" extrusionOk="0">
                  <a:moveTo>
                    <a:pt x="2538" y="1"/>
                  </a:moveTo>
                  <a:cubicBezTo>
                    <a:pt x="2520" y="1"/>
                    <a:pt x="2502" y="3"/>
                    <a:pt x="2483" y="8"/>
                  </a:cubicBezTo>
                  <a:cubicBezTo>
                    <a:pt x="2362" y="41"/>
                    <a:pt x="2263" y="140"/>
                    <a:pt x="2163" y="206"/>
                  </a:cubicBezTo>
                  <a:cubicBezTo>
                    <a:pt x="2075" y="273"/>
                    <a:pt x="1987" y="339"/>
                    <a:pt x="1887" y="405"/>
                  </a:cubicBezTo>
                  <a:cubicBezTo>
                    <a:pt x="1700" y="538"/>
                    <a:pt x="1501" y="681"/>
                    <a:pt x="1313" y="813"/>
                  </a:cubicBezTo>
                  <a:cubicBezTo>
                    <a:pt x="927" y="1100"/>
                    <a:pt x="541" y="1376"/>
                    <a:pt x="154" y="1663"/>
                  </a:cubicBezTo>
                  <a:cubicBezTo>
                    <a:pt x="1" y="1772"/>
                    <a:pt x="114" y="1984"/>
                    <a:pt x="269" y="1984"/>
                  </a:cubicBezTo>
                  <a:cubicBezTo>
                    <a:pt x="303" y="1984"/>
                    <a:pt x="339" y="1974"/>
                    <a:pt x="375" y="1950"/>
                  </a:cubicBezTo>
                  <a:cubicBezTo>
                    <a:pt x="761" y="1685"/>
                    <a:pt x="1159" y="1410"/>
                    <a:pt x="1545" y="1134"/>
                  </a:cubicBezTo>
                  <a:cubicBezTo>
                    <a:pt x="1744" y="1001"/>
                    <a:pt x="1931" y="858"/>
                    <a:pt x="2130" y="725"/>
                  </a:cubicBezTo>
                  <a:lnTo>
                    <a:pt x="2395" y="527"/>
                  </a:lnTo>
                  <a:cubicBezTo>
                    <a:pt x="2494" y="460"/>
                    <a:pt x="2616" y="394"/>
                    <a:pt x="2693" y="295"/>
                  </a:cubicBezTo>
                  <a:cubicBezTo>
                    <a:pt x="2782" y="157"/>
                    <a:pt x="2685" y="1"/>
                    <a:pt x="2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5420650" y="1994700"/>
              <a:ext cx="109925" cy="73125"/>
            </a:xfrm>
            <a:custGeom>
              <a:avLst/>
              <a:gdLst/>
              <a:ahLst/>
              <a:cxnLst/>
              <a:rect l="l" t="t" r="r" b="b"/>
              <a:pathLst>
                <a:path w="4397" h="2925" extrusionOk="0">
                  <a:moveTo>
                    <a:pt x="4181" y="1"/>
                  </a:moveTo>
                  <a:cubicBezTo>
                    <a:pt x="4165" y="1"/>
                    <a:pt x="4149" y="3"/>
                    <a:pt x="4133" y="8"/>
                  </a:cubicBezTo>
                  <a:cubicBezTo>
                    <a:pt x="3946" y="63"/>
                    <a:pt x="3802" y="196"/>
                    <a:pt x="3637" y="295"/>
                  </a:cubicBezTo>
                  <a:cubicBezTo>
                    <a:pt x="3460" y="406"/>
                    <a:pt x="3295" y="516"/>
                    <a:pt x="3118" y="626"/>
                  </a:cubicBezTo>
                  <a:cubicBezTo>
                    <a:pt x="2787" y="836"/>
                    <a:pt x="2456" y="1046"/>
                    <a:pt x="2125" y="1267"/>
                  </a:cubicBezTo>
                  <a:cubicBezTo>
                    <a:pt x="1462" y="1708"/>
                    <a:pt x="778" y="2139"/>
                    <a:pt x="138" y="2635"/>
                  </a:cubicBezTo>
                  <a:cubicBezTo>
                    <a:pt x="0" y="2745"/>
                    <a:pt x="107" y="2924"/>
                    <a:pt x="248" y="2924"/>
                  </a:cubicBezTo>
                  <a:cubicBezTo>
                    <a:pt x="277" y="2924"/>
                    <a:pt x="307" y="2917"/>
                    <a:pt x="337" y="2900"/>
                  </a:cubicBezTo>
                  <a:cubicBezTo>
                    <a:pt x="1043" y="2503"/>
                    <a:pt x="1705" y="2039"/>
                    <a:pt x="2367" y="1598"/>
                  </a:cubicBezTo>
                  <a:cubicBezTo>
                    <a:pt x="2699" y="1377"/>
                    <a:pt x="3019" y="1156"/>
                    <a:pt x="3350" y="935"/>
                  </a:cubicBezTo>
                  <a:cubicBezTo>
                    <a:pt x="3515" y="814"/>
                    <a:pt x="3692" y="704"/>
                    <a:pt x="3858" y="582"/>
                  </a:cubicBezTo>
                  <a:cubicBezTo>
                    <a:pt x="4012" y="472"/>
                    <a:pt x="4178" y="384"/>
                    <a:pt x="4299" y="240"/>
                  </a:cubicBezTo>
                  <a:cubicBezTo>
                    <a:pt x="4396" y="133"/>
                    <a:pt x="4297" y="1"/>
                    <a:pt x="4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5317025" y="1740975"/>
              <a:ext cx="241900" cy="292550"/>
            </a:xfrm>
            <a:custGeom>
              <a:avLst/>
              <a:gdLst/>
              <a:ahLst/>
              <a:cxnLst/>
              <a:rect l="l" t="t" r="r" b="b"/>
              <a:pathLst>
                <a:path w="9676" h="11702" extrusionOk="0">
                  <a:moveTo>
                    <a:pt x="1826" y="0"/>
                  </a:moveTo>
                  <a:cubicBezTo>
                    <a:pt x="1737" y="0"/>
                    <a:pt x="1651" y="77"/>
                    <a:pt x="1700" y="190"/>
                  </a:cubicBezTo>
                  <a:cubicBezTo>
                    <a:pt x="1965" y="786"/>
                    <a:pt x="2042" y="1471"/>
                    <a:pt x="1976" y="2122"/>
                  </a:cubicBezTo>
                  <a:cubicBezTo>
                    <a:pt x="1899" y="2751"/>
                    <a:pt x="1645" y="3325"/>
                    <a:pt x="1347" y="3877"/>
                  </a:cubicBezTo>
                  <a:cubicBezTo>
                    <a:pt x="751" y="4970"/>
                    <a:pt x="0" y="6029"/>
                    <a:pt x="33" y="7332"/>
                  </a:cubicBezTo>
                  <a:cubicBezTo>
                    <a:pt x="56" y="8568"/>
                    <a:pt x="983" y="9473"/>
                    <a:pt x="2120" y="9815"/>
                  </a:cubicBezTo>
                  <a:cubicBezTo>
                    <a:pt x="2654" y="9978"/>
                    <a:pt x="3192" y="10027"/>
                    <a:pt x="3732" y="10027"/>
                  </a:cubicBezTo>
                  <a:cubicBezTo>
                    <a:pt x="4476" y="10027"/>
                    <a:pt x="5224" y="9934"/>
                    <a:pt x="5972" y="9914"/>
                  </a:cubicBezTo>
                  <a:cubicBezTo>
                    <a:pt x="6041" y="9912"/>
                    <a:pt x="6111" y="9911"/>
                    <a:pt x="6180" y="9911"/>
                  </a:cubicBezTo>
                  <a:cubicBezTo>
                    <a:pt x="6772" y="9911"/>
                    <a:pt x="7360" y="10000"/>
                    <a:pt x="7903" y="10257"/>
                  </a:cubicBezTo>
                  <a:cubicBezTo>
                    <a:pt x="8488" y="10533"/>
                    <a:pt x="8852" y="10974"/>
                    <a:pt x="9139" y="11537"/>
                  </a:cubicBezTo>
                  <a:cubicBezTo>
                    <a:pt x="9198" y="11650"/>
                    <a:pt x="9299" y="11702"/>
                    <a:pt x="9398" y="11702"/>
                  </a:cubicBezTo>
                  <a:cubicBezTo>
                    <a:pt x="9540" y="11702"/>
                    <a:pt x="9676" y="11594"/>
                    <a:pt x="9669" y="11405"/>
                  </a:cubicBezTo>
                  <a:cubicBezTo>
                    <a:pt x="9614" y="10201"/>
                    <a:pt x="8234" y="9506"/>
                    <a:pt x="7208" y="9307"/>
                  </a:cubicBezTo>
                  <a:cubicBezTo>
                    <a:pt x="6863" y="9238"/>
                    <a:pt x="6517" y="9214"/>
                    <a:pt x="6171" y="9214"/>
                  </a:cubicBezTo>
                  <a:cubicBezTo>
                    <a:pt x="5373" y="9214"/>
                    <a:pt x="4573" y="9342"/>
                    <a:pt x="3776" y="9342"/>
                  </a:cubicBezTo>
                  <a:cubicBezTo>
                    <a:pt x="3592" y="9342"/>
                    <a:pt x="3407" y="9335"/>
                    <a:pt x="3223" y="9318"/>
                  </a:cubicBezTo>
                  <a:cubicBezTo>
                    <a:pt x="2186" y="9230"/>
                    <a:pt x="950" y="8744"/>
                    <a:pt x="751" y="7586"/>
                  </a:cubicBezTo>
                  <a:cubicBezTo>
                    <a:pt x="541" y="6360"/>
                    <a:pt x="1336" y="5235"/>
                    <a:pt x="1866" y="4186"/>
                  </a:cubicBezTo>
                  <a:cubicBezTo>
                    <a:pt x="2197" y="3557"/>
                    <a:pt x="2440" y="2873"/>
                    <a:pt x="2462" y="2155"/>
                  </a:cubicBezTo>
                  <a:cubicBezTo>
                    <a:pt x="2495" y="1416"/>
                    <a:pt x="2307" y="731"/>
                    <a:pt x="1954" y="80"/>
                  </a:cubicBezTo>
                  <a:cubicBezTo>
                    <a:pt x="1926" y="25"/>
                    <a:pt x="1876" y="0"/>
                    <a:pt x="18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9"/>
          <p:cNvGrpSpPr/>
          <p:nvPr/>
        </p:nvGrpSpPr>
        <p:grpSpPr>
          <a:xfrm>
            <a:off x="4973665" y="3483071"/>
            <a:ext cx="523277" cy="519768"/>
            <a:chOff x="4822550" y="1805400"/>
            <a:chExt cx="176075" cy="174900"/>
          </a:xfrm>
        </p:grpSpPr>
        <p:sp>
          <p:nvSpPr>
            <p:cNvPr id="310" name="Google Shape;310;p9"/>
            <p:cNvSpPr/>
            <p:nvPr/>
          </p:nvSpPr>
          <p:spPr>
            <a:xfrm>
              <a:off x="4863200" y="1891475"/>
              <a:ext cx="53250" cy="69150"/>
            </a:xfrm>
            <a:custGeom>
              <a:avLst/>
              <a:gdLst/>
              <a:ahLst/>
              <a:cxnLst/>
              <a:rect l="l" t="t" r="r" b="b"/>
              <a:pathLst>
                <a:path w="2130" h="2766" extrusionOk="0">
                  <a:moveTo>
                    <a:pt x="2031" y="0"/>
                  </a:moveTo>
                  <a:cubicBezTo>
                    <a:pt x="2012" y="0"/>
                    <a:pt x="1992" y="6"/>
                    <a:pt x="1972" y="20"/>
                  </a:cubicBezTo>
                  <a:cubicBezTo>
                    <a:pt x="1752" y="164"/>
                    <a:pt x="1597" y="418"/>
                    <a:pt x="1454" y="616"/>
                  </a:cubicBezTo>
                  <a:cubicBezTo>
                    <a:pt x="1288" y="848"/>
                    <a:pt x="1122" y="1069"/>
                    <a:pt x="968" y="1301"/>
                  </a:cubicBezTo>
                  <a:cubicBezTo>
                    <a:pt x="659" y="1753"/>
                    <a:pt x="350" y="2206"/>
                    <a:pt x="41" y="2647"/>
                  </a:cubicBezTo>
                  <a:cubicBezTo>
                    <a:pt x="1" y="2703"/>
                    <a:pt x="48" y="2765"/>
                    <a:pt x="98" y="2765"/>
                  </a:cubicBezTo>
                  <a:cubicBezTo>
                    <a:pt x="117" y="2765"/>
                    <a:pt x="136" y="2757"/>
                    <a:pt x="151" y="2736"/>
                  </a:cubicBezTo>
                  <a:cubicBezTo>
                    <a:pt x="493" y="2305"/>
                    <a:pt x="836" y="1875"/>
                    <a:pt x="1178" y="1455"/>
                  </a:cubicBezTo>
                  <a:cubicBezTo>
                    <a:pt x="1343" y="1245"/>
                    <a:pt x="1509" y="1025"/>
                    <a:pt x="1674" y="815"/>
                  </a:cubicBezTo>
                  <a:cubicBezTo>
                    <a:pt x="1829" y="605"/>
                    <a:pt x="2028" y="373"/>
                    <a:pt x="2105" y="120"/>
                  </a:cubicBezTo>
                  <a:cubicBezTo>
                    <a:pt x="2130" y="54"/>
                    <a:pt x="2087" y="0"/>
                    <a:pt x="2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4903400" y="1894675"/>
              <a:ext cx="86100" cy="7650"/>
            </a:xfrm>
            <a:custGeom>
              <a:avLst/>
              <a:gdLst/>
              <a:ahLst/>
              <a:cxnLst/>
              <a:rect l="l" t="t" r="r" b="b"/>
              <a:pathLst>
                <a:path w="3444" h="306" extrusionOk="0">
                  <a:moveTo>
                    <a:pt x="2831" y="0"/>
                  </a:moveTo>
                  <a:cubicBezTo>
                    <a:pt x="2740" y="0"/>
                    <a:pt x="2649" y="3"/>
                    <a:pt x="2561" y="3"/>
                  </a:cubicBezTo>
                  <a:cubicBezTo>
                    <a:pt x="2285" y="3"/>
                    <a:pt x="2009" y="14"/>
                    <a:pt x="1733" y="25"/>
                  </a:cubicBezTo>
                  <a:cubicBezTo>
                    <a:pt x="1181" y="47"/>
                    <a:pt x="640" y="69"/>
                    <a:pt x="88" y="80"/>
                  </a:cubicBezTo>
                  <a:cubicBezTo>
                    <a:pt x="0" y="91"/>
                    <a:pt x="0" y="223"/>
                    <a:pt x="88" y="223"/>
                  </a:cubicBezTo>
                  <a:cubicBezTo>
                    <a:pt x="640" y="245"/>
                    <a:pt x="1181" y="268"/>
                    <a:pt x="1733" y="290"/>
                  </a:cubicBezTo>
                  <a:cubicBezTo>
                    <a:pt x="2009" y="290"/>
                    <a:pt x="2274" y="301"/>
                    <a:pt x="2539" y="301"/>
                  </a:cubicBezTo>
                  <a:cubicBezTo>
                    <a:pt x="2645" y="301"/>
                    <a:pt x="2756" y="306"/>
                    <a:pt x="2868" y="306"/>
                  </a:cubicBezTo>
                  <a:cubicBezTo>
                    <a:pt x="3035" y="306"/>
                    <a:pt x="3203" y="294"/>
                    <a:pt x="3356" y="234"/>
                  </a:cubicBezTo>
                  <a:cubicBezTo>
                    <a:pt x="3444" y="212"/>
                    <a:pt x="3444" y="102"/>
                    <a:pt x="3356" y="69"/>
                  </a:cubicBezTo>
                  <a:cubicBezTo>
                    <a:pt x="3194" y="10"/>
                    <a:pt x="3012"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4822550" y="1836375"/>
              <a:ext cx="96850" cy="62725"/>
            </a:xfrm>
            <a:custGeom>
              <a:avLst/>
              <a:gdLst/>
              <a:ahLst/>
              <a:cxnLst/>
              <a:rect l="l" t="t" r="r" b="b"/>
              <a:pathLst>
                <a:path w="3874" h="2509" extrusionOk="0">
                  <a:moveTo>
                    <a:pt x="948" y="1"/>
                  </a:moveTo>
                  <a:cubicBezTo>
                    <a:pt x="653" y="1"/>
                    <a:pt x="364" y="162"/>
                    <a:pt x="210" y="447"/>
                  </a:cubicBezTo>
                  <a:cubicBezTo>
                    <a:pt x="0" y="856"/>
                    <a:pt x="155" y="1352"/>
                    <a:pt x="563" y="1562"/>
                  </a:cubicBezTo>
                  <a:cubicBezTo>
                    <a:pt x="685" y="1627"/>
                    <a:pt x="816" y="1658"/>
                    <a:pt x="945" y="1658"/>
                  </a:cubicBezTo>
                  <a:cubicBezTo>
                    <a:pt x="1166" y="1658"/>
                    <a:pt x="1381" y="1568"/>
                    <a:pt x="1534" y="1408"/>
                  </a:cubicBezTo>
                  <a:lnTo>
                    <a:pt x="1601" y="1441"/>
                  </a:lnTo>
                  <a:cubicBezTo>
                    <a:pt x="1832" y="1562"/>
                    <a:pt x="2075" y="1683"/>
                    <a:pt x="2307" y="1794"/>
                  </a:cubicBezTo>
                  <a:cubicBezTo>
                    <a:pt x="2782" y="2026"/>
                    <a:pt x="3234" y="2268"/>
                    <a:pt x="3698" y="2500"/>
                  </a:cubicBezTo>
                  <a:cubicBezTo>
                    <a:pt x="3711" y="2506"/>
                    <a:pt x="3724" y="2508"/>
                    <a:pt x="3736" y="2508"/>
                  </a:cubicBezTo>
                  <a:cubicBezTo>
                    <a:pt x="3824" y="2508"/>
                    <a:pt x="3873" y="2383"/>
                    <a:pt x="3786" y="2335"/>
                  </a:cubicBezTo>
                  <a:cubicBezTo>
                    <a:pt x="3333" y="2081"/>
                    <a:pt x="2870" y="1838"/>
                    <a:pt x="2417" y="1584"/>
                  </a:cubicBezTo>
                  <a:cubicBezTo>
                    <a:pt x="2197" y="1463"/>
                    <a:pt x="1965" y="1341"/>
                    <a:pt x="1744" y="1220"/>
                  </a:cubicBezTo>
                  <a:cubicBezTo>
                    <a:pt x="1722" y="1209"/>
                    <a:pt x="1700" y="1198"/>
                    <a:pt x="1689" y="1198"/>
                  </a:cubicBezTo>
                  <a:cubicBezTo>
                    <a:pt x="1888" y="789"/>
                    <a:pt x="1722" y="304"/>
                    <a:pt x="1325" y="94"/>
                  </a:cubicBezTo>
                  <a:cubicBezTo>
                    <a:pt x="1205" y="31"/>
                    <a:pt x="1076"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4899800" y="1819900"/>
              <a:ext cx="15075" cy="77950"/>
            </a:xfrm>
            <a:custGeom>
              <a:avLst/>
              <a:gdLst/>
              <a:ahLst/>
              <a:cxnLst/>
              <a:rect l="l" t="t" r="r" b="b"/>
              <a:pathLst>
                <a:path w="603" h="3118" extrusionOk="0">
                  <a:moveTo>
                    <a:pt x="136" y="0"/>
                  </a:moveTo>
                  <a:cubicBezTo>
                    <a:pt x="68" y="0"/>
                    <a:pt x="1" y="51"/>
                    <a:pt x="1" y="146"/>
                  </a:cubicBezTo>
                  <a:cubicBezTo>
                    <a:pt x="23" y="632"/>
                    <a:pt x="111" y="1117"/>
                    <a:pt x="177" y="1592"/>
                  </a:cubicBezTo>
                  <a:cubicBezTo>
                    <a:pt x="243" y="2078"/>
                    <a:pt x="321" y="2552"/>
                    <a:pt x="398" y="3038"/>
                  </a:cubicBezTo>
                  <a:cubicBezTo>
                    <a:pt x="403" y="3092"/>
                    <a:pt x="445" y="3118"/>
                    <a:pt x="489" y="3118"/>
                  </a:cubicBezTo>
                  <a:cubicBezTo>
                    <a:pt x="545" y="3118"/>
                    <a:pt x="603" y="3078"/>
                    <a:pt x="597" y="3005"/>
                  </a:cubicBezTo>
                  <a:cubicBezTo>
                    <a:pt x="541" y="2530"/>
                    <a:pt x="508" y="2044"/>
                    <a:pt x="464" y="1559"/>
                  </a:cubicBezTo>
                  <a:cubicBezTo>
                    <a:pt x="409" y="1073"/>
                    <a:pt x="376" y="587"/>
                    <a:pt x="266" y="113"/>
                  </a:cubicBezTo>
                  <a:cubicBezTo>
                    <a:pt x="250" y="37"/>
                    <a:pt x="193"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4886825" y="1875450"/>
              <a:ext cx="49700" cy="43450"/>
            </a:xfrm>
            <a:custGeom>
              <a:avLst/>
              <a:gdLst/>
              <a:ahLst/>
              <a:cxnLst/>
              <a:rect l="l" t="t" r="r" b="b"/>
              <a:pathLst>
                <a:path w="1988" h="1738" extrusionOk="0">
                  <a:moveTo>
                    <a:pt x="1000" y="0"/>
                  </a:moveTo>
                  <a:cubicBezTo>
                    <a:pt x="687" y="0"/>
                    <a:pt x="387" y="170"/>
                    <a:pt x="233" y="463"/>
                  </a:cubicBezTo>
                  <a:cubicBezTo>
                    <a:pt x="1" y="893"/>
                    <a:pt x="166" y="1412"/>
                    <a:pt x="597" y="1633"/>
                  </a:cubicBezTo>
                  <a:cubicBezTo>
                    <a:pt x="726" y="1704"/>
                    <a:pt x="865" y="1738"/>
                    <a:pt x="1003" y="1738"/>
                  </a:cubicBezTo>
                  <a:cubicBezTo>
                    <a:pt x="1313" y="1738"/>
                    <a:pt x="1614" y="1566"/>
                    <a:pt x="1767" y="1268"/>
                  </a:cubicBezTo>
                  <a:cubicBezTo>
                    <a:pt x="1988" y="849"/>
                    <a:pt x="1822" y="319"/>
                    <a:pt x="1403" y="98"/>
                  </a:cubicBezTo>
                  <a:cubicBezTo>
                    <a:pt x="1273" y="32"/>
                    <a:pt x="1135" y="0"/>
                    <a:pt x="1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4880500" y="1805400"/>
              <a:ext cx="41950" cy="36775"/>
            </a:xfrm>
            <a:custGeom>
              <a:avLst/>
              <a:gdLst/>
              <a:ahLst/>
              <a:cxnLst/>
              <a:rect l="l" t="t" r="r" b="b"/>
              <a:pathLst>
                <a:path w="1678" h="1471" extrusionOk="0">
                  <a:moveTo>
                    <a:pt x="834" y="1"/>
                  </a:moveTo>
                  <a:cubicBezTo>
                    <a:pt x="570" y="1"/>
                    <a:pt x="318" y="142"/>
                    <a:pt x="188" y="395"/>
                  </a:cubicBezTo>
                  <a:cubicBezTo>
                    <a:pt x="0" y="748"/>
                    <a:pt x="144" y="1201"/>
                    <a:pt x="497" y="1388"/>
                  </a:cubicBezTo>
                  <a:cubicBezTo>
                    <a:pt x="606" y="1444"/>
                    <a:pt x="722" y="1471"/>
                    <a:pt x="836" y="1471"/>
                  </a:cubicBezTo>
                  <a:cubicBezTo>
                    <a:pt x="1103" y="1471"/>
                    <a:pt x="1359" y="1326"/>
                    <a:pt x="1490" y="1079"/>
                  </a:cubicBezTo>
                  <a:cubicBezTo>
                    <a:pt x="1678" y="715"/>
                    <a:pt x="1534" y="273"/>
                    <a:pt x="1181" y="86"/>
                  </a:cubicBezTo>
                  <a:cubicBezTo>
                    <a:pt x="1070" y="28"/>
                    <a:pt x="95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4846825" y="1937225"/>
              <a:ext cx="43075" cy="43075"/>
            </a:xfrm>
            <a:custGeom>
              <a:avLst/>
              <a:gdLst/>
              <a:ahLst/>
              <a:cxnLst/>
              <a:rect l="l" t="t" r="r" b="b"/>
              <a:pathLst>
                <a:path w="1723" h="1723" extrusionOk="0">
                  <a:moveTo>
                    <a:pt x="861" y="0"/>
                  </a:moveTo>
                  <a:cubicBezTo>
                    <a:pt x="387" y="0"/>
                    <a:pt x="0" y="387"/>
                    <a:pt x="0" y="861"/>
                  </a:cubicBezTo>
                  <a:cubicBezTo>
                    <a:pt x="0" y="1336"/>
                    <a:pt x="387" y="1722"/>
                    <a:pt x="861" y="1722"/>
                  </a:cubicBezTo>
                  <a:cubicBezTo>
                    <a:pt x="1336" y="1722"/>
                    <a:pt x="1722" y="1336"/>
                    <a:pt x="1722" y="861"/>
                  </a:cubicBezTo>
                  <a:cubicBezTo>
                    <a:pt x="1722" y="387"/>
                    <a:pt x="1336" y="0"/>
                    <a:pt x="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4961350" y="1885150"/>
              <a:ext cx="37275" cy="32425"/>
            </a:xfrm>
            <a:custGeom>
              <a:avLst/>
              <a:gdLst/>
              <a:ahLst/>
              <a:cxnLst/>
              <a:rect l="l" t="t" r="r" b="b"/>
              <a:pathLst>
                <a:path w="1491" h="1297" extrusionOk="0">
                  <a:moveTo>
                    <a:pt x="745" y="1"/>
                  </a:moveTo>
                  <a:cubicBezTo>
                    <a:pt x="509" y="1"/>
                    <a:pt x="281" y="127"/>
                    <a:pt x="166" y="351"/>
                  </a:cubicBezTo>
                  <a:cubicBezTo>
                    <a:pt x="0" y="671"/>
                    <a:pt x="121" y="1057"/>
                    <a:pt x="442" y="1223"/>
                  </a:cubicBezTo>
                  <a:cubicBezTo>
                    <a:pt x="538" y="1273"/>
                    <a:pt x="642" y="1296"/>
                    <a:pt x="745" y="1296"/>
                  </a:cubicBezTo>
                  <a:cubicBezTo>
                    <a:pt x="981" y="1296"/>
                    <a:pt x="1209" y="1170"/>
                    <a:pt x="1325" y="947"/>
                  </a:cubicBezTo>
                  <a:cubicBezTo>
                    <a:pt x="1490" y="638"/>
                    <a:pt x="1369" y="240"/>
                    <a:pt x="1049" y="75"/>
                  </a:cubicBezTo>
                  <a:cubicBezTo>
                    <a:pt x="952" y="25"/>
                    <a:pt x="848"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9"/>
          <p:cNvSpPr/>
          <p:nvPr/>
        </p:nvSpPr>
        <p:spPr>
          <a:xfrm>
            <a:off x="8039575" y="3037972"/>
            <a:ext cx="409632" cy="608521"/>
          </a:xfrm>
          <a:custGeom>
            <a:avLst/>
            <a:gdLst/>
            <a:ahLst/>
            <a:cxnLst/>
            <a:rect l="l" t="t" r="r" b="b"/>
            <a:pathLst>
              <a:path w="5410" h="8037" extrusionOk="0">
                <a:moveTo>
                  <a:pt x="3102" y="484"/>
                </a:moveTo>
                <a:cubicBezTo>
                  <a:pt x="3136" y="484"/>
                  <a:pt x="3169" y="495"/>
                  <a:pt x="3202" y="506"/>
                </a:cubicBezTo>
                <a:lnTo>
                  <a:pt x="3489" y="573"/>
                </a:lnTo>
                <a:cubicBezTo>
                  <a:pt x="3676" y="617"/>
                  <a:pt x="3853" y="661"/>
                  <a:pt x="4041" y="716"/>
                </a:cubicBezTo>
                <a:cubicBezTo>
                  <a:pt x="4394" y="793"/>
                  <a:pt x="4747" y="882"/>
                  <a:pt x="5111" y="959"/>
                </a:cubicBezTo>
                <a:cubicBezTo>
                  <a:pt x="5078" y="1080"/>
                  <a:pt x="5034" y="1191"/>
                  <a:pt x="4968" y="1301"/>
                </a:cubicBezTo>
                <a:cubicBezTo>
                  <a:pt x="4659" y="1213"/>
                  <a:pt x="4361" y="1136"/>
                  <a:pt x="4052" y="1058"/>
                </a:cubicBezTo>
                <a:cubicBezTo>
                  <a:pt x="3875" y="1014"/>
                  <a:pt x="3698" y="970"/>
                  <a:pt x="3522" y="915"/>
                </a:cubicBezTo>
                <a:cubicBezTo>
                  <a:pt x="3445" y="893"/>
                  <a:pt x="3356" y="871"/>
                  <a:pt x="3279" y="849"/>
                </a:cubicBezTo>
                <a:cubicBezTo>
                  <a:pt x="3224" y="838"/>
                  <a:pt x="3180" y="815"/>
                  <a:pt x="3125" y="815"/>
                </a:cubicBezTo>
                <a:cubicBezTo>
                  <a:pt x="3113" y="705"/>
                  <a:pt x="3102" y="595"/>
                  <a:pt x="3102" y="484"/>
                </a:cubicBezTo>
                <a:close/>
                <a:moveTo>
                  <a:pt x="3180" y="1036"/>
                </a:moveTo>
                <a:cubicBezTo>
                  <a:pt x="3191" y="1036"/>
                  <a:pt x="3202" y="1047"/>
                  <a:pt x="3213" y="1047"/>
                </a:cubicBezTo>
                <a:cubicBezTo>
                  <a:pt x="3301" y="1069"/>
                  <a:pt x="3389" y="1102"/>
                  <a:pt x="3489" y="1124"/>
                </a:cubicBezTo>
                <a:cubicBezTo>
                  <a:pt x="3654" y="1169"/>
                  <a:pt x="3831" y="1213"/>
                  <a:pt x="3996" y="1257"/>
                </a:cubicBezTo>
                <a:cubicBezTo>
                  <a:pt x="4283" y="1323"/>
                  <a:pt x="4570" y="1389"/>
                  <a:pt x="4857" y="1445"/>
                </a:cubicBezTo>
                <a:cubicBezTo>
                  <a:pt x="4747" y="1588"/>
                  <a:pt x="4593" y="1721"/>
                  <a:pt x="4427" y="1820"/>
                </a:cubicBezTo>
                <a:cubicBezTo>
                  <a:pt x="4074" y="1721"/>
                  <a:pt x="3732" y="1632"/>
                  <a:pt x="3378" y="1533"/>
                </a:cubicBezTo>
                <a:cubicBezTo>
                  <a:pt x="3312" y="1422"/>
                  <a:pt x="3257" y="1301"/>
                  <a:pt x="3224" y="1180"/>
                </a:cubicBezTo>
                <a:cubicBezTo>
                  <a:pt x="3202" y="1136"/>
                  <a:pt x="3191" y="1080"/>
                  <a:pt x="3180" y="1036"/>
                </a:cubicBezTo>
                <a:close/>
                <a:moveTo>
                  <a:pt x="3555" y="1798"/>
                </a:moveTo>
                <a:cubicBezTo>
                  <a:pt x="3654" y="1820"/>
                  <a:pt x="3765" y="1853"/>
                  <a:pt x="3864" y="1875"/>
                </a:cubicBezTo>
                <a:cubicBezTo>
                  <a:pt x="3985" y="1897"/>
                  <a:pt x="4107" y="1919"/>
                  <a:pt x="4217" y="1941"/>
                </a:cubicBezTo>
                <a:cubicBezTo>
                  <a:pt x="4129" y="1996"/>
                  <a:pt x="4041" y="2041"/>
                  <a:pt x="3952" y="2074"/>
                </a:cubicBezTo>
                <a:cubicBezTo>
                  <a:pt x="3908" y="2096"/>
                  <a:pt x="3864" y="2107"/>
                  <a:pt x="3820" y="2129"/>
                </a:cubicBezTo>
                <a:cubicBezTo>
                  <a:pt x="3809" y="2107"/>
                  <a:pt x="3787" y="2085"/>
                  <a:pt x="3776" y="2074"/>
                </a:cubicBezTo>
                <a:cubicBezTo>
                  <a:pt x="3698" y="1985"/>
                  <a:pt x="3621" y="1886"/>
                  <a:pt x="3555" y="1798"/>
                </a:cubicBezTo>
                <a:close/>
                <a:moveTo>
                  <a:pt x="3732" y="2548"/>
                </a:moveTo>
                <a:cubicBezTo>
                  <a:pt x="3864" y="2703"/>
                  <a:pt x="3996" y="2857"/>
                  <a:pt x="4118" y="3023"/>
                </a:cubicBezTo>
                <a:cubicBezTo>
                  <a:pt x="3985" y="2968"/>
                  <a:pt x="3853" y="2913"/>
                  <a:pt x="3721" y="2868"/>
                </a:cubicBezTo>
                <a:cubicBezTo>
                  <a:pt x="3588" y="2813"/>
                  <a:pt x="3456" y="2769"/>
                  <a:pt x="3323" y="2725"/>
                </a:cubicBezTo>
                <a:cubicBezTo>
                  <a:pt x="3456" y="2659"/>
                  <a:pt x="3599" y="2604"/>
                  <a:pt x="3732" y="2548"/>
                </a:cubicBezTo>
                <a:close/>
                <a:moveTo>
                  <a:pt x="3069" y="2846"/>
                </a:moveTo>
                <a:cubicBezTo>
                  <a:pt x="3136" y="2857"/>
                  <a:pt x="3202" y="2879"/>
                  <a:pt x="3268" y="2890"/>
                </a:cubicBezTo>
                <a:cubicBezTo>
                  <a:pt x="3400" y="2935"/>
                  <a:pt x="3533" y="2979"/>
                  <a:pt x="3665" y="3023"/>
                </a:cubicBezTo>
                <a:cubicBezTo>
                  <a:pt x="3875" y="3089"/>
                  <a:pt x="4074" y="3166"/>
                  <a:pt x="4272" y="3244"/>
                </a:cubicBezTo>
                <a:cubicBezTo>
                  <a:pt x="4405" y="3453"/>
                  <a:pt x="4504" y="3685"/>
                  <a:pt x="4526" y="3928"/>
                </a:cubicBezTo>
                <a:cubicBezTo>
                  <a:pt x="4195" y="3796"/>
                  <a:pt x="3853" y="3663"/>
                  <a:pt x="3511" y="3542"/>
                </a:cubicBezTo>
                <a:cubicBezTo>
                  <a:pt x="3301" y="3464"/>
                  <a:pt x="3091" y="3398"/>
                  <a:pt x="2893" y="3321"/>
                </a:cubicBezTo>
                <a:cubicBezTo>
                  <a:pt x="2782" y="3288"/>
                  <a:pt x="2672" y="3255"/>
                  <a:pt x="2562" y="3222"/>
                </a:cubicBezTo>
                <a:cubicBezTo>
                  <a:pt x="2562" y="3222"/>
                  <a:pt x="2551" y="3211"/>
                  <a:pt x="2540" y="3211"/>
                </a:cubicBezTo>
                <a:cubicBezTo>
                  <a:pt x="2650" y="3111"/>
                  <a:pt x="2771" y="3023"/>
                  <a:pt x="2904" y="2946"/>
                </a:cubicBezTo>
                <a:cubicBezTo>
                  <a:pt x="2959" y="2913"/>
                  <a:pt x="3014" y="2879"/>
                  <a:pt x="3069" y="2846"/>
                </a:cubicBezTo>
                <a:close/>
                <a:moveTo>
                  <a:pt x="2385" y="3387"/>
                </a:moveTo>
                <a:cubicBezTo>
                  <a:pt x="2429" y="3398"/>
                  <a:pt x="2484" y="3409"/>
                  <a:pt x="2528" y="3420"/>
                </a:cubicBezTo>
                <a:cubicBezTo>
                  <a:pt x="2639" y="3453"/>
                  <a:pt x="2738" y="3487"/>
                  <a:pt x="2849" y="3520"/>
                </a:cubicBezTo>
                <a:cubicBezTo>
                  <a:pt x="3047" y="3586"/>
                  <a:pt x="3246" y="3652"/>
                  <a:pt x="3445" y="3718"/>
                </a:cubicBezTo>
                <a:cubicBezTo>
                  <a:pt x="3809" y="3851"/>
                  <a:pt x="4173" y="3972"/>
                  <a:pt x="4537" y="4116"/>
                </a:cubicBezTo>
                <a:cubicBezTo>
                  <a:pt x="4526" y="4325"/>
                  <a:pt x="4449" y="4502"/>
                  <a:pt x="4339" y="4668"/>
                </a:cubicBezTo>
                <a:cubicBezTo>
                  <a:pt x="3963" y="4513"/>
                  <a:pt x="3599" y="4358"/>
                  <a:pt x="3235" y="4193"/>
                </a:cubicBezTo>
                <a:cubicBezTo>
                  <a:pt x="3025" y="4105"/>
                  <a:pt x="2815" y="4027"/>
                  <a:pt x="2606" y="3939"/>
                </a:cubicBezTo>
                <a:cubicBezTo>
                  <a:pt x="2473" y="3884"/>
                  <a:pt x="2341" y="3818"/>
                  <a:pt x="2197" y="3762"/>
                </a:cubicBezTo>
                <a:cubicBezTo>
                  <a:pt x="2219" y="3674"/>
                  <a:pt x="2253" y="3586"/>
                  <a:pt x="2308" y="3498"/>
                </a:cubicBezTo>
                <a:cubicBezTo>
                  <a:pt x="2330" y="3464"/>
                  <a:pt x="2363" y="3420"/>
                  <a:pt x="2385" y="3387"/>
                </a:cubicBezTo>
                <a:close/>
                <a:moveTo>
                  <a:pt x="2164" y="4049"/>
                </a:moveTo>
                <a:cubicBezTo>
                  <a:pt x="2286" y="4105"/>
                  <a:pt x="2418" y="4138"/>
                  <a:pt x="2551" y="4193"/>
                </a:cubicBezTo>
                <a:cubicBezTo>
                  <a:pt x="2749" y="4270"/>
                  <a:pt x="2959" y="4347"/>
                  <a:pt x="3169" y="4414"/>
                </a:cubicBezTo>
                <a:cubicBezTo>
                  <a:pt x="3522" y="4535"/>
                  <a:pt x="3864" y="4668"/>
                  <a:pt x="4217" y="4789"/>
                </a:cubicBezTo>
                <a:cubicBezTo>
                  <a:pt x="4052" y="4966"/>
                  <a:pt x="3842" y="5087"/>
                  <a:pt x="3621" y="5186"/>
                </a:cubicBezTo>
                <a:cubicBezTo>
                  <a:pt x="3423" y="5120"/>
                  <a:pt x="3224" y="5043"/>
                  <a:pt x="3025" y="4966"/>
                </a:cubicBezTo>
                <a:cubicBezTo>
                  <a:pt x="2904" y="4921"/>
                  <a:pt x="2782" y="4866"/>
                  <a:pt x="2661" y="4811"/>
                </a:cubicBezTo>
                <a:cubicBezTo>
                  <a:pt x="2540" y="4767"/>
                  <a:pt x="2418" y="4690"/>
                  <a:pt x="2297" y="4656"/>
                </a:cubicBezTo>
                <a:lnTo>
                  <a:pt x="2286" y="4656"/>
                </a:lnTo>
                <a:cubicBezTo>
                  <a:pt x="2253" y="4568"/>
                  <a:pt x="2219" y="4469"/>
                  <a:pt x="2197" y="4381"/>
                </a:cubicBezTo>
                <a:cubicBezTo>
                  <a:pt x="2175" y="4270"/>
                  <a:pt x="2164" y="4160"/>
                  <a:pt x="2164" y="4049"/>
                </a:cubicBezTo>
                <a:close/>
                <a:moveTo>
                  <a:pt x="2440" y="4966"/>
                </a:moveTo>
                <a:lnTo>
                  <a:pt x="2440" y="4966"/>
                </a:lnTo>
                <a:cubicBezTo>
                  <a:pt x="2484" y="4988"/>
                  <a:pt x="2528" y="4999"/>
                  <a:pt x="2573" y="5021"/>
                </a:cubicBezTo>
                <a:cubicBezTo>
                  <a:pt x="2694" y="5065"/>
                  <a:pt x="2815" y="5109"/>
                  <a:pt x="2937" y="5153"/>
                </a:cubicBezTo>
                <a:cubicBezTo>
                  <a:pt x="3069" y="5208"/>
                  <a:pt x="3202" y="5241"/>
                  <a:pt x="3334" y="5286"/>
                </a:cubicBezTo>
                <a:cubicBezTo>
                  <a:pt x="3125" y="5341"/>
                  <a:pt x="2926" y="5385"/>
                  <a:pt x="2716" y="5418"/>
                </a:cubicBezTo>
                <a:cubicBezTo>
                  <a:pt x="2617" y="5264"/>
                  <a:pt x="2517" y="5120"/>
                  <a:pt x="2440" y="4966"/>
                </a:cubicBezTo>
                <a:close/>
                <a:moveTo>
                  <a:pt x="2528" y="5826"/>
                </a:moveTo>
                <a:cubicBezTo>
                  <a:pt x="2595" y="5948"/>
                  <a:pt x="2672" y="6058"/>
                  <a:pt x="2738" y="6180"/>
                </a:cubicBezTo>
                <a:cubicBezTo>
                  <a:pt x="2771" y="6235"/>
                  <a:pt x="2804" y="6301"/>
                  <a:pt x="2827" y="6356"/>
                </a:cubicBezTo>
                <a:cubicBezTo>
                  <a:pt x="2683" y="6301"/>
                  <a:pt x="2540" y="6235"/>
                  <a:pt x="2396" y="6169"/>
                </a:cubicBezTo>
                <a:cubicBezTo>
                  <a:pt x="2275" y="6113"/>
                  <a:pt x="2153" y="6058"/>
                  <a:pt x="2032" y="6014"/>
                </a:cubicBezTo>
                <a:cubicBezTo>
                  <a:pt x="1977" y="5981"/>
                  <a:pt x="1921" y="5959"/>
                  <a:pt x="1866" y="5937"/>
                </a:cubicBezTo>
                <a:cubicBezTo>
                  <a:pt x="1899" y="5937"/>
                  <a:pt x="1932" y="5926"/>
                  <a:pt x="1955" y="5926"/>
                </a:cubicBezTo>
                <a:cubicBezTo>
                  <a:pt x="2142" y="5882"/>
                  <a:pt x="2330" y="5860"/>
                  <a:pt x="2528" y="5826"/>
                </a:cubicBezTo>
                <a:close/>
                <a:moveTo>
                  <a:pt x="1568" y="6014"/>
                </a:moveTo>
                <a:cubicBezTo>
                  <a:pt x="1568" y="6025"/>
                  <a:pt x="1579" y="6036"/>
                  <a:pt x="1579" y="6047"/>
                </a:cubicBezTo>
                <a:cubicBezTo>
                  <a:pt x="1634" y="6091"/>
                  <a:pt x="1712" y="6113"/>
                  <a:pt x="1767" y="6136"/>
                </a:cubicBezTo>
                <a:cubicBezTo>
                  <a:pt x="1822" y="6158"/>
                  <a:pt x="1888" y="6191"/>
                  <a:pt x="1944" y="6213"/>
                </a:cubicBezTo>
                <a:lnTo>
                  <a:pt x="2308" y="6367"/>
                </a:lnTo>
                <a:cubicBezTo>
                  <a:pt x="2517" y="6456"/>
                  <a:pt x="2727" y="6544"/>
                  <a:pt x="2937" y="6632"/>
                </a:cubicBezTo>
                <a:cubicBezTo>
                  <a:pt x="3003" y="6820"/>
                  <a:pt x="3036" y="7007"/>
                  <a:pt x="3036" y="7206"/>
                </a:cubicBezTo>
                <a:cubicBezTo>
                  <a:pt x="2683" y="7052"/>
                  <a:pt x="2330" y="6919"/>
                  <a:pt x="1966" y="6776"/>
                </a:cubicBezTo>
                <a:cubicBezTo>
                  <a:pt x="1767" y="6698"/>
                  <a:pt x="1557" y="6621"/>
                  <a:pt x="1347" y="6544"/>
                </a:cubicBezTo>
                <a:lnTo>
                  <a:pt x="1027" y="6422"/>
                </a:lnTo>
                <a:cubicBezTo>
                  <a:pt x="983" y="6411"/>
                  <a:pt x="939" y="6389"/>
                  <a:pt x="906" y="6367"/>
                </a:cubicBezTo>
                <a:cubicBezTo>
                  <a:pt x="917" y="6356"/>
                  <a:pt x="928" y="6345"/>
                  <a:pt x="939" y="6334"/>
                </a:cubicBezTo>
                <a:cubicBezTo>
                  <a:pt x="1127" y="6191"/>
                  <a:pt x="1347" y="6091"/>
                  <a:pt x="1568" y="6014"/>
                </a:cubicBezTo>
                <a:close/>
                <a:moveTo>
                  <a:pt x="3073" y="1"/>
                </a:moveTo>
                <a:cubicBezTo>
                  <a:pt x="3038" y="1"/>
                  <a:pt x="3002" y="21"/>
                  <a:pt x="2992" y="65"/>
                </a:cubicBezTo>
                <a:cubicBezTo>
                  <a:pt x="2871" y="462"/>
                  <a:pt x="2849" y="860"/>
                  <a:pt x="2959" y="1257"/>
                </a:cubicBezTo>
                <a:cubicBezTo>
                  <a:pt x="3047" y="1632"/>
                  <a:pt x="3246" y="1963"/>
                  <a:pt x="3489" y="2261"/>
                </a:cubicBezTo>
                <a:cubicBezTo>
                  <a:pt x="3069" y="2416"/>
                  <a:pt x="2661" y="2581"/>
                  <a:pt x="2330" y="2879"/>
                </a:cubicBezTo>
                <a:cubicBezTo>
                  <a:pt x="1844" y="3299"/>
                  <a:pt x="1668" y="3895"/>
                  <a:pt x="1833" y="4502"/>
                </a:cubicBezTo>
                <a:cubicBezTo>
                  <a:pt x="1921" y="4866"/>
                  <a:pt x="2098" y="5164"/>
                  <a:pt x="2297" y="5473"/>
                </a:cubicBezTo>
                <a:cubicBezTo>
                  <a:pt x="1921" y="5517"/>
                  <a:pt x="1557" y="5584"/>
                  <a:pt x="1215" y="5727"/>
                </a:cubicBezTo>
                <a:cubicBezTo>
                  <a:pt x="674" y="5959"/>
                  <a:pt x="1" y="6511"/>
                  <a:pt x="111" y="7173"/>
                </a:cubicBezTo>
                <a:cubicBezTo>
                  <a:pt x="128" y="7263"/>
                  <a:pt x="196" y="7307"/>
                  <a:pt x="265" y="7307"/>
                </a:cubicBezTo>
                <a:cubicBezTo>
                  <a:pt x="331" y="7307"/>
                  <a:pt x="399" y="7266"/>
                  <a:pt x="420" y="7184"/>
                </a:cubicBezTo>
                <a:cubicBezTo>
                  <a:pt x="487" y="6930"/>
                  <a:pt x="586" y="6709"/>
                  <a:pt x="751" y="6522"/>
                </a:cubicBezTo>
                <a:cubicBezTo>
                  <a:pt x="807" y="6555"/>
                  <a:pt x="884" y="6577"/>
                  <a:pt x="950" y="6610"/>
                </a:cubicBezTo>
                <a:cubicBezTo>
                  <a:pt x="1049" y="6654"/>
                  <a:pt x="1160" y="6698"/>
                  <a:pt x="1259" y="6743"/>
                </a:cubicBezTo>
                <a:cubicBezTo>
                  <a:pt x="1469" y="6820"/>
                  <a:pt x="1679" y="6908"/>
                  <a:pt x="1877" y="6985"/>
                </a:cubicBezTo>
                <a:cubicBezTo>
                  <a:pt x="2253" y="7129"/>
                  <a:pt x="2628" y="7283"/>
                  <a:pt x="3014" y="7416"/>
                </a:cubicBezTo>
                <a:cubicBezTo>
                  <a:pt x="2992" y="7548"/>
                  <a:pt x="2948" y="7681"/>
                  <a:pt x="2860" y="7813"/>
                </a:cubicBezTo>
                <a:cubicBezTo>
                  <a:pt x="2800" y="7915"/>
                  <a:pt x="2885" y="8037"/>
                  <a:pt x="2982" y="8037"/>
                </a:cubicBezTo>
                <a:cubicBezTo>
                  <a:pt x="3011" y="8037"/>
                  <a:pt x="3041" y="8026"/>
                  <a:pt x="3069" y="8001"/>
                </a:cubicBezTo>
                <a:cubicBezTo>
                  <a:pt x="3610" y="7493"/>
                  <a:pt x="3456" y="6676"/>
                  <a:pt x="3136" y="6091"/>
                </a:cubicBezTo>
                <a:cubicBezTo>
                  <a:pt x="3080" y="5981"/>
                  <a:pt x="3014" y="5871"/>
                  <a:pt x="2948" y="5760"/>
                </a:cubicBezTo>
                <a:cubicBezTo>
                  <a:pt x="3334" y="5694"/>
                  <a:pt x="3710" y="5606"/>
                  <a:pt x="4063" y="5407"/>
                </a:cubicBezTo>
                <a:cubicBezTo>
                  <a:pt x="4637" y="5076"/>
                  <a:pt x="5034" y="4480"/>
                  <a:pt x="4902" y="3796"/>
                </a:cubicBezTo>
                <a:cubicBezTo>
                  <a:pt x="4791" y="3233"/>
                  <a:pt x="4438" y="2813"/>
                  <a:pt x="4063" y="2394"/>
                </a:cubicBezTo>
                <a:cubicBezTo>
                  <a:pt x="4250" y="2305"/>
                  <a:pt x="4427" y="2206"/>
                  <a:pt x="4604" y="2085"/>
                </a:cubicBezTo>
                <a:cubicBezTo>
                  <a:pt x="5056" y="1765"/>
                  <a:pt x="5409" y="1169"/>
                  <a:pt x="5244" y="606"/>
                </a:cubicBezTo>
                <a:cubicBezTo>
                  <a:pt x="5234" y="572"/>
                  <a:pt x="5208" y="558"/>
                  <a:pt x="5183" y="558"/>
                </a:cubicBezTo>
                <a:cubicBezTo>
                  <a:pt x="5149" y="558"/>
                  <a:pt x="5116" y="584"/>
                  <a:pt x="5122" y="628"/>
                </a:cubicBezTo>
                <a:cubicBezTo>
                  <a:pt x="5122" y="694"/>
                  <a:pt x="5122" y="749"/>
                  <a:pt x="5122" y="815"/>
                </a:cubicBezTo>
                <a:cubicBezTo>
                  <a:pt x="4780" y="716"/>
                  <a:pt x="4438" y="617"/>
                  <a:pt x="4096" y="528"/>
                </a:cubicBezTo>
                <a:cubicBezTo>
                  <a:pt x="3908" y="484"/>
                  <a:pt x="3721" y="440"/>
                  <a:pt x="3533" y="385"/>
                </a:cubicBezTo>
                <a:cubicBezTo>
                  <a:pt x="3456" y="363"/>
                  <a:pt x="3367" y="352"/>
                  <a:pt x="3279" y="330"/>
                </a:cubicBezTo>
                <a:cubicBezTo>
                  <a:pt x="3224" y="308"/>
                  <a:pt x="3169" y="297"/>
                  <a:pt x="3113" y="286"/>
                </a:cubicBezTo>
                <a:cubicBezTo>
                  <a:pt x="3125" y="219"/>
                  <a:pt x="3125" y="153"/>
                  <a:pt x="3147" y="87"/>
                </a:cubicBezTo>
                <a:cubicBezTo>
                  <a:pt x="3159" y="32"/>
                  <a:pt x="3117" y="1"/>
                  <a:pt x="3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4650625" y="430399"/>
            <a:ext cx="409631" cy="398728"/>
          </a:xfrm>
          <a:custGeom>
            <a:avLst/>
            <a:gdLst/>
            <a:ahLst/>
            <a:cxnLst/>
            <a:rect l="l" t="t" r="r" b="b"/>
            <a:pathLst>
              <a:path w="6237" h="6071" extrusionOk="0">
                <a:moveTo>
                  <a:pt x="1813" y="1"/>
                </a:moveTo>
                <a:cubicBezTo>
                  <a:pt x="1787" y="1"/>
                  <a:pt x="1760" y="2"/>
                  <a:pt x="1733" y="6"/>
                </a:cubicBezTo>
                <a:cubicBezTo>
                  <a:pt x="1380" y="39"/>
                  <a:pt x="1126" y="359"/>
                  <a:pt x="1159" y="712"/>
                </a:cubicBezTo>
                <a:cubicBezTo>
                  <a:pt x="1200" y="1039"/>
                  <a:pt x="1477" y="1280"/>
                  <a:pt x="1788" y="1280"/>
                </a:cubicBezTo>
                <a:cubicBezTo>
                  <a:pt x="1814" y="1280"/>
                  <a:pt x="1840" y="1278"/>
                  <a:pt x="1866" y="1275"/>
                </a:cubicBezTo>
                <a:lnTo>
                  <a:pt x="1910" y="1275"/>
                </a:lnTo>
                <a:cubicBezTo>
                  <a:pt x="2054" y="1474"/>
                  <a:pt x="2186" y="1672"/>
                  <a:pt x="2329" y="1871"/>
                </a:cubicBezTo>
                <a:cubicBezTo>
                  <a:pt x="2440" y="2026"/>
                  <a:pt x="2561" y="2180"/>
                  <a:pt x="2672" y="2335"/>
                </a:cubicBezTo>
                <a:cubicBezTo>
                  <a:pt x="2572" y="2390"/>
                  <a:pt x="2484" y="2456"/>
                  <a:pt x="2407" y="2544"/>
                </a:cubicBezTo>
                <a:cubicBezTo>
                  <a:pt x="2142" y="2842"/>
                  <a:pt x="2131" y="3284"/>
                  <a:pt x="2352" y="3604"/>
                </a:cubicBezTo>
                <a:cubicBezTo>
                  <a:pt x="2142" y="3748"/>
                  <a:pt x="1932" y="3902"/>
                  <a:pt x="1733" y="4057"/>
                </a:cubicBezTo>
                <a:cubicBezTo>
                  <a:pt x="1535" y="4200"/>
                  <a:pt x="1336" y="4344"/>
                  <a:pt x="1137" y="4498"/>
                </a:cubicBezTo>
                <a:cubicBezTo>
                  <a:pt x="1028" y="4419"/>
                  <a:pt x="892" y="4375"/>
                  <a:pt x="754" y="4375"/>
                </a:cubicBezTo>
                <a:cubicBezTo>
                  <a:pt x="738" y="4375"/>
                  <a:pt x="723" y="4376"/>
                  <a:pt x="707" y="4377"/>
                </a:cubicBezTo>
                <a:cubicBezTo>
                  <a:pt x="299" y="4399"/>
                  <a:pt x="1" y="4741"/>
                  <a:pt x="23" y="5138"/>
                </a:cubicBezTo>
                <a:cubicBezTo>
                  <a:pt x="44" y="5522"/>
                  <a:pt x="364" y="5824"/>
                  <a:pt x="744" y="5824"/>
                </a:cubicBezTo>
                <a:cubicBezTo>
                  <a:pt x="757" y="5824"/>
                  <a:pt x="771" y="5823"/>
                  <a:pt x="784" y="5823"/>
                </a:cubicBezTo>
                <a:cubicBezTo>
                  <a:pt x="1182" y="5800"/>
                  <a:pt x="1491" y="5458"/>
                  <a:pt x="1469" y="5061"/>
                </a:cubicBezTo>
                <a:cubicBezTo>
                  <a:pt x="1457" y="4940"/>
                  <a:pt x="1413" y="4818"/>
                  <a:pt x="1358" y="4719"/>
                </a:cubicBezTo>
                <a:cubicBezTo>
                  <a:pt x="1546" y="4575"/>
                  <a:pt x="1722" y="4432"/>
                  <a:pt x="1910" y="4277"/>
                </a:cubicBezTo>
                <a:cubicBezTo>
                  <a:pt x="2109" y="4112"/>
                  <a:pt x="2318" y="3946"/>
                  <a:pt x="2517" y="3781"/>
                </a:cubicBezTo>
                <a:cubicBezTo>
                  <a:pt x="2672" y="3906"/>
                  <a:pt x="2859" y="3967"/>
                  <a:pt x="3046" y="3967"/>
                </a:cubicBezTo>
                <a:cubicBezTo>
                  <a:pt x="3220" y="3967"/>
                  <a:pt x="3395" y="3915"/>
                  <a:pt x="3544" y="3814"/>
                </a:cubicBezTo>
                <a:cubicBezTo>
                  <a:pt x="3676" y="3935"/>
                  <a:pt x="3820" y="4057"/>
                  <a:pt x="3952" y="4189"/>
                </a:cubicBezTo>
                <a:cubicBezTo>
                  <a:pt x="4140" y="4355"/>
                  <a:pt x="4316" y="4531"/>
                  <a:pt x="4515" y="4697"/>
                </a:cubicBezTo>
                <a:cubicBezTo>
                  <a:pt x="4526" y="4708"/>
                  <a:pt x="4548" y="4719"/>
                  <a:pt x="4559" y="4741"/>
                </a:cubicBezTo>
                <a:cubicBezTo>
                  <a:pt x="4272" y="5072"/>
                  <a:pt x="4316" y="5580"/>
                  <a:pt x="4647" y="5867"/>
                </a:cubicBezTo>
                <a:cubicBezTo>
                  <a:pt x="4800" y="6004"/>
                  <a:pt x="4992" y="6071"/>
                  <a:pt x="5184" y="6071"/>
                </a:cubicBezTo>
                <a:cubicBezTo>
                  <a:pt x="5410" y="6071"/>
                  <a:pt x="5634" y="5979"/>
                  <a:pt x="5795" y="5800"/>
                </a:cubicBezTo>
                <a:cubicBezTo>
                  <a:pt x="6093" y="5458"/>
                  <a:pt x="6060" y="4951"/>
                  <a:pt x="5718" y="4653"/>
                </a:cubicBezTo>
                <a:cubicBezTo>
                  <a:pt x="5563" y="4510"/>
                  <a:pt x="5369" y="4440"/>
                  <a:pt x="5176" y="4440"/>
                </a:cubicBezTo>
                <a:cubicBezTo>
                  <a:pt x="5026" y="4440"/>
                  <a:pt x="4877" y="4482"/>
                  <a:pt x="4747" y="4564"/>
                </a:cubicBezTo>
                <a:cubicBezTo>
                  <a:pt x="4736" y="4553"/>
                  <a:pt x="4714" y="4531"/>
                  <a:pt x="4691" y="4509"/>
                </a:cubicBezTo>
                <a:cubicBezTo>
                  <a:pt x="4504" y="4344"/>
                  <a:pt x="4305" y="4178"/>
                  <a:pt x="4106" y="4001"/>
                </a:cubicBezTo>
                <a:cubicBezTo>
                  <a:pt x="3974" y="3891"/>
                  <a:pt x="3831" y="3770"/>
                  <a:pt x="3698" y="3659"/>
                </a:cubicBezTo>
                <a:cubicBezTo>
                  <a:pt x="3941" y="3383"/>
                  <a:pt x="3963" y="2986"/>
                  <a:pt x="3797" y="2688"/>
                </a:cubicBezTo>
                <a:cubicBezTo>
                  <a:pt x="3941" y="2555"/>
                  <a:pt x="4095" y="2434"/>
                  <a:pt x="4239" y="2313"/>
                </a:cubicBezTo>
                <a:cubicBezTo>
                  <a:pt x="4416" y="2147"/>
                  <a:pt x="4592" y="1993"/>
                  <a:pt x="4769" y="1827"/>
                </a:cubicBezTo>
                <a:cubicBezTo>
                  <a:pt x="4923" y="1948"/>
                  <a:pt x="5107" y="2007"/>
                  <a:pt x="5291" y="2007"/>
                </a:cubicBezTo>
                <a:cubicBezTo>
                  <a:pt x="5526" y="2007"/>
                  <a:pt x="5760" y="1909"/>
                  <a:pt x="5928" y="1717"/>
                </a:cubicBezTo>
                <a:cubicBezTo>
                  <a:pt x="6237" y="1363"/>
                  <a:pt x="6204" y="834"/>
                  <a:pt x="5850" y="525"/>
                </a:cubicBezTo>
                <a:cubicBezTo>
                  <a:pt x="5689" y="383"/>
                  <a:pt x="5490" y="313"/>
                  <a:pt x="5292" y="313"/>
                </a:cubicBezTo>
                <a:cubicBezTo>
                  <a:pt x="5058" y="313"/>
                  <a:pt x="4826" y="411"/>
                  <a:pt x="4658" y="602"/>
                </a:cubicBezTo>
                <a:cubicBezTo>
                  <a:pt x="4382" y="911"/>
                  <a:pt x="4371" y="1374"/>
                  <a:pt x="4625" y="1683"/>
                </a:cubicBezTo>
                <a:cubicBezTo>
                  <a:pt x="4449" y="1827"/>
                  <a:pt x="4261" y="1970"/>
                  <a:pt x="4073" y="2114"/>
                </a:cubicBezTo>
                <a:cubicBezTo>
                  <a:pt x="3919" y="2224"/>
                  <a:pt x="3775" y="2346"/>
                  <a:pt x="3621" y="2467"/>
                </a:cubicBezTo>
                <a:cubicBezTo>
                  <a:pt x="3459" y="2322"/>
                  <a:pt x="3257" y="2250"/>
                  <a:pt x="3057" y="2250"/>
                </a:cubicBezTo>
                <a:cubicBezTo>
                  <a:pt x="2998" y="2250"/>
                  <a:pt x="2939" y="2256"/>
                  <a:pt x="2881" y="2268"/>
                </a:cubicBezTo>
                <a:cubicBezTo>
                  <a:pt x="2771" y="2081"/>
                  <a:pt x="2661" y="1904"/>
                  <a:pt x="2539" y="1728"/>
                </a:cubicBezTo>
                <a:cubicBezTo>
                  <a:pt x="2429" y="1529"/>
                  <a:pt x="2307" y="1341"/>
                  <a:pt x="2175" y="1154"/>
                </a:cubicBezTo>
                <a:cubicBezTo>
                  <a:pt x="2363" y="1021"/>
                  <a:pt x="2462" y="812"/>
                  <a:pt x="2440" y="569"/>
                </a:cubicBezTo>
                <a:cubicBezTo>
                  <a:pt x="2399" y="242"/>
                  <a:pt x="2132" y="1"/>
                  <a:pt x="18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9"/>
          <p:cNvGrpSpPr/>
          <p:nvPr/>
        </p:nvGrpSpPr>
        <p:grpSpPr>
          <a:xfrm>
            <a:off x="-94245" y="4372500"/>
            <a:ext cx="1401819" cy="467543"/>
            <a:chOff x="1908650" y="3874300"/>
            <a:chExt cx="648750" cy="216375"/>
          </a:xfrm>
        </p:grpSpPr>
        <p:sp>
          <p:nvSpPr>
            <p:cNvPr id="321" name="Google Shape;321;p9"/>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9"/>
          <p:cNvSpPr/>
          <p:nvPr/>
        </p:nvSpPr>
        <p:spPr>
          <a:xfrm rot="-5400000">
            <a:off x="121550" y="4004572"/>
            <a:ext cx="192099" cy="188653"/>
          </a:xfrm>
          <a:custGeom>
            <a:avLst/>
            <a:gdLst/>
            <a:ahLst/>
            <a:cxnLst/>
            <a:rect l="l" t="t" r="r" b="b"/>
            <a:pathLst>
              <a:path w="2948" h="2895" extrusionOk="0">
                <a:moveTo>
                  <a:pt x="294" y="0"/>
                </a:moveTo>
                <a:cubicBezTo>
                  <a:pt x="227" y="0"/>
                  <a:pt x="160" y="28"/>
                  <a:pt x="111" y="83"/>
                </a:cubicBezTo>
                <a:cubicBezTo>
                  <a:pt x="0" y="182"/>
                  <a:pt x="0" y="348"/>
                  <a:pt x="111" y="458"/>
                </a:cubicBezTo>
                <a:lnTo>
                  <a:pt x="1093" y="1452"/>
                </a:lnTo>
                <a:lnTo>
                  <a:pt x="111" y="2434"/>
                </a:lnTo>
                <a:cubicBezTo>
                  <a:pt x="0" y="2544"/>
                  <a:pt x="0" y="2710"/>
                  <a:pt x="111" y="2820"/>
                </a:cubicBezTo>
                <a:cubicBezTo>
                  <a:pt x="160" y="2870"/>
                  <a:pt x="227" y="2895"/>
                  <a:pt x="294" y="2895"/>
                </a:cubicBezTo>
                <a:cubicBezTo>
                  <a:pt x="362" y="2895"/>
                  <a:pt x="431" y="2870"/>
                  <a:pt x="486" y="2820"/>
                </a:cubicBezTo>
                <a:lnTo>
                  <a:pt x="1479" y="1827"/>
                </a:lnTo>
                <a:lnTo>
                  <a:pt x="2462" y="2820"/>
                </a:lnTo>
                <a:cubicBezTo>
                  <a:pt x="2517" y="2870"/>
                  <a:pt x="2586" y="2895"/>
                  <a:pt x="2655" y="2895"/>
                </a:cubicBezTo>
                <a:cubicBezTo>
                  <a:pt x="2724" y="2895"/>
                  <a:pt x="2793" y="2870"/>
                  <a:pt x="2848" y="2820"/>
                </a:cubicBezTo>
                <a:cubicBezTo>
                  <a:pt x="2947" y="2710"/>
                  <a:pt x="2947" y="2544"/>
                  <a:pt x="2848" y="2434"/>
                </a:cubicBezTo>
                <a:lnTo>
                  <a:pt x="1855" y="1452"/>
                </a:lnTo>
                <a:lnTo>
                  <a:pt x="2848" y="458"/>
                </a:lnTo>
                <a:cubicBezTo>
                  <a:pt x="2947" y="348"/>
                  <a:pt x="2947" y="182"/>
                  <a:pt x="2848" y="83"/>
                </a:cubicBezTo>
                <a:cubicBezTo>
                  <a:pt x="2793" y="28"/>
                  <a:pt x="2724" y="0"/>
                  <a:pt x="2655" y="0"/>
                </a:cubicBezTo>
                <a:cubicBezTo>
                  <a:pt x="2586" y="0"/>
                  <a:pt x="2517" y="28"/>
                  <a:pt x="2462" y="83"/>
                </a:cubicBezTo>
                <a:lnTo>
                  <a:pt x="1479" y="1065"/>
                </a:lnTo>
                <a:lnTo>
                  <a:pt x="486" y="83"/>
                </a:lnTo>
                <a:cubicBezTo>
                  <a:pt x="431" y="28"/>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rot="-5400000">
            <a:off x="400450" y="4004572"/>
            <a:ext cx="192099" cy="188653"/>
          </a:xfrm>
          <a:custGeom>
            <a:avLst/>
            <a:gdLst/>
            <a:ahLst/>
            <a:cxnLst/>
            <a:rect l="l" t="t" r="r" b="b"/>
            <a:pathLst>
              <a:path w="2948" h="2895" extrusionOk="0">
                <a:moveTo>
                  <a:pt x="294" y="0"/>
                </a:moveTo>
                <a:cubicBezTo>
                  <a:pt x="227" y="0"/>
                  <a:pt x="160" y="25"/>
                  <a:pt x="111" y="75"/>
                </a:cubicBezTo>
                <a:cubicBezTo>
                  <a:pt x="0" y="185"/>
                  <a:pt x="0" y="350"/>
                  <a:pt x="111" y="461"/>
                </a:cubicBezTo>
                <a:lnTo>
                  <a:pt x="1093" y="1443"/>
                </a:lnTo>
                <a:lnTo>
                  <a:pt x="111" y="2437"/>
                </a:lnTo>
                <a:cubicBezTo>
                  <a:pt x="0" y="2547"/>
                  <a:pt x="0" y="2712"/>
                  <a:pt x="111" y="2812"/>
                </a:cubicBezTo>
                <a:cubicBezTo>
                  <a:pt x="160" y="2867"/>
                  <a:pt x="227" y="2895"/>
                  <a:pt x="294" y="2895"/>
                </a:cubicBezTo>
                <a:cubicBezTo>
                  <a:pt x="362" y="2895"/>
                  <a:pt x="431" y="2867"/>
                  <a:pt x="486" y="2812"/>
                </a:cubicBezTo>
                <a:lnTo>
                  <a:pt x="1479" y="1829"/>
                </a:lnTo>
                <a:lnTo>
                  <a:pt x="2462" y="2812"/>
                </a:lnTo>
                <a:cubicBezTo>
                  <a:pt x="2517" y="2867"/>
                  <a:pt x="2586" y="2895"/>
                  <a:pt x="2655" y="2895"/>
                </a:cubicBezTo>
                <a:cubicBezTo>
                  <a:pt x="2724" y="2895"/>
                  <a:pt x="2793" y="2867"/>
                  <a:pt x="2848" y="2812"/>
                </a:cubicBezTo>
                <a:cubicBezTo>
                  <a:pt x="2947" y="2712"/>
                  <a:pt x="2947" y="2547"/>
                  <a:pt x="2848" y="2437"/>
                </a:cubicBezTo>
                <a:lnTo>
                  <a:pt x="1855" y="1443"/>
                </a:lnTo>
                <a:lnTo>
                  <a:pt x="2848" y="461"/>
                </a:lnTo>
                <a:cubicBezTo>
                  <a:pt x="2947" y="350"/>
                  <a:pt x="2947" y="185"/>
                  <a:pt x="2848" y="75"/>
                </a:cubicBezTo>
                <a:cubicBezTo>
                  <a:pt x="2793" y="25"/>
                  <a:pt x="2724" y="0"/>
                  <a:pt x="2655" y="0"/>
                </a:cubicBezTo>
                <a:cubicBezTo>
                  <a:pt x="2586" y="0"/>
                  <a:pt x="2517" y="25"/>
                  <a:pt x="2462" y="75"/>
                </a:cubicBezTo>
                <a:lnTo>
                  <a:pt x="1479" y="1068"/>
                </a:lnTo>
                <a:lnTo>
                  <a:pt x="486" y="75"/>
                </a:lnTo>
                <a:cubicBezTo>
                  <a:pt x="431" y="25"/>
                  <a:pt x="362"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9"/>
          <p:cNvGrpSpPr/>
          <p:nvPr/>
        </p:nvGrpSpPr>
        <p:grpSpPr>
          <a:xfrm>
            <a:off x="713225" y="-66200"/>
            <a:ext cx="409625" cy="1329814"/>
            <a:chOff x="713225" y="-66200"/>
            <a:chExt cx="409625" cy="1329814"/>
          </a:xfrm>
        </p:grpSpPr>
        <p:sp>
          <p:nvSpPr>
            <p:cNvPr id="336" name="Google Shape;336;p9"/>
            <p:cNvSpPr/>
            <p:nvPr/>
          </p:nvSpPr>
          <p:spPr>
            <a:xfrm>
              <a:off x="1122795"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1041013"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959231"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876844" y="-66200"/>
              <a:ext cx="55" cy="1329814"/>
            </a:xfrm>
            <a:custGeom>
              <a:avLst/>
              <a:gdLst/>
              <a:ahLst/>
              <a:cxnLst/>
              <a:rect l="l" t="t" r="r" b="b"/>
              <a:pathLst>
                <a:path w="1" h="24228" fill="none" extrusionOk="0">
                  <a:moveTo>
                    <a:pt x="0" y="0"/>
                  </a:moveTo>
                  <a:lnTo>
                    <a:pt x="0"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795007"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713225" y="-66200"/>
              <a:ext cx="55" cy="1329814"/>
            </a:xfrm>
            <a:custGeom>
              <a:avLst/>
              <a:gdLst/>
              <a:ahLst/>
              <a:cxnLst/>
              <a:rect l="l" t="t" r="r" b="b"/>
              <a:pathLst>
                <a:path w="1" h="24228" fill="none" extrusionOk="0">
                  <a:moveTo>
                    <a:pt x="1" y="0"/>
                  </a:moveTo>
                  <a:lnTo>
                    <a:pt x="1" y="24228"/>
                  </a:lnTo>
                </a:path>
              </a:pathLst>
            </a:custGeom>
            <a:noFill/>
            <a:ln w="28575" cap="flat" cmpd="sng">
              <a:solidFill>
                <a:schemeClr val="accent6"/>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9"/>
          <p:cNvSpPr/>
          <p:nvPr/>
        </p:nvSpPr>
        <p:spPr>
          <a:xfrm rot="10800000">
            <a:off x="8889047" y="4093719"/>
            <a:ext cx="351899" cy="1109673"/>
          </a:xfrm>
          <a:custGeom>
            <a:avLst/>
            <a:gdLst/>
            <a:ahLst/>
            <a:cxnLst/>
            <a:rect l="l" t="t" r="r" b="b"/>
            <a:pathLst>
              <a:path w="10718" h="33798" extrusionOk="0">
                <a:moveTo>
                  <a:pt x="1" y="1"/>
                </a:moveTo>
                <a:lnTo>
                  <a:pt x="1" y="28445"/>
                </a:lnTo>
                <a:cubicBezTo>
                  <a:pt x="1" y="31403"/>
                  <a:pt x="2407" y="33798"/>
                  <a:pt x="5365" y="33798"/>
                </a:cubicBezTo>
                <a:cubicBezTo>
                  <a:pt x="8323" y="33798"/>
                  <a:pt x="10718" y="31403"/>
                  <a:pt x="10718" y="28445"/>
                </a:cubicBezTo>
                <a:lnTo>
                  <a:pt x="107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3"/>
        <p:cNvGrpSpPr/>
        <p:nvPr/>
      </p:nvGrpSpPr>
      <p:grpSpPr>
        <a:xfrm>
          <a:off x="0" y="0"/>
          <a:ext cx="0" cy="0"/>
          <a:chOff x="0" y="0"/>
          <a:chExt cx="0" cy="0"/>
        </a:xfrm>
      </p:grpSpPr>
      <p:grpSp>
        <p:nvGrpSpPr>
          <p:cNvPr id="344" name="Google Shape;344;p10"/>
          <p:cNvGrpSpPr/>
          <p:nvPr/>
        </p:nvGrpSpPr>
        <p:grpSpPr>
          <a:xfrm>
            <a:off x="7430591" y="1514831"/>
            <a:ext cx="1651070" cy="1651662"/>
            <a:chOff x="1425475" y="2707650"/>
            <a:chExt cx="766300" cy="766575"/>
          </a:xfrm>
        </p:grpSpPr>
        <p:sp>
          <p:nvSpPr>
            <p:cNvPr id="345" name="Google Shape;345;p10"/>
            <p:cNvSpPr/>
            <p:nvPr/>
          </p:nvSpPr>
          <p:spPr>
            <a:xfrm>
              <a:off x="1471275" y="2753725"/>
              <a:ext cx="541150" cy="541125"/>
            </a:xfrm>
            <a:custGeom>
              <a:avLst/>
              <a:gdLst/>
              <a:ahLst/>
              <a:cxnLst/>
              <a:rect l="l" t="t" r="r" b="b"/>
              <a:pathLst>
                <a:path w="21646" h="21645" extrusionOk="0">
                  <a:moveTo>
                    <a:pt x="20784" y="0"/>
                  </a:moveTo>
                  <a:lnTo>
                    <a:pt x="1" y="20773"/>
                  </a:lnTo>
                  <a:cubicBezTo>
                    <a:pt x="155" y="21071"/>
                    <a:pt x="321" y="21358"/>
                    <a:pt x="508" y="21645"/>
                  </a:cubicBezTo>
                  <a:lnTo>
                    <a:pt x="21645" y="497"/>
                  </a:lnTo>
                  <a:cubicBezTo>
                    <a:pt x="21369" y="320"/>
                    <a:pt x="21071" y="155"/>
                    <a:pt x="20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0"/>
            <p:cNvSpPr/>
            <p:nvPr/>
          </p:nvSpPr>
          <p:spPr>
            <a:xfrm>
              <a:off x="1499425" y="2781875"/>
              <a:ext cx="554925" cy="554925"/>
            </a:xfrm>
            <a:custGeom>
              <a:avLst/>
              <a:gdLst/>
              <a:ahLst/>
              <a:cxnLst/>
              <a:rect l="l" t="t" r="r" b="b"/>
              <a:pathLst>
                <a:path w="22197" h="22197" extrusionOk="0">
                  <a:moveTo>
                    <a:pt x="21435" y="0"/>
                  </a:moveTo>
                  <a:lnTo>
                    <a:pt x="0" y="21424"/>
                  </a:lnTo>
                  <a:cubicBezTo>
                    <a:pt x="188" y="21689"/>
                    <a:pt x="398" y="21943"/>
                    <a:pt x="608" y="22197"/>
                  </a:cubicBezTo>
                  <a:lnTo>
                    <a:pt x="22197" y="596"/>
                  </a:lnTo>
                  <a:cubicBezTo>
                    <a:pt x="21954" y="387"/>
                    <a:pt x="21700" y="188"/>
                    <a:pt x="21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0"/>
            <p:cNvSpPr/>
            <p:nvPr/>
          </p:nvSpPr>
          <p:spPr>
            <a:xfrm>
              <a:off x="1532525" y="2814975"/>
              <a:ext cx="559075" cy="558800"/>
            </a:xfrm>
            <a:custGeom>
              <a:avLst/>
              <a:gdLst/>
              <a:ahLst/>
              <a:cxnLst/>
              <a:rect l="l" t="t" r="r" b="b"/>
              <a:pathLst>
                <a:path w="22363" h="22352" extrusionOk="0">
                  <a:moveTo>
                    <a:pt x="21679" y="1"/>
                  </a:moveTo>
                  <a:lnTo>
                    <a:pt x="1" y="21678"/>
                  </a:lnTo>
                  <a:cubicBezTo>
                    <a:pt x="67" y="21745"/>
                    <a:pt x="133" y="21811"/>
                    <a:pt x="200" y="21877"/>
                  </a:cubicBezTo>
                  <a:cubicBezTo>
                    <a:pt x="365" y="22043"/>
                    <a:pt x="531" y="22197"/>
                    <a:pt x="696" y="22352"/>
                  </a:cubicBezTo>
                  <a:lnTo>
                    <a:pt x="22363" y="696"/>
                  </a:lnTo>
                  <a:cubicBezTo>
                    <a:pt x="22208" y="531"/>
                    <a:pt x="22043" y="354"/>
                    <a:pt x="21877" y="199"/>
                  </a:cubicBezTo>
                  <a:cubicBezTo>
                    <a:pt x="21811" y="133"/>
                    <a:pt x="21745" y="67"/>
                    <a:pt x="2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0"/>
            <p:cNvSpPr/>
            <p:nvPr/>
          </p:nvSpPr>
          <p:spPr>
            <a:xfrm>
              <a:off x="1570625" y="2853050"/>
              <a:ext cx="553000" cy="553025"/>
            </a:xfrm>
            <a:custGeom>
              <a:avLst/>
              <a:gdLst/>
              <a:ahLst/>
              <a:cxnLst/>
              <a:rect l="l" t="t" r="r" b="b"/>
              <a:pathLst>
                <a:path w="22120" h="22121" extrusionOk="0">
                  <a:moveTo>
                    <a:pt x="21534" y="1"/>
                  </a:moveTo>
                  <a:lnTo>
                    <a:pt x="0" y="21535"/>
                  </a:lnTo>
                  <a:cubicBezTo>
                    <a:pt x="265" y="21745"/>
                    <a:pt x="519" y="21932"/>
                    <a:pt x="784" y="22120"/>
                  </a:cubicBezTo>
                  <a:lnTo>
                    <a:pt x="22119" y="785"/>
                  </a:lnTo>
                  <a:cubicBezTo>
                    <a:pt x="21943" y="520"/>
                    <a:pt x="21744" y="255"/>
                    <a:pt x="215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0"/>
            <p:cNvSpPr/>
            <p:nvPr/>
          </p:nvSpPr>
          <p:spPr>
            <a:xfrm>
              <a:off x="1432650" y="2715100"/>
              <a:ext cx="479050" cy="479050"/>
            </a:xfrm>
            <a:custGeom>
              <a:avLst/>
              <a:gdLst/>
              <a:ahLst/>
              <a:cxnLst/>
              <a:rect l="l" t="t" r="r" b="b"/>
              <a:pathLst>
                <a:path w="19162" h="19162" extrusionOk="0">
                  <a:moveTo>
                    <a:pt x="18058" y="0"/>
                  </a:moveTo>
                  <a:lnTo>
                    <a:pt x="0" y="18058"/>
                  </a:lnTo>
                  <a:cubicBezTo>
                    <a:pt x="78" y="18433"/>
                    <a:pt x="166" y="18797"/>
                    <a:pt x="265" y="19161"/>
                  </a:cubicBezTo>
                  <a:lnTo>
                    <a:pt x="19161" y="265"/>
                  </a:lnTo>
                  <a:cubicBezTo>
                    <a:pt x="18797" y="166"/>
                    <a:pt x="18433" y="77"/>
                    <a:pt x="180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0"/>
            <p:cNvSpPr/>
            <p:nvPr/>
          </p:nvSpPr>
          <p:spPr>
            <a:xfrm>
              <a:off x="1448650" y="2731100"/>
              <a:ext cx="516575" cy="516300"/>
            </a:xfrm>
            <a:custGeom>
              <a:avLst/>
              <a:gdLst/>
              <a:ahLst/>
              <a:cxnLst/>
              <a:rect l="l" t="t" r="r" b="b"/>
              <a:pathLst>
                <a:path w="20663" h="20652" extrusionOk="0">
                  <a:moveTo>
                    <a:pt x="19691" y="0"/>
                  </a:moveTo>
                  <a:lnTo>
                    <a:pt x="1" y="19680"/>
                  </a:lnTo>
                  <a:cubicBezTo>
                    <a:pt x="122" y="20011"/>
                    <a:pt x="254" y="20331"/>
                    <a:pt x="398" y="20651"/>
                  </a:cubicBezTo>
                  <a:lnTo>
                    <a:pt x="20663" y="398"/>
                  </a:lnTo>
                  <a:cubicBezTo>
                    <a:pt x="20343" y="254"/>
                    <a:pt x="20012" y="122"/>
                    <a:pt x="19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0"/>
            <p:cNvSpPr/>
            <p:nvPr/>
          </p:nvSpPr>
          <p:spPr>
            <a:xfrm>
              <a:off x="1425475" y="2707650"/>
              <a:ext cx="425525" cy="425775"/>
            </a:xfrm>
            <a:custGeom>
              <a:avLst/>
              <a:gdLst/>
              <a:ahLst/>
              <a:cxnLst/>
              <a:rect l="l" t="t" r="r" b="b"/>
              <a:pathLst>
                <a:path w="17021" h="17031" extrusionOk="0">
                  <a:moveTo>
                    <a:pt x="15740" y="0"/>
                  </a:moveTo>
                  <a:lnTo>
                    <a:pt x="0" y="15751"/>
                  </a:lnTo>
                  <a:cubicBezTo>
                    <a:pt x="11" y="16181"/>
                    <a:pt x="34" y="16601"/>
                    <a:pt x="89" y="17031"/>
                  </a:cubicBezTo>
                  <a:lnTo>
                    <a:pt x="17020" y="88"/>
                  </a:lnTo>
                  <a:cubicBezTo>
                    <a:pt x="16601" y="44"/>
                    <a:pt x="16170" y="11"/>
                    <a:pt x="15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0"/>
            <p:cNvSpPr/>
            <p:nvPr/>
          </p:nvSpPr>
          <p:spPr>
            <a:xfrm>
              <a:off x="1662225" y="2944400"/>
              <a:ext cx="509950" cy="510225"/>
            </a:xfrm>
            <a:custGeom>
              <a:avLst/>
              <a:gdLst/>
              <a:ahLst/>
              <a:cxnLst/>
              <a:rect l="l" t="t" r="r" b="b"/>
              <a:pathLst>
                <a:path w="20398" h="20409" extrusionOk="0">
                  <a:moveTo>
                    <a:pt x="20023" y="0"/>
                  </a:moveTo>
                  <a:lnTo>
                    <a:pt x="1" y="20033"/>
                  </a:lnTo>
                  <a:cubicBezTo>
                    <a:pt x="321" y="20166"/>
                    <a:pt x="663" y="20287"/>
                    <a:pt x="994" y="20409"/>
                  </a:cubicBezTo>
                  <a:lnTo>
                    <a:pt x="20398" y="1005"/>
                  </a:lnTo>
                  <a:cubicBezTo>
                    <a:pt x="20288" y="663"/>
                    <a:pt x="20166" y="331"/>
                    <a:pt x="200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0"/>
            <p:cNvSpPr/>
            <p:nvPr/>
          </p:nvSpPr>
          <p:spPr>
            <a:xfrm>
              <a:off x="1950575" y="3233025"/>
              <a:ext cx="214150" cy="213875"/>
            </a:xfrm>
            <a:custGeom>
              <a:avLst/>
              <a:gdLst/>
              <a:ahLst/>
              <a:cxnLst/>
              <a:rect l="l" t="t" r="r" b="b"/>
              <a:pathLst>
                <a:path w="8566" h="8555" extrusionOk="0">
                  <a:moveTo>
                    <a:pt x="8566" y="1"/>
                  </a:moveTo>
                  <a:lnTo>
                    <a:pt x="1" y="8555"/>
                  </a:lnTo>
                  <a:cubicBezTo>
                    <a:pt x="1016" y="8157"/>
                    <a:pt x="1999" y="7638"/>
                    <a:pt x="2926" y="7009"/>
                  </a:cubicBezTo>
                  <a:lnTo>
                    <a:pt x="7010" y="2914"/>
                  </a:lnTo>
                  <a:cubicBezTo>
                    <a:pt x="7639" y="1987"/>
                    <a:pt x="8157" y="1016"/>
                    <a:pt x="85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0"/>
            <p:cNvSpPr/>
            <p:nvPr/>
          </p:nvSpPr>
          <p:spPr>
            <a:xfrm>
              <a:off x="1426300" y="2708750"/>
              <a:ext cx="353500" cy="353225"/>
            </a:xfrm>
            <a:custGeom>
              <a:avLst/>
              <a:gdLst/>
              <a:ahLst/>
              <a:cxnLst/>
              <a:rect l="l" t="t" r="r" b="b"/>
              <a:pathLst>
                <a:path w="14140" h="14129" extrusionOk="0">
                  <a:moveTo>
                    <a:pt x="14140" y="0"/>
                  </a:moveTo>
                  <a:lnTo>
                    <a:pt x="14140" y="0"/>
                  </a:lnTo>
                  <a:cubicBezTo>
                    <a:pt x="13610" y="33"/>
                    <a:pt x="13091" y="100"/>
                    <a:pt x="12572" y="199"/>
                  </a:cubicBezTo>
                  <a:lnTo>
                    <a:pt x="199" y="12561"/>
                  </a:lnTo>
                  <a:cubicBezTo>
                    <a:pt x="100" y="13080"/>
                    <a:pt x="34" y="13610"/>
                    <a:pt x="1" y="14128"/>
                  </a:cubicBezTo>
                  <a:lnTo>
                    <a:pt x="141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0"/>
            <p:cNvSpPr/>
            <p:nvPr/>
          </p:nvSpPr>
          <p:spPr>
            <a:xfrm>
              <a:off x="1444225" y="2726400"/>
              <a:ext cx="245075" cy="245350"/>
            </a:xfrm>
            <a:custGeom>
              <a:avLst/>
              <a:gdLst/>
              <a:ahLst/>
              <a:cxnLst/>
              <a:rect l="l" t="t" r="r" b="b"/>
              <a:pathLst>
                <a:path w="9803" h="9814" extrusionOk="0">
                  <a:moveTo>
                    <a:pt x="9802" y="1"/>
                  </a:moveTo>
                  <a:cubicBezTo>
                    <a:pt x="8997" y="266"/>
                    <a:pt x="8202" y="608"/>
                    <a:pt x="7429" y="1005"/>
                  </a:cubicBezTo>
                  <a:lnTo>
                    <a:pt x="994" y="7440"/>
                  </a:lnTo>
                  <a:cubicBezTo>
                    <a:pt x="597" y="8202"/>
                    <a:pt x="266" y="8996"/>
                    <a:pt x="1" y="9813"/>
                  </a:cubicBezTo>
                  <a:lnTo>
                    <a:pt x="98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0"/>
            <p:cNvSpPr/>
            <p:nvPr/>
          </p:nvSpPr>
          <p:spPr>
            <a:xfrm>
              <a:off x="1779500" y="3061675"/>
              <a:ext cx="412275" cy="412550"/>
            </a:xfrm>
            <a:custGeom>
              <a:avLst/>
              <a:gdLst/>
              <a:ahLst/>
              <a:cxnLst/>
              <a:rect l="l" t="t" r="r" b="b"/>
              <a:pathLst>
                <a:path w="16491" h="16502" extrusionOk="0">
                  <a:moveTo>
                    <a:pt x="16446" y="0"/>
                  </a:moveTo>
                  <a:lnTo>
                    <a:pt x="1" y="16457"/>
                  </a:lnTo>
                  <a:cubicBezTo>
                    <a:pt x="442" y="16490"/>
                    <a:pt x="884" y="16501"/>
                    <a:pt x="1325" y="16501"/>
                  </a:cubicBezTo>
                  <a:lnTo>
                    <a:pt x="16491" y="1325"/>
                  </a:lnTo>
                  <a:cubicBezTo>
                    <a:pt x="16491" y="883"/>
                    <a:pt x="16480" y="442"/>
                    <a:pt x="16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0"/>
            <p:cNvSpPr/>
            <p:nvPr/>
          </p:nvSpPr>
          <p:spPr>
            <a:xfrm>
              <a:off x="1853450" y="3135900"/>
              <a:ext cx="335850" cy="335825"/>
            </a:xfrm>
            <a:custGeom>
              <a:avLst/>
              <a:gdLst/>
              <a:ahLst/>
              <a:cxnLst/>
              <a:rect l="l" t="t" r="r" b="b"/>
              <a:pathLst>
                <a:path w="13434" h="13433" extrusionOk="0">
                  <a:moveTo>
                    <a:pt x="13433" y="0"/>
                  </a:moveTo>
                  <a:lnTo>
                    <a:pt x="1" y="13433"/>
                  </a:lnTo>
                  <a:cubicBezTo>
                    <a:pt x="552" y="13367"/>
                    <a:pt x="1104" y="13267"/>
                    <a:pt x="1656" y="13146"/>
                  </a:cubicBezTo>
                  <a:lnTo>
                    <a:pt x="13146" y="1656"/>
                  </a:lnTo>
                  <a:cubicBezTo>
                    <a:pt x="13268" y="1104"/>
                    <a:pt x="13367" y="552"/>
                    <a:pt x="13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0"/>
            <p:cNvSpPr/>
            <p:nvPr/>
          </p:nvSpPr>
          <p:spPr>
            <a:xfrm>
              <a:off x="1716875" y="2999025"/>
              <a:ext cx="469650" cy="469950"/>
            </a:xfrm>
            <a:custGeom>
              <a:avLst/>
              <a:gdLst/>
              <a:ahLst/>
              <a:cxnLst/>
              <a:rect l="l" t="t" r="r" b="b"/>
              <a:pathLst>
                <a:path w="18786" h="18798" extrusionOk="0">
                  <a:moveTo>
                    <a:pt x="18554" y="1"/>
                  </a:moveTo>
                  <a:lnTo>
                    <a:pt x="0" y="18566"/>
                  </a:lnTo>
                  <a:cubicBezTo>
                    <a:pt x="375" y="18654"/>
                    <a:pt x="751" y="18731"/>
                    <a:pt x="1137" y="18798"/>
                  </a:cubicBezTo>
                  <a:lnTo>
                    <a:pt x="18786" y="1138"/>
                  </a:lnTo>
                  <a:cubicBezTo>
                    <a:pt x="18720" y="762"/>
                    <a:pt x="18653" y="376"/>
                    <a:pt x="18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0"/>
            <p:cNvSpPr/>
            <p:nvPr/>
          </p:nvSpPr>
          <p:spPr>
            <a:xfrm>
              <a:off x="1613650" y="2896100"/>
              <a:ext cx="537275" cy="537000"/>
            </a:xfrm>
            <a:custGeom>
              <a:avLst/>
              <a:gdLst/>
              <a:ahLst/>
              <a:cxnLst/>
              <a:rect l="l" t="t" r="r" b="b"/>
              <a:pathLst>
                <a:path w="21491" h="21480" extrusionOk="0">
                  <a:moveTo>
                    <a:pt x="21005" y="1"/>
                  </a:moveTo>
                  <a:lnTo>
                    <a:pt x="1" y="20994"/>
                  </a:lnTo>
                  <a:cubicBezTo>
                    <a:pt x="288" y="21171"/>
                    <a:pt x="586" y="21336"/>
                    <a:pt x="884" y="21480"/>
                  </a:cubicBezTo>
                  <a:lnTo>
                    <a:pt x="21491" y="884"/>
                  </a:lnTo>
                  <a:cubicBezTo>
                    <a:pt x="21336" y="586"/>
                    <a:pt x="21171" y="288"/>
                    <a:pt x="210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10"/>
          <p:cNvSpPr/>
          <p:nvPr/>
        </p:nvSpPr>
        <p:spPr>
          <a:xfrm>
            <a:off x="6562000" y="-871850"/>
            <a:ext cx="3136200" cy="3136200"/>
          </a:xfrm>
          <a:prstGeom prst="ellipse">
            <a:avLst/>
          </a:prstGeom>
          <a:solidFill>
            <a:srgbClr val="F4F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0"/>
          <p:cNvGrpSpPr/>
          <p:nvPr/>
        </p:nvGrpSpPr>
        <p:grpSpPr>
          <a:xfrm rot="10800000">
            <a:off x="8618550" y="3485875"/>
            <a:ext cx="933300" cy="933300"/>
            <a:chOff x="-763875" y="1722750"/>
            <a:chExt cx="933300" cy="933300"/>
          </a:xfrm>
        </p:grpSpPr>
        <p:sp>
          <p:nvSpPr>
            <p:cNvPr id="362" name="Google Shape;362;p10"/>
            <p:cNvSpPr/>
            <p:nvPr/>
          </p:nvSpPr>
          <p:spPr>
            <a:xfrm>
              <a:off x="-763875" y="1722750"/>
              <a:ext cx="933300" cy="933300"/>
            </a:xfrm>
            <a:prstGeom prst="ellipse">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0"/>
            <p:cNvSpPr/>
            <p:nvPr/>
          </p:nvSpPr>
          <p:spPr>
            <a:xfrm>
              <a:off x="-679575" y="1807050"/>
              <a:ext cx="764700" cy="764700"/>
            </a:xfrm>
            <a:prstGeom prst="ellipse">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0"/>
            <p:cNvSpPr/>
            <p:nvPr/>
          </p:nvSpPr>
          <p:spPr>
            <a:xfrm>
              <a:off x="-594450" y="1892175"/>
              <a:ext cx="594600" cy="594300"/>
            </a:xfrm>
            <a:prstGeom prst="ellipse">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0"/>
            <p:cNvSpPr/>
            <p:nvPr/>
          </p:nvSpPr>
          <p:spPr>
            <a:xfrm>
              <a:off x="-514450" y="1972300"/>
              <a:ext cx="434700" cy="434400"/>
            </a:xfrm>
            <a:prstGeom prst="ellipse">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10"/>
          <p:cNvGrpSpPr/>
          <p:nvPr/>
        </p:nvGrpSpPr>
        <p:grpSpPr>
          <a:xfrm rot="5400000">
            <a:off x="8449245" y="1704124"/>
            <a:ext cx="1401819" cy="467543"/>
            <a:chOff x="1908650" y="3874300"/>
            <a:chExt cx="648750" cy="216375"/>
          </a:xfrm>
        </p:grpSpPr>
        <p:sp>
          <p:nvSpPr>
            <p:cNvPr id="367" name="Google Shape;367;p10"/>
            <p:cNvSpPr/>
            <p:nvPr/>
          </p:nvSpPr>
          <p:spPr>
            <a:xfrm>
              <a:off x="2449200" y="3874300"/>
              <a:ext cx="108200" cy="108200"/>
            </a:xfrm>
            <a:custGeom>
              <a:avLst/>
              <a:gdLst/>
              <a:ahLst/>
              <a:cxnLst/>
              <a:rect l="l" t="t" r="r" b="b"/>
              <a:pathLst>
                <a:path w="4328" h="4328" extrusionOk="0">
                  <a:moveTo>
                    <a:pt x="4327" y="1"/>
                  </a:moveTo>
                  <a:cubicBezTo>
                    <a:pt x="1943" y="1"/>
                    <a:pt x="1" y="1943"/>
                    <a:pt x="1" y="4327"/>
                  </a:cubicBezTo>
                  <a:cubicBezTo>
                    <a:pt x="2396"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0"/>
            <p:cNvSpPr/>
            <p:nvPr/>
          </p:nvSpPr>
          <p:spPr>
            <a:xfrm>
              <a:off x="2449200" y="3982475"/>
              <a:ext cx="108200" cy="108200"/>
            </a:xfrm>
            <a:custGeom>
              <a:avLst/>
              <a:gdLst/>
              <a:ahLst/>
              <a:cxnLst/>
              <a:rect l="l" t="t" r="r" b="b"/>
              <a:pathLst>
                <a:path w="4328" h="4328" extrusionOk="0">
                  <a:moveTo>
                    <a:pt x="1" y="0"/>
                  </a:moveTo>
                  <a:cubicBezTo>
                    <a:pt x="1" y="2396"/>
                    <a:pt x="1943" y="4327"/>
                    <a:pt x="4327" y="4327"/>
                  </a:cubicBezTo>
                  <a:cubicBezTo>
                    <a:pt x="4327" y="1943"/>
                    <a:pt x="2396"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0"/>
            <p:cNvSpPr/>
            <p:nvPr/>
          </p:nvSpPr>
          <p:spPr>
            <a:xfrm>
              <a:off x="2341025" y="3874300"/>
              <a:ext cx="108200" cy="108200"/>
            </a:xfrm>
            <a:custGeom>
              <a:avLst/>
              <a:gdLst/>
              <a:ahLst/>
              <a:cxnLst/>
              <a:rect l="l" t="t" r="r" b="b"/>
              <a:pathLst>
                <a:path w="4328" h="4328" extrusionOk="0">
                  <a:moveTo>
                    <a:pt x="1" y="1"/>
                  </a:moveTo>
                  <a:cubicBezTo>
                    <a:pt x="1" y="2396"/>
                    <a:pt x="1943" y="4327"/>
                    <a:pt x="4328" y="4327"/>
                  </a:cubicBezTo>
                  <a:cubicBezTo>
                    <a:pt x="4328" y="1943"/>
                    <a:pt x="2396"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0"/>
            <p:cNvSpPr/>
            <p:nvPr/>
          </p:nvSpPr>
          <p:spPr>
            <a:xfrm>
              <a:off x="2341025" y="3982475"/>
              <a:ext cx="108200" cy="108200"/>
            </a:xfrm>
            <a:custGeom>
              <a:avLst/>
              <a:gdLst/>
              <a:ahLst/>
              <a:cxnLst/>
              <a:rect l="l" t="t" r="r" b="b"/>
              <a:pathLst>
                <a:path w="4328" h="4328" extrusionOk="0">
                  <a:moveTo>
                    <a:pt x="4328" y="0"/>
                  </a:moveTo>
                  <a:cubicBezTo>
                    <a:pt x="1943" y="0"/>
                    <a:pt x="1" y="1943"/>
                    <a:pt x="1" y="4327"/>
                  </a:cubicBezTo>
                  <a:cubicBezTo>
                    <a:pt x="2396" y="4327"/>
                    <a:pt x="4328" y="2396"/>
                    <a:pt x="4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0"/>
            <p:cNvSpPr/>
            <p:nvPr/>
          </p:nvSpPr>
          <p:spPr>
            <a:xfrm>
              <a:off x="2233150" y="3874300"/>
              <a:ext cx="107900" cy="108200"/>
            </a:xfrm>
            <a:custGeom>
              <a:avLst/>
              <a:gdLst/>
              <a:ahLst/>
              <a:cxnLst/>
              <a:rect l="l" t="t" r="r" b="b"/>
              <a:pathLst>
                <a:path w="4316" h="4328" extrusionOk="0">
                  <a:moveTo>
                    <a:pt x="4316" y="1"/>
                  </a:moveTo>
                  <a:cubicBezTo>
                    <a:pt x="1932" y="1"/>
                    <a:pt x="0" y="1943"/>
                    <a:pt x="0" y="4327"/>
                  </a:cubicBezTo>
                  <a:cubicBezTo>
                    <a:pt x="2384" y="4327"/>
                    <a:pt x="4316" y="2396"/>
                    <a:pt x="4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0"/>
            <p:cNvSpPr/>
            <p:nvPr/>
          </p:nvSpPr>
          <p:spPr>
            <a:xfrm>
              <a:off x="2233150" y="3982475"/>
              <a:ext cx="107900" cy="108200"/>
            </a:xfrm>
            <a:custGeom>
              <a:avLst/>
              <a:gdLst/>
              <a:ahLst/>
              <a:cxnLst/>
              <a:rect l="l" t="t" r="r" b="b"/>
              <a:pathLst>
                <a:path w="4316" h="4328" extrusionOk="0">
                  <a:moveTo>
                    <a:pt x="0" y="0"/>
                  </a:moveTo>
                  <a:cubicBezTo>
                    <a:pt x="0" y="2396"/>
                    <a:pt x="1932" y="4327"/>
                    <a:pt x="4316" y="4327"/>
                  </a:cubicBezTo>
                  <a:cubicBezTo>
                    <a:pt x="4316" y="1943"/>
                    <a:pt x="2384"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0"/>
            <p:cNvSpPr/>
            <p:nvPr/>
          </p:nvSpPr>
          <p:spPr>
            <a:xfrm>
              <a:off x="2124975" y="3874300"/>
              <a:ext cx="107925" cy="108200"/>
            </a:xfrm>
            <a:custGeom>
              <a:avLst/>
              <a:gdLst/>
              <a:ahLst/>
              <a:cxnLst/>
              <a:rect l="l" t="t" r="r" b="b"/>
              <a:pathLst>
                <a:path w="4317" h="4328" extrusionOk="0">
                  <a:moveTo>
                    <a:pt x="0" y="1"/>
                  </a:moveTo>
                  <a:cubicBezTo>
                    <a:pt x="0" y="2396"/>
                    <a:pt x="1932" y="4327"/>
                    <a:pt x="4316" y="4327"/>
                  </a:cubicBezTo>
                  <a:cubicBezTo>
                    <a:pt x="4316" y="1943"/>
                    <a:pt x="2385"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0"/>
            <p:cNvSpPr/>
            <p:nvPr/>
          </p:nvSpPr>
          <p:spPr>
            <a:xfrm>
              <a:off x="2124975" y="3982475"/>
              <a:ext cx="107925" cy="108200"/>
            </a:xfrm>
            <a:custGeom>
              <a:avLst/>
              <a:gdLst/>
              <a:ahLst/>
              <a:cxnLst/>
              <a:rect l="l" t="t" r="r" b="b"/>
              <a:pathLst>
                <a:path w="4317" h="4328" extrusionOk="0">
                  <a:moveTo>
                    <a:pt x="4316" y="0"/>
                  </a:moveTo>
                  <a:cubicBezTo>
                    <a:pt x="1932" y="0"/>
                    <a:pt x="0" y="1943"/>
                    <a:pt x="0" y="4327"/>
                  </a:cubicBezTo>
                  <a:cubicBezTo>
                    <a:pt x="2385" y="4327"/>
                    <a:pt x="4316" y="2396"/>
                    <a:pt x="4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0"/>
            <p:cNvSpPr/>
            <p:nvPr/>
          </p:nvSpPr>
          <p:spPr>
            <a:xfrm>
              <a:off x="2016800" y="3874300"/>
              <a:ext cx="108200" cy="108200"/>
            </a:xfrm>
            <a:custGeom>
              <a:avLst/>
              <a:gdLst/>
              <a:ahLst/>
              <a:cxnLst/>
              <a:rect l="l" t="t" r="r" b="b"/>
              <a:pathLst>
                <a:path w="4328" h="4328" extrusionOk="0">
                  <a:moveTo>
                    <a:pt x="4327" y="1"/>
                  </a:moveTo>
                  <a:cubicBezTo>
                    <a:pt x="1932" y="1"/>
                    <a:pt x="1" y="1943"/>
                    <a:pt x="1" y="4327"/>
                  </a:cubicBezTo>
                  <a:cubicBezTo>
                    <a:pt x="2385" y="4327"/>
                    <a:pt x="4327" y="2396"/>
                    <a:pt x="4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0"/>
            <p:cNvSpPr/>
            <p:nvPr/>
          </p:nvSpPr>
          <p:spPr>
            <a:xfrm>
              <a:off x="2016800" y="3982475"/>
              <a:ext cx="108200" cy="108200"/>
            </a:xfrm>
            <a:custGeom>
              <a:avLst/>
              <a:gdLst/>
              <a:ahLst/>
              <a:cxnLst/>
              <a:rect l="l" t="t" r="r" b="b"/>
              <a:pathLst>
                <a:path w="4328" h="4328" extrusionOk="0">
                  <a:moveTo>
                    <a:pt x="1" y="0"/>
                  </a:moveTo>
                  <a:cubicBezTo>
                    <a:pt x="1" y="2396"/>
                    <a:pt x="1932" y="4327"/>
                    <a:pt x="4327" y="4327"/>
                  </a:cubicBezTo>
                  <a:cubicBezTo>
                    <a:pt x="4327" y="1943"/>
                    <a:pt x="2385"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0"/>
            <p:cNvSpPr/>
            <p:nvPr/>
          </p:nvSpPr>
          <p:spPr>
            <a:xfrm>
              <a:off x="1908650" y="3874300"/>
              <a:ext cx="108175" cy="108200"/>
            </a:xfrm>
            <a:custGeom>
              <a:avLst/>
              <a:gdLst/>
              <a:ahLst/>
              <a:cxnLst/>
              <a:rect l="l" t="t" r="r" b="b"/>
              <a:pathLst>
                <a:path w="4327" h="4328" extrusionOk="0">
                  <a:moveTo>
                    <a:pt x="0" y="1"/>
                  </a:moveTo>
                  <a:cubicBezTo>
                    <a:pt x="0" y="2396"/>
                    <a:pt x="1932" y="4327"/>
                    <a:pt x="4327" y="4327"/>
                  </a:cubicBezTo>
                  <a:cubicBezTo>
                    <a:pt x="4327" y="1943"/>
                    <a:pt x="2384"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0"/>
            <p:cNvSpPr/>
            <p:nvPr/>
          </p:nvSpPr>
          <p:spPr>
            <a:xfrm>
              <a:off x="1908650" y="3982475"/>
              <a:ext cx="108175" cy="108200"/>
            </a:xfrm>
            <a:custGeom>
              <a:avLst/>
              <a:gdLst/>
              <a:ahLst/>
              <a:cxnLst/>
              <a:rect l="l" t="t" r="r" b="b"/>
              <a:pathLst>
                <a:path w="4327" h="4328" extrusionOk="0">
                  <a:moveTo>
                    <a:pt x="4327" y="0"/>
                  </a:moveTo>
                  <a:cubicBezTo>
                    <a:pt x="1932" y="0"/>
                    <a:pt x="0" y="1943"/>
                    <a:pt x="0" y="4327"/>
                  </a:cubicBezTo>
                  <a:cubicBezTo>
                    <a:pt x="2384" y="4327"/>
                    <a:pt x="4327" y="2396"/>
                    <a:pt x="4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10"/>
          <p:cNvSpPr txBox="1">
            <a:spLocks noGrp="1"/>
          </p:cNvSpPr>
          <p:nvPr>
            <p:ph type="title"/>
          </p:nvPr>
        </p:nvSpPr>
        <p:spPr>
          <a:xfrm>
            <a:off x="3952275" y="539500"/>
            <a:ext cx="4236300" cy="777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80" name="Google Shape;380;p10"/>
          <p:cNvSpPr/>
          <p:nvPr/>
        </p:nvSpPr>
        <p:spPr>
          <a:xfrm rot="10800000">
            <a:off x="-580550" y="3293425"/>
            <a:ext cx="2089200" cy="2089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0"/>
          <p:cNvSpPr/>
          <p:nvPr/>
        </p:nvSpPr>
        <p:spPr>
          <a:xfrm rot="10800000">
            <a:off x="-401125" y="4294425"/>
            <a:ext cx="1255500" cy="1255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0"/>
          <p:cNvGrpSpPr/>
          <p:nvPr/>
        </p:nvGrpSpPr>
        <p:grpSpPr>
          <a:xfrm>
            <a:off x="386277" y="3744873"/>
            <a:ext cx="588125" cy="1530597"/>
            <a:chOff x="3457750" y="2714825"/>
            <a:chExt cx="373650" cy="972425"/>
          </a:xfrm>
        </p:grpSpPr>
        <p:sp>
          <p:nvSpPr>
            <p:cNvPr id="383" name="Google Shape;383;p10"/>
            <p:cNvSpPr/>
            <p:nvPr/>
          </p:nvSpPr>
          <p:spPr>
            <a:xfrm>
              <a:off x="3498875" y="2893625"/>
              <a:ext cx="25" cy="784800"/>
            </a:xfrm>
            <a:custGeom>
              <a:avLst/>
              <a:gdLst/>
              <a:ahLst/>
              <a:cxnLst/>
              <a:rect l="l" t="t" r="r" b="b"/>
              <a:pathLst>
                <a:path w="1" h="31392" fill="none" extrusionOk="0">
                  <a:moveTo>
                    <a:pt x="0" y="0"/>
                  </a:moveTo>
                  <a:lnTo>
                    <a:pt x="0" y="31391"/>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0"/>
            <p:cNvSpPr/>
            <p:nvPr/>
          </p:nvSpPr>
          <p:spPr>
            <a:xfrm>
              <a:off x="3549650" y="3159075"/>
              <a:ext cx="92450" cy="528175"/>
            </a:xfrm>
            <a:custGeom>
              <a:avLst/>
              <a:gdLst/>
              <a:ahLst/>
              <a:cxnLst/>
              <a:rect l="l" t="t" r="r" b="b"/>
              <a:pathLst>
                <a:path w="3698" h="21127" fill="none" extrusionOk="0">
                  <a:moveTo>
                    <a:pt x="3698" y="0"/>
                  </a:moveTo>
                  <a:lnTo>
                    <a:pt x="3698" y="0"/>
                  </a:lnTo>
                  <a:cubicBezTo>
                    <a:pt x="1325" y="2363"/>
                    <a:pt x="0" y="5585"/>
                    <a:pt x="0" y="8930"/>
                  </a:cubicBezTo>
                  <a:lnTo>
                    <a:pt x="0" y="21126"/>
                  </a:lnTo>
                </a:path>
              </a:pathLst>
            </a:custGeom>
            <a:noFill/>
            <a:ln w="19050" cap="flat" cmpd="sng">
              <a:solidFill>
                <a:srgbClr val="BEBDFB"/>
              </a:solidFill>
              <a:prstDash val="solid"/>
              <a:miter lim="1103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0"/>
            <p:cNvSpPr/>
            <p:nvPr/>
          </p:nvSpPr>
          <p:spPr>
            <a:xfrm>
              <a:off x="3457750" y="2714825"/>
              <a:ext cx="81975" cy="288925"/>
            </a:xfrm>
            <a:custGeom>
              <a:avLst/>
              <a:gdLst/>
              <a:ahLst/>
              <a:cxnLst/>
              <a:rect l="l" t="t" r="r" b="b"/>
              <a:pathLst>
                <a:path w="3279" h="11557" extrusionOk="0">
                  <a:moveTo>
                    <a:pt x="1645" y="0"/>
                  </a:moveTo>
                  <a:cubicBezTo>
                    <a:pt x="740" y="0"/>
                    <a:pt x="1" y="729"/>
                    <a:pt x="1" y="1645"/>
                  </a:cubicBezTo>
                  <a:lnTo>
                    <a:pt x="1" y="9923"/>
                  </a:lnTo>
                  <a:cubicBezTo>
                    <a:pt x="1" y="10828"/>
                    <a:pt x="740" y="11556"/>
                    <a:pt x="1645" y="11556"/>
                  </a:cubicBezTo>
                  <a:cubicBezTo>
                    <a:pt x="2550" y="11556"/>
                    <a:pt x="3279" y="10828"/>
                    <a:pt x="3279" y="9923"/>
                  </a:cubicBezTo>
                  <a:lnTo>
                    <a:pt x="3279" y="1645"/>
                  </a:lnTo>
                  <a:cubicBezTo>
                    <a:pt x="3279" y="729"/>
                    <a:pt x="2550" y="0"/>
                    <a:pt x="1645" y="0"/>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0"/>
            <p:cNvSpPr/>
            <p:nvPr/>
          </p:nvSpPr>
          <p:spPr>
            <a:xfrm>
              <a:off x="3594625" y="2974875"/>
              <a:ext cx="236775" cy="228525"/>
            </a:xfrm>
            <a:custGeom>
              <a:avLst/>
              <a:gdLst/>
              <a:ahLst/>
              <a:cxnLst/>
              <a:rect l="l" t="t" r="r" b="b"/>
              <a:pathLst>
                <a:path w="9471" h="9141" extrusionOk="0">
                  <a:moveTo>
                    <a:pt x="7660" y="1"/>
                  </a:moveTo>
                  <a:cubicBezTo>
                    <a:pt x="7241" y="1"/>
                    <a:pt x="6821" y="161"/>
                    <a:pt x="6501" y="481"/>
                  </a:cubicBezTo>
                  <a:lnTo>
                    <a:pt x="651" y="6342"/>
                  </a:lnTo>
                  <a:cubicBezTo>
                    <a:pt x="0" y="6982"/>
                    <a:pt x="0" y="8020"/>
                    <a:pt x="651" y="8660"/>
                  </a:cubicBezTo>
                  <a:cubicBezTo>
                    <a:pt x="972" y="8980"/>
                    <a:pt x="1391" y="9140"/>
                    <a:pt x="1810" y="9140"/>
                  </a:cubicBezTo>
                  <a:cubicBezTo>
                    <a:pt x="2230" y="9140"/>
                    <a:pt x="2649" y="8980"/>
                    <a:pt x="2969" y="8660"/>
                  </a:cubicBezTo>
                  <a:lnTo>
                    <a:pt x="8819" y="2810"/>
                  </a:lnTo>
                  <a:cubicBezTo>
                    <a:pt x="9470" y="2159"/>
                    <a:pt x="9470" y="1121"/>
                    <a:pt x="8819" y="481"/>
                  </a:cubicBezTo>
                  <a:cubicBezTo>
                    <a:pt x="8499" y="161"/>
                    <a:pt x="8080" y="1"/>
                    <a:pt x="7660" y="1"/>
                  </a:cubicBezTo>
                  <a:close/>
                </a:path>
              </a:pathLst>
            </a:custGeom>
            <a:solidFill>
              <a:srgbClr val="F9B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10"/>
          <p:cNvGrpSpPr/>
          <p:nvPr/>
        </p:nvGrpSpPr>
        <p:grpSpPr>
          <a:xfrm>
            <a:off x="132940" y="279621"/>
            <a:ext cx="523277" cy="519768"/>
            <a:chOff x="4822550" y="1805400"/>
            <a:chExt cx="176075" cy="174900"/>
          </a:xfrm>
        </p:grpSpPr>
        <p:sp>
          <p:nvSpPr>
            <p:cNvPr id="388" name="Google Shape;388;p10"/>
            <p:cNvSpPr/>
            <p:nvPr/>
          </p:nvSpPr>
          <p:spPr>
            <a:xfrm>
              <a:off x="4863200" y="1891475"/>
              <a:ext cx="53250" cy="69150"/>
            </a:xfrm>
            <a:custGeom>
              <a:avLst/>
              <a:gdLst/>
              <a:ahLst/>
              <a:cxnLst/>
              <a:rect l="l" t="t" r="r" b="b"/>
              <a:pathLst>
                <a:path w="2130" h="2766" extrusionOk="0">
                  <a:moveTo>
                    <a:pt x="2031" y="0"/>
                  </a:moveTo>
                  <a:cubicBezTo>
                    <a:pt x="2012" y="0"/>
                    <a:pt x="1992" y="6"/>
                    <a:pt x="1972" y="20"/>
                  </a:cubicBezTo>
                  <a:cubicBezTo>
                    <a:pt x="1752" y="164"/>
                    <a:pt x="1597" y="418"/>
                    <a:pt x="1454" y="616"/>
                  </a:cubicBezTo>
                  <a:cubicBezTo>
                    <a:pt x="1288" y="848"/>
                    <a:pt x="1122" y="1069"/>
                    <a:pt x="968" y="1301"/>
                  </a:cubicBezTo>
                  <a:cubicBezTo>
                    <a:pt x="659" y="1753"/>
                    <a:pt x="350" y="2206"/>
                    <a:pt x="41" y="2647"/>
                  </a:cubicBezTo>
                  <a:cubicBezTo>
                    <a:pt x="1" y="2703"/>
                    <a:pt x="48" y="2765"/>
                    <a:pt x="98" y="2765"/>
                  </a:cubicBezTo>
                  <a:cubicBezTo>
                    <a:pt x="117" y="2765"/>
                    <a:pt x="136" y="2757"/>
                    <a:pt x="151" y="2736"/>
                  </a:cubicBezTo>
                  <a:cubicBezTo>
                    <a:pt x="493" y="2305"/>
                    <a:pt x="836" y="1875"/>
                    <a:pt x="1178" y="1455"/>
                  </a:cubicBezTo>
                  <a:cubicBezTo>
                    <a:pt x="1343" y="1245"/>
                    <a:pt x="1509" y="1025"/>
                    <a:pt x="1674" y="815"/>
                  </a:cubicBezTo>
                  <a:cubicBezTo>
                    <a:pt x="1829" y="605"/>
                    <a:pt x="2028" y="373"/>
                    <a:pt x="2105" y="120"/>
                  </a:cubicBezTo>
                  <a:cubicBezTo>
                    <a:pt x="2130" y="54"/>
                    <a:pt x="2087" y="0"/>
                    <a:pt x="2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p:nvPr/>
          </p:nvSpPr>
          <p:spPr>
            <a:xfrm>
              <a:off x="4903400" y="1894675"/>
              <a:ext cx="86100" cy="7650"/>
            </a:xfrm>
            <a:custGeom>
              <a:avLst/>
              <a:gdLst/>
              <a:ahLst/>
              <a:cxnLst/>
              <a:rect l="l" t="t" r="r" b="b"/>
              <a:pathLst>
                <a:path w="3444" h="306" extrusionOk="0">
                  <a:moveTo>
                    <a:pt x="2831" y="0"/>
                  </a:moveTo>
                  <a:cubicBezTo>
                    <a:pt x="2740" y="0"/>
                    <a:pt x="2649" y="3"/>
                    <a:pt x="2561" y="3"/>
                  </a:cubicBezTo>
                  <a:cubicBezTo>
                    <a:pt x="2285" y="3"/>
                    <a:pt x="2009" y="14"/>
                    <a:pt x="1733" y="25"/>
                  </a:cubicBezTo>
                  <a:cubicBezTo>
                    <a:pt x="1181" y="47"/>
                    <a:pt x="640" y="69"/>
                    <a:pt x="88" y="80"/>
                  </a:cubicBezTo>
                  <a:cubicBezTo>
                    <a:pt x="0" y="91"/>
                    <a:pt x="0" y="223"/>
                    <a:pt x="88" y="223"/>
                  </a:cubicBezTo>
                  <a:cubicBezTo>
                    <a:pt x="640" y="245"/>
                    <a:pt x="1181" y="268"/>
                    <a:pt x="1733" y="290"/>
                  </a:cubicBezTo>
                  <a:cubicBezTo>
                    <a:pt x="2009" y="290"/>
                    <a:pt x="2274" y="301"/>
                    <a:pt x="2539" y="301"/>
                  </a:cubicBezTo>
                  <a:cubicBezTo>
                    <a:pt x="2645" y="301"/>
                    <a:pt x="2756" y="306"/>
                    <a:pt x="2868" y="306"/>
                  </a:cubicBezTo>
                  <a:cubicBezTo>
                    <a:pt x="3035" y="306"/>
                    <a:pt x="3203" y="294"/>
                    <a:pt x="3356" y="234"/>
                  </a:cubicBezTo>
                  <a:cubicBezTo>
                    <a:pt x="3444" y="212"/>
                    <a:pt x="3444" y="102"/>
                    <a:pt x="3356" y="69"/>
                  </a:cubicBezTo>
                  <a:cubicBezTo>
                    <a:pt x="3194" y="10"/>
                    <a:pt x="3012"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0"/>
            <p:cNvSpPr/>
            <p:nvPr/>
          </p:nvSpPr>
          <p:spPr>
            <a:xfrm>
              <a:off x="4822550" y="1836375"/>
              <a:ext cx="96850" cy="62725"/>
            </a:xfrm>
            <a:custGeom>
              <a:avLst/>
              <a:gdLst/>
              <a:ahLst/>
              <a:cxnLst/>
              <a:rect l="l" t="t" r="r" b="b"/>
              <a:pathLst>
                <a:path w="3874" h="2509" extrusionOk="0">
                  <a:moveTo>
                    <a:pt x="948" y="1"/>
                  </a:moveTo>
                  <a:cubicBezTo>
                    <a:pt x="653" y="1"/>
                    <a:pt x="364" y="162"/>
                    <a:pt x="210" y="447"/>
                  </a:cubicBezTo>
                  <a:cubicBezTo>
                    <a:pt x="0" y="856"/>
                    <a:pt x="155" y="1352"/>
                    <a:pt x="563" y="1562"/>
                  </a:cubicBezTo>
                  <a:cubicBezTo>
                    <a:pt x="685" y="1627"/>
                    <a:pt x="816" y="1658"/>
                    <a:pt x="945" y="1658"/>
                  </a:cubicBezTo>
                  <a:cubicBezTo>
                    <a:pt x="1166" y="1658"/>
                    <a:pt x="1381" y="1568"/>
                    <a:pt x="1534" y="1408"/>
                  </a:cubicBezTo>
                  <a:lnTo>
                    <a:pt x="1601" y="1441"/>
                  </a:lnTo>
                  <a:cubicBezTo>
                    <a:pt x="1832" y="1562"/>
                    <a:pt x="2075" y="1683"/>
                    <a:pt x="2307" y="1794"/>
                  </a:cubicBezTo>
                  <a:cubicBezTo>
                    <a:pt x="2782" y="2026"/>
                    <a:pt x="3234" y="2268"/>
                    <a:pt x="3698" y="2500"/>
                  </a:cubicBezTo>
                  <a:cubicBezTo>
                    <a:pt x="3711" y="2506"/>
                    <a:pt x="3724" y="2508"/>
                    <a:pt x="3736" y="2508"/>
                  </a:cubicBezTo>
                  <a:cubicBezTo>
                    <a:pt x="3824" y="2508"/>
                    <a:pt x="3873" y="2383"/>
                    <a:pt x="3786" y="2335"/>
                  </a:cubicBezTo>
                  <a:cubicBezTo>
                    <a:pt x="3333" y="2081"/>
                    <a:pt x="2870" y="1838"/>
                    <a:pt x="2417" y="1584"/>
                  </a:cubicBezTo>
                  <a:cubicBezTo>
                    <a:pt x="2197" y="1463"/>
                    <a:pt x="1965" y="1341"/>
                    <a:pt x="1744" y="1220"/>
                  </a:cubicBezTo>
                  <a:cubicBezTo>
                    <a:pt x="1722" y="1209"/>
                    <a:pt x="1700" y="1198"/>
                    <a:pt x="1689" y="1198"/>
                  </a:cubicBezTo>
                  <a:cubicBezTo>
                    <a:pt x="1888" y="789"/>
                    <a:pt x="1722" y="304"/>
                    <a:pt x="1325" y="94"/>
                  </a:cubicBezTo>
                  <a:cubicBezTo>
                    <a:pt x="1205" y="31"/>
                    <a:pt x="1076" y="1"/>
                    <a:pt x="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4899800" y="1819900"/>
              <a:ext cx="15075" cy="77950"/>
            </a:xfrm>
            <a:custGeom>
              <a:avLst/>
              <a:gdLst/>
              <a:ahLst/>
              <a:cxnLst/>
              <a:rect l="l" t="t" r="r" b="b"/>
              <a:pathLst>
                <a:path w="603" h="3118" extrusionOk="0">
                  <a:moveTo>
                    <a:pt x="136" y="0"/>
                  </a:moveTo>
                  <a:cubicBezTo>
                    <a:pt x="68" y="0"/>
                    <a:pt x="1" y="51"/>
                    <a:pt x="1" y="146"/>
                  </a:cubicBezTo>
                  <a:cubicBezTo>
                    <a:pt x="23" y="632"/>
                    <a:pt x="111" y="1117"/>
                    <a:pt x="177" y="1592"/>
                  </a:cubicBezTo>
                  <a:cubicBezTo>
                    <a:pt x="243" y="2078"/>
                    <a:pt x="321" y="2552"/>
                    <a:pt x="398" y="3038"/>
                  </a:cubicBezTo>
                  <a:cubicBezTo>
                    <a:pt x="403" y="3092"/>
                    <a:pt x="445" y="3118"/>
                    <a:pt x="489" y="3118"/>
                  </a:cubicBezTo>
                  <a:cubicBezTo>
                    <a:pt x="545" y="3118"/>
                    <a:pt x="603" y="3078"/>
                    <a:pt x="597" y="3005"/>
                  </a:cubicBezTo>
                  <a:cubicBezTo>
                    <a:pt x="541" y="2530"/>
                    <a:pt x="508" y="2044"/>
                    <a:pt x="464" y="1559"/>
                  </a:cubicBezTo>
                  <a:cubicBezTo>
                    <a:pt x="409" y="1073"/>
                    <a:pt x="376" y="587"/>
                    <a:pt x="266" y="113"/>
                  </a:cubicBezTo>
                  <a:cubicBezTo>
                    <a:pt x="250" y="37"/>
                    <a:pt x="193" y="0"/>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p:nvPr/>
          </p:nvSpPr>
          <p:spPr>
            <a:xfrm>
              <a:off x="4886825" y="1875450"/>
              <a:ext cx="49700" cy="43450"/>
            </a:xfrm>
            <a:custGeom>
              <a:avLst/>
              <a:gdLst/>
              <a:ahLst/>
              <a:cxnLst/>
              <a:rect l="l" t="t" r="r" b="b"/>
              <a:pathLst>
                <a:path w="1988" h="1738" extrusionOk="0">
                  <a:moveTo>
                    <a:pt x="1000" y="0"/>
                  </a:moveTo>
                  <a:cubicBezTo>
                    <a:pt x="687" y="0"/>
                    <a:pt x="387" y="170"/>
                    <a:pt x="233" y="463"/>
                  </a:cubicBezTo>
                  <a:cubicBezTo>
                    <a:pt x="1" y="893"/>
                    <a:pt x="166" y="1412"/>
                    <a:pt x="597" y="1633"/>
                  </a:cubicBezTo>
                  <a:cubicBezTo>
                    <a:pt x="726" y="1704"/>
                    <a:pt x="865" y="1738"/>
                    <a:pt x="1003" y="1738"/>
                  </a:cubicBezTo>
                  <a:cubicBezTo>
                    <a:pt x="1313" y="1738"/>
                    <a:pt x="1614" y="1566"/>
                    <a:pt x="1767" y="1268"/>
                  </a:cubicBezTo>
                  <a:cubicBezTo>
                    <a:pt x="1988" y="849"/>
                    <a:pt x="1822" y="319"/>
                    <a:pt x="1403" y="98"/>
                  </a:cubicBezTo>
                  <a:cubicBezTo>
                    <a:pt x="1273" y="32"/>
                    <a:pt x="1135" y="0"/>
                    <a:pt x="1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0"/>
            <p:cNvSpPr/>
            <p:nvPr/>
          </p:nvSpPr>
          <p:spPr>
            <a:xfrm>
              <a:off x="4880500" y="1805400"/>
              <a:ext cx="41950" cy="36775"/>
            </a:xfrm>
            <a:custGeom>
              <a:avLst/>
              <a:gdLst/>
              <a:ahLst/>
              <a:cxnLst/>
              <a:rect l="l" t="t" r="r" b="b"/>
              <a:pathLst>
                <a:path w="1678" h="1471" extrusionOk="0">
                  <a:moveTo>
                    <a:pt x="834" y="1"/>
                  </a:moveTo>
                  <a:cubicBezTo>
                    <a:pt x="570" y="1"/>
                    <a:pt x="318" y="142"/>
                    <a:pt x="188" y="395"/>
                  </a:cubicBezTo>
                  <a:cubicBezTo>
                    <a:pt x="0" y="748"/>
                    <a:pt x="144" y="1201"/>
                    <a:pt x="497" y="1388"/>
                  </a:cubicBezTo>
                  <a:cubicBezTo>
                    <a:pt x="606" y="1444"/>
                    <a:pt x="722" y="1471"/>
                    <a:pt x="836" y="1471"/>
                  </a:cubicBezTo>
                  <a:cubicBezTo>
                    <a:pt x="1103" y="1471"/>
                    <a:pt x="1359" y="1326"/>
                    <a:pt x="1490" y="1079"/>
                  </a:cubicBezTo>
                  <a:cubicBezTo>
                    <a:pt x="1678" y="715"/>
                    <a:pt x="1534" y="273"/>
                    <a:pt x="1181" y="86"/>
                  </a:cubicBezTo>
                  <a:cubicBezTo>
                    <a:pt x="1070" y="28"/>
                    <a:pt x="95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0"/>
            <p:cNvSpPr/>
            <p:nvPr/>
          </p:nvSpPr>
          <p:spPr>
            <a:xfrm>
              <a:off x="4846825" y="1937225"/>
              <a:ext cx="43075" cy="43075"/>
            </a:xfrm>
            <a:custGeom>
              <a:avLst/>
              <a:gdLst/>
              <a:ahLst/>
              <a:cxnLst/>
              <a:rect l="l" t="t" r="r" b="b"/>
              <a:pathLst>
                <a:path w="1723" h="1723" extrusionOk="0">
                  <a:moveTo>
                    <a:pt x="861" y="0"/>
                  </a:moveTo>
                  <a:cubicBezTo>
                    <a:pt x="387" y="0"/>
                    <a:pt x="0" y="387"/>
                    <a:pt x="0" y="861"/>
                  </a:cubicBezTo>
                  <a:cubicBezTo>
                    <a:pt x="0" y="1336"/>
                    <a:pt x="387" y="1722"/>
                    <a:pt x="861" y="1722"/>
                  </a:cubicBezTo>
                  <a:cubicBezTo>
                    <a:pt x="1336" y="1722"/>
                    <a:pt x="1722" y="1336"/>
                    <a:pt x="1722" y="861"/>
                  </a:cubicBezTo>
                  <a:cubicBezTo>
                    <a:pt x="1722" y="387"/>
                    <a:pt x="1336" y="0"/>
                    <a:pt x="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0"/>
            <p:cNvSpPr/>
            <p:nvPr/>
          </p:nvSpPr>
          <p:spPr>
            <a:xfrm>
              <a:off x="4961350" y="1885150"/>
              <a:ext cx="37275" cy="32425"/>
            </a:xfrm>
            <a:custGeom>
              <a:avLst/>
              <a:gdLst/>
              <a:ahLst/>
              <a:cxnLst/>
              <a:rect l="l" t="t" r="r" b="b"/>
              <a:pathLst>
                <a:path w="1491" h="1297" extrusionOk="0">
                  <a:moveTo>
                    <a:pt x="745" y="1"/>
                  </a:moveTo>
                  <a:cubicBezTo>
                    <a:pt x="509" y="1"/>
                    <a:pt x="281" y="127"/>
                    <a:pt x="166" y="351"/>
                  </a:cubicBezTo>
                  <a:cubicBezTo>
                    <a:pt x="0" y="671"/>
                    <a:pt x="121" y="1057"/>
                    <a:pt x="442" y="1223"/>
                  </a:cubicBezTo>
                  <a:cubicBezTo>
                    <a:pt x="538" y="1273"/>
                    <a:pt x="642" y="1296"/>
                    <a:pt x="745" y="1296"/>
                  </a:cubicBezTo>
                  <a:cubicBezTo>
                    <a:pt x="981" y="1296"/>
                    <a:pt x="1209" y="1170"/>
                    <a:pt x="1325" y="947"/>
                  </a:cubicBezTo>
                  <a:cubicBezTo>
                    <a:pt x="1490" y="638"/>
                    <a:pt x="1369" y="240"/>
                    <a:pt x="1049" y="75"/>
                  </a:cubicBezTo>
                  <a:cubicBezTo>
                    <a:pt x="952" y="25"/>
                    <a:pt x="848"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0"/>
          <p:cNvGrpSpPr/>
          <p:nvPr/>
        </p:nvGrpSpPr>
        <p:grpSpPr>
          <a:xfrm rot="5400000">
            <a:off x="581712" y="-36078"/>
            <a:ext cx="364581" cy="362148"/>
            <a:chOff x="4822550" y="1805400"/>
            <a:chExt cx="176075" cy="174900"/>
          </a:xfrm>
        </p:grpSpPr>
        <p:sp>
          <p:nvSpPr>
            <p:cNvPr id="397" name="Google Shape;397;p10"/>
            <p:cNvSpPr/>
            <p:nvPr/>
          </p:nvSpPr>
          <p:spPr>
            <a:xfrm>
              <a:off x="4863200" y="1891475"/>
              <a:ext cx="53250" cy="69150"/>
            </a:xfrm>
            <a:custGeom>
              <a:avLst/>
              <a:gdLst/>
              <a:ahLst/>
              <a:cxnLst/>
              <a:rect l="l" t="t" r="r" b="b"/>
              <a:pathLst>
                <a:path w="2130" h="2766" extrusionOk="0">
                  <a:moveTo>
                    <a:pt x="2031" y="0"/>
                  </a:moveTo>
                  <a:cubicBezTo>
                    <a:pt x="2012" y="0"/>
                    <a:pt x="1992" y="6"/>
                    <a:pt x="1972" y="20"/>
                  </a:cubicBezTo>
                  <a:cubicBezTo>
                    <a:pt x="1752" y="164"/>
                    <a:pt x="1597" y="418"/>
                    <a:pt x="1454" y="616"/>
                  </a:cubicBezTo>
                  <a:cubicBezTo>
                    <a:pt x="1288" y="848"/>
                    <a:pt x="1122" y="1069"/>
                    <a:pt x="968" y="1301"/>
                  </a:cubicBezTo>
                  <a:cubicBezTo>
                    <a:pt x="659" y="1753"/>
                    <a:pt x="350" y="2206"/>
                    <a:pt x="41" y="2647"/>
                  </a:cubicBezTo>
                  <a:cubicBezTo>
                    <a:pt x="1" y="2703"/>
                    <a:pt x="48" y="2765"/>
                    <a:pt x="98" y="2765"/>
                  </a:cubicBezTo>
                  <a:cubicBezTo>
                    <a:pt x="117" y="2765"/>
                    <a:pt x="136" y="2757"/>
                    <a:pt x="151" y="2736"/>
                  </a:cubicBezTo>
                  <a:cubicBezTo>
                    <a:pt x="493" y="2305"/>
                    <a:pt x="836" y="1875"/>
                    <a:pt x="1178" y="1455"/>
                  </a:cubicBezTo>
                  <a:cubicBezTo>
                    <a:pt x="1343" y="1245"/>
                    <a:pt x="1509" y="1025"/>
                    <a:pt x="1674" y="815"/>
                  </a:cubicBezTo>
                  <a:cubicBezTo>
                    <a:pt x="1829" y="605"/>
                    <a:pt x="2028" y="373"/>
                    <a:pt x="2105" y="120"/>
                  </a:cubicBezTo>
                  <a:cubicBezTo>
                    <a:pt x="2130" y="54"/>
                    <a:pt x="2087" y="0"/>
                    <a:pt x="2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0"/>
            <p:cNvSpPr/>
            <p:nvPr/>
          </p:nvSpPr>
          <p:spPr>
            <a:xfrm>
              <a:off x="4903400" y="1894675"/>
              <a:ext cx="86100" cy="7650"/>
            </a:xfrm>
            <a:custGeom>
              <a:avLst/>
              <a:gdLst/>
              <a:ahLst/>
              <a:cxnLst/>
              <a:rect l="l" t="t" r="r" b="b"/>
              <a:pathLst>
                <a:path w="3444" h="306" extrusionOk="0">
                  <a:moveTo>
                    <a:pt x="2831" y="0"/>
                  </a:moveTo>
                  <a:cubicBezTo>
                    <a:pt x="2740" y="0"/>
                    <a:pt x="2649" y="3"/>
                    <a:pt x="2561" y="3"/>
                  </a:cubicBezTo>
                  <a:cubicBezTo>
                    <a:pt x="2285" y="3"/>
                    <a:pt x="2009" y="14"/>
                    <a:pt x="1733" y="25"/>
                  </a:cubicBezTo>
                  <a:cubicBezTo>
                    <a:pt x="1181" y="47"/>
                    <a:pt x="640" y="69"/>
                    <a:pt x="88" y="80"/>
                  </a:cubicBezTo>
                  <a:cubicBezTo>
                    <a:pt x="0" y="91"/>
                    <a:pt x="0" y="223"/>
                    <a:pt x="88" y="223"/>
                  </a:cubicBezTo>
                  <a:cubicBezTo>
                    <a:pt x="640" y="245"/>
                    <a:pt x="1181" y="268"/>
                    <a:pt x="1733" y="290"/>
                  </a:cubicBezTo>
                  <a:cubicBezTo>
                    <a:pt x="2009" y="290"/>
                    <a:pt x="2274" y="301"/>
                    <a:pt x="2539" y="301"/>
                  </a:cubicBezTo>
                  <a:cubicBezTo>
                    <a:pt x="2645" y="301"/>
                    <a:pt x="2756" y="306"/>
                    <a:pt x="2868" y="306"/>
                  </a:cubicBezTo>
                  <a:cubicBezTo>
                    <a:pt x="3035" y="306"/>
                    <a:pt x="3203" y="294"/>
                    <a:pt x="3356" y="234"/>
                  </a:cubicBezTo>
                  <a:cubicBezTo>
                    <a:pt x="3444" y="212"/>
                    <a:pt x="3444" y="102"/>
                    <a:pt x="3356" y="69"/>
                  </a:cubicBezTo>
                  <a:cubicBezTo>
                    <a:pt x="3194" y="10"/>
                    <a:pt x="3012" y="0"/>
                    <a:pt x="28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0"/>
            <p:cNvSpPr/>
            <p:nvPr/>
          </p:nvSpPr>
          <p:spPr>
            <a:xfrm>
              <a:off x="4822550" y="1836375"/>
              <a:ext cx="96850" cy="62725"/>
            </a:xfrm>
            <a:custGeom>
              <a:avLst/>
              <a:gdLst/>
              <a:ahLst/>
              <a:cxnLst/>
              <a:rect l="l" t="t" r="r" b="b"/>
              <a:pathLst>
                <a:path w="3874" h="2509" extrusionOk="0">
                  <a:moveTo>
                    <a:pt x="948" y="1"/>
                  </a:moveTo>
                  <a:cubicBezTo>
                    <a:pt x="653" y="1"/>
                    <a:pt x="364" y="162"/>
                    <a:pt x="210" y="447"/>
                  </a:cubicBezTo>
                  <a:cubicBezTo>
                    <a:pt x="0" y="856"/>
                    <a:pt x="155" y="1352"/>
                    <a:pt x="563" y="1562"/>
                  </a:cubicBezTo>
                  <a:cubicBezTo>
                    <a:pt x="685" y="1627"/>
                    <a:pt x="816" y="1658"/>
                    <a:pt x="945" y="1658"/>
                  </a:cubicBezTo>
                  <a:cubicBezTo>
                    <a:pt x="1166" y="1658"/>
                    <a:pt x="1381" y="1568"/>
                    <a:pt x="1534" y="1408"/>
                  </a:cubicBezTo>
                  <a:lnTo>
                    <a:pt x="1601" y="1441"/>
                  </a:lnTo>
                  <a:cubicBezTo>
                    <a:pt x="1832" y="1562"/>
                    <a:pt x="2075" y="1683"/>
                    <a:pt x="2307" y="1794"/>
                  </a:cubicBezTo>
                  <a:cubicBezTo>
                    <a:pt x="2782" y="2026"/>
                    <a:pt x="3234" y="2268"/>
                    <a:pt x="3698" y="2500"/>
                  </a:cubicBezTo>
                  <a:cubicBezTo>
                    <a:pt x="3711" y="2506"/>
                    <a:pt x="3724" y="2508"/>
                    <a:pt x="3736" y="2508"/>
                  </a:cubicBezTo>
                  <a:cubicBezTo>
                    <a:pt x="3824" y="2508"/>
                    <a:pt x="3873" y="2383"/>
                    <a:pt x="3786" y="2335"/>
                  </a:cubicBezTo>
                  <a:cubicBezTo>
                    <a:pt x="3333" y="2081"/>
                    <a:pt x="2870" y="1838"/>
                    <a:pt x="2417" y="1584"/>
                  </a:cubicBezTo>
                  <a:cubicBezTo>
                    <a:pt x="2197" y="1463"/>
                    <a:pt x="1965" y="1341"/>
                    <a:pt x="1744" y="1220"/>
                  </a:cubicBezTo>
                  <a:cubicBezTo>
                    <a:pt x="1722" y="1209"/>
                    <a:pt x="1700" y="1198"/>
                    <a:pt x="1689" y="1198"/>
                  </a:cubicBezTo>
                  <a:cubicBezTo>
                    <a:pt x="1888" y="789"/>
                    <a:pt x="1722" y="304"/>
                    <a:pt x="1325" y="94"/>
                  </a:cubicBezTo>
                  <a:cubicBezTo>
                    <a:pt x="1205" y="31"/>
                    <a:pt x="1076" y="1"/>
                    <a:pt x="9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0"/>
            <p:cNvSpPr/>
            <p:nvPr/>
          </p:nvSpPr>
          <p:spPr>
            <a:xfrm>
              <a:off x="4899800" y="1819900"/>
              <a:ext cx="15075" cy="77950"/>
            </a:xfrm>
            <a:custGeom>
              <a:avLst/>
              <a:gdLst/>
              <a:ahLst/>
              <a:cxnLst/>
              <a:rect l="l" t="t" r="r" b="b"/>
              <a:pathLst>
                <a:path w="603" h="3118" extrusionOk="0">
                  <a:moveTo>
                    <a:pt x="136" y="0"/>
                  </a:moveTo>
                  <a:cubicBezTo>
                    <a:pt x="68" y="0"/>
                    <a:pt x="1" y="51"/>
                    <a:pt x="1" y="146"/>
                  </a:cubicBezTo>
                  <a:cubicBezTo>
                    <a:pt x="23" y="632"/>
                    <a:pt x="111" y="1117"/>
                    <a:pt x="177" y="1592"/>
                  </a:cubicBezTo>
                  <a:cubicBezTo>
                    <a:pt x="243" y="2078"/>
                    <a:pt x="321" y="2552"/>
                    <a:pt x="398" y="3038"/>
                  </a:cubicBezTo>
                  <a:cubicBezTo>
                    <a:pt x="403" y="3092"/>
                    <a:pt x="445" y="3118"/>
                    <a:pt x="489" y="3118"/>
                  </a:cubicBezTo>
                  <a:cubicBezTo>
                    <a:pt x="545" y="3118"/>
                    <a:pt x="603" y="3078"/>
                    <a:pt x="597" y="3005"/>
                  </a:cubicBezTo>
                  <a:cubicBezTo>
                    <a:pt x="541" y="2530"/>
                    <a:pt x="508" y="2044"/>
                    <a:pt x="464" y="1559"/>
                  </a:cubicBezTo>
                  <a:cubicBezTo>
                    <a:pt x="409" y="1073"/>
                    <a:pt x="376" y="587"/>
                    <a:pt x="266" y="113"/>
                  </a:cubicBezTo>
                  <a:cubicBezTo>
                    <a:pt x="250" y="37"/>
                    <a:pt x="193" y="0"/>
                    <a:pt x="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0"/>
            <p:cNvSpPr/>
            <p:nvPr/>
          </p:nvSpPr>
          <p:spPr>
            <a:xfrm>
              <a:off x="4886825" y="1875450"/>
              <a:ext cx="49700" cy="43450"/>
            </a:xfrm>
            <a:custGeom>
              <a:avLst/>
              <a:gdLst/>
              <a:ahLst/>
              <a:cxnLst/>
              <a:rect l="l" t="t" r="r" b="b"/>
              <a:pathLst>
                <a:path w="1988" h="1738" extrusionOk="0">
                  <a:moveTo>
                    <a:pt x="1000" y="0"/>
                  </a:moveTo>
                  <a:cubicBezTo>
                    <a:pt x="687" y="0"/>
                    <a:pt x="387" y="170"/>
                    <a:pt x="233" y="463"/>
                  </a:cubicBezTo>
                  <a:cubicBezTo>
                    <a:pt x="1" y="893"/>
                    <a:pt x="166" y="1412"/>
                    <a:pt x="597" y="1633"/>
                  </a:cubicBezTo>
                  <a:cubicBezTo>
                    <a:pt x="726" y="1704"/>
                    <a:pt x="865" y="1738"/>
                    <a:pt x="1003" y="1738"/>
                  </a:cubicBezTo>
                  <a:cubicBezTo>
                    <a:pt x="1313" y="1738"/>
                    <a:pt x="1614" y="1566"/>
                    <a:pt x="1767" y="1268"/>
                  </a:cubicBezTo>
                  <a:cubicBezTo>
                    <a:pt x="1988" y="849"/>
                    <a:pt x="1822" y="319"/>
                    <a:pt x="1403" y="98"/>
                  </a:cubicBezTo>
                  <a:cubicBezTo>
                    <a:pt x="1273" y="32"/>
                    <a:pt x="1135" y="0"/>
                    <a:pt x="1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0"/>
            <p:cNvSpPr/>
            <p:nvPr/>
          </p:nvSpPr>
          <p:spPr>
            <a:xfrm>
              <a:off x="4880500" y="1805400"/>
              <a:ext cx="41950" cy="36775"/>
            </a:xfrm>
            <a:custGeom>
              <a:avLst/>
              <a:gdLst/>
              <a:ahLst/>
              <a:cxnLst/>
              <a:rect l="l" t="t" r="r" b="b"/>
              <a:pathLst>
                <a:path w="1678" h="1471" extrusionOk="0">
                  <a:moveTo>
                    <a:pt x="834" y="1"/>
                  </a:moveTo>
                  <a:cubicBezTo>
                    <a:pt x="570" y="1"/>
                    <a:pt x="318" y="142"/>
                    <a:pt x="188" y="395"/>
                  </a:cubicBezTo>
                  <a:cubicBezTo>
                    <a:pt x="0" y="748"/>
                    <a:pt x="144" y="1201"/>
                    <a:pt x="497" y="1388"/>
                  </a:cubicBezTo>
                  <a:cubicBezTo>
                    <a:pt x="606" y="1444"/>
                    <a:pt x="722" y="1471"/>
                    <a:pt x="836" y="1471"/>
                  </a:cubicBezTo>
                  <a:cubicBezTo>
                    <a:pt x="1103" y="1471"/>
                    <a:pt x="1359" y="1326"/>
                    <a:pt x="1490" y="1079"/>
                  </a:cubicBezTo>
                  <a:cubicBezTo>
                    <a:pt x="1678" y="715"/>
                    <a:pt x="1534" y="273"/>
                    <a:pt x="1181" y="86"/>
                  </a:cubicBezTo>
                  <a:cubicBezTo>
                    <a:pt x="1070" y="28"/>
                    <a:pt x="95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0"/>
            <p:cNvSpPr/>
            <p:nvPr/>
          </p:nvSpPr>
          <p:spPr>
            <a:xfrm>
              <a:off x="4846825" y="1937225"/>
              <a:ext cx="43075" cy="43075"/>
            </a:xfrm>
            <a:custGeom>
              <a:avLst/>
              <a:gdLst/>
              <a:ahLst/>
              <a:cxnLst/>
              <a:rect l="l" t="t" r="r" b="b"/>
              <a:pathLst>
                <a:path w="1723" h="1723" extrusionOk="0">
                  <a:moveTo>
                    <a:pt x="861" y="0"/>
                  </a:moveTo>
                  <a:cubicBezTo>
                    <a:pt x="387" y="0"/>
                    <a:pt x="0" y="387"/>
                    <a:pt x="0" y="861"/>
                  </a:cubicBezTo>
                  <a:cubicBezTo>
                    <a:pt x="0" y="1336"/>
                    <a:pt x="387" y="1722"/>
                    <a:pt x="861" y="1722"/>
                  </a:cubicBezTo>
                  <a:cubicBezTo>
                    <a:pt x="1336" y="1722"/>
                    <a:pt x="1722" y="1336"/>
                    <a:pt x="1722" y="861"/>
                  </a:cubicBezTo>
                  <a:cubicBezTo>
                    <a:pt x="1722" y="387"/>
                    <a:pt x="1336" y="0"/>
                    <a:pt x="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0"/>
            <p:cNvSpPr/>
            <p:nvPr/>
          </p:nvSpPr>
          <p:spPr>
            <a:xfrm>
              <a:off x="4961350" y="1885150"/>
              <a:ext cx="37275" cy="32425"/>
            </a:xfrm>
            <a:custGeom>
              <a:avLst/>
              <a:gdLst/>
              <a:ahLst/>
              <a:cxnLst/>
              <a:rect l="l" t="t" r="r" b="b"/>
              <a:pathLst>
                <a:path w="1491" h="1297" extrusionOk="0">
                  <a:moveTo>
                    <a:pt x="745" y="1"/>
                  </a:moveTo>
                  <a:cubicBezTo>
                    <a:pt x="509" y="1"/>
                    <a:pt x="281" y="127"/>
                    <a:pt x="166" y="351"/>
                  </a:cubicBezTo>
                  <a:cubicBezTo>
                    <a:pt x="0" y="671"/>
                    <a:pt x="121" y="1057"/>
                    <a:pt x="442" y="1223"/>
                  </a:cubicBezTo>
                  <a:cubicBezTo>
                    <a:pt x="538" y="1273"/>
                    <a:pt x="642" y="1296"/>
                    <a:pt x="745" y="1296"/>
                  </a:cubicBezTo>
                  <a:cubicBezTo>
                    <a:pt x="981" y="1296"/>
                    <a:pt x="1209" y="1170"/>
                    <a:pt x="1325" y="947"/>
                  </a:cubicBezTo>
                  <a:cubicBezTo>
                    <a:pt x="1490" y="638"/>
                    <a:pt x="1369" y="240"/>
                    <a:pt x="1049" y="75"/>
                  </a:cubicBezTo>
                  <a:cubicBezTo>
                    <a:pt x="952" y="25"/>
                    <a:pt x="848" y="1"/>
                    <a:pt x="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chemeClr val="dk1"/>
              </a:buClr>
              <a:buSzPts val="1500"/>
              <a:buFont typeface="Red Hat Text"/>
              <a:buChar char="●"/>
              <a:defRPr sz="1500">
                <a:solidFill>
                  <a:schemeClr val="dk1"/>
                </a:solidFill>
                <a:latin typeface="Red Hat Text"/>
                <a:ea typeface="Red Hat Text"/>
                <a:cs typeface="Red Hat Text"/>
                <a:sym typeface="Red Hat Text"/>
              </a:defRPr>
            </a:lvl1pPr>
            <a:lvl2pPr marL="914400" lvl="1" indent="-323850" rtl="0">
              <a:lnSpc>
                <a:spcPct val="100000"/>
              </a:lnSpc>
              <a:spcBef>
                <a:spcPts val="1600"/>
              </a:spcBef>
              <a:spcAft>
                <a:spcPts val="0"/>
              </a:spcAft>
              <a:buClr>
                <a:schemeClr val="dk1"/>
              </a:buClr>
              <a:buSzPts val="1500"/>
              <a:buFont typeface="Red Hat Text"/>
              <a:buChar char="○"/>
              <a:defRPr sz="1500">
                <a:solidFill>
                  <a:schemeClr val="dk1"/>
                </a:solidFill>
                <a:latin typeface="Red Hat Text"/>
                <a:ea typeface="Red Hat Text"/>
                <a:cs typeface="Red Hat Text"/>
                <a:sym typeface="Red Hat Text"/>
              </a:defRPr>
            </a:lvl2pPr>
            <a:lvl3pPr marL="1371600" lvl="2" indent="-323850" rtl="0">
              <a:lnSpc>
                <a:spcPct val="100000"/>
              </a:lnSpc>
              <a:spcBef>
                <a:spcPts val="1600"/>
              </a:spcBef>
              <a:spcAft>
                <a:spcPts val="0"/>
              </a:spcAft>
              <a:buClr>
                <a:schemeClr val="dk1"/>
              </a:buClr>
              <a:buSzPts val="1500"/>
              <a:buFont typeface="Red Hat Text"/>
              <a:buChar char="■"/>
              <a:defRPr sz="1500">
                <a:solidFill>
                  <a:schemeClr val="dk1"/>
                </a:solidFill>
                <a:latin typeface="Red Hat Text"/>
                <a:ea typeface="Red Hat Text"/>
                <a:cs typeface="Red Hat Text"/>
                <a:sym typeface="Red Hat Text"/>
              </a:defRPr>
            </a:lvl3pPr>
            <a:lvl4pPr marL="1828800" lvl="3" indent="-323850" rtl="0">
              <a:lnSpc>
                <a:spcPct val="100000"/>
              </a:lnSpc>
              <a:spcBef>
                <a:spcPts val="1600"/>
              </a:spcBef>
              <a:spcAft>
                <a:spcPts val="0"/>
              </a:spcAft>
              <a:buClr>
                <a:schemeClr val="dk1"/>
              </a:buClr>
              <a:buSzPts val="1500"/>
              <a:buFont typeface="Red Hat Text"/>
              <a:buChar char="●"/>
              <a:defRPr sz="1500">
                <a:solidFill>
                  <a:schemeClr val="dk1"/>
                </a:solidFill>
                <a:latin typeface="Red Hat Text"/>
                <a:ea typeface="Red Hat Text"/>
                <a:cs typeface="Red Hat Text"/>
                <a:sym typeface="Red Hat Text"/>
              </a:defRPr>
            </a:lvl4pPr>
            <a:lvl5pPr marL="2286000" lvl="4" indent="-323850" rtl="0">
              <a:lnSpc>
                <a:spcPct val="100000"/>
              </a:lnSpc>
              <a:spcBef>
                <a:spcPts val="1600"/>
              </a:spcBef>
              <a:spcAft>
                <a:spcPts val="0"/>
              </a:spcAft>
              <a:buClr>
                <a:schemeClr val="dk1"/>
              </a:buClr>
              <a:buSzPts val="1500"/>
              <a:buFont typeface="Red Hat Text"/>
              <a:buChar char="○"/>
              <a:defRPr sz="1500">
                <a:solidFill>
                  <a:schemeClr val="dk1"/>
                </a:solidFill>
                <a:latin typeface="Red Hat Text"/>
                <a:ea typeface="Red Hat Text"/>
                <a:cs typeface="Red Hat Text"/>
                <a:sym typeface="Red Hat Text"/>
              </a:defRPr>
            </a:lvl5pPr>
            <a:lvl6pPr marL="2743200" lvl="5" indent="-323850" rtl="0">
              <a:lnSpc>
                <a:spcPct val="100000"/>
              </a:lnSpc>
              <a:spcBef>
                <a:spcPts val="1600"/>
              </a:spcBef>
              <a:spcAft>
                <a:spcPts val="0"/>
              </a:spcAft>
              <a:buClr>
                <a:schemeClr val="dk1"/>
              </a:buClr>
              <a:buSzPts val="1500"/>
              <a:buFont typeface="Red Hat Text"/>
              <a:buChar char="■"/>
              <a:defRPr sz="1500">
                <a:solidFill>
                  <a:schemeClr val="dk1"/>
                </a:solidFill>
                <a:latin typeface="Red Hat Text"/>
                <a:ea typeface="Red Hat Text"/>
                <a:cs typeface="Red Hat Text"/>
                <a:sym typeface="Red Hat Text"/>
              </a:defRPr>
            </a:lvl6pPr>
            <a:lvl7pPr marL="3200400" lvl="6" indent="-323850" rtl="0">
              <a:lnSpc>
                <a:spcPct val="100000"/>
              </a:lnSpc>
              <a:spcBef>
                <a:spcPts val="1600"/>
              </a:spcBef>
              <a:spcAft>
                <a:spcPts val="0"/>
              </a:spcAft>
              <a:buClr>
                <a:schemeClr val="dk1"/>
              </a:buClr>
              <a:buSzPts val="1500"/>
              <a:buFont typeface="Red Hat Text"/>
              <a:buChar char="●"/>
              <a:defRPr sz="1500">
                <a:solidFill>
                  <a:schemeClr val="dk1"/>
                </a:solidFill>
                <a:latin typeface="Red Hat Text"/>
                <a:ea typeface="Red Hat Text"/>
                <a:cs typeface="Red Hat Text"/>
                <a:sym typeface="Red Hat Text"/>
              </a:defRPr>
            </a:lvl7pPr>
            <a:lvl8pPr marL="3657600" lvl="7" indent="-323850" rtl="0">
              <a:lnSpc>
                <a:spcPct val="100000"/>
              </a:lnSpc>
              <a:spcBef>
                <a:spcPts val="1600"/>
              </a:spcBef>
              <a:spcAft>
                <a:spcPts val="0"/>
              </a:spcAft>
              <a:buClr>
                <a:schemeClr val="dk1"/>
              </a:buClr>
              <a:buSzPts val="1500"/>
              <a:buFont typeface="Red Hat Text"/>
              <a:buChar char="○"/>
              <a:defRPr sz="1500">
                <a:solidFill>
                  <a:schemeClr val="dk1"/>
                </a:solidFill>
                <a:latin typeface="Red Hat Text"/>
                <a:ea typeface="Red Hat Text"/>
                <a:cs typeface="Red Hat Text"/>
                <a:sym typeface="Red Hat Text"/>
              </a:defRPr>
            </a:lvl8pPr>
            <a:lvl9pPr marL="4114800" lvl="8" indent="-323850" rtl="0">
              <a:lnSpc>
                <a:spcPct val="100000"/>
              </a:lnSpc>
              <a:spcBef>
                <a:spcPts val="1600"/>
              </a:spcBef>
              <a:spcAft>
                <a:spcPts val="1600"/>
              </a:spcAft>
              <a:buClr>
                <a:schemeClr val="dk1"/>
              </a:buClr>
              <a:buSzPts val="1500"/>
              <a:buFont typeface="Red Hat Text"/>
              <a:buChar char="■"/>
              <a:defRPr sz="1500">
                <a:solidFill>
                  <a:schemeClr val="dk1"/>
                </a:solidFill>
                <a:latin typeface="Red Hat Text"/>
                <a:ea typeface="Red Hat Text"/>
                <a:cs typeface="Red Hat Text"/>
                <a:sym typeface="Red Hat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9">
          <p15:clr>
            <a:srgbClr val="EA4335"/>
          </p15:clr>
        </p15:guide>
        <p15:guide id="4" pos="5311">
          <p15:clr>
            <a:srgbClr val="EA4335"/>
          </p15:clr>
        </p15:guide>
        <p15:guide id="5" orient="horz" pos="340">
          <p15:clr>
            <a:srgbClr val="EA4335"/>
          </p15:clr>
        </p15:guide>
        <p15:guide id="6"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30"/>
          <p:cNvSpPr txBox="1"/>
          <p:nvPr/>
        </p:nvSpPr>
        <p:spPr>
          <a:xfrm>
            <a:off x="3524525" y="959550"/>
            <a:ext cx="5460600" cy="358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Red Hat Text"/>
                <a:ea typeface="Red Hat Text"/>
                <a:cs typeface="Red Hat Text"/>
                <a:sym typeface="Red Hat Text"/>
              </a:rPr>
              <a:t>Departamento de Ciencias de la Vida</a:t>
            </a:r>
            <a:endParaRPr sz="1300">
              <a:latin typeface="Red Hat Text"/>
              <a:ea typeface="Red Hat Text"/>
              <a:cs typeface="Red Hat Text"/>
              <a:sym typeface="Red Hat Text"/>
            </a:endParaRPr>
          </a:p>
          <a:p>
            <a:pPr marL="0" lvl="0" indent="0" algn="ctr" rtl="0">
              <a:spcBef>
                <a:spcPts val="0"/>
              </a:spcBef>
              <a:spcAft>
                <a:spcPts val="0"/>
              </a:spcAft>
              <a:buNone/>
            </a:pPr>
            <a:r>
              <a:rPr lang="en" sz="1300">
                <a:latin typeface="Red Hat Text"/>
                <a:ea typeface="Red Hat Text"/>
                <a:cs typeface="Red Hat Text"/>
                <a:sym typeface="Red Hat Text"/>
              </a:rPr>
              <a:t>Carrera de Ingeniería en Biotecnología</a:t>
            </a:r>
            <a:endParaRPr sz="1300">
              <a:latin typeface="Red Hat Text"/>
              <a:ea typeface="Red Hat Text"/>
              <a:cs typeface="Red Hat Text"/>
              <a:sym typeface="Red Hat Text"/>
            </a:endParaRPr>
          </a:p>
          <a:p>
            <a:pPr marL="0" lvl="0" indent="0" algn="ctr" rtl="0">
              <a:spcBef>
                <a:spcPts val="0"/>
              </a:spcBef>
              <a:spcAft>
                <a:spcPts val="0"/>
              </a:spcAft>
              <a:buNone/>
            </a:pPr>
            <a:endParaRPr sz="1300">
              <a:latin typeface="Red Hat Text"/>
              <a:ea typeface="Red Hat Text"/>
              <a:cs typeface="Red Hat Text"/>
              <a:sym typeface="Red Hat Text"/>
            </a:endParaRPr>
          </a:p>
          <a:p>
            <a:pPr marL="0" lvl="0" indent="0" algn="ctr" rtl="0">
              <a:spcBef>
                <a:spcPts val="0"/>
              </a:spcBef>
              <a:spcAft>
                <a:spcPts val="0"/>
              </a:spcAft>
              <a:buNone/>
            </a:pPr>
            <a:r>
              <a:rPr lang="en" sz="1300" b="1">
                <a:latin typeface="Red Hat Text"/>
                <a:ea typeface="Red Hat Text"/>
                <a:cs typeface="Red Hat Text"/>
                <a:sym typeface="Red Hat Text"/>
              </a:rPr>
              <a:t>“Estudio del efecto de distintas concentraciones de nisina como bioconservante de harina procedente de distintos bagazos de cerveza artesanal ”</a:t>
            </a:r>
            <a:endParaRPr sz="1300" b="1">
              <a:latin typeface="Red Hat Text"/>
              <a:ea typeface="Red Hat Text"/>
              <a:cs typeface="Red Hat Text"/>
              <a:sym typeface="Red Hat Text"/>
            </a:endParaRPr>
          </a:p>
          <a:p>
            <a:pPr marL="0" lvl="0" indent="0" algn="ctr" rtl="0">
              <a:spcBef>
                <a:spcPts val="0"/>
              </a:spcBef>
              <a:spcAft>
                <a:spcPts val="0"/>
              </a:spcAft>
              <a:buNone/>
            </a:pPr>
            <a:endParaRPr sz="1300" b="1">
              <a:latin typeface="Red Hat Text"/>
              <a:ea typeface="Red Hat Text"/>
              <a:cs typeface="Red Hat Text"/>
              <a:sym typeface="Red Hat Text"/>
            </a:endParaRPr>
          </a:p>
          <a:p>
            <a:pPr marL="0" lvl="0" indent="0" algn="ctr" rtl="0">
              <a:spcBef>
                <a:spcPts val="0"/>
              </a:spcBef>
              <a:spcAft>
                <a:spcPts val="0"/>
              </a:spcAft>
              <a:buNone/>
            </a:pPr>
            <a:r>
              <a:rPr lang="en" sz="1300" b="1">
                <a:latin typeface="Red Hat Text"/>
                <a:ea typeface="Red Hat Text"/>
                <a:cs typeface="Red Hat Text"/>
                <a:sym typeface="Red Hat Text"/>
              </a:rPr>
              <a:t>Autores:</a:t>
            </a:r>
            <a:endParaRPr sz="1300" b="1">
              <a:latin typeface="Red Hat Text"/>
              <a:ea typeface="Red Hat Text"/>
              <a:cs typeface="Red Hat Text"/>
              <a:sym typeface="Red Hat Text"/>
            </a:endParaRPr>
          </a:p>
          <a:p>
            <a:pPr marL="0" lvl="0" indent="0" algn="ctr" rtl="0">
              <a:spcBef>
                <a:spcPts val="0"/>
              </a:spcBef>
              <a:spcAft>
                <a:spcPts val="0"/>
              </a:spcAft>
              <a:buNone/>
            </a:pPr>
            <a:r>
              <a:rPr lang="en" sz="1300">
                <a:latin typeface="Red Hat Text"/>
                <a:ea typeface="Red Hat Text"/>
                <a:cs typeface="Red Hat Text"/>
                <a:sym typeface="Red Hat Text"/>
              </a:rPr>
              <a:t>Chávez Robalino, Esteban Alejandro</a:t>
            </a:r>
            <a:endParaRPr sz="1300">
              <a:latin typeface="Red Hat Text"/>
              <a:ea typeface="Red Hat Text"/>
              <a:cs typeface="Red Hat Text"/>
              <a:sym typeface="Red Hat Text"/>
            </a:endParaRPr>
          </a:p>
          <a:p>
            <a:pPr marL="0" lvl="0" indent="0" algn="ctr" rtl="0">
              <a:spcBef>
                <a:spcPts val="0"/>
              </a:spcBef>
              <a:spcAft>
                <a:spcPts val="0"/>
              </a:spcAft>
              <a:buNone/>
            </a:pPr>
            <a:r>
              <a:rPr lang="en" sz="1300">
                <a:latin typeface="Red Hat Text"/>
                <a:ea typeface="Red Hat Text"/>
                <a:cs typeface="Red Hat Text"/>
                <a:sym typeface="Red Hat Text"/>
              </a:rPr>
              <a:t>Meneses Aguilar, Emilia Alejandra </a:t>
            </a:r>
            <a:endParaRPr sz="1300">
              <a:latin typeface="Red Hat Text"/>
              <a:ea typeface="Red Hat Text"/>
              <a:cs typeface="Red Hat Text"/>
              <a:sym typeface="Red Hat Text"/>
            </a:endParaRPr>
          </a:p>
          <a:p>
            <a:pPr marL="0" lvl="0" indent="0" algn="ctr" rtl="0">
              <a:spcBef>
                <a:spcPts val="0"/>
              </a:spcBef>
              <a:spcAft>
                <a:spcPts val="0"/>
              </a:spcAft>
              <a:buNone/>
            </a:pPr>
            <a:endParaRPr sz="1300" b="1">
              <a:latin typeface="Red Hat Text"/>
              <a:ea typeface="Red Hat Text"/>
              <a:cs typeface="Red Hat Text"/>
              <a:sym typeface="Red Hat Text"/>
            </a:endParaRPr>
          </a:p>
          <a:p>
            <a:pPr marL="0" lvl="0" indent="0" algn="ctr" rtl="0">
              <a:spcBef>
                <a:spcPts val="0"/>
              </a:spcBef>
              <a:spcAft>
                <a:spcPts val="0"/>
              </a:spcAft>
              <a:buNone/>
            </a:pPr>
            <a:r>
              <a:rPr lang="en" sz="1300" b="1">
                <a:latin typeface="Red Hat Text"/>
                <a:ea typeface="Red Hat Text"/>
                <a:cs typeface="Red Hat Text"/>
                <a:sym typeface="Red Hat Text"/>
              </a:rPr>
              <a:t>Directora</a:t>
            </a:r>
            <a:endParaRPr sz="1300" b="1">
              <a:latin typeface="Red Hat Text"/>
              <a:ea typeface="Red Hat Text"/>
              <a:cs typeface="Red Hat Text"/>
              <a:sym typeface="Red Hat Text"/>
            </a:endParaRPr>
          </a:p>
          <a:p>
            <a:pPr marL="0" lvl="0" indent="0" algn="ctr" rtl="0">
              <a:spcBef>
                <a:spcPts val="0"/>
              </a:spcBef>
              <a:spcAft>
                <a:spcPts val="0"/>
              </a:spcAft>
              <a:buNone/>
            </a:pPr>
            <a:r>
              <a:rPr lang="en" sz="1300">
                <a:latin typeface="Red Hat Text"/>
                <a:ea typeface="Red Hat Text"/>
                <a:cs typeface="Red Hat Text"/>
                <a:sym typeface="Red Hat Text"/>
              </a:rPr>
              <a:t>Ing. Sungey Sánchez Ph.D.</a:t>
            </a:r>
            <a:endParaRPr sz="1300">
              <a:latin typeface="Red Hat Text"/>
              <a:ea typeface="Red Hat Text"/>
              <a:cs typeface="Red Hat Text"/>
              <a:sym typeface="Red Hat Text"/>
            </a:endParaRPr>
          </a:p>
          <a:p>
            <a:pPr marL="0" lvl="0" indent="0" algn="ctr" rtl="0">
              <a:spcBef>
                <a:spcPts val="0"/>
              </a:spcBef>
              <a:spcAft>
                <a:spcPts val="0"/>
              </a:spcAft>
              <a:buNone/>
            </a:pPr>
            <a:endParaRPr sz="1300">
              <a:latin typeface="Red Hat Text"/>
              <a:ea typeface="Red Hat Text"/>
              <a:cs typeface="Red Hat Text"/>
              <a:sym typeface="Red Hat Text"/>
            </a:endParaRPr>
          </a:p>
          <a:p>
            <a:pPr marL="0" lvl="0" indent="0" algn="ctr" rtl="0">
              <a:spcBef>
                <a:spcPts val="0"/>
              </a:spcBef>
              <a:spcAft>
                <a:spcPts val="0"/>
              </a:spcAft>
              <a:buNone/>
            </a:pPr>
            <a:r>
              <a:rPr lang="en" sz="1300">
                <a:latin typeface="Red Hat Text"/>
                <a:ea typeface="Red Hat Text"/>
                <a:cs typeface="Red Hat Text"/>
                <a:sym typeface="Red Hat Text"/>
              </a:rPr>
              <a:t>Santo Domingo, Ecuador</a:t>
            </a:r>
            <a:endParaRPr sz="1300">
              <a:latin typeface="Red Hat Text"/>
              <a:ea typeface="Red Hat Text"/>
              <a:cs typeface="Red Hat Text"/>
              <a:sym typeface="Red Hat Text"/>
            </a:endParaRPr>
          </a:p>
          <a:p>
            <a:pPr marL="0" lvl="0" indent="0" algn="ctr" rtl="0">
              <a:spcBef>
                <a:spcPts val="0"/>
              </a:spcBef>
              <a:spcAft>
                <a:spcPts val="0"/>
              </a:spcAft>
              <a:buNone/>
            </a:pPr>
            <a:endParaRPr sz="1300">
              <a:latin typeface="Red Hat Text"/>
              <a:ea typeface="Red Hat Text"/>
              <a:cs typeface="Red Hat Text"/>
              <a:sym typeface="Red Hat Text"/>
            </a:endParaRPr>
          </a:p>
          <a:p>
            <a:pPr marL="0" lvl="0" indent="0" algn="ctr" rtl="0">
              <a:spcBef>
                <a:spcPts val="0"/>
              </a:spcBef>
              <a:spcAft>
                <a:spcPts val="0"/>
              </a:spcAft>
              <a:buNone/>
            </a:pPr>
            <a:r>
              <a:rPr lang="en" sz="1300">
                <a:latin typeface="Red Hat Text"/>
                <a:ea typeface="Red Hat Text"/>
                <a:cs typeface="Red Hat Text"/>
                <a:sym typeface="Red Hat Text"/>
              </a:rPr>
              <a:t>2022</a:t>
            </a:r>
            <a:endParaRPr sz="1300">
              <a:latin typeface="Red Hat Text"/>
              <a:ea typeface="Red Hat Text"/>
              <a:cs typeface="Red Hat Text"/>
              <a:sym typeface="Red Hat Text"/>
            </a:endParaRPr>
          </a:p>
        </p:txBody>
      </p:sp>
      <p:pic>
        <p:nvPicPr>
          <p:cNvPr id="1201" name="Google Shape;1201;p30"/>
          <p:cNvPicPr preferRelativeResize="0"/>
          <p:nvPr/>
        </p:nvPicPr>
        <p:blipFill>
          <a:blip r:embed="rId3">
            <a:alphaModFix/>
          </a:blip>
          <a:stretch>
            <a:fillRect/>
          </a:stretch>
        </p:blipFill>
        <p:spPr>
          <a:xfrm>
            <a:off x="3724925" y="76839"/>
            <a:ext cx="3954865" cy="925325"/>
          </a:xfrm>
          <a:prstGeom prst="rect">
            <a:avLst/>
          </a:prstGeom>
          <a:noFill/>
          <a:ln>
            <a:noFill/>
          </a:ln>
        </p:spPr>
      </p:pic>
      <p:pic>
        <p:nvPicPr>
          <p:cNvPr id="1202" name="Google Shape;1202;p30"/>
          <p:cNvPicPr preferRelativeResize="0"/>
          <p:nvPr/>
        </p:nvPicPr>
        <p:blipFill>
          <a:blip r:embed="rId4">
            <a:alphaModFix/>
          </a:blip>
          <a:stretch>
            <a:fillRect/>
          </a:stretch>
        </p:blipFill>
        <p:spPr>
          <a:xfrm>
            <a:off x="158500" y="1715000"/>
            <a:ext cx="3486676" cy="2615025"/>
          </a:xfrm>
          <a:prstGeom prst="rect">
            <a:avLst/>
          </a:prstGeom>
          <a:noFill/>
          <a:ln w="28575" cap="flat" cmpd="sng">
            <a:solidFill>
              <a:schemeClr val="accent4"/>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39"/>
          <p:cNvSpPr txBox="1">
            <a:spLocks noGrp="1"/>
          </p:cNvSpPr>
          <p:nvPr>
            <p:ph type="title"/>
          </p:nvPr>
        </p:nvSpPr>
        <p:spPr>
          <a:xfrm>
            <a:off x="713250" y="134675"/>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Balance de </a:t>
            </a:r>
            <a:r>
              <a:rPr lang="en">
                <a:solidFill>
                  <a:schemeClr val="accent6"/>
                </a:solidFill>
              </a:rPr>
              <a:t>materia</a:t>
            </a:r>
            <a:endParaRPr>
              <a:solidFill>
                <a:schemeClr val="accent6"/>
              </a:solidFill>
            </a:endParaRPr>
          </a:p>
        </p:txBody>
      </p:sp>
      <p:pic>
        <p:nvPicPr>
          <p:cNvPr id="1345" name="Google Shape;1345;p39"/>
          <p:cNvPicPr preferRelativeResize="0"/>
          <p:nvPr/>
        </p:nvPicPr>
        <p:blipFill>
          <a:blip r:embed="rId3">
            <a:alphaModFix/>
          </a:blip>
          <a:stretch>
            <a:fillRect/>
          </a:stretch>
        </p:blipFill>
        <p:spPr>
          <a:xfrm>
            <a:off x="2318484" y="612875"/>
            <a:ext cx="4802341" cy="4430324"/>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40"/>
          <p:cNvSpPr txBox="1">
            <a:spLocks noGrp="1"/>
          </p:cNvSpPr>
          <p:nvPr>
            <p:ph type="title"/>
          </p:nvPr>
        </p:nvSpPr>
        <p:spPr>
          <a:xfrm>
            <a:off x="713250" y="239275"/>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Rendimiento</a:t>
            </a:r>
            <a:endParaRPr/>
          </a:p>
        </p:txBody>
      </p:sp>
      <p:pic>
        <p:nvPicPr>
          <p:cNvPr id="1351" name="Google Shape;1351;p40"/>
          <p:cNvPicPr preferRelativeResize="0"/>
          <p:nvPr/>
        </p:nvPicPr>
        <p:blipFill>
          <a:blip r:embed="rId3">
            <a:alphaModFix/>
          </a:blip>
          <a:stretch>
            <a:fillRect/>
          </a:stretch>
        </p:blipFill>
        <p:spPr>
          <a:xfrm>
            <a:off x="1935950" y="1155800"/>
            <a:ext cx="4138375" cy="3385950"/>
          </a:xfrm>
          <a:prstGeom prst="rect">
            <a:avLst/>
          </a:prstGeom>
          <a:noFill/>
          <a:ln w="19050" cap="flat" cmpd="sng">
            <a:solidFill>
              <a:schemeClr val="accent4"/>
            </a:solidFill>
            <a:prstDash val="solid"/>
            <a:round/>
            <a:headEnd type="none" w="sm" len="sm"/>
            <a:tailEnd type="none" w="sm" len="sm"/>
          </a:ln>
        </p:spPr>
      </p:pic>
      <p:pic>
        <p:nvPicPr>
          <p:cNvPr id="1352" name="Google Shape;1352;p40"/>
          <p:cNvPicPr preferRelativeResize="0"/>
          <p:nvPr/>
        </p:nvPicPr>
        <p:blipFill>
          <a:blip r:embed="rId4">
            <a:alphaModFix/>
          </a:blip>
          <a:stretch>
            <a:fillRect/>
          </a:stretch>
        </p:blipFill>
        <p:spPr>
          <a:xfrm>
            <a:off x="5479625" y="3097675"/>
            <a:ext cx="1444076" cy="1444076"/>
          </a:xfrm>
          <a:prstGeom prst="rect">
            <a:avLst/>
          </a:prstGeom>
          <a:noFill/>
          <a:ln>
            <a:noFill/>
          </a:ln>
        </p:spPr>
      </p:pic>
      <p:sp>
        <p:nvSpPr>
          <p:cNvPr id="1353" name="Google Shape;1353;p40"/>
          <p:cNvSpPr/>
          <p:nvPr/>
        </p:nvSpPr>
        <p:spPr>
          <a:xfrm>
            <a:off x="6411125" y="1155788"/>
            <a:ext cx="2406996" cy="144406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a:t>Se determinó que existe una relación 2:1, es decir, por cada 2 kg de bagazo húmedo se obtiene 1 kg de harina.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41"/>
          <p:cNvSpPr txBox="1">
            <a:spLocks noGrp="1"/>
          </p:cNvSpPr>
          <p:nvPr>
            <p:ph type="title"/>
          </p:nvPr>
        </p:nvSpPr>
        <p:spPr>
          <a:xfrm>
            <a:off x="813525" y="9120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Caracterización Físico-química</a:t>
            </a:r>
            <a:endParaRPr/>
          </a:p>
          <a:p>
            <a:pPr marL="0" lvl="0" indent="0" algn="ctr" rtl="0">
              <a:spcBef>
                <a:spcPts val="0"/>
              </a:spcBef>
              <a:spcAft>
                <a:spcPts val="0"/>
              </a:spcAft>
              <a:buNone/>
            </a:pPr>
            <a:r>
              <a:rPr lang="en"/>
              <a:t>Factor A</a:t>
            </a:r>
            <a:endParaRPr/>
          </a:p>
        </p:txBody>
      </p:sp>
      <p:pic>
        <p:nvPicPr>
          <p:cNvPr id="1359" name="Google Shape;1359;p41"/>
          <p:cNvPicPr preferRelativeResize="0"/>
          <p:nvPr/>
        </p:nvPicPr>
        <p:blipFill>
          <a:blip r:embed="rId3">
            <a:alphaModFix/>
          </a:blip>
          <a:stretch>
            <a:fillRect/>
          </a:stretch>
        </p:blipFill>
        <p:spPr>
          <a:xfrm>
            <a:off x="1184275" y="2341150"/>
            <a:ext cx="7439025" cy="2438400"/>
          </a:xfrm>
          <a:prstGeom prst="rect">
            <a:avLst/>
          </a:prstGeom>
          <a:noFill/>
          <a:ln w="19050" cap="flat" cmpd="sng">
            <a:solidFill>
              <a:schemeClr val="accent5"/>
            </a:solidFill>
            <a:prstDash val="solid"/>
            <a:round/>
            <a:headEnd type="none" w="sm" len="sm"/>
            <a:tailEnd type="none" w="sm" len="sm"/>
          </a:ln>
        </p:spPr>
      </p:pic>
      <p:pic>
        <p:nvPicPr>
          <p:cNvPr id="1360" name="Google Shape;1360;p41"/>
          <p:cNvPicPr preferRelativeResize="0"/>
          <p:nvPr/>
        </p:nvPicPr>
        <p:blipFill>
          <a:blip r:embed="rId4">
            <a:alphaModFix/>
          </a:blip>
          <a:stretch>
            <a:fillRect/>
          </a:stretch>
        </p:blipFill>
        <p:spPr>
          <a:xfrm>
            <a:off x="242172" y="3487325"/>
            <a:ext cx="942125" cy="942150"/>
          </a:xfrm>
          <a:prstGeom prst="rect">
            <a:avLst/>
          </a:prstGeom>
          <a:noFill/>
          <a:ln>
            <a:noFill/>
          </a:ln>
        </p:spPr>
      </p:pic>
      <p:sp>
        <p:nvSpPr>
          <p:cNvPr id="1361" name="Google Shape;1361;p41"/>
          <p:cNvSpPr/>
          <p:nvPr/>
        </p:nvSpPr>
        <p:spPr>
          <a:xfrm>
            <a:off x="2145975" y="1725177"/>
            <a:ext cx="606600" cy="478200"/>
          </a:xfrm>
          <a:prstGeom prst="roundRect">
            <a:avLst>
              <a:gd name="adj" fmla="val 16667"/>
            </a:avLst>
          </a:prstGeom>
          <a:solidFill>
            <a:srgbClr val="FFE599"/>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INEN 526</a:t>
            </a:r>
            <a:endParaRPr sz="1200"/>
          </a:p>
          <a:p>
            <a:pPr marL="0" lvl="0" indent="0" algn="ctr" rtl="0">
              <a:spcBef>
                <a:spcPts val="0"/>
              </a:spcBef>
              <a:spcAft>
                <a:spcPts val="0"/>
              </a:spcAft>
              <a:buNone/>
            </a:pPr>
            <a:r>
              <a:rPr lang="en" sz="1200"/>
              <a:t>2013</a:t>
            </a:r>
            <a:endParaRPr sz="1200"/>
          </a:p>
        </p:txBody>
      </p:sp>
      <p:sp>
        <p:nvSpPr>
          <p:cNvPr id="1362" name="Google Shape;1362;p41"/>
          <p:cNvSpPr/>
          <p:nvPr/>
        </p:nvSpPr>
        <p:spPr>
          <a:xfrm>
            <a:off x="2989477" y="1725175"/>
            <a:ext cx="702000" cy="478200"/>
          </a:xfrm>
          <a:prstGeom prst="roundRect">
            <a:avLst>
              <a:gd name="adj" fmla="val 16667"/>
            </a:avLst>
          </a:prstGeom>
          <a:solidFill>
            <a:srgbClr val="FFE599"/>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INEN 522</a:t>
            </a:r>
            <a:endParaRPr sz="1200"/>
          </a:p>
          <a:p>
            <a:pPr marL="0" lvl="0" indent="0" algn="ctr" rtl="0">
              <a:spcBef>
                <a:spcPts val="0"/>
              </a:spcBef>
              <a:spcAft>
                <a:spcPts val="0"/>
              </a:spcAft>
              <a:buNone/>
            </a:pPr>
            <a:r>
              <a:rPr lang="en" sz="1200"/>
              <a:t>2013</a:t>
            </a:r>
            <a:endParaRPr sz="1200"/>
          </a:p>
        </p:txBody>
      </p:sp>
      <p:sp>
        <p:nvSpPr>
          <p:cNvPr id="1363" name="Google Shape;1363;p41"/>
          <p:cNvSpPr/>
          <p:nvPr/>
        </p:nvSpPr>
        <p:spPr>
          <a:xfrm>
            <a:off x="4015225" y="1725178"/>
            <a:ext cx="702000" cy="478200"/>
          </a:xfrm>
          <a:prstGeom prst="roundRect">
            <a:avLst>
              <a:gd name="adj" fmla="val 0"/>
            </a:avLst>
          </a:prstGeom>
          <a:solidFill>
            <a:srgbClr val="FFE599"/>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INEN 520</a:t>
            </a:r>
            <a:endParaRPr sz="1200"/>
          </a:p>
          <a:p>
            <a:pPr marL="0" lvl="0" indent="0" algn="ctr" rtl="0">
              <a:spcBef>
                <a:spcPts val="0"/>
              </a:spcBef>
              <a:spcAft>
                <a:spcPts val="0"/>
              </a:spcAft>
              <a:buNone/>
            </a:pPr>
            <a:r>
              <a:rPr lang="en" sz="1200"/>
              <a:t>2013</a:t>
            </a:r>
            <a:endParaRPr sz="1200"/>
          </a:p>
        </p:txBody>
      </p:sp>
      <p:sp>
        <p:nvSpPr>
          <p:cNvPr id="1364" name="Google Shape;1364;p41"/>
          <p:cNvSpPr/>
          <p:nvPr/>
        </p:nvSpPr>
        <p:spPr>
          <a:xfrm>
            <a:off x="4889675" y="1725175"/>
            <a:ext cx="702000" cy="478200"/>
          </a:xfrm>
          <a:prstGeom prst="roundRect">
            <a:avLst>
              <a:gd name="adj" fmla="val 16667"/>
            </a:avLst>
          </a:prstGeom>
          <a:solidFill>
            <a:srgbClr val="FFE599"/>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INEN 523</a:t>
            </a:r>
            <a:endParaRPr sz="1200"/>
          </a:p>
          <a:p>
            <a:pPr marL="0" lvl="0" indent="0" algn="ctr" rtl="0">
              <a:spcBef>
                <a:spcPts val="0"/>
              </a:spcBef>
              <a:spcAft>
                <a:spcPts val="0"/>
              </a:spcAft>
              <a:buNone/>
            </a:pPr>
            <a:r>
              <a:rPr lang="en" sz="1200"/>
              <a:t>1980</a:t>
            </a:r>
            <a:endParaRPr sz="1200"/>
          </a:p>
        </p:txBody>
      </p:sp>
      <p:sp>
        <p:nvSpPr>
          <p:cNvPr id="1365" name="Google Shape;1365;p41"/>
          <p:cNvSpPr/>
          <p:nvPr/>
        </p:nvSpPr>
        <p:spPr>
          <a:xfrm>
            <a:off x="5764127" y="1725178"/>
            <a:ext cx="797400" cy="478200"/>
          </a:xfrm>
          <a:prstGeom prst="roundRect">
            <a:avLst>
              <a:gd name="adj" fmla="val 16667"/>
            </a:avLst>
          </a:prstGeom>
          <a:solidFill>
            <a:srgbClr val="FFE599"/>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AOAC 920.87</a:t>
            </a:r>
            <a:endParaRPr sz="1200"/>
          </a:p>
          <a:p>
            <a:pPr marL="0" lvl="0" indent="0" algn="ctr" rtl="0">
              <a:spcBef>
                <a:spcPts val="0"/>
              </a:spcBef>
              <a:spcAft>
                <a:spcPts val="0"/>
              </a:spcAft>
              <a:buNone/>
            </a:pPr>
            <a:r>
              <a:rPr lang="en" sz="1200"/>
              <a:t>1996</a:t>
            </a:r>
            <a:endParaRPr sz="1200"/>
          </a:p>
        </p:txBody>
      </p:sp>
      <p:sp>
        <p:nvSpPr>
          <p:cNvPr id="1366" name="Google Shape;1366;p41"/>
          <p:cNvSpPr/>
          <p:nvPr/>
        </p:nvSpPr>
        <p:spPr>
          <a:xfrm>
            <a:off x="6869650" y="1725179"/>
            <a:ext cx="702000" cy="478200"/>
          </a:xfrm>
          <a:prstGeom prst="roundRect">
            <a:avLst>
              <a:gd name="adj" fmla="val 16667"/>
            </a:avLst>
          </a:prstGeom>
          <a:solidFill>
            <a:srgbClr val="FFE599"/>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INEN 518</a:t>
            </a:r>
            <a:endParaRPr sz="1200"/>
          </a:p>
          <a:p>
            <a:pPr marL="0" lvl="0" indent="0" algn="ctr" rtl="0">
              <a:spcBef>
                <a:spcPts val="0"/>
              </a:spcBef>
              <a:spcAft>
                <a:spcPts val="0"/>
              </a:spcAft>
              <a:buNone/>
            </a:pPr>
            <a:r>
              <a:rPr lang="en" sz="1200"/>
              <a:t>1980</a:t>
            </a:r>
            <a:endParaRPr sz="1200"/>
          </a:p>
        </p:txBody>
      </p:sp>
      <p:sp>
        <p:nvSpPr>
          <p:cNvPr id="1367" name="Google Shape;1367;p41"/>
          <p:cNvSpPr/>
          <p:nvPr/>
        </p:nvSpPr>
        <p:spPr>
          <a:xfrm>
            <a:off x="7728775" y="1725179"/>
            <a:ext cx="702000" cy="478200"/>
          </a:xfrm>
          <a:prstGeom prst="roundRect">
            <a:avLst>
              <a:gd name="adj" fmla="val 16667"/>
            </a:avLst>
          </a:prstGeom>
          <a:solidFill>
            <a:srgbClr val="FFE599"/>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INEN </a:t>
            </a:r>
            <a:endParaRPr sz="1200"/>
          </a:p>
          <a:p>
            <a:pPr marL="0" lvl="0" indent="0" algn="ctr" rtl="0">
              <a:spcBef>
                <a:spcPts val="0"/>
              </a:spcBef>
              <a:spcAft>
                <a:spcPts val="0"/>
              </a:spcAft>
              <a:buNone/>
            </a:pPr>
            <a:r>
              <a:rPr lang="en" sz="1200"/>
              <a:t>521</a:t>
            </a:r>
            <a:endParaRPr sz="1200"/>
          </a:p>
          <a:p>
            <a:pPr marL="0" lvl="0" indent="0" algn="ctr" rtl="0">
              <a:spcBef>
                <a:spcPts val="0"/>
              </a:spcBef>
              <a:spcAft>
                <a:spcPts val="0"/>
              </a:spcAft>
              <a:buNone/>
            </a:pPr>
            <a:r>
              <a:rPr lang="en" sz="1200"/>
              <a:t>1980</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42"/>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Factor B</a:t>
            </a:r>
            <a:endParaRPr/>
          </a:p>
        </p:txBody>
      </p:sp>
      <p:pic>
        <p:nvPicPr>
          <p:cNvPr id="1373" name="Google Shape;1373;p42"/>
          <p:cNvPicPr preferRelativeResize="0"/>
          <p:nvPr/>
        </p:nvPicPr>
        <p:blipFill rotWithShape="1">
          <a:blip r:embed="rId3">
            <a:alphaModFix/>
          </a:blip>
          <a:srcRect r="4897"/>
          <a:stretch/>
        </p:blipFill>
        <p:spPr>
          <a:xfrm>
            <a:off x="172775" y="1400819"/>
            <a:ext cx="2809850" cy="2227055"/>
          </a:xfrm>
          <a:prstGeom prst="rect">
            <a:avLst/>
          </a:prstGeom>
          <a:noFill/>
          <a:ln w="19050" cap="flat" cmpd="sng">
            <a:solidFill>
              <a:schemeClr val="accent4"/>
            </a:solidFill>
            <a:prstDash val="solid"/>
            <a:round/>
            <a:headEnd type="none" w="sm" len="sm"/>
            <a:tailEnd type="none" w="sm" len="sm"/>
          </a:ln>
        </p:spPr>
      </p:pic>
      <p:pic>
        <p:nvPicPr>
          <p:cNvPr id="1374" name="Google Shape;1374;p42"/>
          <p:cNvPicPr preferRelativeResize="0"/>
          <p:nvPr/>
        </p:nvPicPr>
        <p:blipFill rotWithShape="1">
          <a:blip r:embed="rId4">
            <a:alphaModFix/>
          </a:blip>
          <a:srcRect r="5303"/>
          <a:stretch/>
        </p:blipFill>
        <p:spPr>
          <a:xfrm>
            <a:off x="3192950" y="2571750"/>
            <a:ext cx="2809850" cy="2193675"/>
          </a:xfrm>
          <a:prstGeom prst="rect">
            <a:avLst/>
          </a:prstGeom>
          <a:noFill/>
          <a:ln w="19050" cap="flat" cmpd="sng">
            <a:solidFill>
              <a:schemeClr val="accent4"/>
            </a:solidFill>
            <a:prstDash val="solid"/>
            <a:round/>
            <a:headEnd type="none" w="sm" len="sm"/>
            <a:tailEnd type="none" w="sm" len="sm"/>
          </a:ln>
        </p:spPr>
      </p:pic>
      <p:pic>
        <p:nvPicPr>
          <p:cNvPr id="1375" name="Google Shape;1375;p42"/>
          <p:cNvPicPr preferRelativeResize="0"/>
          <p:nvPr/>
        </p:nvPicPr>
        <p:blipFill rotWithShape="1">
          <a:blip r:embed="rId5">
            <a:alphaModFix/>
          </a:blip>
          <a:srcRect r="4716"/>
          <a:stretch/>
        </p:blipFill>
        <p:spPr>
          <a:xfrm>
            <a:off x="6213125" y="1400825"/>
            <a:ext cx="2809851" cy="2193675"/>
          </a:xfrm>
          <a:prstGeom prst="rect">
            <a:avLst/>
          </a:prstGeom>
          <a:noFill/>
          <a:ln w="19050" cap="flat" cmpd="sng">
            <a:solidFill>
              <a:schemeClr val="accent4"/>
            </a:solidFill>
            <a:prstDash val="solid"/>
            <a:round/>
            <a:headEnd type="none" w="sm" len="sm"/>
            <a:tailEnd type="none" w="sm" len="sm"/>
          </a:ln>
        </p:spPr>
      </p:pic>
      <p:pic>
        <p:nvPicPr>
          <p:cNvPr id="1376" name="Google Shape;1376;p42"/>
          <p:cNvPicPr preferRelativeResize="0"/>
          <p:nvPr/>
        </p:nvPicPr>
        <p:blipFill>
          <a:blip r:embed="rId6">
            <a:alphaModFix/>
          </a:blip>
          <a:stretch>
            <a:fillRect/>
          </a:stretch>
        </p:blipFill>
        <p:spPr>
          <a:xfrm>
            <a:off x="2517600" y="161173"/>
            <a:ext cx="1020000" cy="1020000"/>
          </a:xfrm>
          <a:prstGeom prst="rect">
            <a:avLst/>
          </a:prstGeom>
          <a:noFill/>
          <a:ln>
            <a:noFill/>
          </a:ln>
        </p:spPr>
      </p:pic>
      <p:sp>
        <p:nvSpPr>
          <p:cNvPr id="1377" name="Google Shape;1377;p42"/>
          <p:cNvSpPr/>
          <p:nvPr/>
        </p:nvSpPr>
        <p:spPr>
          <a:xfrm>
            <a:off x="249471" y="3792150"/>
            <a:ext cx="2637684" cy="1020006"/>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b="1"/>
              <a:t>Concentración </a:t>
            </a:r>
            <a:endParaRPr b="1"/>
          </a:p>
          <a:p>
            <a:pPr marL="0" lvl="0" indent="0" algn="just" rtl="0">
              <a:spcBef>
                <a:spcPts val="0"/>
              </a:spcBef>
              <a:spcAft>
                <a:spcPts val="0"/>
              </a:spcAft>
              <a:buNone/>
            </a:pPr>
            <a:r>
              <a:rPr lang="en" b="1"/>
              <a:t>0 ppm: </a:t>
            </a:r>
            <a:r>
              <a:rPr lang="en"/>
              <a:t>5.01			</a:t>
            </a:r>
            <a:endParaRPr/>
          </a:p>
          <a:p>
            <a:pPr marL="0" lvl="0" indent="0" algn="just" rtl="0">
              <a:spcBef>
                <a:spcPts val="0"/>
              </a:spcBef>
              <a:spcAft>
                <a:spcPts val="0"/>
              </a:spcAft>
              <a:buNone/>
            </a:pPr>
            <a:r>
              <a:rPr lang="en" b="1"/>
              <a:t>100-300 ppm: </a:t>
            </a:r>
            <a:r>
              <a:rPr lang="en"/>
              <a:t>4.99 -5.01</a:t>
            </a:r>
            <a:endParaRPr/>
          </a:p>
        </p:txBody>
      </p:sp>
      <p:sp>
        <p:nvSpPr>
          <p:cNvPr id="1378" name="Google Shape;1378;p42"/>
          <p:cNvSpPr/>
          <p:nvPr/>
        </p:nvSpPr>
        <p:spPr>
          <a:xfrm>
            <a:off x="3279033" y="1366463"/>
            <a:ext cx="2637684" cy="1020006"/>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b="1"/>
              <a:t>Concentración </a:t>
            </a:r>
            <a:endParaRPr b="1"/>
          </a:p>
          <a:p>
            <a:pPr marL="0" lvl="0" indent="0" algn="just" rtl="0">
              <a:spcBef>
                <a:spcPts val="0"/>
              </a:spcBef>
              <a:spcAft>
                <a:spcPts val="0"/>
              </a:spcAft>
              <a:buNone/>
            </a:pPr>
            <a:r>
              <a:rPr lang="en" b="1"/>
              <a:t>0 ppm: </a:t>
            </a:r>
            <a:r>
              <a:rPr lang="en"/>
              <a:t>0.64			</a:t>
            </a:r>
            <a:endParaRPr/>
          </a:p>
          <a:p>
            <a:pPr marL="0" lvl="0" indent="0" algn="just" rtl="0">
              <a:spcBef>
                <a:spcPts val="0"/>
              </a:spcBef>
              <a:spcAft>
                <a:spcPts val="0"/>
              </a:spcAft>
              <a:buNone/>
            </a:pPr>
            <a:r>
              <a:rPr lang="en" b="1"/>
              <a:t>100-300 ppm: </a:t>
            </a:r>
            <a:r>
              <a:rPr lang="en"/>
              <a:t>0.72-0.73</a:t>
            </a:r>
            <a:endParaRPr/>
          </a:p>
          <a:p>
            <a:pPr marL="0" lvl="0" indent="0" algn="just" rtl="0">
              <a:spcBef>
                <a:spcPts val="0"/>
              </a:spcBef>
              <a:spcAft>
                <a:spcPts val="0"/>
              </a:spcAft>
              <a:buNone/>
            </a:pPr>
            <a:r>
              <a:rPr lang="en"/>
              <a:t>DS</a:t>
            </a:r>
            <a:endParaRPr/>
          </a:p>
        </p:txBody>
      </p:sp>
      <p:sp>
        <p:nvSpPr>
          <p:cNvPr id="1379" name="Google Shape;1379;p42"/>
          <p:cNvSpPr/>
          <p:nvPr/>
        </p:nvSpPr>
        <p:spPr>
          <a:xfrm>
            <a:off x="6213121" y="3792150"/>
            <a:ext cx="2637684" cy="1020006"/>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b="1"/>
              <a:t>Concentración </a:t>
            </a:r>
            <a:endParaRPr b="1"/>
          </a:p>
          <a:p>
            <a:pPr marL="0" lvl="0" indent="0" algn="just" rtl="0">
              <a:spcBef>
                <a:spcPts val="0"/>
              </a:spcBef>
              <a:spcAft>
                <a:spcPts val="0"/>
              </a:spcAft>
              <a:buNone/>
            </a:pPr>
            <a:r>
              <a:rPr lang="en" b="1"/>
              <a:t>0 ppm: </a:t>
            </a:r>
            <a:r>
              <a:rPr lang="en"/>
              <a:t>2.21			</a:t>
            </a:r>
            <a:endParaRPr/>
          </a:p>
          <a:p>
            <a:pPr marL="0" lvl="0" indent="0" algn="just" rtl="0">
              <a:spcBef>
                <a:spcPts val="0"/>
              </a:spcBef>
              <a:spcAft>
                <a:spcPts val="0"/>
              </a:spcAft>
              <a:buNone/>
            </a:pPr>
            <a:r>
              <a:rPr lang="en" b="1"/>
              <a:t>100-300 ppm: </a:t>
            </a:r>
            <a:r>
              <a:rPr lang="en"/>
              <a:t>2.33-2-35</a:t>
            </a:r>
            <a:endParaRPr/>
          </a:p>
          <a:p>
            <a:pPr marL="0" lvl="0" indent="0" algn="just" rtl="0">
              <a:spcBef>
                <a:spcPts val="0"/>
              </a:spcBef>
              <a:spcAft>
                <a:spcPts val="0"/>
              </a:spcAft>
              <a:buNone/>
            </a:pPr>
            <a:r>
              <a:rPr lang="en"/>
              <a:t>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pic>
        <p:nvPicPr>
          <p:cNvPr id="1384" name="Google Shape;1384;p43"/>
          <p:cNvPicPr preferRelativeResize="0"/>
          <p:nvPr/>
        </p:nvPicPr>
        <p:blipFill rotWithShape="1">
          <a:blip r:embed="rId3">
            <a:alphaModFix/>
          </a:blip>
          <a:srcRect r="3512"/>
          <a:stretch/>
        </p:blipFill>
        <p:spPr>
          <a:xfrm>
            <a:off x="1794550" y="223125"/>
            <a:ext cx="2716649" cy="2131767"/>
          </a:xfrm>
          <a:prstGeom prst="rect">
            <a:avLst/>
          </a:prstGeom>
          <a:noFill/>
          <a:ln w="19050" cap="flat" cmpd="sng">
            <a:solidFill>
              <a:schemeClr val="accent4"/>
            </a:solidFill>
            <a:prstDash val="solid"/>
            <a:round/>
            <a:headEnd type="none" w="sm" len="sm"/>
            <a:tailEnd type="none" w="sm" len="sm"/>
          </a:ln>
        </p:spPr>
      </p:pic>
      <p:pic>
        <p:nvPicPr>
          <p:cNvPr id="1385" name="Google Shape;1385;p43"/>
          <p:cNvPicPr preferRelativeResize="0"/>
          <p:nvPr/>
        </p:nvPicPr>
        <p:blipFill rotWithShape="1">
          <a:blip r:embed="rId4">
            <a:alphaModFix/>
          </a:blip>
          <a:srcRect l="-2889" r="2890"/>
          <a:stretch/>
        </p:blipFill>
        <p:spPr>
          <a:xfrm>
            <a:off x="4576025" y="226825"/>
            <a:ext cx="2832500" cy="2124375"/>
          </a:xfrm>
          <a:prstGeom prst="rect">
            <a:avLst/>
          </a:prstGeom>
          <a:noFill/>
          <a:ln w="19050" cap="flat" cmpd="sng">
            <a:solidFill>
              <a:schemeClr val="accent4"/>
            </a:solidFill>
            <a:prstDash val="solid"/>
            <a:round/>
            <a:headEnd type="none" w="sm" len="sm"/>
            <a:tailEnd type="none" w="sm" len="sm"/>
          </a:ln>
        </p:spPr>
      </p:pic>
      <p:pic>
        <p:nvPicPr>
          <p:cNvPr id="1386" name="Google Shape;1386;p43"/>
          <p:cNvPicPr preferRelativeResize="0"/>
          <p:nvPr/>
        </p:nvPicPr>
        <p:blipFill rotWithShape="1">
          <a:blip r:embed="rId5">
            <a:alphaModFix/>
          </a:blip>
          <a:srcRect r="5338"/>
          <a:stretch/>
        </p:blipFill>
        <p:spPr>
          <a:xfrm>
            <a:off x="1794550" y="2571750"/>
            <a:ext cx="2716650" cy="2245700"/>
          </a:xfrm>
          <a:prstGeom prst="rect">
            <a:avLst/>
          </a:prstGeom>
          <a:noFill/>
          <a:ln w="19050" cap="flat" cmpd="sng">
            <a:solidFill>
              <a:schemeClr val="accent4"/>
            </a:solidFill>
            <a:prstDash val="solid"/>
            <a:round/>
            <a:headEnd type="none" w="sm" len="sm"/>
            <a:tailEnd type="none" w="sm" len="sm"/>
          </a:ln>
        </p:spPr>
      </p:pic>
      <p:pic>
        <p:nvPicPr>
          <p:cNvPr id="1387" name="Google Shape;1387;p43"/>
          <p:cNvPicPr preferRelativeResize="0"/>
          <p:nvPr/>
        </p:nvPicPr>
        <p:blipFill>
          <a:blip r:embed="rId6">
            <a:alphaModFix/>
          </a:blip>
          <a:stretch>
            <a:fillRect/>
          </a:stretch>
        </p:blipFill>
        <p:spPr>
          <a:xfrm>
            <a:off x="4573250" y="2756650"/>
            <a:ext cx="2716675" cy="2058575"/>
          </a:xfrm>
          <a:prstGeom prst="rect">
            <a:avLst/>
          </a:prstGeom>
          <a:noFill/>
          <a:ln w="19050" cap="flat" cmpd="sng">
            <a:solidFill>
              <a:schemeClr val="accent4"/>
            </a:solidFill>
            <a:prstDash val="solid"/>
            <a:round/>
            <a:headEnd type="none" w="sm" len="sm"/>
            <a:tailEnd type="none" w="sm" len="sm"/>
          </a:ln>
        </p:spPr>
      </p:pic>
      <p:pic>
        <p:nvPicPr>
          <p:cNvPr id="1388" name="Google Shape;1388;p43"/>
          <p:cNvPicPr preferRelativeResize="0"/>
          <p:nvPr/>
        </p:nvPicPr>
        <p:blipFill rotWithShape="1">
          <a:blip r:embed="rId7">
            <a:alphaModFix/>
          </a:blip>
          <a:srcRect l="30138"/>
          <a:stretch/>
        </p:blipFill>
        <p:spPr>
          <a:xfrm>
            <a:off x="4857250" y="2511350"/>
            <a:ext cx="1343428" cy="245300"/>
          </a:xfrm>
          <a:prstGeom prst="rect">
            <a:avLst/>
          </a:prstGeom>
          <a:noFill/>
          <a:ln w="9525" cap="flat" cmpd="sng">
            <a:solidFill>
              <a:schemeClr val="accent4"/>
            </a:solidFill>
            <a:prstDash val="solid"/>
            <a:round/>
            <a:headEnd type="none" w="sm" len="sm"/>
            <a:tailEnd type="none" w="sm" len="sm"/>
          </a:ln>
        </p:spPr>
      </p:pic>
      <p:sp>
        <p:nvSpPr>
          <p:cNvPr id="1389" name="Google Shape;1389;p43"/>
          <p:cNvSpPr/>
          <p:nvPr/>
        </p:nvSpPr>
        <p:spPr>
          <a:xfrm>
            <a:off x="0" y="539500"/>
            <a:ext cx="1729728" cy="116629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100" b="1"/>
              <a:t>Concentración </a:t>
            </a:r>
            <a:endParaRPr sz="1100" b="1"/>
          </a:p>
          <a:p>
            <a:pPr marL="0" lvl="0" indent="0" algn="just" rtl="0">
              <a:spcBef>
                <a:spcPts val="0"/>
              </a:spcBef>
              <a:spcAft>
                <a:spcPts val="0"/>
              </a:spcAft>
              <a:buNone/>
            </a:pPr>
            <a:r>
              <a:rPr lang="en" sz="1100" b="1"/>
              <a:t>0 ppm: </a:t>
            </a:r>
            <a:r>
              <a:rPr lang="en" sz="1100"/>
              <a:t>4.88	</a:t>
            </a:r>
            <a:endParaRPr sz="1100"/>
          </a:p>
          <a:p>
            <a:pPr marL="0" lvl="0" indent="0" algn="just" rtl="0">
              <a:spcBef>
                <a:spcPts val="0"/>
              </a:spcBef>
              <a:spcAft>
                <a:spcPts val="0"/>
              </a:spcAft>
              <a:buNone/>
            </a:pPr>
            <a:r>
              <a:rPr lang="en" sz="1100" b="1"/>
              <a:t>100-300 ppm: </a:t>
            </a:r>
            <a:r>
              <a:rPr lang="en" sz="1100"/>
              <a:t>4.96-5.01</a:t>
            </a:r>
            <a:endParaRPr sz="1100"/>
          </a:p>
          <a:p>
            <a:pPr marL="0" lvl="0" indent="0" algn="just" rtl="0">
              <a:spcBef>
                <a:spcPts val="0"/>
              </a:spcBef>
              <a:spcAft>
                <a:spcPts val="0"/>
              </a:spcAft>
              <a:buNone/>
            </a:pPr>
            <a:r>
              <a:rPr lang="en" sz="1100"/>
              <a:t>DS</a:t>
            </a:r>
            <a:endParaRPr sz="1100"/>
          </a:p>
        </p:txBody>
      </p:sp>
      <p:sp>
        <p:nvSpPr>
          <p:cNvPr id="1390" name="Google Shape;1390;p43"/>
          <p:cNvSpPr/>
          <p:nvPr/>
        </p:nvSpPr>
        <p:spPr>
          <a:xfrm>
            <a:off x="0" y="2917250"/>
            <a:ext cx="1729728" cy="98566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100" b="1"/>
              <a:t>Concentración </a:t>
            </a:r>
            <a:endParaRPr sz="1100" b="1"/>
          </a:p>
          <a:p>
            <a:pPr marL="0" lvl="0" indent="0" algn="just" rtl="0">
              <a:spcBef>
                <a:spcPts val="0"/>
              </a:spcBef>
              <a:spcAft>
                <a:spcPts val="0"/>
              </a:spcAft>
              <a:buNone/>
            </a:pPr>
            <a:r>
              <a:rPr lang="en" sz="1100" b="1"/>
              <a:t>0 ppm: </a:t>
            </a:r>
            <a:r>
              <a:rPr lang="en" sz="1100"/>
              <a:t>4.49</a:t>
            </a:r>
            <a:endParaRPr sz="1100"/>
          </a:p>
          <a:p>
            <a:pPr marL="0" lvl="0" indent="0" algn="just" rtl="0">
              <a:spcBef>
                <a:spcPts val="0"/>
              </a:spcBef>
              <a:spcAft>
                <a:spcPts val="0"/>
              </a:spcAft>
              <a:buNone/>
            </a:pPr>
            <a:r>
              <a:rPr lang="en" sz="1100" b="1"/>
              <a:t>100-300 ppm: </a:t>
            </a:r>
            <a:r>
              <a:rPr lang="en" sz="1100"/>
              <a:t>4.48-5.52</a:t>
            </a:r>
            <a:endParaRPr sz="1300"/>
          </a:p>
        </p:txBody>
      </p:sp>
      <p:sp>
        <p:nvSpPr>
          <p:cNvPr id="1391" name="Google Shape;1391;p43"/>
          <p:cNvSpPr/>
          <p:nvPr/>
        </p:nvSpPr>
        <p:spPr>
          <a:xfrm>
            <a:off x="7473350" y="481575"/>
            <a:ext cx="1632636" cy="98566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b="1"/>
          </a:p>
          <a:p>
            <a:pPr marL="0" lvl="0" indent="0" algn="just" rtl="0">
              <a:spcBef>
                <a:spcPts val="0"/>
              </a:spcBef>
              <a:spcAft>
                <a:spcPts val="0"/>
              </a:spcAft>
              <a:buNone/>
            </a:pPr>
            <a:r>
              <a:rPr lang="en" sz="1100" b="1"/>
              <a:t>Concentración </a:t>
            </a:r>
            <a:endParaRPr sz="1100" b="1"/>
          </a:p>
          <a:p>
            <a:pPr marL="0" lvl="0" indent="0" algn="just" rtl="0">
              <a:spcBef>
                <a:spcPts val="0"/>
              </a:spcBef>
              <a:spcAft>
                <a:spcPts val="0"/>
              </a:spcAft>
              <a:buNone/>
            </a:pPr>
            <a:r>
              <a:rPr lang="en" sz="1100" b="1"/>
              <a:t>0 ppm: </a:t>
            </a:r>
            <a:r>
              <a:rPr lang="en" sz="1100"/>
              <a:t>16.96</a:t>
            </a:r>
            <a:endParaRPr sz="1100"/>
          </a:p>
          <a:p>
            <a:pPr marL="0" lvl="0" indent="0" algn="just" rtl="0">
              <a:spcBef>
                <a:spcPts val="0"/>
              </a:spcBef>
              <a:spcAft>
                <a:spcPts val="0"/>
              </a:spcAft>
              <a:buNone/>
            </a:pPr>
            <a:r>
              <a:rPr lang="en" sz="1100" b="1"/>
              <a:t>100-300 ppm: </a:t>
            </a:r>
            <a:r>
              <a:rPr lang="en" sz="1100"/>
              <a:t>17.19-17.60</a:t>
            </a:r>
            <a:endParaRPr sz="1100"/>
          </a:p>
          <a:p>
            <a:pPr marL="0" lvl="0" indent="0" algn="just" rtl="0">
              <a:spcBef>
                <a:spcPts val="0"/>
              </a:spcBef>
              <a:spcAft>
                <a:spcPts val="0"/>
              </a:spcAft>
              <a:buNone/>
            </a:pPr>
            <a:r>
              <a:rPr lang="en" sz="1100"/>
              <a:t>DS</a:t>
            </a:r>
            <a:endParaRPr sz="1300"/>
          </a:p>
        </p:txBody>
      </p:sp>
      <p:sp>
        <p:nvSpPr>
          <p:cNvPr id="1392" name="Google Shape;1392;p43"/>
          <p:cNvSpPr/>
          <p:nvPr/>
        </p:nvSpPr>
        <p:spPr>
          <a:xfrm>
            <a:off x="7351975" y="2756650"/>
            <a:ext cx="1729728" cy="98566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100" b="1"/>
              <a:t>Concentración </a:t>
            </a:r>
            <a:endParaRPr sz="1100" b="1"/>
          </a:p>
          <a:p>
            <a:pPr marL="0" lvl="0" indent="0" algn="just" rtl="0">
              <a:spcBef>
                <a:spcPts val="0"/>
              </a:spcBef>
              <a:spcAft>
                <a:spcPts val="0"/>
              </a:spcAft>
              <a:buNone/>
            </a:pPr>
            <a:r>
              <a:rPr lang="en" sz="1100" b="1"/>
              <a:t>0 ppm: </a:t>
            </a:r>
            <a:r>
              <a:rPr lang="en" sz="1100"/>
              <a:t>8.64</a:t>
            </a:r>
            <a:endParaRPr sz="1100"/>
          </a:p>
          <a:p>
            <a:pPr marL="0" lvl="0" indent="0" algn="just" rtl="0">
              <a:spcBef>
                <a:spcPts val="0"/>
              </a:spcBef>
              <a:spcAft>
                <a:spcPts val="0"/>
              </a:spcAft>
              <a:buNone/>
            </a:pPr>
            <a:r>
              <a:rPr lang="en" sz="1100" b="1"/>
              <a:t>100-300 ppm: </a:t>
            </a:r>
            <a:r>
              <a:rPr lang="en" sz="1100"/>
              <a:t>9.30-9.36</a:t>
            </a:r>
            <a:endParaRPr sz="1100"/>
          </a:p>
          <a:p>
            <a:pPr marL="0" lvl="0" indent="0" algn="just" rtl="0">
              <a:spcBef>
                <a:spcPts val="0"/>
              </a:spcBef>
              <a:spcAft>
                <a:spcPts val="0"/>
              </a:spcAft>
              <a:buNone/>
            </a:pPr>
            <a:r>
              <a:rPr lang="en" sz="1100"/>
              <a:t>DS</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44"/>
          <p:cNvSpPr txBox="1">
            <a:spLocks noGrp="1"/>
          </p:cNvSpPr>
          <p:nvPr>
            <p:ph type="title"/>
          </p:nvPr>
        </p:nvSpPr>
        <p:spPr>
          <a:xfrm>
            <a:off x="655900" y="129825"/>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Interacción A*B</a:t>
            </a:r>
            <a:endParaRPr/>
          </a:p>
        </p:txBody>
      </p:sp>
      <p:pic>
        <p:nvPicPr>
          <p:cNvPr id="1398" name="Google Shape;1398;p44"/>
          <p:cNvPicPr preferRelativeResize="0"/>
          <p:nvPr/>
        </p:nvPicPr>
        <p:blipFill>
          <a:blip r:embed="rId3">
            <a:alphaModFix/>
          </a:blip>
          <a:stretch>
            <a:fillRect/>
          </a:stretch>
        </p:blipFill>
        <p:spPr>
          <a:xfrm>
            <a:off x="1259000" y="677576"/>
            <a:ext cx="3247301" cy="2584274"/>
          </a:xfrm>
          <a:prstGeom prst="rect">
            <a:avLst/>
          </a:prstGeom>
          <a:noFill/>
          <a:ln w="19050" cap="flat" cmpd="sng">
            <a:solidFill>
              <a:schemeClr val="accent4"/>
            </a:solidFill>
            <a:prstDash val="solid"/>
            <a:round/>
            <a:headEnd type="none" w="sm" len="sm"/>
            <a:tailEnd type="none" w="sm" len="sm"/>
          </a:ln>
        </p:spPr>
      </p:pic>
      <p:pic>
        <p:nvPicPr>
          <p:cNvPr id="1399" name="Google Shape;1399;p44"/>
          <p:cNvPicPr preferRelativeResize="0"/>
          <p:nvPr/>
        </p:nvPicPr>
        <p:blipFill>
          <a:blip r:embed="rId4">
            <a:alphaModFix/>
          </a:blip>
          <a:stretch>
            <a:fillRect/>
          </a:stretch>
        </p:blipFill>
        <p:spPr>
          <a:xfrm>
            <a:off x="4814600" y="684225"/>
            <a:ext cx="3247300" cy="2567439"/>
          </a:xfrm>
          <a:prstGeom prst="rect">
            <a:avLst/>
          </a:prstGeom>
          <a:noFill/>
          <a:ln w="19050" cap="flat" cmpd="sng">
            <a:solidFill>
              <a:schemeClr val="accent4"/>
            </a:solidFill>
            <a:prstDash val="solid"/>
            <a:round/>
            <a:headEnd type="none" w="sm" len="sm"/>
            <a:tailEnd type="none" w="sm" len="sm"/>
          </a:ln>
        </p:spPr>
      </p:pic>
      <p:pic>
        <p:nvPicPr>
          <p:cNvPr id="1400" name="Google Shape;1400;p44"/>
          <p:cNvPicPr preferRelativeResize="0"/>
          <p:nvPr/>
        </p:nvPicPr>
        <p:blipFill>
          <a:blip r:embed="rId5">
            <a:alphaModFix/>
          </a:blip>
          <a:stretch>
            <a:fillRect/>
          </a:stretch>
        </p:blipFill>
        <p:spPr>
          <a:xfrm>
            <a:off x="6299450" y="12452"/>
            <a:ext cx="595555" cy="595575"/>
          </a:xfrm>
          <a:prstGeom prst="rect">
            <a:avLst/>
          </a:prstGeom>
          <a:noFill/>
          <a:ln>
            <a:noFill/>
          </a:ln>
        </p:spPr>
      </p:pic>
      <p:sp>
        <p:nvSpPr>
          <p:cNvPr id="1401" name="Google Shape;1401;p44"/>
          <p:cNvSpPr/>
          <p:nvPr/>
        </p:nvSpPr>
        <p:spPr>
          <a:xfrm>
            <a:off x="847000" y="3580850"/>
            <a:ext cx="3659310" cy="135442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El pH de los dos tipos de harina es ácido, siendo los valores Harina A 5.65 y Harina B 4.38, actualmente no se ha establecido el rango óptimo de pH que debe tener el bagazo de cerveza para ser empleado como materia prima.</a:t>
            </a:r>
            <a:endParaRPr sz="1200"/>
          </a:p>
        </p:txBody>
      </p:sp>
      <p:sp>
        <p:nvSpPr>
          <p:cNvPr id="1402" name="Google Shape;1402;p44"/>
          <p:cNvSpPr/>
          <p:nvPr/>
        </p:nvSpPr>
        <p:spPr>
          <a:xfrm>
            <a:off x="4814600" y="3580851"/>
            <a:ext cx="3936762" cy="135442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En acidez titulable se obtuvo para la Harina A 0.4529 (g/100 mL) y para la Harina B 0.9539 (g/mL), este análisis es de suma importancia porque nos ayuda a determinar si existe o no proliferación de bacterias, microorganismos y hongos en los alimento.</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45"/>
          <p:cNvSpPr txBox="1">
            <a:spLocks noGrp="1"/>
          </p:cNvSpPr>
          <p:nvPr>
            <p:ph type="title"/>
          </p:nvPr>
        </p:nvSpPr>
        <p:spPr>
          <a:xfrm>
            <a:off x="713225" y="823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Interacción A*B</a:t>
            </a:r>
            <a:endParaRPr/>
          </a:p>
        </p:txBody>
      </p:sp>
      <p:pic>
        <p:nvPicPr>
          <p:cNvPr id="1408" name="Google Shape;1408;p45"/>
          <p:cNvPicPr preferRelativeResize="0"/>
          <p:nvPr/>
        </p:nvPicPr>
        <p:blipFill>
          <a:blip r:embed="rId3">
            <a:alphaModFix/>
          </a:blip>
          <a:stretch>
            <a:fillRect/>
          </a:stretch>
        </p:blipFill>
        <p:spPr>
          <a:xfrm>
            <a:off x="4575275" y="677575"/>
            <a:ext cx="3247299" cy="2571725"/>
          </a:xfrm>
          <a:prstGeom prst="rect">
            <a:avLst/>
          </a:prstGeom>
          <a:noFill/>
          <a:ln w="19050" cap="flat" cmpd="sng">
            <a:solidFill>
              <a:schemeClr val="accent4"/>
            </a:solidFill>
            <a:prstDash val="solid"/>
            <a:round/>
            <a:headEnd type="none" w="sm" len="sm"/>
            <a:tailEnd type="none" w="sm" len="sm"/>
          </a:ln>
        </p:spPr>
      </p:pic>
      <p:sp>
        <p:nvSpPr>
          <p:cNvPr id="1409" name="Google Shape;1409;p45"/>
          <p:cNvSpPr/>
          <p:nvPr/>
        </p:nvSpPr>
        <p:spPr>
          <a:xfrm>
            <a:off x="713225" y="3414500"/>
            <a:ext cx="3646080" cy="126943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Según las normas Argentinas, el porcentaje de ceniza que debe tener el bagazo de cerveza es de 2.5 a 4.5%, esto indica el porcentaje de materia inorgánica presente, los valores obtenidos fueron Harina A 2.3% y Harina B 2.2%.</a:t>
            </a:r>
            <a:endParaRPr sz="1200"/>
          </a:p>
        </p:txBody>
      </p:sp>
      <p:sp>
        <p:nvSpPr>
          <p:cNvPr id="1410" name="Google Shape;1410;p45"/>
          <p:cNvSpPr/>
          <p:nvPr/>
        </p:nvSpPr>
        <p:spPr>
          <a:xfrm>
            <a:off x="4572000" y="3414500"/>
            <a:ext cx="3710394" cy="119404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El bagazo de cerveza debe tener un valor promedio de grasa o lípidos entre 3.9 y 18% según las normas de Argentina, en nuestra investigación se obtuvo para Harina A 4.35% y Harina B 5.41%.</a:t>
            </a:r>
            <a:endParaRPr sz="1200"/>
          </a:p>
        </p:txBody>
      </p:sp>
      <p:pic>
        <p:nvPicPr>
          <p:cNvPr id="1411" name="Google Shape;1411;p45"/>
          <p:cNvPicPr preferRelativeResize="0"/>
          <p:nvPr/>
        </p:nvPicPr>
        <p:blipFill>
          <a:blip r:embed="rId4">
            <a:alphaModFix/>
          </a:blip>
          <a:stretch>
            <a:fillRect/>
          </a:stretch>
        </p:blipFill>
        <p:spPr>
          <a:xfrm>
            <a:off x="6299450" y="12452"/>
            <a:ext cx="595555" cy="595575"/>
          </a:xfrm>
          <a:prstGeom prst="rect">
            <a:avLst/>
          </a:prstGeom>
          <a:noFill/>
          <a:ln>
            <a:noFill/>
          </a:ln>
        </p:spPr>
      </p:pic>
      <p:pic>
        <p:nvPicPr>
          <p:cNvPr id="1412" name="Google Shape;1412;p45"/>
          <p:cNvPicPr preferRelativeResize="0"/>
          <p:nvPr/>
        </p:nvPicPr>
        <p:blipFill>
          <a:blip r:embed="rId5">
            <a:alphaModFix/>
          </a:blip>
          <a:stretch>
            <a:fillRect/>
          </a:stretch>
        </p:blipFill>
        <p:spPr>
          <a:xfrm>
            <a:off x="1030400" y="677575"/>
            <a:ext cx="3247299" cy="2558195"/>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46"/>
          <p:cNvSpPr txBox="1">
            <a:spLocks noGrp="1"/>
          </p:cNvSpPr>
          <p:nvPr>
            <p:ph type="title"/>
          </p:nvPr>
        </p:nvSpPr>
        <p:spPr>
          <a:xfrm>
            <a:off x="713225" y="823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Interacción A*B</a:t>
            </a:r>
            <a:endParaRPr/>
          </a:p>
        </p:txBody>
      </p:sp>
      <p:pic>
        <p:nvPicPr>
          <p:cNvPr id="1418" name="Google Shape;1418;p46"/>
          <p:cNvPicPr preferRelativeResize="0"/>
          <p:nvPr/>
        </p:nvPicPr>
        <p:blipFill>
          <a:blip r:embed="rId3">
            <a:alphaModFix/>
          </a:blip>
          <a:stretch>
            <a:fillRect/>
          </a:stretch>
        </p:blipFill>
        <p:spPr>
          <a:xfrm>
            <a:off x="4630725" y="734588"/>
            <a:ext cx="3200496" cy="2553350"/>
          </a:xfrm>
          <a:prstGeom prst="rect">
            <a:avLst/>
          </a:prstGeom>
          <a:noFill/>
          <a:ln w="19050" cap="flat" cmpd="sng">
            <a:solidFill>
              <a:schemeClr val="accent4"/>
            </a:solidFill>
            <a:prstDash val="solid"/>
            <a:round/>
            <a:headEnd type="none" w="sm" len="sm"/>
            <a:tailEnd type="none" w="sm" len="sm"/>
          </a:ln>
        </p:spPr>
      </p:pic>
      <p:pic>
        <p:nvPicPr>
          <p:cNvPr id="1419" name="Google Shape;1419;p46"/>
          <p:cNvPicPr preferRelativeResize="0"/>
          <p:nvPr/>
        </p:nvPicPr>
        <p:blipFill>
          <a:blip r:embed="rId4">
            <a:alphaModFix/>
          </a:blip>
          <a:stretch>
            <a:fillRect/>
          </a:stretch>
        </p:blipFill>
        <p:spPr>
          <a:xfrm>
            <a:off x="1068225" y="777875"/>
            <a:ext cx="3247299" cy="2553354"/>
          </a:xfrm>
          <a:prstGeom prst="rect">
            <a:avLst/>
          </a:prstGeom>
          <a:noFill/>
          <a:ln w="19050" cap="flat" cmpd="sng">
            <a:solidFill>
              <a:schemeClr val="accent4"/>
            </a:solidFill>
            <a:prstDash val="solid"/>
            <a:round/>
            <a:headEnd type="none" w="sm" len="sm"/>
            <a:tailEnd type="none" w="sm" len="sm"/>
          </a:ln>
        </p:spPr>
      </p:pic>
      <p:pic>
        <p:nvPicPr>
          <p:cNvPr id="1420" name="Google Shape;1420;p46"/>
          <p:cNvPicPr preferRelativeResize="0"/>
          <p:nvPr/>
        </p:nvPicPr>
        <p:blipFill>
          <a:blip r:embed="rId5">
            <a:alphaModFix/>
          </a:blip>
          <a:stretch>
            <a:fillRect/>
          </a:stretch>
        </p:blipFill>
        <p:spPr>
          <a:xfrm>
            <a:off x="6299450" y="12452"/>
            <a:ext cx="595555" cy="595575"/>
          </a:xfrm>
          <a:prstGeom prst="rect">
            <a:avLst/>
          </a:prstGeom>
          <a:noFill/>
          <a:ln>
            <a:noFill/>
          </a:ln>
        </p:spPr>
      </p:pic>
      <p:sp>
        <p:nvSpPr>
          <p:cNvPr id="1421" name="Google Shape;1421;p46"/>
          <p:cNvSpPr/>
          <p:nvPr/>
        </p:nvSpPr>
        <p:spPr>
          <a:xfrm>
            <a:off x="260550" y="3548600"/>
            <a:ext cx="4054968" cy="136177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Según las normas Argentinas,  el bagazo de cerveza debe tener un valor de 17-19% de proteína, en esta investigación se observó que la Harina A contiene un porcentaje de proteína en un rango entre 13 – 14%, mientras que en la Harina B el valor es de 20%.</a:t>
            </a:r>
            <a:endParaRPr sz="1200"/>
          </a:p>
        </p:txBody>
      </p:sp>
      <p:sp>
        <p:nvSpPr>
          <p:cNvPr id="1422" name="Google Shape;1422;p46"/>
          <p:cNvSpPr/>
          <p:nvPr/>
        </p:nvSpPr>
        <p:spPr>
          <a:xfrm>
            <a:off x="4630725" y="3502425"/>
            <a:ext cx="3874716" cy="136177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El porcentaje promedio de fibra en bagazo de cerveza es 7-8 % según las normas Argentinas, en nuestra investigación se obtuvo dos resultados correspondientes a la harina A con 6.46% y la harina B con 4.53%.</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47"/>
          <p:cNvSpPr txBox="1">
            <a:spLocks noGrp="1"/>
          </p:cNvSpPr>
          <p:nvPr>
            <p:ph type="title"/>
          </p:nvPr>
        </p:nvSpPr>
        <p:spPr>
          <a:xfrm>
            <a:off x="713225" y="823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Interacción A*B</a:t>
            </a:r>
            <a:endParaRPr/>
          </a:p>
        </p:txBody>
      </p:sp>
      <p:pic>
        <p:nvPicPr>
          <p:cNvPr id="1428" name="Google Shape;1428;p47"/>
          <p:cNvPicPr preferRelativeResize="0"/>
          <p:nvPr/>
        </p:nvPicPr>
        <p:blipFill>
          <a:blip r:embed="rId3">
            <a:alphaModFix/>
          </a:blip>
          <a:stretch>
            <a:fillRect/>
          </a:stretch>
        </p:blipFill>
        <p:spPr>
          <a:xfrm>
            <a:off x="852400" y="608025"/>
            <a:ext cx="1589700" cy="234700"/>
          </a:xfrm>
          <a:prstGeom prst="rect">
            <a:avLst/>
          </a:prstGeom>
          <a:noFill/>
          <a:ln w="19050" cap="flat" cmpd="sng">
            <a:solidFill>
              <a:schemeClr val="accent4"/>
            </a:solidFill>
            <a:prstDash val="solid"/>
            <a:round/>
            <a:headEnd type="none" w="sm" len="sm"/>
            <a:tailEnd type="none" w="sm" len="sm"/>
          </a:ln>
        </p:spPr>
      </p:pic>
      <p:pic>
        <p:nvPicPr>
          <p:cNvPr id="1429" name="Google Shape;1429;p47"/>
          <p:cNvPicPr preferRelativeResize="0"/>
          <p:nvPr/>
        </p:nvPicPr>
        <p:blipFill>
          <a:blip r:embed="rId4">
            <a:alphaModFix/>
          </a:blip>
          <a:stretch>
            <a:fillRect/>
          </a:stretch>
        </p:blipFill>
        <p:spPr>
          <a:xfrm>
            <a:off x="967025" y="890250"/>
            <a:ext cx="4319750" cy="3221800"/>
          </a:xfrm>
          <a:prstGeom prst="rect">
            <a:avLst/>
          </a:prstGeom>
          <a:noFill/>
          <a:ln w="19050" cap="flat" cmpd="sng">
            <a:solidFill>
              <a:schemeClr val="accent4"/>
            </a:solidFill>
            <a:prstDash val="solid"/>
            <a:round/>
            <a:headEnd type="none" w="sm" len="sm"/>
            <a:tailEnd type="none" w="sm" len="sm"/>
          </a:ln>
        </p:spPr>
      </p:pic>
      <p:pic>
        <p:nvPicPr>
          <p:cNvPr id="1430" name="Google Shape;1430;p47"/>
          <p:cNvPicPr preferRelativeResize="0"/>
          <p:nvPr/>
        </p:nvPicPr>
        <p:blipFill>
          <a:blip r:embed="rId5">
            <a:alphaModFix/>
          </a:blip>
          <a:stretch>
            <a:fillRect/>
          </a:stretch>
        </p:blipFill>
        <p:spPr>
          <a:xfrm>
            <a:off x="6299450" y="12452"/>
            <a:ext cx="595555" cy="595575"/>
          </a:xfrm>
          <a:prstGeom prst="rect">
            <a:avLst/>
          </a:prstGeom>
          <a:noFill/>
          <a:ln>
            <a:noFill/>
          </a:ln>
        </p:spPr>
      </p:pic>
      <p:sp>
        <p:nvSpPr>
          <p:cNvPr id="1431" name="Google Shape;1431;p47"/>
          <p:cNvSpPr/>
          <p:nvPr/>
        </p:nvSpPr>
        <p:spPr>
          <a:xfrm>
            <a:off x="5462600" y="2571750"/>
            <a:ext cx="3265758" cy="205102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El valor máximo de humedad que debe tener el bagazo es de 12% según las Normas Argentinas para evitar su descomposición, debido a que si excede el porcentaje el bagazo sería susceptible a degradación por parte de microorganismos. Los valores de humedad obtenidos en la investigación fueron Harina A de 9.07% y Harina B 8.20%.</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48"/>
          <p:cNvSpPr txBox="1">
            <a:spLocks noGrp="1"/>
          </p:cNvSpPr>
          <p:nvPr>
            <p:ph type="title"/>
          </p:nvPr>
        </p:nvSpPr>
        <p:spPr>
          <a:xfrm>
            <a:off x="713200" y="12515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Calidad Microbiológica</a:t>
            </a:r>
            <a:endParaRPr b="1">
              <a:solidFill>
                <a:schemeClr val="accent6"/>
              </a:solidFill>
            </a:endParaRPr>
          </a:p>
        </p:txBody>
      </p:sp>
      <p:pic>
        <p:nvPicPr>
          <p:cNvPr id="1437" name="Google Shape;1437;p48"/>
          <p:cNvPicPr preferRelativeResize="0"/>
          <p:nvPr/>
        </p:nvPicPr>
        <p:blipFill>
          <a:blip r:embed="rId3">
            <a:alphaModFix/>
          </a:blip>
          <a:stretch>
            <a:fillRect/>
          </a:stretch>
        </p:blipFill>
        <p:spPr>
          <a:xfrm>
            <a:off x="129425" y="1926450"/>
            <a:ext cx="1481975" cy="1580756"/>
          </a:xfrm>
          <a:prstGeom prst="rect">
            <a:avLst/>
          </a:prstGeom>
          <a:noFill/>
          <a:ln w="28575" cap="flat" cmpd="sng">
            <a:solidFill>
              <a:schemeClr val="accent4"/>
            </a:solidFill>
            <a:prstDash val="solid"/>
            <a:round/>
            <a:headEnd type="none" w="sm" len="sm"/>
            <a:tailEnd type="none" w="sm" len="sm"/>
          </a:ln>
        </p:spPr>
      </p:pic>
      <p:pic>
        <p:nvPicPr>
          <p:cNvPr id="1438" name="Google Shape;1438;p48"/>
          <p:cNvPicPr preferRelativeResize="0"/>
          <p:nvPr/>
        </p:nvPicPr>
        <p:blipFill>
          <a:blip r:embed="rId4">
            <a:alphaModFix/>
          </a:blip>
          <a:stretch>
            <a:fillRect/>
          </a:stretch>
        </p:blipFill>
        <p:spPr>
          <a:xfrm>
            <a:off x="1718225" y="1906313"/>
            <a:ext cx="1481975" cy="1621024"/>
          </a:xfrm>
          <a:prstGeom prst="rect">
            <a:avLst/>
          </a:prstGeom>
          <a:noFill/>
          <a:ln w="28575" cap="flat" cmpd="sng">
            <a:solidFill>
              <a:schemeClr val="accent4"/>
            </a:solidFill>
            <a:prstDash val="solid"/>
            <a:round/>
            <a:headEnd type="none" w="sm" len="sm"/>
            <a:tailEnd type="none" w="sm" len="sm"/>
          </a:ln>
        </p:spPr>
      </p:pic>
      <p:pic>
        <p:nvPicPr>
          <p:cNvPr id="1439" name="Google Shape;1439;p48"/>
          <p:cNvPicPr preferRelativeResize="0"/>
          <p:nvPr/>
        </p:nvPicPr>
        <p:blipFill>
          <a:blip r:embed="rId5">
            <a:alphaModFix/>
          </a:blip>
          <a:stretch>
            <a:fillRect/>
          </a:stretch>
        </p:blipFill>
        <p:spPr>
          <a:xfrm>
            <a:off x="6128750" y="1906313"/>
            <a:ext cx="1399100" cy="1481965"/>
          </a:xfrm>
          <a:prstGeom prst="rect">
            <a:avLst/>
          </a:prstGeom>
          <a:noFill/>
          <a:ln w="28575" cap="flat" cmpd="sng">
            <a:solidFill>
              <a:schemeClr val="accent4"/>
            </a:solidFill>
            <a:prstDash val="solid"/>
            <a:round/>
            <a:headEnd type="none" w="sm" len="sm"/>
            <a:tailEnd type="none" w="sm" len="sm"/>
          </a:ln>
        </p:spPr>
      </p:pic>
      <p:pic>
        <p:nvPicPr>
          <p:cNvPr id="1440" name="Google Shape;1440;p48"/>
          <p:cNvPicPr preferRelativeResize="0"/>
          <p:nvPr/>
        </p:nvPicPr>
        <p:blipFill>
          <a:blip r:embed="rId6">
            <a:alphaModFix/>
          </a:blip>
          <a:stretch>
            <a:fillRect/>
          </a:stretch>
        </p:blipFill>
        <p:spPr>
          <a:xfrm>
            <a:off x="7655752" y="1911463"/>
            <a:ext cx="1399098" cy="1471650"/>
          </a:xfrm>
          <a:prstGeom prst="rect">
            <a:avLst/>
          </a:prstGeom>
          <a:noFill/>
          <a:ln w="28575" cap="flat" cmpd="sng">
            <a:solidFill>
              <a:schemeClr val="accent4"/>
            </a:solidFill>
            <a:prstDash val="solid"/>
            <a:round/>
            <a:headEnd type="none" w="sm" len="sm"/>
            <a:tailEnd type="none" w="sm" len="sm"/>
          </a:ln>
        </p:spPr>
      </p:pic>
      <p:pic>
        <p:nvPicPr>
          <p:cNvPr id="1441" name="Google Shape;1441;p48"/>
          <p:cNvPicPr preferRelativeResize="0"/>
          <p:nvPr/>
        </p:nvPicPr>
        <p:blipFill>
          <a:blip r:embed="rId7">
            <a:alphaModFix/>
          </a:blip>
          <a:stretch>
            <a:fillRect/>
          </a:stretch>
        </p:blipFill>
        <p:spPr>
          <a:xfrm>
            <a:off x="3329389" y="2370623"/>
            <a:ext cx="1264975" cy="1621028"/>
          </a:xfrm>
          <a:prstGeom prst="rect">
            <a:avLst/>
          </a:prstGeom>
          <a:noFill/>
          <a:ln w="28575" cap="flat" cmpd="sng">
            <a:solidFill>
              <a:schemeClr val="accent4"/>
            </a:solidFill>
            <a:prstDash val="solid"/>
            <a:round/>
            <a:headEnd type="none" w="sm" len="sm"/>
            <a:tailEnd type="none" w="sm" len="sm"/>
          </a:ln>
        </p:spPr>
      </p:pic>
      <p:pic>
        <p:nvPicPr>
          <p:cNvPr id="1442" name="Google Shape;1442;p48"/>
          <p:cNvPicPr preferRelativeResize="0"/>
          <p:nvPr/>
        </p:nvPicPr>
        <p:blipFill>
          <a:blip r:embed="rId8">
            <a:alphaModFix/>
          </a:blip>
          <a:stretch>
            <a:fillRect/>
          </a:stretch>
        </p:blipFill>
        <p:spPr>
          <a:xfrm>
            <a:off x="4717889" y="2367501"/>
            <a:ext cx="1264975" cy="1627276"/>
          </a:xfrm>
          <a:prstGeom prst="rect">
            <a:avLst/>
          </a:prstGeom>
          <a:noFill/>
          <a:ln w="28575" cap="flat" cmpd="sng">
            <a:solidFill>
              <a:schemeClr val="accent4"/>
            </a:solidFill>
            <a:prstDash val="solid"/>
            <a:round/>
            <a:headEnd type="none" w="sm" len="sm"/>
            <a:tailEnd type="none" w="sm" len="sm"/>
          </a:ln>
        </p:spPr>
      </p:pic>
      <p:sp>
        <p:nvSpPr>
          <p:cNvPr id="1443" name="Google Shape;1443;p48"/>
          <p:cNvSpPr/>
          <p:nvPr/>
        </p:nvSpPr>
        <p:spPr>
          <a:xfrm>
            <a:off x="3693963" y="1644563"/>
            <a:ext cx="1941000" cy="371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Enterobacteriaceae</a:t>
            </a:r>
            <a:endParaRPr sz="1200" b="1"/>
          </a:p>
        </p:txBody>
      </p:sp>
      <p:sp>
        <p:nvSpPr>
          <p:cNvPr id="1444" name="Google Shape;1444;p48"/>
          <p:cNvSpPr/>
          <p:nvPr/>
        </p:nvSpPr>
        <p:spPr>
          <a:xfrm>
            <a:off x="713225" y="1421100"/>
            <a:ext cx="1941000" cy="371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Aerobios mesófilos</a:t>
            </a:r>
            <a:endParaRPr sz="1200" b="1"/>
          </a:p>
        </p:txBody>
      </p:sp>
      <p:sp>
        <p:nvSpPr>
          <p:cNvPr id="1445" name="Google Shape;1445;p48"/>
          <p:cNvSpPr/>
          <p:nvPr/>
        </p:nvSpPr>
        <p:spPr>
          <a:xfrm>
            <a:off x="6674825" y="1344888"/>
            <a:ext cx="1941000" cy="371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Mohos y Levaduras</a:t>
            </a:r>
            <a:endParaRPr sz="1200" b="1"/>
          </a:p>
        </p:txBody>
      </p:sp>
      <p:pic>
        <p:nvPicPr>
          <p:cNvPr id="1446" name="Google Shape;1446;p48"/>
          <p:cNvPicPr preferRelativeResize="0"/>
          <p:nvPr/>
        </p:nvPicPr>
        <p:blipFill>
          <a:blip r:embed="rId9">
            <a:alphaModFix/>
          </a:blip>
          <a:stretch>
            <a:fillRect/>
          </a:stretch>
        </p:blipFill>
        <p:spPr>
          <a:xfrm>
            <a:off x="779150" y="294782"/>
            <a:ext cx="669500" cy="970769"/>
          </a:xfrm>
          <a:prstGeom prst="rect">
            <a:avLst/>
          </a:prstGeom>
          <a:noFill/>
          <a:ln>
            <a:noFill/>
          </a:ln>
        </p:spPr>
      </p:pic>
      <p:pic>
        <p:nvPicPr>
          <p:cNvPr id="1447" name="Google Shape;1447;p48"/>
          <p:cNvPicPr preferRelativeResize="0"/>
          <p:nvPr/>
        </p:nvPicPr>
        <p:blipFill>
          <a:blip r:embed="rId10">
            <a:alphaModFix/>
          </a:blip>
          <a:stretch>
            <a:fillRect/>
          </a:stretch>
        </p:blipFill>
        <p:spPr>
          <a:xfrm>
            <a:off x="1175350" y="43100"/>
            <a:ext cx="819850" cy="819850"/>
          </a:xfrm>
          <a:prstGeom prst="rect">
            <a:avLst/>
          </a:prstGeom>
          <a:noFill/>
          <a:ln>
            <a:noFill/>
          </a:ln>
        </p:spPr>
      </p:pic>
      <p:sp>
        <p:nvSpPr>
          <p:cNvPr id="1448" name="Google Shape;1448;p48"/>
          <p:cNvSpPr/>
          <p:nvPr/>
        </p:nvSpPr>
        <p:spPr>
          <a:xfrm>
            <a:off x="895725" y="4095200"/>
            <a:ext cx="7609734" cy="87976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En la presente investigación se determinó la ausencia de microorganismos como son: aerobios mesófilos, mohos y levaduras y enterobacterias, esto nos permite conocer y monitorear la calidad sanitaria del producto.</a:t>
            </a:r>
            <a:endParaRPr sz="1200"/>
          </a:p>
          <a:p>
            <a:pPr marL="0" lvl="0" indent="0" algn="just" rtl="0">
              <a:spcBef>
                <a:spcPts val="0"/>
              </a:spcBef>
              <a:spcAft>
                <a:spcPts val="0"/>
              </a:spcAft>
              <a:buNone/>
            </a:pP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grpSp>
        <p:nvGrpSpPr>
          <p:cNvPr id="1207" name="Google Shape;1207;p31"/>
          <p:cNvGrpSpPr/>
          <p:nvPr/>
        </p:nvGrpSpPr>
        <p:grpSpPr>
          <a:xfrm>
            <a:off x="632211" y="953300"/>
            <a:ext cx="7869775" cy="731700"/>
            <a:chOff x="2789785" y="1323164"/>
            <a:chExt cx="5221800" cy="731700"/>
          </a:xfrm>
        </p:grpSpPr>
        <p:sp>
          <p:nvSpPr>
            <p:cNvPr id="1208" name="Google Shape;1208;p31"/>
            <p:cNvSpPr/>
            <p:nvPr/>
          </p:nvSpPr>
          <p:spPr>
            <a:xfrm>
              <a:off x="2789785" y="1323164"/>
              <a:ext cx="5221800" cy="731700"/>
            </a:xfrm>
            <a:prstGeom prst="rect">
              <a:avLst/>
            </a:prstGeom>
            <a:solidFill>
              <a:srgbClr val="FFF2CC"/>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209" name="Google Shape;1209;p31"/>
            <p:cNvSpPr txBox="1"/>
            <p:nvPr/>
          </p:nvSpPr>
          <p:spPr>
            <a:xfrm>
              <a:off x="2914389" y="1407440"/>
              <a:ext cx="4765800" cy="575400"/>
            </a:xfrm>
            <a:prstGeom prst="rect">
              <a:avLst/>
            </a:prstGeom>
            <a:solidFill>
              <a:srgbClr val="FFF2CC"/>
            </a:solidFill>
            <a:ln>
              <a:noFill/>
            </a:ln>
          </p:spPr>
          <p:txBody>
            <a:bodyPr spcFirstLastPara="1" wrap="square" lIns="91425" tIns="45700" rIns="91425" bIns="45700" anchor="ctr" anchorCtr="0">
              <a:noAutofit/>
            </a:bodyPr>
            <a:lstStyle/>
            <a:p>
              <a:pPr marL="0" lvl="0" indent="0" algn="just" rtl="0">
                <a:lnSpc>
                  <a:spcPct val="115000"/>
                </a:lnSpc>
                <a:spcBef>
                  <a:spcPts val="0"/>
                </a:spcBef>
                <a:spcAft>
                  <a:spcPts val="0"/>
                </a:spcAft>
                <a:buNone/>
              </a:pPr>
              <a:r>
                <a:rPr lang="en" sz="1200" b="1">
                  <a:solidFill>
                    <a:schemeClr val="dk1"/>
                  </a:solidFill>
                </a:rPr>
                <a:t>Industria de cerveza artesanal ha incrementado la producción siendo la quinta industria más importante en el mundo</a:t>
              </a:r>
              <a:endParaRPr sz="1200" b="1">
                <a:solidFill>
                  <a:schemeClr val="dk1"/>
                </a:solidFill>
              </a:endParaRPr>
            </a:p>
          </p:txBody>
        </p:sp>
      </p:grpSp>
      <p:grpSp>
        <p:nvGrpSpPr>
          <p:cNvPr id="1210" name="Google Shape;1210;p31"/>
          <p:cNvGrpSpPr/>
          <p:nvPr/>
        </p:nvGrpSpPr>
        <p:grpSpPr>
          <a:xfrm>
            <a:off x="632273" y="1840050"/>
            <a:ext cx="7297740" cy="731700"/>
            <a:chOff x="2789787" y="2207525"/>
            <a:chExt cx="4860300" cy="731700"/>
          </a:xfrm>
        </p:grpSpPr>
        <p:sp>
          <p:nvSpPr>
            <p:cNvPr id="1211" name="Google Shape;1211;p31"/>
            <p:cNvSpPr/>
            <p:nvPr/>
          </p:nvSpPr>
          <p:spPr>
            <a:xfrm>
              <a:off x="2789787" y="2207525"/>
              <a:ext cx="4860300" cy="731700"/>
            </a:xfrm>
            <a:prstGeom prst="rect">
              <a:avLst/>
            </a:prstGeom>
            <a:solidFill>
              <a:srgbClr val="FFF2CC"/>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212" name="Google Shape;1212;p31"/>
            <p:cNvSpPr txBox="1"/>
            <p:nvPr/>
          </p:nvSpPr>
          <p:spPr>
            <a:xfrm>
              <a:off x="2914382" y="2266500"/>
              <a:ext cx="4373100" cy="585900"/>
            </a:xfrm>
            <a:prstGeom prst="rect">
              <a:avLst/>
            </a:prstGeom>
            <a:solidFill>
              <a:srgbClr val="FFF2CC"/>
            </a:solidFill>
            <a:ln>
              <a:noFill/>
            </a:ln>
          </p:spPr>
          <p:txBody>
            <a:bodyPr spcFirstLastPara="1" wrap="square" lIns="91425" tIns="45700" rIns="91425" bIns="45700" anchor="ctr" anchorCtr="0">
              <a:noAutofit/>
            </a:bodyPr>
            <a:lstStyle/>
            <a:p>
              <a:pPr marL="0" lvl="0" indent="0" algn="just" rtl="0">
                <a:lnSpc>
                  <a:spcPct val="115000"/>
                </a:lnSpc>
                <a:spcBef>
                  <a:spcPts val="0"/>
                </a:spcBef>
                <a:spcAft>
                  <a:spcPts val="0"/>
                </a:spcAft>
                <a:buNone/>
              </a:pPr>
              <a:r>
                <a:rPr lang="en" sz="1200" b="1">
                  <a:solidFill>
                    <a:schemeClr val="dk1"/>
                  </a:solidFill>
                </a:rPr>
                <a:t>El bagazo cervecero es obtenido luego de prensar y filtrar el mosto tras la sacarificación del grano de cebada malteado, rico en proteína y fibra.</a:t>
              </a:r>
              <a:endParaRPr sz="1200" b="1">
                <a:solidFill>
                  <a:schemeClr val="dk1"/>
                </a:solidFill>
              </a:endParaRPr>
            </a:p>
          </p:txBody>
        </p:sp>
      </p:grpSp>
      <p:sp>
        <p:nvSpPr>
          <p:cNvPr id="1213" name="Google Shape;1213;p31"/>
          <p:cNvSpPr txBox="1"/>
          <p:nvPr/>
        </p:nvSpPr>
        <p:spPr>
          <a:xfrm>
            <a:off x="632275" y="2771350"/>
            <a:ext cx="6923700" cy="672900"/>
          </a:xfrm>
          <a:prstGeom prst="rect">
            <a:avLst/>
          </a:prstGeom>
          <a:solidFill>
            <a:srgbClr val="FFF2CC"/>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just" rtl="0">
              <a:lnSpc>
                <a:spcPct val="115000"/>
              </a:lnSpc>
              <a:spcBef>
                <a:spcPts val="0"/>
              </a:spcBef>
              <a:spcAft>
                <a:spcPts val="0"/>
              </a:spcAft>
              <a:buNone/>
            </a:pPr>
            <a:r>
              <a:rPr lang="en" sz="1200" b="1">
                <a:solidFill>
                  <a:schemeClr val="dk1"/>
                </a:solidFill>
              </a:rPr>
              <a:t>En el Ecuador se producen aproximadamente 120,000 toneladas anuales de bagazo cervecero, que principalmente es desechado, con la aplicación de la Biotecnología no solo ayuda a la industria cervecera sino también al medio ambiente.</a:t>
            </a:r>
            <a:endParaRPr sz="1200" b="1">
              <a:solidFill>
                <a:schemeClr val="dk1"/>
              </a:solidFill>
            </a:endParaRPr>
          </a:p>
        </p:txBody>
      </p:sp>
      <p:pic>
        <p:nvPicPr>
          <p:cNvPr id="1214" name="Google Shape;1214;p31"/>
          <p:cNvPicPr preferRelativeResize="0"/>
          <p:nvPr/>
        </p:nvPicPr>
        <p:blipFill>
          <a:blip r:embed="rId3">
            <a:alphaModFix/>
          </a:blip>
          <a:stretch>
            <a:fillRect/>
          </a:stretch>
        </p:blipFill>
        <p:spPr>
          <a:xfrm>
            <a:off x="713218" y="3584900"/>
            <a:ext cx="2200275" cy="1472650"/>
          </a:xfrm>
          <a:prstGeom prst="rect">
            <a:avLst/>
          </a:prstGeom>
          <a:noFill/>
          <a:ln w="19050" cap="flat" cmpd="sng">
            <a:solidFill>
              <a:schemeClr val="dk1"/>
            </a:solidFill>
            <a:prstDash val="solid"/>
            <a:round/>
            <a:headEnd type="none" w="sm" len="sm"/>
            <a:tailEnd type="none" w="sm" len="sm"/>
          </a:ln>
        </p:spPr>
      </p:pic>
      <p:sp>
        <p:nvSpPr>
          <p:cNvPr id="1215" name="Google Shape;1215;p31"/>
          <p:cNvSpPr/>
          <p:nvPr/>
        </p:nvSpPr>
        <p:spPr>
          <a:xfrm>
            <a:off x="3057525" y="4124375"/>
            <a:ext cx="371400" cy="408000"/>
          </a:xfrm>
          <a:prstGeom prst="rightArrow">
            <a:avLst>
              <a:gd name="adj1" fmla="val 50000"/>
              <a:gd name="adj2" fmla="val 50000"/>
            </a:avLst>
          </a:prstGeom>
          <a:solidFill>
            <a:schemeClr val="accent5"/>
          </a:solidFill>
          <a:ln w="9525" cap="flat" cmpd="sng">
            <a:solidFill>
              <a:srgbClr val="F9B1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6" name="Google Shape;1216;p31"/>
          <p:cNvPicPr preferRelativeResize="0"/>
          <p:nvPr/>
        </p:nvPicPr>
        <p:blipFill>
          <a:blip r:embed="rId4">
            <a:alphaModFix/>
          </a:blip>
          <a:stretch>
            <a:fillRect/>
          </a:stretch>
        </p:blipFill>
        <p:spPr>
          <a:xfrm>
            <a:off x="3496750" y="3584900"/>
            <a:ext cx="2153409" cy="1472650"/>
          </a:xfrm>
          <a:prstGeom prst="rect">
            <a:avLst/>
          </a:prstGeom>
          <a:noFill/>
          <a:ln w="19050" cap="flat" cmpd="sng">
            <a:solidFill>
              <a:schemeClr val="dk1"/>
            </a:solidFill>
            <a:prstDash val="solid"/>
            <a:round/>
            <a:headEnd type="none" w="sm" len="sm"/>
            <a:tailEnd type="none" w="sm" len="sm"/>
          </a:ln>
        </p:spPr>
      </p:pic>
      <p:sp>
        <p:nvSpPr>
          <p:cNvPr id="1217" name="Google Shape;1217;p31"/>
          <p:cNvSpPr/>
          <p:nvPr/>
        </p:nvSpPr>
        <p:spPr>
          <a:xfrm>
            <a:off x="5794175" y="4117225"/>
            <a:ext cx="371400" cy="408000"/>
          </a:xfrm>
          <a:prstGeom prst="rightArrow">
            <a:avLst>
              <a:gd name="adj1" fmla="val 50000"/>
              <a:gd name="adj2" fmla="val 50000"/>
            </a:avLst>
          </a:prstGeom>
          <a:solidFill>
            <a:schemeClr val="accent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8" name="Google Shape;1218;p31"/>
          <p:cNvPicPr preferRelativeResize="0"/>
          <p:nvPr/>
        </p:nvPicPr>
        <p:blipFill rotWithShape="1">
          <a:blip r:embed="rId5">
            <a:alphaModFix/>
          </a:blip>
          <a:srcRect l="3922" t="3577" r="3570" b="5165"/>
          <a:stretch/>
        </p:blipFill>
        <p:spPr>
          <a:xfrm>
            <a:off x="6262725" y="3590306"/>
            <a:ext cx="2200275" cy="1431344"/>
          </a:xfrm>
          <a:prstGeom prst="rect">
            <a:avLst/>
          </a:prstGeom>
          <a:noFill/>
          <a:ln w="19050" cap="flat" cmpd="sng">
            <a:solidFill>
              <a:schemeClr val="dk1"/>
            </a:solidFill>
            <a:prstDash val="solid"/>
            <a:round/>
            <a:headEnd type="none" w="sm" len="sm"/>
            <a:tailEnd type="none" w="sm" len="sm"/>
          </a:ln>
        </p:spPr>
      </p:pic>
      <p:sp>
        <p:nvSpPr>
          <p:cNvPr id="1219" name="Google Shape;1219;p31"/>
          <p:cNvSpPr txBox="1">
            <a:spLocks noGrp="1"/>
          </p:cNvSpPr>
          <p:nvPr>
            <p:ph type="title"/>
          </p:nvPr>
        </p:nvSpPr>
        <p:spPr>
          <a:xfrm>
            <a:off x="784475" y="1881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Introducción</a:t>
            </a:r>
            <a:endParaRPr>
              <a:solidFill>
                <a:schemeClr val="accent6"/>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pic>
        <p:nvPicPr>
          <p:cNvPr id="1453" name="Google Shape;1453;p49"/>
          <p:cNvPicPr preferRelativeResize="0"/>
          <p:nvPr/>
        </p:nvPicPr>
        <p:blipFill>
          <a:blip r:embed="rId3">
            <a:alphaModFix/>
          </a:blip>
          <a:stretch>
            <a:fillRect/>
          </a:stretch>
        </p:blipFill>
        <p:spPr>
          <a:xfrm>
            <a:off x="1818302" y="1061600"/>
            <a:ext cx="2731675" cy="2331225"/>
          </a:xfrm>
          <a:prstGeom prst="rect">
            <a:avLst/>
          </a:prstGeom>
          <a:noFill/>
          <a:ln w="28575" cap="flat" cmpd="sng">
            <a:solidFill>
              <a:schemeClr val="accent4"/>
            </a:solidFill>
            <a:prstDash val="solid"/>
            <a:round/>
            <a:headEnd type="none" w="sm" len="sm"/>
            <a:tailEnd type="none" w="sm" len="sm"/>
          </a:ln>
        </p:spPr>
      </p:pic>
      <p:pic>
        <p:nvPicPr>
          <p:cNvPr id="1454" name="Google Shape;1454;p49"/>
          <p:cNvPicPr preferRelativeResize="0"/>
          <p:nvPr/>
        </p:nvPicPr>
        <p:blipFill>
          <a:blip r:embed="rId4">
            <a:alphaModFix/>
          </a:blip>
          <a:stretch>
            <a:fillRect/>
          </a:stretch>
        </p:blipFill>
        <p:spPr>
          <a:xfrm>
            <a:off x="5170250" y="1061600"/>
            <a:ext cx="3152025" cy="2317154"/>
          </a:xfrm>
          <a:prstGeom prst="rect">
            <a:avLst/>
          </a:prstGeom>
          <a:noFill/>
          <a:ln w="28575" cap="flat" cmpd="sng">
            <a:solidFill>
              <a:schemeClr val="accent4"/>
            </a:solidFill>
            <a:prstDash val="solid"/>
            <a:round/>
            <a:headEnd type="none" w="sm" len="sm"/>
            <a:tailEnd type="none" w="sm" len="sm"/>
          </a:ln>
        </p:spPr>
      </p:pic>
      <p:sp>
        <p:nvSpPr>
          <p:cNvPr id="1455" name="Google Shape;1455;p49"/>
          <p:cNvSpPr txBox="1">
            <a:spLocks noGrp="1"/>
          </p:cNvSpPr>
          <p:nvPr>
            <p:ph type="title"/>
          </p:nvPr>
        </p:nvSpPr>
        <p:spPr>
          <a:xfrm>
            <a:off x="713225" y="1585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Análisis Conglomerados</a:t>
            </a:r>
            <a:endParaRPr/>
          </a:p>
        </p:txBody>
      </p:sp>
      <p:pic>
        <p:nvPicPr>
          <p:cNvPr id="1456" name="Google Shape;1456;p49"/>
          <p:cNvPicPr preferRelativeResize="0"/>
          <p:nvPr/>
        </p:nvPicPr>
        <p:blipFill>
          <a:blip r:embed="rId5">
            <a:alphaModFix/>
          </a:blip>
          <a:stretch>
            <a:fillRect/>
          </a:stretch>
        </p:blipFill>
        <p:spPr>
          <a:xfrm>
            <a:off x="933450" y="152000"/>
            <a:ext cx="800150" cy="800150"/>
          </a:xfrm>
          <a:prstGeom prst="rect">
            <a:avLst/>
          </a:prstGeom>
          <a:noFill/>
          <a:ln>
            <a:noFill/>
          </a:ln>
        </p:spPr>
      </p:pic>
      <p:sp>
        <p:nvSpPr>
          <p:cNvPr id="1457" name="Google Shape;1457;p49"/>
          <p:cNvSpPr/>
          <p:nvPr/>
        </p:nvSpPr>
        <p:spPr>
          <a:xfrm>
            <a:off x="1293575" y="3659600"/>
            <a:ext cx="3399030" cy="136927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r>
              <a:rPr lang="en" sz="1200"/>
              <a:t>Se muestra la conformación de los componentes, siendo el primer componente: variables acidez, proteína y grasa. El segundo componente: variables fibra y pH. El tercer componente: variable humedad y el cuarto componente por la variable ceniza.</a:t>
            </a: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p:txBody>
      </p:sp>
      <p:sp>
        <p:nvSpPr>
          <p:cNvPr id="1458" name="Google Shape;1458;p49"/>
          <p:cNvSpPr/>
          <p:nvPr/>
        </p:nvSpPr>
        <p:spPr>
          <a:xfrm>
            <a:off x="5079625" y="3659600"/>
            <a:ext cx="3513780" cy="136927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r>
              <a:rPr lang="en" sz="1200"/>
              <a:t>Se visualizó dos componentes principales que presentan mayor porcentaje de explicación de la varianza, las cuales corresponden a las variables pH y acidez, mientras que a partir de la tercera variable se observa autovalores menores a 1 que no se consideran relevantes en la investigación.</a:t>
            </a: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50"/>
          <p:cNvSpPr txBox="1">
            <a:spLocks noGrp="1"/>
          </p:cNvSpPr>
          <p:nvPr>
            <p:ph type="title"/>
          </p:nvPr>
        </p:nvSpPr>
        <p:spPr>
          <a:xfrm>
            <a:off x="713250" y="1375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Análisis Organoléptico</a:t>
            </a:r>
            <a:endParaRPr b="1"/>
          </a:p>
        </p:txBody>
      </p:sp>
      <p:pic>
        <p:nvPicPr>
          <p:cNvPr id="1464" name="Google Shape;1464;p50"/>
          <p:cNvPicPr preferRelativeResize="0"/>
          <p:nvPr/>
        </p:nvPicPr>
        <p:blipFill>
          <a:blip r:embed="rId3">
            <a:alphaModFix/>
          </a:blip>
          <a:stretch>
            <a:fillRect/>
          </a:stretch>
        </p:blipFill>
        <p:spPr>
          <a:xfrm>
            <a:off x="5019100" y="1250650"/>
            <a:ext cx="1597175" cy="2129585"/>
          </a:xfrm>
          <a:prstGeom prst="rect">
            <a:avLst/>
          </a:prstGeom>
          <a:noFill/>
          <a:ln w="19050" cap="flat" cmpd="sng">
            <a:solidFill>
              <a:schemeClr val="accent4"/>
            </a:solidFill>
            <a:prstDash val="solid"/>
            <a:round/>
            <a:headEnd type="none" w="sm" len="sm"/>
            <a:tailEnd type="none" w="sm" len="sm"/>
          </a:ln>
        </p:spPr>
      </p:pic>
      <p:pic>
        <p:nvPicPr>
          <p:cNvPr id="1465" name="Google Shape;1465;p50"/>
          <p:cNvPicPr preferRelativeResize="0"/>
          <p:nvPr/>
        </p:nvPicPr>
        <p:blipFill rotWithShape="1">
          <a:blip r:embed="rId4">
            <a:alphaModFix/>
          </a:blip>
          <a:srcRect r="33426" b="24385"/>
          <a:stretch/>
        </p:blipFill>
        <p:spPr>
          <a:xfrm>
            <a:off x="592375" y="1250650"/>
            <a:ext cx="1759224" cy="2129576"/>
          </a:xfrm>
          <a:prstGeom prst="rect">
            <a:avLst/>
          </a:prstGeom>
          <a:noFill/>
          <a:ln w="19050" cap="flat" cmpd="sng">
            <a:solidFill>
              <a:schemeClr val="accent4"/>
            </a:solidFill>
            <a:prstDash val="solid"/>
            <a:round/>
            <a:headEnd type="none" w="sm" len="sm"/>
            <a:tailEnd type="none" w="sm" len="sm"/>
          </a:ln>
        </p:spPr>
      </p:pic>
      <p:pic>
        <p:nvPicPr>
          <p:cNvPr id="1466" name="Google Shape;1466;p50"/>
          <p:cNvPicPr preferRelativeResize="0"/>
          <p:nvPr/>
        </p:nvPicPr>
        <p:blipFill>
          <a:blip r:embed="rId5">
            <a:alphaModFix/>
          </a:blip>
          <a:stretch>
            <a:fillRect/>
          </a:stretch>
        </p:blipFill>
        <p:spPr>
          <a:xfrm>
            <a:off x="2922488" y="1250662"/>
            <a:ext cx="1597175" cy="2129549"/>
          </a:xfrm>
          <a:prstGeom prst="rect">
            <a:avLst/>
          </a:prstGeom>
          <a:noFill/>
          <a:ln w="19050" cap="flat" cmpd="sng">
            <a:solidFill>
              <a:schemeClr val="accent4"/>
            </a:solidFill>
            <a:prstDash val="solid"/>
            <a:round/>
            <a:headEnd type="none" w="sm" len="sm"/>
            <a:tailEnd type="none" w="sm" len="sm"/>
          </a:ln>
        </p:spPr>
      </p:pic>
      <p:pic>
        <p:nvPicPr>
          <p:cNvPr id="1467" name="Google Shape;1467;p50"/>
          <p:cNvPicPr preferRelativeResize="0"/>
          <p:nvPr/>
        </p:nvPicPr>
        <p:blipFill rotWithShape="1">
          <a:blip r:embed="rId6">
            <a:alphaModFix/>
          </a:blip>
          <a:srcRect t="19517"/>
          <a:stretch/>
        </p:blipFill>
        <p:spPr>
          <a:xfrm>
            <a:off x="7328125" y="1250650"/>
            <a:ext cx="1470268" cy="2129574"/>
          </a:xfrm>
          <a:prstGeom prst="rect">
            <a:avLst/>
          </a:prstGeom>
          <a:noFill/>
          <a:ln w="19050" cap="flat" cmpd="sng">
            <a:solidFill>
              <a:schemeClr val="accent4"/>
            </a:solidFill>
            <a:prstDash val="solid"/>
            <a:round/>
            <a:headEnd type="none" w="sm" len="sm"/>
            <a:tailEnd type="none" w="sm" len="sm"/>
          </a:ln>
        </p:spPr>
      </p:pic>
      <p:sp>
        <p:nvSpPr>
          <p:cNvPr id="1468" name="Google Shape;1468;p50"/>
          <p:cNvSpPr/>
          <p:nvPr/>
        </p:nvSpPr>
        <p:spPr>
          <a:xfrm>
            <a:off x="477575" y="3864050"/>
            <a:ext cx="1941000" cy="371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Preparación de la muestra</a:t>
            </a:r>
            <a:endParaRPr sz="1200" b="1"/>
          </a:p>
        </p:txBody>
      </p:sp>
      <p:sp>
        <p:nvSpPr>
          <p:cNvPr id="1469" name="Google Shape;1469;p50"/>
          <p:cNvSpPr/>
          <p:nvPr/>
        </p:nvSpPr>
        <p:spPr>
          <a:xfrm>
            <a:off x="2687375" y="3864050"/>
            <a:ext cx="1941000" cy="371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Encuesta</a:t>
            </a:r>
            <a:endParaRPr sz="1200" b="1"/>
          </a:p>
        </p:txBody>
      </p:sp>
      <p:sp>
        <p:nvSpPr>
          <p:cNvPr id="1470" name="Google Shape;1470;p50"/>
          <p:cNvSpPr/>
          <p:nvPr/>
        </p:nvSpPr>
        <p:spPr>
          <a:xfrm>
            <a:off x="4897175" y="3864050"/>
            <a:ext cx="1941000" cy="371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Catación</a:t>
            </a:r>
            <a:endParaRPr sz="1200" b="1"/>
          </a:p>
        </p:txBody>
      </p:sp>
      <p:sp>
        <p:nvSpPr>
          <p:cNvPr id="1471" name="Google Shape;1471;p50"/>
          <p:cNvSpPr/>
          <p:nvPr/>
        </p:nvSpPr>
        <p:spPr>
          <a:xfrm>
            <a:off x="7092750" y="3864050"/>
            <a:ext cx="1941000" cy="371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t>Catación</a:t>
            </a:r>
            <a:endParaRPr sz="12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51"/>
          <p:cNvSpPr txBox="1">
            <a:spLocks noGrp="1"/>
          </p:cNvSpPr>
          <p:nvPr>
            <p:ph type="title"/>
          </p:nvPr>
        </p:nvSpPr>
        <p:spPr>
          <a:xfrm>
            <a:off x="713250" y="1375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Análisis Organoléptico</a:t>
            </a:r>
            <a:endParaRPr b="1"/>
          </a:p>
        </p:txBody>
      </p:sp>
      <p:pic>
        <p:nvPicPr>
          <p:cNvPr id="1477" name="Google Shape;1477;p51"/>
          <p:cNvPicPr preferRelativeResize="0"/>
          <p:nvPr/>
        </p:nvPicPr>
        <p:blipFill>
          <a:blip r:embed="rId3">
            <a:alphaModFix/>
          </a:blip>
          <a:stretch>
            <a:fillRect/>
          </a:stretch>
        </p:blipFill>
        <p:spPr>
          <a:xfrm>
            <a:off x="1843000" y="784350"/>
            <a:ext cx="2780425" cy="1692954"/>
          </a:xfrm>
          <a:prstGeom prst="rect">
            <a:avLst/>
          </a:prstGeom>
          <a:noFill/>
          <a:ln w="28575" cap="flat" cmpd="sng">
            <a:solidFill>
              <a:schemeClr val="accent4"/>
            </a:solidFill>
            <a:prstDash val="solid"/>
            <a:round/>
            <a:headEnd type="none" w="sm" len="sm"/>
            <a:tailEnd type="none" w="sm" len="sm"/>
          </a:ln>
        </p:spPr>
      </p:pic>
      <p:pic>
        <p:nvPicPr>
          <p:cNvPr id="1478" name="Google Shape;1478;p51"/>
          <p:cNvPicPr preferRelativeResize="0"/>
          <p:nvPr/>
        </p:nvPicPr>
        <p:blipFill>
          <a:blip r:embed="rId4">
            <a:alphaModFix/>
          </a:blip>
          <a:stretch>
            <a:fillRect/>
          </a:stretch>
        </p:blipFill>
        <p:spPr>
          <a:xfrm>
            <a:off x="4753525" y="784376"/>
            <a:ext cx="2780425" cy="1699154"/>
          </a:xfrm>
          <a:prstGeom prst="rect">
            <a:avLst/>
          </a:prstGeom>
          <a:noFill/>
          <a:ln w="28575" cap="flat" cmpd="sng">
            <a:solidFill>
              <a:schemeClr val="accent4"/>
            </a:solidFill>
            <a:prstDash val="solid"/>
            <a:round/>
            <a:headEnd type="none" w="sm" len="sm"/>
            <a:tailEnd type="none" w="sm" len="sm"/>
          </a:ln>
        </p:spPr>
      </p:pic>
      <p:pic>
        <p:nvPicPr>
          <p:cNvPr id="1479" name="Google Shape;1479;p51"/>
          <p:cNvPicPr preferRelativeResize="0"/>
          <p:nvPr/>
        </p:nvPicPr>
        <p:blipFill>
          <a:blip r:embed="rId5">
            <a:alphaModFix/>
          </a:blip>
          <a:stretch>
            <a:fillRect/>
          </a:stretch>
        </p:blipFill>
        <p:spPr>
          <a:xfrm>
            <a:off x="1871875" y="2769025"/>
            <a:ext cx="2780425" cy="1692991"/>
          </a:xfrm>
          <a:prstGeom prst="rect">
            <a:avLst/>
          </a:prstGeom>
          <a:noFill/>
          <a:ln w="28575" cap="flat" cmpd="sng">
            <a:solidFill>
              <a:schemeClr val="accent4"/>
            </a:solidFill>
            <a:prstDash val="solid"/>
            <a:round/>
            <a:headEnd type="none" w="sm" len="sm"/>
            <a:tailEnd type="none" w="sm" len="sm"/>
          </a:ln>
        </p:spPr>
      </p:pic>
      <p:pic>
        <p:nvPicPr>
          <p:cNvPr id="1480" name="Google Shape;1480;p51"/>
          <p:cNvPicPr preferRelativeResize="0"/>
          <p:nvPr/>
        </p:nvPicPr>
        <p:blipFill>
          <a:blip r:embed="rId6">
            <a:alphaModFix/>
          </a:blip>
          <a:stretch>
            <a:fillRect/>
          </a:stretch>
        </p:blipFill>
        <p:spPr>
          <a:xfrm>
            <a:off x="4788925" y="2769025"/>
            <a:ext cx="2780425" cy="1686778"/>
          </a:xfrm>
          <a:prstGeom prst="rect">
            <a:avLst/>
          </a:prstGeom>
          <a:noFill/>
          <a:ln w="28575" cap="flat" cmpd="sng">
            <a:solidFill>
              <a:schemeClr val="accent4"/>
            </a:solidFill>
            <a:prstDash val="solid"/>
            <a:round/>
            <a:headEnd type="none" w="sm" len="sm"/>
            <a:tailEnd type="none" w="sm" len="sm"/>
          </a:ln>
        </p:spPr>
      </p:pic>
      <p:sp>
        <p:nvSpPr>
          <p:cNvPr id="1481" name="Google Shape;1481;p51"/>
          <p:cNvSpPr/>
          <p:nvPr/>
        </p:nvSpPr>
        <p:spPr>
          <a:xfrm>
            <a:off x="7668325" y="3698300"/>
            <a:ext cx="1372194" cy="136927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r>
              <a:rPr lang="en" sz="1200"/>
              <a:t>El mejor tratamiento para el parámetro textura fue A300 (Harina tostada + 300 ppm)</a:t>
            </a: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p:txBody>
      </p:sp>
      <p:sp>
        <p:nvSpPr>
          <p:cNvPr id="1482" name="Google Shape;1482;p51"/>
          <p:cNvSpPr/>
          <p:nvPr/>
        </p:nvSpPr>
        <p:spPr>
          <a:xfrm>
            <a:off x="10225" y="3689400"/>
            <a:ext cx="1785456" cy="136927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a:p>
            <a:pPr marL="0" lvl="0" indent="0" algn="just" rtl="0">
              <a:spcBef>
                <a:spcPts val="0"/>
              </a:spcBef>
              <a:spcAft>
                <a:spcPts val="0"/>
              </a:spcAft>
              <a:buNone/>
            </a:pPr>
            <a:r>
              <a:rPr lang="en" sz="1200"/>
              <a:t>El mejor tratamiento para el parámetro sabor fueron A300 (Harina tostada + 300 ppm) y A0 (Harina tostada + sin conservante).</a:t>
            </a:r>
            <a:endParaRPr sz="1200"/>
          </a:p>
          <a:p>
            <a:pPr marL="0" lvl="0" indent="0" algn="just" rtl="0">
              <a:spcBef>
                <a:spcPts val="0"/>
              </a:spcBef>
              <a:spcAft>
                <a:spcPts val="0"/>
              </a:spcAft>
              <a:buNone/>
            </a:pPr>
            <a:endParaRPr sz="1200"/>
          </a:p>
          <a:p>
            <a:pPr marL="0" lvl="0" indent="0" algn="just" rtl="0">
              <a:spcBef>
                <a:spcPts val="0"/>
              </a:spcBef>
              <a:spcAft>
                <a:spcPts val="0"/>
              </a:spcAft>
              <a:buNone/>
            </a:pPr>
            <a:endParaRPr sz="1200"/>
          </a:p>
        </p:txBody>
      </p:sp>
      <p:sp>
        <p:nvSpPr>
          <p:cNvPr id="1483" name="Google Shape;1483;p51"/>
          <p:cNvSpPr/>
          <p:nvPr/>
        </p:nvSpPr>
        <p:spPr>
          <a:xfrm>
            <a:off x="7630225" y="1403375"/>
            <a:ext cx="1372194" cy="1460808"/>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El mejor tratamiento parámetro olor fue B0 (Harina sin tostar + sin conservante).</a:t>
            </a:r>
            <a:endParaRPr sz="1200"/>
          </a:p>
        </p:txBody>
      </p:sp>
      <p:sp>
        <p:nvSpPr>
          <p:cNvPr id="1484" name="Google Shape;1484;p51"/>
          <p:cNvSpPr/>
          <p:nvPr/>
        </p:nvSpPr>
        <p:spPr>
          <a:xfrm>
            <a:off x="10225" y="1483875"/>
            <a:ext cx="1702674" cy="1596510"/>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El mejor tratamiento para el parámetro color fue A0 (Harina tostada + sin conservante) y B100(Harina sin tostar + 100 ppm).</a:t>
            </a: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52"/>
          <p:cNvSpPr txBox="1">
            <a:spLocks noGrp="1"/>
          </p:cNvSpPr>
          <p:nvPr>
            <p:ph type="title"/>
          </p:nvPr>
        </p:nvSpPr>
        <p:spPr>
          <a:xfrm>
            <a:off x="713250" y="1670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Conclusiones</a:t>
            </a:r>
            <a:endParaRPr/>
          </a:p>
        </p:txBody>
      </p:sp>
      <p:sp>
        <p:nvSpPr>
          <p:cNvPr id="1490" name="Google Shape;1490;p52"/>
          <p:cNvSpPr txBox="1"/>
          <p:nvPr/>
        </p:nvSpPr>
        <p:spPr>
          <a:xfrm>
            <a:off x="1042275" y="706575"/>
            <a:ext cx="7524900" cy="4040400"/>
          </a:xfrm>
          <a:prstGeom prst="rect">
            <a:avLst/>
          </a:prstGeom>
          <a:noFill/>
          <a:ln>
            <a:noFill/>
          </a:ln>
        </p:spPr>
        <p:txBody>
          <a:bodyPr spcFirstLastPara="1" wrap="square" lIns="91425" tIns="91425" rIns="91425" bIns="91425" anchor="t" anchorCtr="0">
            <a:spAutoFit/>
          </a:bodyPr>
          <a:lstStyle/>
          <a:p>
            <a:pPr marL="444500" lvl="0" indent="0" algn="just" rtl="0">
              <a:lnSpc>
                <a:spcPct val="150000"/>
              </a:lnSpc>
              <a:spcBef>
                <a:spcPts val="200"/>
              </a:spcBef>
              <a:spcAft>
                <a:spcPts val="0"/>
              </a:spcAft>
              <a:buNone/>
            </a:pPr>
            <a:r>
              <a:rPr lang="en" sz="1100" b="1"/>
              <a:t>Factor A (Tipo de harina)</a:t>
            </a:r>
            <a:endParaRPr sz="1100" b="1"/>
          </a:p>
          <a:p>
            <a:pPr marL="0" lvl="0" indent="0" algn="just" rtl="0">
              <a:lnSpc>
                <a:spcPct val="150000"/>
              </a:lnSpc>
              <a:spcBef>
                <a:spcPts val="1200"/>
              </a:spcBef>
              <a:spcAft>
                <a:spcPts val="0"/>
              </a:spcAft>
              <a:buNone/>
            </a:pPr>
            <a:r>
              <a:rPr lang="en" sz="1100"/>
              <a:t>De acuerdo a los parámetros evaluados tanto fisicoquímicos como microbiológicos, se concluye que la Harina A (tostada), proporcionó mejores resultados por lo cual se acepta la hipótesis alternativa, donde indica que el tipo de harina si influye en la conservación mediante la aplicación de nisina.</a:t>
            </a:r>
            <a:endParaRPr sz="1100"/>
          </a:p>
          <a:p>
            <a:pPr marL="444500" lvl="0" indent="0" algn="just" rtl="0">
              <a:lnSpc>
                <a:spcPct val="150000"/>
              </a:lnSpc>
              <a:spcBef>
                <a:spcPts val="1200"/>
              </a:spcBef>
              <a:spcAft>
                <a:spcPts val="0"/>
              </a:spcAft>
              <a:buNone/>
            </a:pPr>
            <a:r>
              <a:rPr lang="en" sz="1100" b="1"/>
              <a:t>Factor B (Concentración de nisina)</a:t>
            </a:r>
            <a:endParaRPr sz="1100" b="1"/>
          </a:p>
          <a:p>
            <a:pPr marL="0" lvl="0" indent="0" algn="just" rtl="0">
              <a:lnSpc>
                <a:spcPct val="150000"/>
              </a:lnSpc>
              <a:spcBef>
                <a:spcPts val="200"/>
              </a:spcBef>
              <a:spcAft>
                <a:spcPts val="0"/>
              </a:spcAft>
              <a:buNone/>
            </a:pPr>
            <a:r>
              <a:rPr lang="en" sz="1100"/>
              <a:t>De acuerdo a los parámetros con mayor incidencia en la conservación de la harina, se determinó que las mejores concentraciones son 100 y 300 ppm, por lo cual se acepta la hipótesis alternativa del estudio, la misma que indica que la concentración de nisina si influye en la conservación de la harina.</a:t>
            </a:r>
            <a:endParaRPr sz="1100"/>
          </a:p>
          <a:p>
            <a:pPr marL="444500" lvl="0" indent="0" algn="just" rtl="0">
              <a:lnSpc>
                <a:spcPct val="150000"/>
              </a:lnSpc>
              <a:spcBef>
                <a:spcPts val="200"/>
              </a:spcBef>
              <a:spcAft>
                <a:spcPts val="0"/>
              </a:spcAft>
              <a:buNone/>
            </a:pPr>
            <a:r>
              <a:rPr lang="en" sz="1100" b="1"/>
              <a:t>Interacción A*B</a:t>
            </a:r>
            <a:endParaRPr sz="1100" b="1"/>
          </a:p>
          <a:p>
            <a:pPr marL="0" lvl="0" indent="0" algn="just" rtl="0">
              <a:lnSpc>
                <a:spcPct val="150000"/>
              </a:lnSpc>
              <a:spcBef>
                <a:spcPts val="200"/>
              </a:spcBef>
              <a:spcAft>
                <a:spcPts val="0"/>
              </a:spcAft>
              <a:buNone/>
            </a:pPr>
            <a:r>
              <a:rPr lang="en" sz="1100"/>
              <a:t>Se concluye que los mejores tratamientos fueron: Harina A (tostada) + 300 ppm y Harina B (sin tostar) +100 ppm, esto basado en los parámetros pH y acidez ya que son los factores que afectan la conservación en su almacenamiento.</a:t>
            </a:r>
            <a:endParaRPr sz="1100"/>
          </a:p>
          <a:p>
            <a:pPr marL="0" lvl="0" indent="0" algn="just" rtl="0">
              <a:lnSpc>
                <a:spcPct val="150000"/>
              </a:lnSpc>
              <a:spcBef>
                <a:spcPts val="0"/>
              </a:spcBef>
              <a:spcAft>
                <a:spcPts val="0"/>
              </a:spcAft>
              <a:buNone/>
            </a:pPr>
            <a:r>
              <a:rPr lang="en" sz="1100"/>
              <a:t>Se concluye además que los diferentes tratamientos evaluados fueron aceptados por los panelistas al realizar un análisis sensorial, tomando en cuenta que la aplicación de la nisina no influye en los parámetros analizados (color, olor, sabor y textura).</a:t>
            </a:r>
            <a:endParaRPr>
              <a:latin typeface="Red Hat Text"/>
              <a:ea typeface="Red Hat Text"/>
              <a:cs typeface="Red Hat Text"/>
              <a:sym typeface="Red Hat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53"/>
          <p:cNvSpPr txBox="1">
            <a:spLocks noGrp="1"/>
          </p:cNvSpPr>
          <p:nvPr>
            <p:ph type="title"/>
          </p:nvPr>
        </p:nvSpPr>
        <p:spPr>
          <a:xfrm>
            <a:off x="713250" y="3004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Arial"/>
                <a:ea typeface="Arial"/>
                <a:cs typeface="Arial"/>
                <a:sym typeface="Arial"/>
              </a:rPr>
              <a:t>Recomendaciones</a:t>
            </a:r>
            <a:endParaRPr b="1">
              <a:solidFill>
                <a:schemeClr val="accent6"/>
              </a:solidFill>
              <a:latin typeface="Arial"/>
              <a:ea typeface="Arial"/>
              <a:cs typeface="Arial"/>
              <a:sym typeface="Arial"/>
            </a:endParaRPr>
          </a:p>
        </p:txBody>
      </p:sp>
      <p:sp>
        <p:nvSpPr>
          <p:cNvPr id="1496" name="Google Shape;1496;p53"/>
          <p:cNvSpPr txBox="1">
            <a:spLocks noGrp="1"/>
          </p:cNvSpPr>
          <p:nvPr>
            <p:ph type="subTitle" idx="4294967295"/>
          </p:nvPr>
        </p:nvSpPr>
        <p:spPr>
          <a:xfrm>
            <a:off x="956350" y="976075"/>
            <a:ext cx="7905600" cy="3787200"/>
          </a:xfrm>
          <a:prstGeom prst="rect">
            <a:avLst/>
          </a:prstGeom>
        </p:spPr>
        <p:txBody>
          <a:bodyPr spcFirstLastPara="1" wrap="square" lIns="91425" tIns="91425" rIns="91425" bIns="91425" anchor="t" anchorCtr="0">
            <a:noAutofit/>
          </a:bodyPr>
          <a:lstStyle/>
          <a:p>
            <a:pPr marL="457200" lvl="0" indent="-304800" algn="just" rtl="0">
              <a:lnSpc>
                <a:spcPct val="150000"/>
              </a:lnSpc>
              <a:spcBef>
                <a:spcPts val="0"/>
              </a:spcBef>
              <a:spcAft>
                <a:spcPts val="0"/>
              </a:spcAft>
              <a:buSzPts val="1200"/>
              <a:buFont typeface="Arial"/>
              <a:buChar char="●"/>
            </a:pPr>
            <a:r>
              <a:rPr lang="en" sz="1200">
                <a:latin typeface="Arial"/>
                <a:ea typeface="Arial"/>
                <a:cs typeface="Arial"/>
                <a:sym typeface="Arial"/>
              </a:rPr>
              <a:t>Respecto a la aplicación de nisina como bioconservante, se recomienda las concentraciones de 300 ppm para harinas provenientes de bagazo de cebada tostada y la concentración de 100 ppm para harina proveniente de bagazo de cebada sin tostar, esto basado en los diferentes análisis microbiológicos que determinaron la acción inhibitoria de la nisina frente a microorganismos que deterioren y afecten la calidad del producto final.</a:t>
            </a:r>
            <a:endParaRPr sz="1200">
              <a:latin typeface="Arial"/>
              <a:ea typeface="Arial"/>
              <a:cs typeface="Arial"/>
              <a:sym typeface="Arial"/>
            </a:endParaRPr>
          </a:p>
          <a:p>
            <a:pPr marL="457200" lvl="0" indent="-304800" algn="just" rtl="0">
              <a:lnSpc>
                <a:spcPct val="150000"/>
              </a:lnSpc>
              <a:spcBef>
                <a:spcPts val="0"/>
              </a:spcBef>
              <a:spcAft>
                <a:spcPts val="0"/>
              </a:spcAft>
              <a:buSzPts val="1200"/>
              <a:buFont typeface="Arial"/>
              <a:buChar char="●"/>
            </a:pPr>
            <a:r>
              <a:rPr lang="en" sz="1200">
                <a:latin typeface="Arial"/>
                <a:ea typeface="Arial"/>
                <a:cs typeface="Arial"/>
                <a:sym typeface="Arial"/>
              </a:rPr>
              <a:t>Referente al empleo de bagazos de cerveza como materia prima, se recomienda el empleo de este residuo industrial por su excelente composición nutricional y fisicoquímica, para la elaboración de nuevos productos alimenticios, además de reducir el impacto ambiental de las industrias alimentarias.</a:t>
            </a:r>
            <a:endParaRPr sz="1200">
              <a:latin typeface="Arial"/>
              <a:ea typeface="Arial"/>
              <a:cs typeface="Arial"/>
              <a:sym typeface="Arial"/>
            </a:endParaRPr>
          </a:p>
          <a:p>
            <a:pPr marL="457200" lvl="0" indent="-304800" algn="just" rtl="0">
              <a:lnSpc>
                <a:spcPct val="150000"/>
              </a:lnSpc>
              <a:spcBef>
                <a:spcPts val="0"/>
              </a:spcBef>
              <a:spcAft>
                <a:spcPts val="0"/>
              </a:spcAft>
              <a:buSzPts val="1200"/>
              <a:buFont typeface="Arial"/>
              <a:buChar char="●"/>
            </a:pPr>
            <a:r>
              <a:rPr lang="en" sz="1200">
                <a:latin typeface="Arial"/>
                <a:ea typeface="Arial"/>
                <a:cs typeface="Arial"/>
                <a:sym typeface="Arial"/>
              </a:rPr>
              <a:t>En lo que concierne a los resultados obtenidos en la investigación, se evidenció un gran potencial del bagazo de cerveza como materia prima de productos alimenticios, así como una excelente acción inhibitoria de la nisina como bioconservante de un producto solido homogéneo, es por ello que se recomienda en futuras investigaciones utilizar bagazos provenientes de otros estilos de cerveza como las denominadas rojas y negras, con la finalidad de estandarizar la concentración óptima de nisina dependiendo del bagazo, para una mejor bioconservación del producto final.</a:t>
            </a:r>
            <a:endParaRPr sz="1200">
              <a:latin typeface="Arial"/>
              <a:ea typeface="Arial"/>
              <a:cs typeface="Arial"/>
              <a:sym typeface="Arial"/>
            </a:endParaRPr>
          </a:p>
        </p:txBody>
      </p:sp>
      <p:pic>
        <p:nvPicPr>
          <p:cNvPr id="1497" name="Google Shape;1497;p53"/>
          <p:cNvPicPr preferRelativeResize="0"/>
          <p:nvPr/>
        </p:nvPicPr>
        <p:blipFill>
          <a:blip r:embed="rId3">
            <a:alphaModFix/>
          </a:blip>
          <a:stretch>
            <a:fillRect/>
          </a:stretch>
        </p:blipFill>
        <p:spPr>
          <a:xfrm>
            <a:off x="1604725" y="202625"/>
            <a:ext cx="858324" cy="8583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54"/>
          <p:cNvSpPr txBox="1">
            <a:spLocks noGrp="1"/>
          </p:cNvSpPr>
          <p:nvPr>
            <p:ph type="ctrTitle"/>
          </p:nvPr>
        </p:nvSpPr>
        <p:spPr>
          <a:xfrm>
            <a:off x="287925" y="1518700"/>
            <a:ext cx="4368600" cy="122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Arial"/>
                <a:ea typeface="Arial"/>
                <a:cs typeface="Arial"/>
                <a:sym typeface="Arial"/>
              </a:rPr>
              <a:t>GRACIAS</a:t>
            </a:r>
            <a:r>
              <a:rPr lang="en" b="1">
                <a:solidFill>
                  <a:schemeClr val="accent6"/>
                </a:solidFill>
                <a:latin typeface="Arial"/>
                <a:ea typeface="Arial"/>
                <a:cs typeface="Arial"/>
                <a:sym typeface="Arial"/>
              </a:rPr>
              <a:t>!</a:t>
            </a:r>
            <a:endParaRPr b="1">
              <a:solidFill>
                <a:schemeClr val="accent6"/>
              </a:solidFill>
              <a:latin typeface="Arial"/>
              <a:ea typeface="Arial"/>
              <a:cs typeface="Arial"/>
              <a:sym typeface="Arial"/>
            </a:endParaRPr>
          </a:p>
        </p:txBody>
      </p:sp>
      <p:sp>
        <p:nvSpPr>
          <p:cNvPr id="1503" name="Google Shape;1503;p54"/>
          <p:cNvSpPr/>
          <p:nvPr/>
        </p:nvSpPr>
        <p:spPr>
          <a:xfrm>
            <a:off x="5359100" y="2893575"/>
            <a:ext cx="63550" cy="85950"/>
          </a:xfrm>
          <a:custGeom>
            <a:avLst/>
            <a:gdLst/>
            <a:ahLst/>
            <a:cxnLst/>
            <a:rect l="l" t="t" r="r" b="b"/>
            <a:pathLst>
              <a:path w="2542" h="3438" extrusionOk="0">
                <a:moveTo>
                  <a:pt x="796" y="1"/>
                </a:moveTo>
                <a:cubicBezTo>
                  <a:pt x="777" y="1"/>
                  <a:pt x="758" y="2"/>
                  <a:pt x="739" y="5"/>
                </a:cubicBezTo>
                <a:cubicBezTo>
                  <a:pt x="524" y="5"/>
                  <a:pt x="370" y="159"/>
                  <a:pt x="247" y="344"/>
                </a:cubicBezTo>
                <a:cubicBezTo>
                  <a:pt x="0" y="714"/>
                  <a:pt x="0" y="1206"/>
                  <a:pt x="123" y="1638"/>
                </a:cubicBezTo>
                <a:cubicBezTo>
                  <a:pt x="247" y="2069"/>
                  <a:pt x="524" y="2439"/>
                  <a:pt x="801" y="2778"/>
                </a:cubicBezTo>
                <a:cubicBezTo>
                  <a:pt x="955" y="2993"/>
                  <a:pt x="1109" y="3209"/>
                  <a:pt x="1356" y="3332"/>
                </a:cubicBezTo>
                <a:cubicBezTo>
                  <a:pt x="1492" y="3405"/>
                  <a:pt x="1616" y="3438"/>
                  <a:pt x="1728" y="3438"/>
                </a:cubicBezTo>
                <a:cubicBezTo>
                  <a:pt x="2278" y="3438"/>
                  <a:pt x="2541" y="2663"/>
                  <a:pt x="2465" y="2100"/>
                </a:cubicBezTo>
                <a:cubicBezTo>
                  <a:pt x="2372" y="1453"/>
                  <a:pt x="1818" y="683"/>
                  <a:pt x="1325" y="251"/>
                </a:cubicBezTo>
                <a:cubicBezTo>
                  <a:pt x="1184" y="139"/>
                  <a:pt x="993" y="1"/>
                  <a:pt x="796"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4" name="Google Shape;1504;p54"/>
          <p:cNvGrpSpPr/>
          <p:nvPr/>
        </p:nvGrpSpPr>
        <p:grpSpPr>
          <a:xfrm>
            <a:off x="5050456" y="1052590"/>
            <a:ext cx="2728068" cy="3525532"/>
            <a:chOff x="5088775" y="1035575"/>
            <a:chExt cx="2732440" cy="3531181"/>
          </a:xfrm>
        </p:grpSpPr>
        <p:sp>
          <p:nvSpPr>
            <p:cNvPr id="1505" name="Google Shape;1505;p54"/>
            <p:cNvSpPr/>
            <p:nvPr/>
          </p:nvSpPr>
          <p:spPr>
            <a:xfrm>
              <a:off x="6018981" y="1841387"/>
              <a:ext cx="1485468" cy="1771887"/>
            </a:xfrm>
            <a:custGeom>
              <a:avLst/>
              <a:gdLst/>
              <a:ahLst/>
              <a:cxnLst/>
              <a:rect l="l" t="t" r="r" b="b"/>
              <a:pathLst>
                <a:path w="55053" h="65668" extrusionOk="0">
                  <a:moveTo>
                    <a:pt x="23414" y="0"/>
                  </a:moveTo>
                  <a:lnTo>
                    <a:pt x="1" y="15034"/>
                  </a:lnTo>
                  <a:cubicBezTo>
                    <a:pt x="7684" y="29191"/>
                    <a:pt x="12576" y="53476"/>
                    <a:pt x="12663" y="53476"/>
                  </a:cubicBezTo>
                  <a:cubicBezTo>
                    <a:pt x="12664" y="53476"/>
                    <a:pt x="12664" y="53467"/>
                    <a:pt x="12663" y="53451"/>
                  </a:cubicBezTo>
                  <a:cubicBezTo>
                    <a:pt x="12659" y="53414"/>
                    <a:pt x="12660" y="53397"/>
                    <a:pt x="12666" y="53397"/>
                  </a:cubicBezTo>
                  <a:cubicBezTo>
                    <a:pt x="12803" y="53397"/>
                    <a:pt x="15589" y="63833"/>
                    <a:pt x="15589" y="63833"/>
                  </a:cubicBezTo>
                  <a:cubicBezTo>
                    <a:pt x="26616" y="65281"/>
                    <a:pt x="35313" y="65668"/>
                    <a:pt x="41461" y="65668"/>
                  </a:cubicBezTo>
                  <a:cubicBezTo>
                    <a:pt x="48521" y="65668"/>
                    <a:pt x="52219" y="65157"/>
                    <a:pt x="52219" y="65157"/>
                  </a:cubicBezTo>
                  <a:cubicBezTo>
                    <a:pt x="52804" y="37770"/>
                    <a:pt x="55053" y="13894"/>
                    <a:pt x="55053" y="13894"/>
                  </a:cubicBezTo>
                  <a:cubicBezTo>
                    <a:pt x="46273" y="6038"/>
                    <a:pt x="23414" y="0"/>
                    <a:pt x="23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4"/>
            <p:cNvSpPr/>
            <p:nvPr/>
          </p:nvSpPr>
          <p:spPr>
            <a:xfrm>
              <a:off x="5491128" y="2247868"/>
              <a:ext cx="926876" cy="1570274"/>
            </a:xfrm>
            <a:custGeom>
              <a:avLst/>
              <a:gdLst/>
              <a:ahLst/>
              <a:cxnLst/>
              <a:rect l="l" t="t" r="r" b="b"/>
              <a:pathLst>
                <a:path w="34351" h="58196" extrusionOk="0">
                  <a:moveTo>
                    <a:pt x="19563" y="1"/>
                  </a:moveTo>
                  <a:cubicBezTo>
                    <a:pt x="11892" y="11184"/>
                    <a:pt x="0" y="44887"/>
                    <a:pt x="0" y="44887"/>
                  </a:cubicBezTo>
                  <a:lnTo>
                    <a:pt x="13710" y="58196"/>
                  </a:lnTo>
                  <a:cubicBezTo>
                    <a:pt x="20826" y="47351"/>
                    <a:pt x="34350" y="22028"/>
                    <a:pt x="34350" y="22028"/>
                  </a:cubicBezTo>
                  <a:lnTo>
                    <a:pt x="195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4"/>
            <p:cNvSpPr/>
            <p:nvPr/>
          </p:nvSpPr>
          <p:spPr>
            <a:xfrm>
              <a:off x="6094643" y="3381339"/>
              <a:ext cx="1449716" cy="1185395"/>
            </a:xfrm>
            <a:custGeom>
              <a:avLst/>
              <a:gdLst/>
              <a:ahLst/>
              <a:cxnLst/>
              <a:rect l="l" t="t" r="r" b="b"/>
              <a:pathLst>
                <a:path w="53728" h="43932" extrusionOk="0">
                  <a:moveTo>
                    <a:pt x="9119" y="0"/>
                  </a:moveTo>
                  <a:cubicBezTo>
                    <a:pt x="9119" y="0"/>
                    <a:pt x="1387" y="17406"/>
                    <a:pt x="0" y="43931"/>
                  </a:cubicBezTo>
                  <a:lnTo>
                    <a:pt x="53728" y="43931"/>
                  </a:lnTo>
                  <a:cubicBezTo>
                    <a:pt x="53728" y="43931"/>
                    <a:pt x="50555" y="15959"/>
                    <a:pt x="410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4"/>
            <p:cNvSpPr/>
            <p:nvPr/>
          </p:nvSpPr>
          <p:spPr>
            <a:xfrm>
              <a:off x="6363157" y="3421628"/>
              <a:ext cx="687460" cy="343865"/>
            </a:xfrm>
            <a:custGeom>
              <a:avLst/>
              <a:gdLst/>
              <a:ahLst/>
              <a:cxnLst/>
              <a:rect l="l" t="t" r="r" b="b"/>
              <a:pathLst>
                <a:path w="25478" h="12744" extrusionOk="0">
                  <a:moveTo>
                    <a:pt x="8965" y="1388"/>
                  </a:moveTo>
                  <a:cubicBezTo>
                    <a:pt x="9427" y="1388"/>
                    <a:pt x="9889" y="1388"/>
                    <a:pt x="10351" y="1419"/>
                  </a:cubicBezTo>
                  <a:cubicBezTo>
                    <a:pt x="10320" y="1419"/>
                    <a:pt x="10320" y="1449"/>
                    <a:pt x="10320" y="1449"/>
                  </a:cubicBezTo>
                  <a:cubicBezTo>
                    <a:pt x="10135" y="3298"/>
                    <a:pt x="9981" y="5146"/>
                    <a:pt x="9827" y="7026"/>
                  </a:cubicBezTo>
                  <a:cubicBezTo>
                    <a:pt x="9735" y="7919"/>
                    <a:pt x="9643" y="8812"/>
                    <a:pt x="9581" y="9706"/>
                  </a:cubicBezTo>
                  <a:cubicBezTo>
                    <a:pt x="9519" y="10199"/>
                    <a:pt x="9489" y="11462"/>
                    <a:pt x="8903" y="11708"/>
                  </a:cubicBezTo>
                  <a:cubicBezTo>
                    <a:pt x="9057" y="8258"/>
                    <a:pt x="9088" y="4838"/>
                    <a:pt x="8965" y="1388"/>
                  </a:cubicBezTo>
                  <a:close/>
                  <a:moveTo>
                    <a:pt x="650" y="1"/>
                  </a:moveTo>
                  <a:cubicBezTo>
                    <a:pt x="0" y="1"/>
                    <a:pt x="10" y="1049"/>
                    <a:pt x="678" y="1080"/>
                  </a:cubicBezTo>
                  <a:cubicBezTo>
                    <a:pt x="3173" y="1265"/>
                    <a:pt x="5699" y="1326"/>
                    <a:pt x="8225" y="1388"/>
                  </a:cubicBezTo>
                  <a:cubicBezTo>
                    <a:pt x="8225" y="4992"/>
                    <a:pt x="8133" y="8597"/>
                    <a:pt x="7887" y="12232"/>
                  </a:cubicBezTo>
                  <a:cubicBezTo>
                    <a:pt x="7887" y="12417"/>
                    <a:pt x="8071" y="12663"/>
                    <a:pt x="8256" y="12694"/>
                  </a:cubicBezTo>
                  <a:cubicBezTo>
                    <a:pt x="8417" y="12728"/>
                    <a:pt x="8566" y="12744"/>
                    <a:pt x="8705" y="12744"/>
                  </a:cubicBezTo>
                  <a:cubicBezTo>
                    <a:pt x="10590" y="12744"/>
                    <a:pt x="10544" y="9791"/>
                    <a:pt x="10659" y="8443"/>
                  </a:cubicBezTo>
                  <a:cubicBezTo>
                    <a:pt x="10875" y="6132"/>
                    <a:pt x="11060" y="3791"/>
                    <a:pt x="11245" y="1449"/>
                  </a:cubicBezTo>
                  <a:cubicBezTo>
                    <a:pt x="11245" y="1419"/>
                    <a:pt x="11245" y="1419"/>
                    <a:pt x="11245" y="1419"/>
                  </a:cubicBezTo>
                  <a:lnTo>
                    <a:pt x="12908" y="1419"/>
                  </a:lnTo>
                  <a:cubicBezTo>
                    <a:pt x="16975" y="1388"/>
                    <a:pt x="21041" y="1265"/>
                    <a:pt x="25108" y="987"/>
                  </a:cubicBezTo>
                  <a:cubicBezTo>
                    <a:pt x="25477" y="957"/>
                    <a:pt x="25477" y="402"/>
                    <a:pt x="25108" y="402"/>
                  </a:cubicBezTo>
                  <a:cubicBezTo>
                    <a:pt x="21890" y="548"/>
                    <a:pt x="18672" y="637"/>
                    <a:pt x="15454" y="637"/>
                  </a:cubicBezTo>
                  <a:cubicBezTo>
                    <a:pt x="14606" y="637"/>
                    <a:pt x="13757" y="631"/>
                    <a:pt x="12908" y="618"/>
                  </a:cubicBezTo>
                  <a:cubicBezTo>
                    <a:pt x="8811" y="556"/>
                    <a:pt x="4744" y="310"/>
                    <a:pt x="678" y="2"/>
                  </a:cubicBezTo>
                  <a:cubicBezTo>
                    <a:pt x="668" y="1"/>
                    <a:pt x="659" y="1"/>
                    <a:pt x="650"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4"/>
            <p:cNvSpPr/>
            <p:nvPr/>
          </p:nvSpPr>
          <p:spPr>
            <a:xfrm>
              <a:off x="6504471" y="3916262"/>
              <a:ext cx="125550" cy="650494"/>
            </a:xfrm>
            <a:custGeom>
              <a:avLst/>
              <a:gdLst/>
              <a:ahLst/>
              <a:cxnLst/>
              <a:rect l="l" t="t" r="r" b="b"/>
              <a:pathLst>
                <a:path w="4653" h="24108" extrusionOk="0">
                  <a:moveTo>
                    <a:pt x="3883" y="0"/>
                  </a:moveTo>
                  <a:cubicBezTo>
                    <a:pt x="3630" y="0"/>
                    <a:pt x="3317" y="705"/>
                    <a:pt x="2988" y="1895"/>
                  </a:cubicBezTo>
                  <a:cubicBezTo>
                    <a:pt x="1941" y="5716"/>
                    <a:pt x="1263" y="9628"/>
                    <a:pt x="740" y="13541"/>
                  </a:cubicBezTo>
                  <a:cubicBezTo>
                    <a:pt x="462" y="15481"/>
                    <a:pt x="216" y="21889"/>
                    <a:pt x="31" y="23861"/>
                  </a:cubicBezTo>
                  <a:cubicBezTo>
                    <a:pt x="31" y="23923"/>
                    <a:pt x="0" y="24015"/>
                    <a:pt x="0" y="24107"/>
                  </a:cubicBezTo>
                  <a:lnTo>
                    <a:pt x="4590" y="24107"/>
                  </a:lnTo>
                  <a:cubicBezTo>
                    <a:pt x="4590" y="21273"/>
                    <a:pt x="4652" y="14033"/>
                    <a:pt x="4621" y="11199"/>
                  </a:cubicBezTo>
                  <a:cubicBezTo>
                    <a:pt x="4590" y="8180"/>
                    <a:pt x="4560" y="5161"/>
                    <a:pt x="4406" y="2173"/>
                  </a:cubicBezTo>
                  <a:cubicBezTo>
                    <a:pt x="4315" y="659"/>
                    <a:pt x="4127" y="0"/>
                    <a:pt x="3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4"/>
            <p:cNvSpPr/>
            <p:nvPr/>
          </p:nvSpPr>
          <p:spPr>
            <a:xfrm>
              <a:off x="6953613" y="1991254"/>
              <a:ext cx="168506" cy="560912"/>
            </a:xfrm>
            <a:custGeom>
              <a:avLst/>
              <a:gdLst/>
              <a:ahLst/>
              <a:cxnLst/>
              <a:rect l="l" t="t" r="r" b="b"/>
              <a:pathLst>
                <a:path w="6245" h="20788" extrusionOk="0">
                  <a:moveTo>
                    <a:pt x="564" y="0"/>
                  </a:moveTo>
                  <a:cubicBezTo>
                    <a:pt x="448" y="0"/>
                    <a:pt x="319" y="112"/>
                    <a:pt x="361" y="238"/>
                  </a:cubicBezTo>
                  <a:cubicBezTo>
                    <a:pt x="2240" y="5044"/>
                    <a:pt x="3688" y="10096"/>
                    <a:pt x="4735" y="15179"/>
                  </a:cubicBezTo>
                  <a:cubicBezTo>
                    <a:pt x="4858" y="15888"/>
                    <a:pt x="5012" y="16597"/>
                    <a:pt x="5136" y="17336"/>
                  </a:cubicBezTo>
                  <a:cubicBezTo>
                    <a:pt x="5197" y="17706"/>
                    <a:pt x="5259" y="18075"/>
                    <a:pt x="5351" y="18445"/>
                  </a:cubicBezTo>
                  <a:cubicBezTo>
                    <a:pt x="5382" y="18691"/>
                    <a:pt x="5413" y="18969"/>
                    <a:pt x="5444" y="19215"/>
                  </a:cubicBezTo>
                  <a:cubicBezTo>
                    <a:pt x="5105" y="19277"/>
                    <a:pt x="4735" y="19338"/>
                    <a:pt x="4396" y="19400"/>
                  </a:cubicBezTo>
                  <a:cubicBezTo>
                    <a:pt x="3934" y="19492"/>
                    <a:pt x="3503" y="19554"/>
                    <a:pt x="3072" y="19646"/>
                  </a:cubicBezTo>
                  <a:lnTo>
                    <a:pt x="1747" y="19862"/>
                  </a:lnTo>
                  <a:cubicBezTo>
                    <a:pt x="1285" y="19954"/>
                    <a:pt x="792" y="20016"/>
                    <a:pt x="361" y="20139"/>
                  </a:cubicBezTo>
                  <a:cubicBezTo>
                    <a:pt x="0" y="20229"/>
                    <a:pt x="50" y="20787"/>
                    <a:pt x="394" y="20787"/>
                  </a:cubicBezTo>
                  <a:cubicBezTo>
                    <a:pt x="404" y="20787"/>
                    <a:pt x="413" y="20787"/>
                    <a:pt x="422" y="20786"/>
                  </a:cubicBezTo>
                  <a:cubicBezTo>
                    <a:pt x="1346" y="20694"/>
                    <a:pt x="2240" y="20478"/>
                    <a:pt x="3133" y="20293"/>
                  </a:cubicBezTo>
                  <a:cubicBezTo>
                    <a:pt x="3595" y="20232"/>
                    <a:pt x="4027" y="20139"/>
                    <a:pt x="4458" y="20078"/>
                  </a:cubicBezTo>
                  <a:cubicBezTo>
                    <a:pt x="4920" y="19985"/>
                    <a:pt x="5413" y="19862"/>
                    <a:pt x="5875" y="19831"/>
                  </a:cubicBezTo>
                  <a:cubicBezTo>
                    <a:pt x="6060" y="19800"/>
                    <a:pt x="6245" y="19677"/>
                    <a:pt x="6214" y="19462"/>
                  </a:cubicBezTo>
                  <a:cubicBezTo>
                    <a:pt x="6214" y="19154"/>
                    <a:pt x="6122" y="18815"/>
                    <a:pt x="6091" y="18476"/>
                  </a:cubicBezTo>
                  <a:cubicBezTo>
                    <a:pt x="6029" y="18168"/>
                    <a:pt x="5968" y="17829"/>
                    <a:pt x="5906" y="17490"/>
                  </a:cubicBezTo>
                  <a:cubicBezTo>
                    <a:pt x="5783" y="16843"/>
                    <a:pt x="5659" y="16196"/>
                    <a:pt x="5536" y="15549"/>
                  </a:cubicBezTo>
                  <a:cubicBezTo>
                    <a:pt x="5259" y="14255"/>
                    <a:pt x="4951" y="12992"/>
                    <a:pt x="4643" y="11729"/>
                  </a:cubicBezTo>
                  <a:cubicBezTo>
                    <a:pt x="3965" y="9203"/>
                    <a:pt x="3226" y="6677"/>
                    <a:pt x="2301" y="4181"/>
                  </a:cubicBezTo>
                  <a:cubicBezTo>
                    <a:pt x="1809" y="2826"/>
                    <a:pt x="1254" y="1439"/>
                    <a:pt x="700" y="84"/>
                  </a:cubicBezTo>
                  <a:cubicBezTo>
                    <a:pt x="670" y="25"/>
                    <a:pt x="619" y="0"/>
                    <a:pt x="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4"/>
            <p:cNvSpPr/>
            <p:nvPr/>
          </p:nvSpPr>
          <p:spPr>
            <a:xfrm>
              <a:off x="6073866" y="2818976"/>
              <a:ext cx="555300" cy="1688295"/>
            </a:xfrm>
            <a:custGeom>
              <a:avLst/>
              <a:gdLst/>
              <a:ahLst/>
              <a:cxnLst/>
              <a:rect l="l" t="t" r="r" b="b"/>
              <a:pathLst>
                <a:path w="20580" h="62570" extrusionOk="0">
                  <a:moveTo>
                    <a:pt x="6562" y="0"/>
                  </a:moveTo>
                  <a:cubicBezTo>
                    <a:pt x="5330" y="13340"/>
                    <a:pt x="4991" y="25878"/>
                    <a:pt x="2711" y="36815"/>
                  </a:cubicBezTo>
                  <a:cubicBezTo>
                    <a:pt x="2680" y="36969"/>
                    <a:pt x="2650" y="37092"/>
                    <a:pt x="2619" y="37246"/>
                  </a:cubicBezTo>
                  <a:cubicBezTo>
                    <a:pt x="2557" y="37523"/>
                    <a:pt x="2496" y="37801"/>
                    <a:pt x="2465" y="38078"/>
                  </a:cubicBezTo>
                  <a:cubicBezTo>
                    <a:pt x="2434" y="38201"/>
                    <a:pt x="2403" y="38324"/>
                    <a:pt x="2372" y="38448"/>
                  </a:cubicBezTo>
                  <a:cubicBezTo>
                    <a:pt x="1109" y="44671"/>
                    <a:pt x="93" y="51541"/>
                    <a:pt x="0" y="59335"/>
                  </a:cubicBezTo>
                  <a:cubicBezTo>
                    <a:pt x="0" y="59335"/>
                    <a:pt x="7663" y="62569"/>
                    <a:pt x="12128" y="62569"/>
                  </a:cubicBezTo>
                  <a:cubicBezTo>
                    <a:pt x="12983" y="62569"/>
                    <a:pt x="13720" y="62451"/>
                    <a:pt x="14264" y="62169"/>
                  </a:cubicBezTo>
                  <a:cubicBezTo>
                    <a:pt x="17683" y="60413"/>
                    <a:pt x="17807" y="45472"/>
                    <a:pt x="20579" y="17129"/>
                  </a:cubicBezTo>
                  <a:lnTo>
                    <a:pt x="65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4"/>
            <p:cNvSpPr/>
            <p:nvPr/>
          </p:nvSpPr>
          <p:spPr>
            <a:xfrm>
              <a:off x="6251742" y="2043764"/>
              <a:ext cx="323844" cy="1270822"/>
            </a:xfrm>
            <a:custGeom>
              <a:avLst/>
              <a:gdLst/>
              <a:ahLst/>
              <a:cxnLst/>
              <a:rect l="l" t="t" r="r" b="b"/>
              <a:pathLst>
                <a:path w="12002" h="47098" extrusionOk="0">
                  <a:moveTo>
                    <a:pt x="5726" y="0"/>
                  </a:moveTo>
                  <a:cubicBezTo>
                    <a:pt x="5657" y="0"/>
                    <a:pt x="5584" y="35"/>
                    <a:pt x="5546" y="110"/>
                  </a:cubicBezTo>
                  <a:cubicBezTo>
                    <a:pt x="4406" y="3560"/>
                    <a:pt x="3236" y="7010"/>
                    <a:pt x="2096" y="10461"/>
                  </a:cubicBezTo>
                  <a:cubicBezTo>
                    <a:pt x="1510" y="12186"/>
                    <a:pt x="956" y="13942"/>
                    <a:pt x="401" y="15667"/>
                  </a:cubicBezTo>
                  <a:cubicBezTo>
                    <a:pt x="155" y="16407"/>
                    <a:pt x="1" y="17208"/>
                    <a:pt x="709" y="17731"/>
                  </a:cubicBezTo>
                  <a:cubicBezTo>
                    <a:pt x="1017" y="17978"/>
                    <a:pt x="1387" y="18101"/>
                    <a:pt x="1726" y="18255"/>
                  </a:cubicBezTo>
                  <a:cubicBezTo>
                    <a:pt x="2127" y="18440"/>
                    <a:pt x="2558" y="18625"/>
                    <a:pt x="2958" y="18840"/>
                  </a:cubicBezTo>
                  <a:cubicBezTo>
                    <a:pt x="3883" y="19241"/>
                    <a:pt x="4807" y="19641"/>
                    <a:pt x="5700" y="20073"/>
                  </a:cubicBezTo>
                  <a:cubicBezTo>
                    <a:pt x="6378" y="20381"/>
                    <a:pt x="7056" y="20658"/>
                    <a:pt x="7764" y="20935"/>
                  </a:cubicBezTo>
                  <a:cubicBezTo>
                    <a:pt x="6871" y="21182"/>
                    <a:pt x="6008" y="21366"/>
                    <a:pt x="5115" y="21582"/>
                  </a:cubicBezTo>
                  <a:cubicBezTo>
                    <a:pt x="3975" y="21890"/>
                    <a:pt x="2804" y="22167"/>
                    <a:pt x="1664" y="22445"/>
                  </a:cubicBezTo>
                  <a:cubicBezTo>
                    <a:pt x="1449" y="22506"/>
                    <a:pt x="1295" y="22784"/>
                    <a:pt x="1449" y="22968"/>
                  </a:cubicBezTo>
                  <a:cubicBezTo>
                    <a:pt x="3451" y="25741"/>
                    <a:pt x="5300" y="28606"/>
                    <a:pt x="6778" y="31687"/>
                  </a:cubicBezTo>
                  <a:cubicBezTo>
                    <a:pt x="7518" y="33196"/>
                    <a:pt x="8165" y="34768"/>
                    <a:pt x="8750" y="36339"/>
                  </a:cubicBezTo>
                  <a:cubicBezTo>
                    <a:pt x="9305" y="37941"/>
                    <a:pt x="9859" y="39543"/>
                    <a:pt x="10260" y="41206"/>
                  </a:cubicBezTo>
                  <a:cubicBezTo>
                    <a:pt x="10752" y="43055"/>
                    <a:pt x="11091" y="44965"/>
                    <a:pt x="11369" y="46875"/>
                  </a:cubicBezTo>
                  <a:cubicBezTo>
                    <a:pt x="11396" y="47026"/>
                    <a:pt x="11528" y="47097"/>
                    <a:pt x="11662" y="47097"/>
                  </a:cubicBezTo>
                  <a:cubicBezTo>
                    <a:pt x="11830" y="47097"/>
                    <a:pt x="12002" y="46987"/>
                    <a:pt x="11985" y="46782"/>
                  </a:cubicBezTo>
                  <a:cubicBezTo>
                    <a:pt x="11800" y="45057"/>
                    <a:pt x="11461" y="43363"/>
                    <a:pt x="11061" y="41668"/>
                  </a:cubicBezTo>
                  <a:cubicBezTo>
                    <a:pt x="10691" y="40005"/>
                    <a:pt x="10260" y="38341"/>
                    <a:pt x="9674" y="36739"/>
                  </a:cubicBezTo>
                  <a:cubicBezTo>
                    <a:pt x="8565" y="33474"/>
                    <a:pt x="7086" y="30301"/>
                    <a:pt x="5300" y="27343"/>
                  </a:cubicBezTo>
                  <a:cubicBezTo>
                    <a:pt x="4406" y="25834"/>
                    <a:pt x="3420" y="24386"/>
                    <a:pt x="2342" y="22999"/>
                  </a:cubicBezTo>
                  <a:cubicBezTo>
                    <a:pt x="3328" y="22722"/>
                    <a:pt x="4283" y="22445"/>
                    <a:pt x="5269" y="22167"/>
                  </a:cubicBezTo>
                  <a:cubicBezTo>
                    <a:pt x="6409" y="21859"/>
                    <a:pt x="7549" y="21521"/>
                    <a:pt x="8688" y="21243"/>
                  </a:cubicBezTo>
                  <a:cubicBezTo>
                    <a:pt x="8935" y="21212"/>
                    <a:pt x="8996" y="20843"/>
                    <a:pt x="8781" y="20720"/>
                  </a:cubicBezTo>
                  <a:cubicBezTo>
                    <a:pt x="8011" y="20319"/>
                    <a:pt x="7240" y="19919"/>
                    <a:pt x="6440" y="19549"/>
                  </a:cubicBezTo>
                  <a:cubicBezTo>
                    <a:pt x="5639" y="19210"/>
                    <a:pt x="4838" y="18840"/>
                    <a:pt x="4037" y="18471"/>
                  </a:cubicBezTo>
                  <a:lnTo>
                    <a:pt x="1695" y="17423"/>
                  </a:lnTo>
                  <a:cubicBezTo>
                    <a:pt x="1449" y="17300"/>
                    <a:pt x="1079" y="17177"/>
                    <a:pt x="956" y="16899"/>
                  </a:cubicBezTo>
                  <a:cubicBezTo>
                    <a:pt x="833" y="16591"/>
                    <a:pt x="1017" y="16191"/>
                    <a:pt x="1110" y="15914"/>
                  </a:cubicBezTo>
                  <a:cubicBezTo>
                    <a:pt x="2157" y="12586"/>
                    <a:pt x="3174" y="9228"/>
                    <a:pt x="4191" y="5870"/>
                  </a:cubicBezTo>
                  <a:cubicBezTo>
                    <a:pt x="4745" y="3991"/>
                    <a:pt x="5300" y="2081"/>
                    <a:pt x="5885" y="202"/>
                  </a:cubicBezTo>
                  <a:cubicBezTo>
                    <a:pt x="5922" y="74"/>
                    <a:pt x="5828" y="0"/>
                    <a:pt x="5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4"/>
            <p:cNvSpPr/>
            <p:nvPr/>
          </p:nvSpPr>
          <p:spPr>
            <a:xfrm>
              <a:off x="6546025" y="2949898"/>
              <a:ext cx="999189" cy="1554084"/>
            </a:xfrm>
            <a:custGeom>
              <a:avLst/>
              <a:gdLst/>
              <a:ahLst/>
              <a:cxnLst/>
              <a:rect l="l" t="t" r="r" b="b"/>
              <a:pathLst>
                <a:path w="37031" h="57596" extrusionOk="0">
                  <a:moveTo>
                    <a:pt x="29452" y="1"/>
                  </a:moveTo>
                  <a:lnTo>
                    <a:pt x="2835" y="9181"/>
                  </a:lnTo>
                  <a:lnTo>
                    <a:pt x="1" y="30530"/>
                  </a:lnTo>
                  <a:cubicBezTo>
                    <a:pt x="1" y="30530"/>
                    <a:pt x="2342" y="56378"/>
                    <a:pt x="5669" y="57333"/>
                  </a:cubicBezTo>
                  <a:cubicBezTo>
                    <a:pt x="6293" y="57512"/>
                    <a:pt x="7421" y="57595"/>
                    <a:pt x="8910" y="57595"/>
                  </a:cubicBezTo>
                  <a:cubicBezTo>
                    <a:pt x="15361" y="57595"/>
                    <a:pt x="28595" y="56023"/>
                    <a:pt x="37031" y="53821"/>
                  </a:cubicBezTo>
                  <a:cubicBezTo>
                    <a:pt x="34751" y="39711"/>
                    <a:pt x="29452" y="1"/>
                    <a:pt x="29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4"/>
            <p:cNvSpPr/>
            <p:nvPr/>
          </p:nvSpPr>
          <p:spPr>
            <a:xfrm>
              <a:off x="6638013" y="2605185"/>
              <a:ext cx="414154" cy="795930"/>
            </a:xfrm>
            <a:custGeom>
              <a:avLst/>
              <a:gdLst/>
              <a:ahLst/>
              <a:cxnLst/>
              <a:rect l="l" t="t" r="r" b="b"/>
              <a:pathLst>
                <a:path w="15349" h="29498" extrusionOk="0">
                  <a:moveTo>
                    <a:pt x="14881" y="0"/>
                  </a:moveTo>
                  <a:cubicBezTo>
                    <a:pt x="14780" y="0"/>
                    <a:pt x="14679" y="47"/>
                    <a:pt x="14614" y="160"/>
                  </a:cubicBezTo>
                  <a:cubicBezTo>
                    <a:pt x="12365" y="3764"/>
                    <a:pt x="10239" y="7461"/>
                    <a:pt x="8267" y="11220"/>
                  </a:cubicBezTo>
                  <a:cubicBezTo>
                    <a:pt x="6265" y="14978"/>
                    <a:pt x="4447" y="18798"/>
                    <a:pt x="2753" y="22680"/>
                  </a:cubicBezTo>
                  <a:cubicBezTo>
                    <a:pt x="1798" y="24867"/>
                    <a:pt x="904" y="27085"/>
                    <a:pt x="42" y="29304"/>
                  </a:cubicBezTo>
                  <a:cubicBezTo>
                    <a:pt x="0" y="29408"/>
                    <a:pt x="113" y="29498"/>
                    <a:pt x="210" y="29498"/>
                  </a:cubicBezTo>
                  <a:cubicBezTo>
                    <a:pt x="256" y="29498"/>
                    <a:pt x="299" y="29477"/>
                    <a:pt x="319" y="29427"/>
                  </a:cubicBezTo>
                  <a:cubicBezTo>
                    <a:pt x="1952" y="25514"/>
                    <a:pt x="3739" y="21663"/>
                    <a:pt x="5587" y="17874"/>
                  </a:cubicBezTo>
                  <a:cubicBezTo>
                    <a:pt x="7497" y="14085"/>
                    <a:pt x="9438" y="10326"/>
                    <a:pt x="11533" y="6629"/>
                  </a:cubicBezTo>
                  <a:cubicBezTo>
                    <a:pt x="12734" y="4565"/>
                    <a:pt x="13936" y="2532"/>
                    <a:pt x="15199" y="499"/>
                  </a:cubicBezTo>
                  <a:cubicBezTo>
                    <a:pt x="15349" y="242"/>
                    <a:pt x="15112" y="0"/>
                    <a:pt x="1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4"/>
            <p:cNvSpPr/>
            <p:nvPr/>
          </p:nvSpPr>
          <p:spPr>
            <a:xfrm>
              <a:off x="6503634" y="1944464"/>
              <a:ext cx="396535" cy="1123039"/>
            </a:xfrm>
            <a:custGeom>
              <a:avLst/>
              <a:gdLst/>
              <a:ahLst/>
              <a:cxnLst/>
              <a:rect l="l" t="t" r="r" b="b"/>
              <a:pathLst>
                <a:path w="14696" h="41621" extrusionOk="0">
                  <a:moveTo>
                    <a:pt x="0" y="0"/>
                  </a:moveTo>
                  <a:cubicBezTo>
                    <a:pt x="0" y="0"/>
                    <a:pt x="0" y="17252"/>
                    <a:pt x="1387" y="24615"/>
                  </a:cubicBezTo>
                  <a:cubicBezTo>
                    <a:pt x="2588" y="31085"/>
                    <a:pt x="6285" y="41621"/>
                    <a:pt x="6285" y="41621"/>
                  </a:cubicBezTo>
                  <a:cubicBezTo>
                    <a:pt x="6285" y="41621"/>
                    <a:pt x="8996" y="30314"/>
                    <a:pt x="9828" y="25262"/>
                  </a:cubicBezTo>
                  <a:cubicBezTo>
                    <a:pt x="11183" y="17191"/>
                    <a:pt x="14695" y="7055"/>
                    <a:pt x="12570" y="432"/>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4"/>
            <p:cNvSpPr/>
            <p:nvPr/>
          </p:nvSpPr>
          <p:spPr>
            <a:xfrm>
              <a:off x="7119616" y="2216297"/>
              <a:ext cx="701599" cy="1224466"/>
            </a:xfrm>
            <a:custGeom>
              <a:avLst/>
              <a:gdLst/>
              <a:ahLst/>
              <a:cxnLst/>
              <a:rect l="l" t="t" r="r" b="b"/>
              <a:pathLst>
                <a:path w="26002" h="45380" extrusionOk="0">
                  <a:moveTo>
                    <a:pt x="14264" y="0"/>
                  </a:moveTo>
                  <a:cubicBezTo>
                    <a:pt x="7671" y="493"/>
                    <a:pt x="0" y="11614"/>
                    <a:pt x="10105" y="42360"/>
                  </a:cubicBezTo>
                  <a:lnTo>
                    <a:pt x="26001" y="45379"/>
                  </a:lnTo>
                  <a:cubicBezTo>
                    <a:pt x="26001" y="30838"/>
                    <a:pt x="20087" y="9920"/>
                    <a:pt x="142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a:off x="6438792" y="1043670"/>
              <a:ext cx="308410" cy="456058"/>
            </a:xfrm>
            <a:custGeom>
              <a:avLst/>
              <a:gdLst/>
              <a:ahLst/>
              <a:cxnLst/>
              <a:rect l="l" t="t" r="r" b="b"/>
              <a:pathLst>
                <a:path w="11430" h="16902" extrusionOk="0">
                  <a:moveTo>
                    <a:pt x="4529" y="0"/>
                  </a:moveTo>
                  <a:cubicBezTo>
                    <a:pt x="2813" y="0"/>
                    <a:pt x="1074" y="598"/>
                    <a:pt x="0" y="2268"/>
                  </a:cubicBezTo>
                  <a:lnTo>
                    <a:pt x="6316" y="16901"/>
                  </a:lnTo>
                  <a:lnTo>
                    <a:pt x="11214" y="14930"/>
                  </a:lnTo>
                  <a:cubicBezTo>
                    <a:pt x="11399" y="10956"/>
                    <a:pt x="9735" y="6304"/>
                    <a:pt x="9735" y="6304"/>
                  </a:cubicBezTo>
                  <a:cubicBezTo>
                    <a:pt x="11153" y="5718"/>
                    <a:pt x="11430" y="3654"/>
                    <a:pt x="9489" y="3100"/>
                  </a:cubicBezTo>
                  <a:cubicBezTo>
                    <a:pt x="10766" y="2022"/>
                    <a:pt x="7686" y="0"/>
                    <a:pt x="4529" y="0"/>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a:off x="5945829" y="1374192"/>
              <a:ext cx="145517" cy="364129"/>
            </a:xfrm>
            <a:custGeom>
              <a:avLst/>
              <a:gdLst/>
              <a:ahLst/>
              <a:cxnLst/>
              <a:rect l="l" t="t" r="r" b="b"/>
              <a:pathLst>
                <a:path w="5393" h="13495" extrusionOk="0">
                  <a:moveTo>
                    <a:pt x="3975" y="1"/>
                  </a:moveTo>
                  <a:lnTo>
                    <a:pt x="1" y="617"/>
                  </a:lnTo>
                  <a:cubicBezTo>
                    <a:pt x="62" y="7856"/>
                    <a:pt x="5392" y="13494"/>
                    <a:pt x="5392" y="13494"/>
                  </a:cubicBezTo>
                  <a:lnTo>
                    <a:pt x="3975" y="1"/>
                  </a:ln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4"/>
            <p:cNvSpPr/>
            <p:nvPr/>
          </p:nvSpPr>
          <p:spPr>
            <a:xfrm>
              <a:off x="6337361" y="1493082"/>
              <a:ext cx="539515" cy="703919"/>
            </a:xfrm>
            <a:custGeom>
              <a:avLst/>
              <a:gdLst/>
              <a:ahLst/>
              <a:cxnLst/>
              <a:rect l="l" t="t" r="r" b="b"/>
              <a:pathLst>
                <a:path w="19995" h="26088" extrusionOk="0">
                  <a:moveTo>
                    <a:pt x="11954" y="0"/>
                  </a:moveTo>
                  <a:lnTo>
                    <a:pt x="1" y="10136"/>
                  </a:lnTo>
                  <a:lnTo>
                    <a:pt x="2527" y="14664"/>
                  </a:lnTo>
                  <a:lnTo>
                    <a:pt x="5454" y="19871"/>
                  </a:lnTo>
                  <a:lnTo>
                    <a:pt x="6902" y="22612"/>
                  </a:lnTo>
                  <a:cubicBezTo>
                    <a:pt x="8060" y="24817"/>
                    <a:pt x="10312" y="26088"/>
                    <a:pt x="12659" y="26088"/>
                  </a:cubicBezTo>
                  <a:cubicBezTo>
                    <a:pt x="13558" y="26088"/>
                    <a:pt x="14472" y="25901"/>
                    <a:pt x="15343" y="25508"/>
                  </a:cubicBezTo>
                  <a:cubicBezTo>
                    <a:pt x="18516" y="24060"/>
                    <a:pt x="19995" y="20394"/>
                    <a:pt x="18732" y="17160"/>
                  </a:cubicBezTo>
                  <a:lnTo>
                    <a:pt x="11954" y="0"/>
                  </a:lnTo>
                  <a:close/>
                </a:path>
              </a:pathLst>
            </a:custGeom>
            <a:solidFill>
              <a:srgbClr val="AC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a:off x="6425490" y="1967724"/>
              <a:ext cx="170421" cy="384905"/>
            </a:xfrm>
            <a:custGeom>
              <a:avLst/>
              <a:gdLst/>
              <a:ahLst/>
              <a:cxnLst/>
              <a:rect l="l" t="t" r="r" b="b"/>
              <a:pathLst>
                <a:path w="6316" h="14265" extrusionOk="0">
                  <a:moveTo>
                    <a:pt x="863" y="1"/>
                  </a:moveTo>
                  <a:lnTo>
                    <a:pt x="1" y="217"/>
                  </a:lnTo>
                  <a:lnTo>
                    <a:pt x="3667" y="14265"/>
                  </a:lnTo>
                  <a:lnTo>
                    <a:pt x="6316" y="8196"/>
                  </a:lnTo>
                  <a:lnTo>
                    <a:pt x="8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6521092" y="2180004"/>
              <a:ext cx="293920" cy="835756"/>
            </a:xfrm>
            <a:custGeom>
              <a:avLst/>
              <a:gdLst/>
              <a:ahLst/>
              <a:cxnLst/>
              <a:rect l="l" t="t" r="r" b="b"/>
              <a:pathLst>
                <a:path w="10893" h="30974" extrusionOk="0">
                  <a:moveTo>
                    <a:pt x="3970" y="1"/>
                  </a:moveTo>
                  <a:cubicBezTo>
                    <a:pt x="3939" y="1"/>
                    <a:pt x="3909" y="7"/>
                    <a:pt x="3882" y="21"/>
                  </a:cubicBezTo>
                  <a:cubicBezTo>
                    <a:pt x="3451" y="175"/>
                    <a:pt x="3112" y="667"/>
                    <a:pt x="2835" y="1006"/>
                  </a:cubicBezTo>
                  <a:cubicBezTo>
                    <a:pt x="2496" y="1376"/>
                    <a:pt x="2157" y="1777"/>
                    <a:pt x="1849" y="2146"/>
                  </a:cubicBezTo>
                  <a:cubicBezTo>
                    <a:pt x="1233" y="2916"/>
                    <a:pt x="647" y="3717"/>
                    <a:pt x="93" y="4518"/>
                  </a:cubicBezTo>
                  <a:cubicBezTo>
                    <a:pt x="0" y="4657"/>
                    <a:pt x="150" y="4830"/>
                    <a:pt x="296" y="4830"/>
                  </a:cubicBezTo>
                  <a:cubicBezTo>
                    <a:pt x="345" y="4830"/>
                    <a:pt x="393" y="4811"/>
                    <a:pt x="432" y="4765"/>
                  </a:cubicBezTo>
                  <a:cubicBezTo>
                    <a:pt x="1048" y="3995"/>
                    <a:pt x="1664" y="3255"/>
                    <a:pt x="2311" y="2547"/>
                  </a:cubicBezTo>
                  <a:cubicBezTo>
                    <a:pt x="2619" y="2208"/>
                    <a:pt x="2958" y="1869"/>
                    <a:pt x="3297" y="1530"/>
                  </a:cubicBezTo>
                  <a:cubicBezTo>
                    <a:pt x="3451" y="1376"/>
                    <a:pt x="3605" y="1253"/>
                    <a:pt x="3728" y="1099"/>
                  </a:cubicBezTo>
                  <a:cubicBezTo>
                    <a:pt x="3728" y="2916"/>
                    <a:pt x="3790" y="4765"/>
                    <a:pt x="3820" y="6613"/>
                  </a:cubicBezTo>
                  <a:cubicBezTo>
                    <a:pt x="3851" y="8585"/>
                    <a:pt x="3944" y="10557"/>
                    <a:pt x="4005" y="12497"/>
                  </a:cubicBezTo>
                  <a:cubicBezTo>
                    <a:pt x="4036" y="13083"/>
                    <a:pt x="4067" y="13637"/>
                    <a:pt x="4098" y="14223"/>
                  </a:cubicBezTo>
                  <a:cubicBezTo>
                    <a:pt x="3204" y="14099"/>
                    <a:pt x="2311" y="13976"/>
                    <a:pt x="1417" y="13822"/>
                  </a:cubicBezTo>
                  <a:cubicBezTo>
                    <a:pt x="1408" y="13821"/>
                    <a:pt x="1399" y="13820"/>
                    <a:pt x="1390" y="13820"/>
                  </a:cubicBezTo>
                  <a:cubicBezTo>
                    <a:pt x="1194" y="13820"/>
                    <a:pt x="1119" y="14132"/>
                    <a:pt x="1325" y="14161"/>
                  </a:cubicBezTo>
                  <a:cubicBezTo>
                    <a:pt x="2249" y="14377"/>
                    <a:pt x="3204" y="14561"/>
                    <a:pt x="4128" y="14746"/>
                  </a:cubicBezTo>
                  <a:cubicBezTo>
                    <a:pt x="4282" y="17919"/>
                    <a:pt x="4467" y="21093"/>
                    <a:pt x="4745" y="24266"/>
                  </a:cubicBezTo>
                  <a:cubicBezTo>
                    <a:pt x="4960" y="26484"/>
                    <a:pt x="5145" y="28671"/>
                    <a:pt x="5422" y="30858"/>
                  </a:cubicBezTo>
                  <a:cubicBezTo>
                    <a:pt x="5422" y="30935"/>
                    <a:pt x="5476" y="30974"/>
                    <a:pt x="5530" y="30974"/>
                  </a:cubicBezTo>
                  <a:cubicBezTo>
                    <a:pt x="5584" y="30974"/>
                    <a:pt x="5638" y="30935"/>
                    <a:pt x="5638" y="30858"/>
                  </a:cubicBezTo>
                  <a:cubicBezTo>
                    <a:pt x="5546" y="28918"/>
                    <a:pt x="5453" y="26946"/>
                    <a:pt x="5361" y="25005"/>
                  </a:cubicBezTo>
                  <a:cubicBezTo>
                    <a:pt x="5268" y="23033"/>
                    <a:pt x="5207" y="21062"/>
                    <a:pt x="5083" y="19121"/>
                  </a:cubicBezTo>
                  <a:cubicBezTo>
                    <a:pt x="5022" y="17704"/>
                    <a:pt x="4960" y="16287"/>
                    <a:pt x="4899" y="14870"/>
                  </a:cubicBezTo>
                  <a:lnTo>
                    <a:pt x="4899" y="14870"/>
                  </a:lnTo>
                  <a:cubicBezTo>
                    <a:pt x="5453" y="14962"/>
                    <a:pt x="6008" y="15054"/>
                    <a:pt x="6562" y="15116"/>
                  </a:cubicBezTo>
                  <a:cubicBezTo>
                    <a:pt x="6839" y="15178"/>
                    <a:pt x="7148" y="15208"/>
                    <a:pt x="7456" y="15239"/>
                  </a:cubicBezTo>
                  <a:cubicBezTo>
                    <a:pt x="7631" y="15259"/>
                    <a:pt x="7831" y="15315"/>
                    <a:pt x="8024" y="15315"/>
                  </a:cubicBezTo>
                  <a:cubicBezTo>
                    <a:pt x="8137" y="15315"/>
                    <a:pt x="8247" y="15296"/>
                    <a:pt x="8349" y="15239"/>
                  </a:cubicBezTo>
                  <a:cubicBezTo>
                    <a:pt x="8595" y="15116"/>
                    <a:pt x="8534" y="14808"/>
                    <a:pt x="8349" y="14685"/>
                  </a:cubicBezTo>
                  <a:cubicBezTo>
                    <a:pt x="8195" y="14575"/>
                    <a:pt x="7978" y="14559"/>
                    <a:pt x="7777" y="14559"/>
                  </a:cubicBezTo>
                  <a:cubicBezTo>
                    <a:pt x="7696" y="14559"/>
                    <a:pt x="7618" y="14561"/>
                    <a:pt x="7548" y="14561"/>
                  </a:cubicBezTo>
                  <a:cubicBezTo>
                    <a:pt x="7240" y="14531"/>
                    <a:pt x="6932" y="14500"/>
                    <a:pt x="6655" y="14469"/>
                  </a:cubicBezTo>
                  <a:cubicBezTo>
                    <a:pt x="6069" y="14438"/>
                    <a:pt x="5484" y="14377"/>
                    <a:pt x="4929" y="14315"/>
                  </a:cubicBezTo>
                  <a:lnTo>
                    <a:pt x="4899" y="14315"/>
                  </a:lnTo>
                  <a:cubicBezTo>
                    <a:pt x="4775" y="11974"/>
                    <a:pt x="4683" y="9663"/>
                    <a:pt x="4591" y="7353"/>
                  </a:cubicBezTo>
                  <a:cubicBezTo>
                    <a:pt x="4529" y="6244"/>
                    <a:pt x="4467" y="5165"/>
                    <a:pt x="4437" y="4087"/>
                  </a:cubicBezTo>
                  <a:cubicBezTo>
                    <a:pt x="4375" y="3009"/>
                    <a:pt x="4375" y="1961"/>
                    <a:pt x="4313" y="883"/>
                  </a:cubicBezTo>
                  <a:lnTo>
                    <a:pt x="4344" y="883"/>
                  </a:lnTo>
                  <a:cubicBezTo>
                    <a:pt x="4467" y="976"/>
                    <a:pt x="4621" y="1068"/>
                    <a:pt x="4745" y="1160"/>
                  </a:cubicBezTo>
                  <a:cubicBezTo>
                    <a:pt x="5022" y="1345"/>
                    <a:pt x="5299" y="1530"/>
                    <a:pt x="5576" y="1715"/>
                  </a:cubicBezTo>
                  <a:cubicBezTo>
                    <a:pt x="6100" y="2085"/>
                    <a:pt x="6655" y="2454"/>
                    <a:pt x="7178" y="2855"/>
                  </a:cubicBezTo>
                  <a:cubicBezTo>
                    <a:pt x="7702" y="3255"/>
                    <a:pt x="8226" y="3656"/>
                    <a:pt x="8749" y="4087"/>
                  </a:cubicBezTo>
                  <a:cubicBezTo>
                    <a:pt x="9242" y="4488"/>
                    <a:pt x="9735" y="4919"/>
                    <a:pt x="10290" y="5319"/>
                  </a:cubicBezTo>
                  <a:cubicBezTo>
                    <a:pt x="10334" y="5349"/>
                    <a:pt x="10381" y="5362"/>
                    <a:pt x="10427" y="5362"/>
                  </a:cubicBezTo>
                  <a:cubicBezTo>
                    <a:pt x="10669" y="5362"/>
                    <a:pt x="10892" y="5003"/>
                    <a:pt x="10660" y="4796"/>
                  </a:cubicBezTo>
                  <a:cubicBezTo>
                    <a:pt x="10197" y="4334"/>
                    <a:pt x="9643" y="3933"/>
                    <a:pt x="9119" y="3533"/>
                  </a:cubicBezTo>
                  <a:cubicBezTo>
                    <a:pt x="8595" y="3132"/>
                    <a:pt x="8041" y="2732"/>
                    <a:pt x="7517" y="2362"/>
                  </a:cubicBezTo>
                  <a:cubicBezTo>
                    <a:pt x="6963" y="1961"/>
                    <a:pt x="6439" y="1592"/>
                    <a:pt x="5884" y="1222"/>
                  </a:cubicBezTo>
                  <a:cubicBezTo>
                    <a:pt x="5607" y="1037"/>
                    <a:pt x="5330" y="883"/>
                    <a:pt x="5053" y="698"/>
                  </a:cubicBezTo>
                  <a:cubicBezTo>
                    <a:pt x="4899" y="606"/>
                    <a:pt x="4775" y="513"/>
                    <a:pt x="4621" y="421"/>
                  </a:cubicBezTo>
                  <a:cubicBezTo>
                    <a:pt x="4529" y="359"/>
                    <a:pt x="4313" y="267"/>
                    <a:pt x="4252" y="175"/>
                  </a:cubicBezTo>
                  <a:cubicBezTo>
                    <a:pt x="4204" y="78"/>
                    <a:pt x="4080"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628325" y="1805634"/>
              <a:ext cx="303418" cy="524540"/>
            </a:xfrm>
            <a:custGeom>
              <a:avLst/>
              <a:gdLst/>
              <a:ahLst/>
              <a:cxnLst/>
              <a:rect l="l" t="t" r="r" b="b"/>
              <a:pathLst>
                <a:path w="11245" h="19440" extrusionOk="0">
                  <a:moveTo>
                    <a:pt x="5731" y="0"/>
                  </a:moveTo>
                  <a:lnTo>
                    <a:pt x="0" y="14695"/>
                  </a:lnTo>
                  <a:lnTo>
                    <a:pt x="7425" y="19440"/>
                  </a:lnTo>
                  <a:lnTo>
                    <a:pt x="11245" y="4560"/>
                  </a:lnTo>
                  <a:lnTo>
                    <a:pt x="57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4"/>
            <p:cNvSpPr/>
            <p:nvPr/>
          </p:nvSpPr>
          <p:spPr>
            <a:xfrm>
              <a:off x="6389736" y="1698401"/>
              <a:ext cx="305928" cy="348317"/>
            </a:xfrm>
            <a:custGeom>
              <a:avLst/>
              <a:gdLst/>
              <a:ahLst/>
              <a:cxnLst/>
              <a:rect l="l" t="t" r="r" b="b"/>
              <a:pathLst>
                <a:path w="11338" h="12909" extrusionOk="0">
                  <a:moveTo>
                    <a:pt x="10537" y="0"/>
                  </a:moveTo>
                  <a:lnTo>
                    <a:pt x="10537" y="0"/>
                  </a:lnTo>
                  <a:cubicBezTo>
                    <a:pt x="7610" y="617"/>
                    <a:pt x="1" y="6131"/>
                    <a:pt x="1" y="6131"/>
                  </a:cubicBezTo>
                  <a:lnTo>
                    <a:pt x="3852" y="12909"/>
                  </a:lnTo>
                  <a:cubicBezTo>
                    <a:pt x="9859" y="10105"/>
                    <a:pt x="11338" y="3697"/>
                    <a:pt x="10537" y="0"/>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4"/>
            <p:cNvSpPr/>
            <p:nvPr/>
          </p:nvSpPr>
          <p:spPr>
            <a:xfrm>
              <a:off x="6600047" y="1405143"/>
              <a:ext cx="258546" cy="284557"/>
            </a:xfrm>
            <a:custGeom>
              <a:avLst/>
              <a:gdLst/>
              <a:ahLst/>
              <a:cxnLst/>
              <a:rect l="l" t="t" r="r" b="b"/>
              <a:pathLst>
                <a:path w="9582" h="10546" extrusionOk="0">
                  <a:moveTo>
                    <a:pt x="5948" y="0"/>
                  </a:moveTo>
                  <a:cubicBezTo>
                    <a:pt x="4966" y="0"/>
                    <a:pt x="3974" y="479"/>
                    <a:pt x="3267" y="1164"/>
                  </a:cubicBezTo>
                  <a:cubicBezTo>
                    <a:pt x="1511" y="2951"/>
                    <a:pt x="1" y="7233"/>
                    <a:pt x="1911" y="9359"/>
                  </a:cubicBezTo>
                  <a:cubicBezTo>
                    <a:pt x="2633" y="10146"/>
                    <a:pt x="3696" y="10545"/>
                    <a:pt x="4759" y="10545"/>
                  </a:cubicBezTo>
                  <a:cubicBezTo>
                    <a:pt x="5194" y="10545"/>
                    <a:pt x="5628" y="10479"/>
                    <a:pt x="6039" y="10345"/>
                  </a:cubicBezTo>
                  <a:cubicBezTo>
                    <a:pt x="7425" y="9883"/>
                    <a:pt x="8565" y="8681"/>
                    <a:pt x="9089" y="7295"/>
                  </a:cubicBezTo>
                  <a:cubicBezTo>
                    <a:pt x="9582" y="5908"/>
                    <a:pt x="9551" y="4337"/>
                    <a:pt x="9120" y="2889"/>
                  </a:cubicBezTo>
                  <a:cubicBezTo>
                    <a:pt x="8781" y="1811"/>
                    <a:pt x="8134" y="702"/>
                    <a:pt x="7087" y="240"/>
                  </a:cubicBezTo>
                  <a:cubicBezTo>
                    <a:pt x="6721" y="74"/>
                    <a:pt x="6335" y="0"/>
                    <a:pt x="5948" y="0"/>
                  </a:cubicBezTo>
                  <a:close/>
                </a:path>
              </a:pathLst>
            </a:custGeom>
            <a:solidFill>
              <a:srgbClr val="AC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a:off x="6699805" y="1499288"/>
              <a:ext cx="94951" cy="107282"/>
            </a:xfrm>
            <a:custGeom>
              <a:avLst/>
              <a:gdLst/>
              <a:ahLst/>
              <a:cxnLst/>
              <a:rect l="l" t="t" r="r" b="b"/>
              <a:pathLst>
                <a:path w="3519" h="3976" extrusionOk="0">
                  <a:moveTo>
                    <a:pt x="3188" y="1"/>
                  </a:moveTo>
                  <a:cubicBezTo>
                    <a:pt x="3163" y="1"/>
                    <a:pt x="3138" y="6"/>
                    <a:pt x="3112" y="16"/>
                  </a:cubicBezTo>
                  <a:cubicBezTo>
                    <a:pt x="1695" y="663"/>
                    <a:pt x="555" y="1526"/>
                    <a:pt x="93" y="3097"/>
                  </a:cubicBezTo>
                  <a:cubicBezTo>
                    <a:pt x="1" y="3436"/>
                    <a:pt x="124" y="3775"/>
                    <a:pt x="463" y="3929"/>
                  </a:cubicBezTo>
                  <a:cubicBezTo>
                    <a:pt x="540" y="3960"/>
                    <a:pt x="625" y="3975"/>
                    <a:pt x="709" y="3975"/>
                  </a:cubicBezTo>
                  <a:cubicBezTo>
                    <a:pt x="794" y="3975"/>
                    <a:pt x="879" y="3960"/>
                    <a:pt x="956" y="3929"/>
                  </a:cubicBezTo>
                  <a:cubicBezTo>
                    <a:pt x="1079" y="3867"/>
                    <a:pt x="1264" y="3713"/>
                    <a:pt x="1295" y="3559"/>
                  </a:cubicBezTo>
                  <a:cubicBezTo>
                    <a:pt x="1572" y="2512"/>
                    <a:pt x="2250" y="1033"/>
                    <a:pt x="3328" y="386"/>
                  </a:cubicBezTo>
                  <a:cubicBezTo>
                    <a:pt x="3518" y="277"/>
                    <a:pt x="3373" y="1"/>
                    <a:pt x="3188"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a:off x="5991566" y="1221141"/>
              <a:ext cx="705754" cy="756832"/>
            </a:xfrm>
            <a:custGeom>
              <a:avLst/>
              <a:gdLst/>
              <a:ahLst/>
              <a:cxnLst/>
              <a:rect l="l" t="t" r="r" b="b"/>
              <a:pathLst>
                <a:path w="26156" h="28049" extrusionOk="0">
                  <a:moveTo>
                    <a:pt x="13966" y="1"/>
                  </a:moveTo>
                  <a:cubicBezTo>
                    <a:pt x="10526" y="1"/>
                    <a:pt x="6593" y="1223"/>
                    <a:pt x="3974" y="3454"/>
                  </a:cubicBezTo>
                  <a:cubicBezTo>
                    <a:pt x="2588" y="4625"/>
                    <a:pt x="1571" y="6073"/>
                    <a:pt x="1202" y="7767"/>
                  </a:cubicBezTo>
                  <a:cubicBezTo>
                    <a:pt x="0" y="13220"/>
                    <a:pt x="2680" y="20244"/>
                    <a:pt x="6346" y="24218"/>
                  </a:cubicBezTo>
                  <a:cubicBezTo>
                    <a:pt x="8409" y="26458"/>
                    <a:pt x="11344" y="28049"/>
                    <a:pt x="14372" y="28049"/>
                  </a:cubicBezTo>
                  <a:cubicBezTo>
                    <a:pt x="14511" y="28049"/>
                    <a:pt x="14649" y="28045"/>
                    <a:pt x="14788" y="28039"/>
                  </a:cubicBezTo>
                  <a:cubicBezTo>
                    <a:pt x="19224" y="27854"/>
                    <a:pt x="22859" y="24311"/>
                    <a:pt x="24677" y="20275"/>
                  </a:cubicBezTo>
                  <a:cubicBezTo>
                    <a:pt x="25693" y="17965"/>
                    <a:pt x="26155" y="15408"/>
                    <a:pt x="26063" y="12881"/>
                  </a:cubicBezTo>
                  <a:cubicBezTo>
                    <a:pt x="25847" y="7429"/>
                    <a:pt x="22982" y="2191"/>
                    <a:pt x="17345" y="466"/>
                  </a:cubicBezTo>
                  <a:cubicBezTo>
                    <a:pt x="16332" y="153"/>
                    <a:pt x="15180" y="1"/>
                    <a:pt x="13966" y="1"/>
                  </a:cubicBezTo>
                  <a:close/>
                </a:path>
              </a:pathLst>
            </a:custGeom>
            <a:solidFill>
              <a:srgbClr val="AC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a:off x="6137871" y="1628243"/>
              <a:ext cx="55719" cy="64677"/>
            </a:xfrm>
            <a:custGeom>
              <a:avLst/>
              <a:gdLst/>
              <a:ahLst/>
              <a:cxnLst/>
              <a:rect l="l" t="t" r="r" b="b"/>
              <a:pathLst>
                <a:path w="2065" h="2397" extrusionOk="0">
                  <a:moveTo>
                    <a:pt x="867" y="1"/>
                  </a:moveTo>
                  <a:cubicBezTo>
                    <a:pt x="824" y="1"/>
                    <a:pt x="782" y="5"/>
                    <a:pt x="740" y="13"/>
                  </a:cubicBezTo>
                  <a:cubicBezTo>
                    <a:pt x="247" y="105"/>
                    <a:pt x="0" y="721"/>
                    <a:pt x="154" y="1368"/>
                  </a:cubicBezTo>
                  <a:cubicBezTo>
                    <a:pt x="295" y="1960"/>
                    <a:pt x="745" y="2397"/>
                    <a:pt x="1198" y="2397"/>
                  </a:cubicBezTo>
                  <a:cubicBezTo>
                    <a:pt x="1240" y="2397"/>
                    <a:pt x="1283" y="2393"/>
                    <a:pt x="1325" y="2385"/>
                  </a:cubicBezTo>
                  <a:cubicBezTo>
                    <a:pt x="1818" y="2292"/>
                    <a:pt x="2064" y="1676"/>
                    <a:pt x="1910" y="1029"/>
                  </a:cubicBezTo>
                  <a:cubicBezTo>
                    <a:pt x="1769" y="438"/>
                    <a:pt x="1320" y="1"/>
                    <a:pt x="867"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a:off x="6329887" y="1573386"/>
              <a:ext cx="56555" cy="64677"/>
            </a:xfrm>
            <a:custGeom>
              <a:avLst/>
              <a:gdLst/>
              <a:ahLst/>
              <a:cxnLst/>
              <a:rect l="l" t="t" r="r" b="b"/>
              <a:pathLst>
                <a:path w="2096" h="2397" extrusionOk="0">
                  <a:moveTo>
                    <a:pt x="867" y="1"/>
                  </a:moveTo>
                  <a:cubicBezTo>
                    <a:pt x="825" y="1"/>
                    <a:pt x="782" y="4"/>
                    <a:pt x="740" y="12"/>
                  </a:cubicBezTo>
                  <a:cubicBezTo>
                    <a:pt x="278" y="105"/>
                    <a:pt x="1" y="721"/>
                    <a:pt x="155" y="1368"/>
                  </a:cubicBezTo>
                  <a:cubicBezTo>
                    <a:pt x="323" y="1984"/>
                    <a:pt x="771" y="2397"/>
                    <a:pt x="1199" y="2397"/>
                  </a:cubicBezTo>
                  <a:cubicBezTo>
                    <a:pt x="1241" y="2397"/>
                    <a:pt x="1284" y="2393"/>
                    <a:pt x="1325" y="2384"/>
                  </a:cubicBezTo>
                  <a:cubicBezTo>
                    <a:pt x="1818" y="2292"/>
                    <a:pt x="2096" y="1676"/>
                    <a:pt x="1911" y="1029"/>
                  </a:cubicBezTo>
                  <a:cubicBezTo>
                    <a:pt x="1770" y="437"/>
                    <a:pt x="1320" y="1"/>
                    <a:pt x="867"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a:off x="6217662" y="1562781"/>
              <a:ext cx="52400" cy="209627"/>
            </a:xfrm>
            <a:custGeom>
              <a:avLst/>
              <a:gdLst/>
              <a:ahLst/>
              <a:cxnLst/>
              <a:rect l="l" t="t" r="r" b="b"/>
              <a:pathLst>
                <a:path w="1942" h="7769" extrusionOk="0">
                  <a:moveTo>
                    <a:pt x="499" y="1"/>
                  </a:moveTo>
                  <a:cubicBezTo>
                    <a:pt x="431" y="1"/>
                    <a:pt x="356" y="48"/>
                    <a:pt x="340" y="128"/>
                  </a:cubicBezTo>
                  <a:cubicBezTo>
                    <a:pt x="216" y="1822"/>
                    <a:pt x="62" y="3517"/>
                    <a:pt x="32" y="5242"/>
                  </a:cubicBezTo>
                  <a:cubicBezTo>
                    <a:pt x="1" y="5920"/>
                    <a:pt x="32" y="6690"/>
                    <a:pt x="463" y="7244"/>
                  </a:cubicBezTo>
                  <a:cubicBezTo>
                    <a:pt x="690" y="7540"/>
                    <a:pt x="1069" y="7769"/>
                    <a:pt x="1438" y="7769"/>
                  </a:cubicBezTo>
                  <a:cubicBezTo>
                    <a:pt x="1568" y="7769"/>
                    <a:pt x="1698" y="7740"/>
                    <a:pt x="1818" y="7676"/>
                  </a:cubicBezTo>
                  <a:cubicBezTo>
                    <a:pt x="1942" y="7583"/>
                    <a:pt x="1911" y="7399"/>
                    <a:pt x="1757" y="7368"/>
                  </a:cubicBezTo>
                  <a:cubicBezTo>
                    <a:pt x="1264" y="7183"/>
                    <a:pt x="740" y="6936"/>
                    <a:pt x="555" y="6382"/>
                  </a:cubicBezTo>
                  <a:cubicBezTo>
                    <a:pt x="340" y="5735"/>
                    <a:pt x="463" y="4965"/>
                    <a:pt x="494" y="4287"/>
                  </a:cubicBezTo>
                  <a:cubicBezTo>
                    <a:pt x="586" y="2901"/>
                    <a:pt x="617" y="1514"/>
                    <a:pt x="617" y="128"/>
                  </a:cubicBezTo>
                  <a:cubicBezTo>
                    <a:pt x="617" y="40"/>
                    <a:pt x="561" y="1"/>
                    <a:pt x="499"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4"/>
            <p:cNvSpPr/>
            <p:nvPr/>
          </p:nvSpPr>
          <p:spPr>
            <a:xfrm>
              <a:off x="6022732" y="1492920"/>
              <a:ext cx="124281" cy="63355"/>
            </a:xfrm>
            <a:custGeom>
              <a:avLst/>
              <a:gdLst/>
              <a:ahLst/>
              <a:cxnLst/>
              <a:rect l="l" t="t" r="r" b="b"/>
              <a:pathLst>
                <a:path w="4606" h="2348" extrusionOk="0">
                  <a:moveTo>
                    <a:pt x="2856" y="0"/>
                  </a:moveTo>
                  <a:cubicBezTo>
                    <a:pt x="1661" y="0"/>
                    <a:pt x="1" y="729"/>
                    <a:pt x="47" y="1577"/>
                  </a:cubicBezTo>
                  <a:cubicBezTo>
                    <a:pt x="82" y="2132"/>
                    <a:pt x="495" y="2347"/>
                    <a:pt x="1043" y="2347"/>
                  </a:cubicBezTo>
                  <a:cubicBezTo>
                    <a:pt x="2408" y="2347"/>
                    <a:pt x="4606" y="1009"/>
                    <a:pt x="3836" y="283"/>
                  </a:cubicBezTo>
                  <a:cubicBezTo>
                    <a:pt x="3623" y="86"/>
                    <a:pt x="3267" y="0"/>
                    <a:pt x="2856" y="0"/>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4"/>
            <p:cNvSpPr/>
            <p:nvPr/>
          </p:nvSpPr>
          <p:spPr>
            <a:xfrm>
              <a:off x="6318499" y="1413966"/>
              <a:ext cx="148026" cy="64407"/>
            </a:xfrm>
            <a:custGeom>
              <a:avLst/>
              <a:gdLst/>
              <a:ahLst/>
              <a:cxnLst/>
              <a:rect l="l" t="t" r="r" b="b"/>
              <a:pathLst>
                <a:path w="5486" h="2387" extrusionOk="0">
                  <a:moveTo>
                    <a:pt x="3065" y="0"/>
                  </a:moveTo>
                  <a:cubicBezTo>
                    <a:pt x="1731" y="0"/>
                    <a:pt x="64" y="645"/>
                    <a:pt x="22" y="1546"/>
                  </a:cubicBezTo>
                  <a:cubicBezTo>
                    <a:pt x="0" y="2134"/>
                    <a:pt x="774" y="2386"/>
                    <a:pt x="1702" y="2386"/>
                  </a:cubicBezTo>
                  <a:cubicBezTo>
                    <a:pt x="3350" y="2386"/>
                    <a:pt x="5486" y="1591"/>
                    <a:pt x="4520" y="467"/>
                  </a:cubicBezTo>
                  <a:cubicBezTo>
                    <a:pt x="4244" y="142"/>
                    <a:pt x="3691" y="0"/>
                    <a:pt x="3065" y="0"/>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6324355" y="1746863"/>
              <a:ext cx="74553" cy="60063"/>
            </a:xfrm>
            <a:custGeom>
              <a:avLst/>
              <a:gdLst/>
              <a:ahLst/>
              <a:cxnLst/>
              <a:rect l="l" t="t" r="r" b="b"/>
              <a:pathLst>
                <a:path w="2763" h="2226" extrusionOk="0">
                  <a:moveTo>
                    <a:pt x="2416" y="1"/>
                  </a:moveTo>
                  <a:cubicBezTo>
                    <a:pt x="1981" y="1"/>
                    <a:pt x="50" y="1314"/>
                    <a:pt x="21" y="1716"/>
                  </a:cubicBezTo>
                  <a:cubicBezTo>
                    <a:pt x="0" y="1902"/>
                    <a:pt x="476" y="2225"/>
                    <a:pt x="1070" y="2225"/>
                  </a:cubicBezTo>
                  <a:cubicBezTo>
                    <a:pt x="1364" y="2225"/>
                    <a:pt x="1687" y="2146"/>
                    <a:pt x="1993" y="1932"/>
                  </a:cubicBezTo>
                  <a:cubicBezTo>
                    <a:pt x="2763" y="1378"/>
                    <a:pt x="2763" y="268"/>
                    <a:pt x="2485" y="22"/>
                  </a:cubicBezTo>
                  <a:cubicBezTo>
                    <a:pt x="2471" y="7"/>
                    <a:pt x="2447" y="1"/>
                    <a:pt x="24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6432127" y="1064825"/>
              <a:ext cx="308194" cy="465961"/>
            </a:xfrm>
            <a:custGeom>
              <a:avLst/>
              <a:gdLst/>
              <a:ahLst/>
              <a:cxnLst/>
              <a:rect l="l" t="t" r="r" b="b"/>
              <a:pathLst>
                <a:path w="11422" h="17269" extrusionOk="0">
                  <a:moveTo>
                    <a:pt x="4788" y="1"/>
                  </a:moveTo>
                  <a:cubicBezTo>
                    <a:pt x="2419" y="1"/>
                    <a:pt x="185" y="2381"/>
                    <a:pt x="1" y="7091"/>
                  </a:cubicBezTo>
                  <a:cubicBezTo>
                    <a:pt x="472" y="11170"/>
                    <a:pt x="4426" y="17268"/>
                    <a:pt x="6704" y="17268"/>
                  </a:cubicBezTo>
                  <a:cubicBezTo>
                    <a:pt x="7110" y="17268"/>
                    <a:pt x="7463" y="17075"/>
                    <a:pt x="7734" y="16641"/>
                  </a:cubicBezTo>
                  <a:cubicBezTo>
                    <a:pt x="9490" y="13776"/>
                    <a:pt x="10414" y="13098"/>
                    <a:pt x="10414" y="13098"/>
                  </a:cubicBezTo>
                  <a:cubicBezTo>
                    <a:pt x="11422" y="4326"/>
                    <a:pt x="7983" y="1"/>
                    <a:pt x="4788"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4"/>
            <p:cNvSpPr/>
            <p:nvPr/>
          </p:nvSpPr>
          <p:spPr>
            <a:xfrm>
              <a:off x="5732118" y="1035575"/>
              <a:ext cx="739078" cy="489678"/>
            </a:xfrm>
            <a:custGeom>
              <a:avLst/>
              <a:gdLst/>
              <a:ahLst/>
              <a:cxnLst/>
              <a:rect l="l" t="t" r="r" b="b"/>
              <a:pathLst>
                <a:path w="27391" h="18148" extrusionOk="0">
                  <a:moveTo>
                    <a:pt x="20637" y="1"/>
                  </a:moveTo>
                  <a:cubicBezTo>
                    <a:pt x="16835" y="1"/>
                    <a:pt x="13202" y="2273"/>
                    <a:pt x="11402" y="4725"/>
                  </a:cubicBezTo>
                  <a:cubicBezTo>
                    <a:pt x="9566" y="7260"/>
                    <a:pt x="7758" y="7810"/>
                    <a:pt x="5065" y="7810"/>
                  </a:cubicBezTo>
                  <a:cubicBezTo>
                    <a:pt x="4911" y="7810"/>
                    <a:pt x="4754" y="7809"/>
                    <a:pt x="4594" y="7805"/>
                  </a:cubicBezTo>
                  <a:cubicBezTo>
                    <a:pt x="4556" y="7804"/>
                    <a:pt x="4519" y="7804"/>
                    <a:pt x="4482" y="7804"/>
                  </a:cubicBezTo>
                  <a:cubicBezTo>
                    <a:pt x="728" y="7804"/>
                    <a:pt x="1" y="12397"/>
                    <a:pt x="5949" y="12519"/>
                  </a:cubicBezTo>
                  <a:cubicBezTo>
                    <a:pt x="3353" y="12981"/>
                    <a:pt x="3524" y="15503"/>
                    <a:pt x="5637" y="15503"/>
                  </a:cubicBezTo>
                  <a:cubicBezTo>
                    <a:pt x="6057" y="15503"/>
                    <a:pt x="6553" y="15403"/>
                    <a:pt x="7120" y="15168"/>
                  </a:cubicBezTo>
                  <a:lnTo>
                    <a:pt x="7120" y="15168"/>
                  </a:lnTo>
                  <a:cubicBezTo>
                    <a:pt x="7120" y="15168"/>
                    <a:pt x="6011" y="16647"/>
                    <a:pt x="7120" y="17725"/>
                  </a:cubicBezTo>
                  <a:cubicBezTo>
                    <a:pt x="7426" y="18020"/>
                    <a:pt x="7825" y="18148"/>
                    <a:pt x="8278" y="18148"/>
                  </a:cubicBezTo>
                  <a:cubicBezTo>
                    <a:pt x="10289" y="18148"/>
                    <a:pt x="13370" y="15632"/>
                    <a:pt x="14175" y="13998"/>
                  </a:cubicBezTo>
                  <a:cubicBezTo>
                    <a:pt x="16315" y="9617"/>
                    <a:pt x="18377" y="7588"/>
                    <a:pt x="21094" y="7588"/>
                  </a:cubicBezTo>
                  <a:cubicBezTo>
                    <a:pt x="22563" y="7588"/>
                    <a:pt x="24223" y="8180"/>
                    <a:pt x="26189" y="9315"/>
                  </a:cubicBezTo>
                  <a:lnTo>
                    <a:pt x="27391" y="2999"/>
                  </a:lnTo>
                  <a:cubicBezTo>
                    <a:pt x="25328" y="843"/>
                    <a:pt x="22951" y="1"/>
                    <a:pt x="20637"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4"/>
            <p:cNvSpPr/>
            <p:nvPr/>
          </p:nvSpPr>
          <p:spPr>
            <a:xfrm>
              <a:off x="7262521" y="2232946"/>
              <a:ext cx="215078" cy="346051"/>
            </a:xfrm>
            <a:custGeom>
              <a:avLst/>
              <a:gdLst/>
              <a:ahLst/>
              <a:cxnLst/>
              <a:rect l="l" t="t" r="r" b="b"/>
              <a:pathLst>
                <a:path w="7971" h="12825" extrusionOk="0">
                  <a:moveTo>
                    <a:pt x="7674" y="0"/>
                  </a:moveTo>
                  <a:cubicBezTo>
                    <a:pt x="7624" y="0"/>
                    <a:pt x="7570" y="18"/>
                    <a:pt x="7520" y="61"/>
                  </a:cubicBezTo>
                  <a:cubicBezTo>
                    <a:pt x="6041" y="1262"/>
                    <a:pt x="4747" y="2710"/>
                    <a:pt x="3638" y="4282"/>
                  </a:cubicBezTo>
                  <a:cubicBezTo>
                    <a:pt x="2529" y="5822"/>
                    <a:pt x="1574" y="7547"/>
                    <a:pt x="897" y="9334"/>
                  </a:cubicBezTo>
                  <a:cubicBezTo>
                    <a:pt x="712" y="9858"/>
                    <a:pt x="558" y="10351"/>
                    <a:pt x="404" y="10874"/>
                  </a:cubicBezTo>
                  <a:cubicBezTo>
                    <a:pt x="250" y="11398"/>
                    <a:pt x="65" y="11953"/>
                    <a:pt x="34" y="12476"/>
                  </a:cubicBezTo>
                  <a:cubicBezTo>
                    <a:pt x="1" y="12708"/>
                    <a:pt x="173" y="12825"/>
                    <a:pt x="358" y="12825"/>
                  </a:cubicBezTo>
                  <a:cubicBezTo>
                    <a:pt x="517" y="12825"/>
                    <a:pt x="686" y="12739"/>
                    <a:pt x="743" y="12569"/>
                  </a:cubicBezTo>
                  <a:cubicBezTo>
                    <a:pt x="897" y="12137"/>
                    <a:pt x="958" y="11675"/>
                    <a:pt x="1081" y="11213"/>
                  </a:cubicBezTo>
                  <a:cubicBezTo>
                    <a:pt x="1235" y="10782"/>
                    <a:pt x="1359" y="10320"/>
                    <a:pt x="1513" y="9858"/>
                  </a:cubicBezTo>
                  <a:cubicBezTo>
                    <a:pt x="1821" y="8995"/>
                    <a:pt x="2160" y="8132"/>
                    <a:pt x="2560" y="7301"/>
                  </a:cubicBezTo>
                  <a:cubicBezTo>
                    <a:pt x="3361" y="5606"/>
                    <a:pt x="4378" y="4035"/>
                    <a:pt x="5610" y="2587"/>
                  </a:cubicBezTo>
                  <a:cubicBezTo>
                    <a:pt x="6288" y="1786"/>
                    <a:pt x="7027" y="1047"/>
                    <a:pt x="7828" y="338"/>
                  </a:cubicBezTo>
                  <a:cubicBezTo>
                    <a:pt x="7970" y="196"/>
                    <a:pt x="7840" y="0"/>
                    <a:pt x="7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4"/>
            <p:cNvSpPr/>
            <p:nvPr/>
          </p:nvSpPr>
          <p:spPr>
            <a:xfrm>
              <a:off x="6623333" y="3525542"/>
              <a:ext cx="64785" cy="113380"/>
            </a:xfrm>
            <a:custGeom>
              <a:avLst/>
              <a:gdLst/>
              <a:ahLst/>
              <a:cxnLst/>
              <a:rect l="l" t="t" r="r" b="b"/>
              <a:pathLst>
                <a:path w="2401" h="4202" extrusionOk="0">
                  <a:moveTo>
                    <a:pt x="1429" y="0"/>
                  </a:moveTo>
                  <a:cubicBezTo>
                    <a:pt x="1415" y="0"/>
                    <a:pt x="1401" y="1"/>
                    <a:pt x="1387" y="1"/>
                  </a:cubicBezTo>
                  <a:cubicBezTo>
                    <a:pt x="1" y="94"/>
                    <a:pt x="1" y="3205"/>
                    <a:pt x="832" y="3883"/>
                  </a:cubicBezTo>
                  <a:cubicBezTo>
                    <a:pt x="1091" y="4106"/>
                    <a:pt x="1307" y="4202"/>
                    <a:pt x="1487" y="4202"/>
                  </a:cubicBezTo>
                  <a:cubicBezTo>
                    <a:pt x="2401" y="4202"/>
                    <a:pt x="2388" y="1744"/>
                    <a:pt x="2311" y="1049"/>
                  </a:cubicBezTo>
                  <a:cubicBezTo>
                    <a:pt x="2251" y="568"/>
                    <a:pt x="1957" y="0"/>
                    <a:pt x="1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4"/>
            <p:cNvSpPr/>
            <p:nvPr/>
          </p:nvSpPr>
          <p:spPr>
            <a:xfrm>
              <a:off x="6570958" y="3106676"/>
              <a:ext cx="97461" cy="808369"/>
            </a:xfrm>
            <a:custGeom>
              <a:avLst/>
              <a:gdLst/>
              <a:ahLst/>
              <a:cxnLst/>
              <a:rect l="l" t="t" r="r" b="b"/>
              <a:pathLst>
                <a:path w="3612" h="29959" extrusionOk="0">
                  <a:moveTo>
                    <a:pt x="3467" y="1"/>
                  </a:moveTo>
                  <a:cubicBezTo>
                    <a:pt x="3419" y="1"/>
                    <a:pt x="3371" y="28"/>
                    <a:pt x="3359" y="90"/>
                  </a:cubicBezTo>
                  <a:cubicBezTo>
                    <a:pt x="2743" y="2401"/>
                    <a:pt x="2126" y="4650"/>
                    <a:pt x="1664" y="6991"/>
                  </a:cubicBezTo>
                  <a:cubicBezTo>
                    <a:pt x="1171" y="9301"/>
                    <a:pt x="740" y="11612"/>
                    <a:pt x="401" y="13953"/>
                  </a:cubicBezTo>
                  <a:cubicBezTo>
                    <a:pt x="216" y="15278"/>
                    <a:pt x="62" y="16572"/>
                    <a:pt x="1" y="17927"/>
                  </a:cubicBezTo>
                  <a:cubicBezTo>
                    <a:pt x="1" y="18020"/>
                    <a:pt x="62" y="18112"/>
                    <a:pt x="124" y="18143"/>
                  </a:cubicBezTo>
                  <a:cubicBezTo>
                    <a:pt x="155" y="18420"/>
                    <a:pt x="186" y="18728"/>
                    <a:pt x="216" y="19006"/>
                  </a:cubicBezTo>
                  <a:cubicBezTo>
                    <a:pt x="247" y="19375"/>
                    <a:pt x="309" y="19776"/>
                    <a:pt x="401" y="20145"/>
                  </a:cubicBezTo>
                  <a:cubicBezTo>
                    <a:pt x="555" y="20916"/>
                    <a:pt x="709" y="21686"/>
                    <a:pt x="863" y="22456"/>
                  </a:cubicBezTo>
                  <a:cubicBezTo>
                    <a:pt x="1202" y="24027"/>
                    <a:pt x="1572" y="25568"/>
                    <a:pt x="1942" y="27108"/>
                  </a:cubicBezTo>
                  <a:cubicBezTo>
                    <a:pt x="2157" y="28001"/>
                    <a:pt x="2342" y="28864"/>
                    <a:pt x="2619" y="29727"/>
                  </a:cubicBezTo>
                  <a:cubicBezTo>
                    <a:pt x="2669" y="29887"/>
                    <a:pt x="2793" y="29959"/>
                    <a:pt x="2917" y="29959"/>
                  </a:cubicBezTo>
                  <a:cubicBezTo>
                    <a:pt x="3103" y="29959"/>
                    <a:pt x="3291" y="29800"/>
                    <a:pt x="3235" y="29542"/>
                  </a:cubicBezTo>
                  <a:cubicBezTo>
                    <a:pt x="2835" y="27570"/>
                    <a:pt x="2280" y="25629"/>
                    <a:pt x="1849" y="23658"/>
                  </a:cubicBezTo>
                  <a:cubicBezTo>
                    <a:pt x="1633" y="22672"/>
                    <a:pt x="1418" y="21686"/>
                    <a:pt x="1202" y="20700"/>
                  </a:cubicBezTo>
                  <a:cubicBezTo>
                    <a:pt x="1110" y="20207"/>
                    <a:pt x="987" y="19714"/>
                    <a:pt x="894" y="19221"/>
                  </a:cubicBezTo>
                  <a:cubicBezTo>
                    <a:pt x="802" y="18821"/>
                    <a:pt x="648" y="18451"/>
                    <a:pt x="524" y="18051"/>
                  </a:cubicBezTo>
                  <a:cubicBezTo>
                    <a:pt x="524" y="18020"/>
                    <a:pt x="555" y="17989"/>
                    <a:pt x="555" y="17958"/>
                  </a:cubicBezTo>
                  <a:cubicBezTo>
                    <a:pt x="956" y="15648"/>
                    <a:pt x="1171" y="13306"/>
                    <a:pt x="1510" y="10965"/>
                  </a:cubicBezTo>
                  <a:cubicBezTo>
                    <a:pt x="1849" y="8654"/>
                    <a:pt x="2280" y="6375"/>
                    <a:pt x="2743" y="4095"/>
                  </a:cubicBezTo>
                  <a:cubicBezTo>
                    <a:pt x="2989" y="2770"/>
                    <a:pt x="3266" y="1446"/>
                    <a:pt x="3574" y="152"/>
                  </a:cubicBezTo>
                  <a:cubicBezTo>
                    <a:pt x="3611" y="60"/>
                    <a:pt x="3538" y="1"/>
                    <a:pt x="3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4"/>
            <p:cNvSpPr/>
            <p:nvPr/>
          </p:nvSpPr>
          <p:spPr>
            <a:xfrm>
              <a:off x="6711327" y="3611269"/>
              <a:ext cx="622756" cy="363211"/>
            </a:xfrm>
            <a:custGeom>
              <a:avLst/>
              <a:gdLst/>
              <a:ahLst/>
              <a:cxnLst/>
              <a:rect l="l" t="t" r="r" b="b"/>
              <a:pathLst>
                <a:path w="23080" h="13461" extrusionOk="0">
                  <a:moveTo>
                    <a:pt x="22001" y="8346"/>
                  </a:moveTo>
                  <a:cubicBezTo>
                    <a:pt x="22032" y="8531"/>
                    <a:pt x="22063" y="8747"/>
                    <a:pt x="22094" y="8932"/>
                  </a:cubicBezTo>
                  <a:cubicBezTo>
                    <a:pt x="22125" y="9055"/>
                    <a:pt x="22155" y="9178"/>
                    <a:pt x="22186" y="9270"/>
                  </a:cubicBezTo>
                  <a:cubicBezTo>
                    <a:pt x="21909" y="9301"/>
                    <a:pt x="21601" y="9363"/>
                    <a:pt x="21354" y="9425"/>
                  </a:cubicBezTo>
                  <a:cubicBezTo>
                    <a:pt x="20861" y="9486"/>
                    <a:pt x="20369" y="9548"/>
                    <a:pt x="19876" y="9640"/>
                  </a:cubicBezTo>
                  <a:cubicBezTo>
                    <a:pt x="18921" y="9763"/>
                    <a:pt x="17935" y="9917"/>
                    <a:pt x="16980" y="10102"/>
                  </a:cubicBezTo>
                  <a:cubicBezTo>
                    <a:pt x="15747" y="10287"/>
                    <a:pt x="14546" y="10534"/>
                    <a:pt x="13345" y="10749"/>
                  </a:cubicBezTo>
                  <a:cubicBezTo>
                    <a:pt x="13160" y="10626"/>
                    <a:pt x="13006" y="10503"/>
                    <a:pt x="12821" y="10349"/>
                  </a:cubicBezTo>
                  <a:cubicBezTo>
                    <a:pt x="12667" y="10256"/>
                    <a:pt x="12544" y="10133"/>
                    <a:pt x="12390" y="10010"/>
                  </a:cubicBezTo>
                  <a:cubicBezTo>
                    <a:pt x="14608" y="9640"/>
                    <a:pt x="16826" y="9240"/>
                    <a:pt x="19044" y="8839"/>
                  </a:cubicBezTo>
                  <a:cubicBezTo>
                    <a:pt x="19598" y="8747"/>
                    <a:pt x="20122" y="8654"/>
                    <a:pt x="20646" y="8562"/>
                  </a:cubicBezTo>
                  <a:cubicBezTo>
                    <a:pt x="20923" y="8531"/>
                    <a:pt x="21200" y="8470"/>
                    <a:pt x="21478" y="8439"/>
                  </a:cubicBezTo>
                  <a:cubicBezTo>
                    <a:pt x="21632" y="8408"/>
                    <a:pt x="21816" y="8377"/>
                    <a:pt x="22001" y="8346"/>
                  </a:cubicBezTo>
                  <a:close/>
                  <a:moveTo>
                    <a:pt x="199" y="0"/>
                  </a:moveTo>
                  <a:cubicBezTo>
                    <a:pt x="94" y="0"/>
                    <a:pt x="1" y="116"/>
                    <a:pt x="98" y="213"/>
                  </a:cubicBezTo>
                  <a:cubicBezTo>
                    <a:pt x="2069" y="2000"/>
                    <a:pt x="4041" y="3756"/>
                    <a:pt x="6012" y="5481"/>
                  </a:cubicBezTo>
                  <a:cubicBezTo>
                    <a:pt x="7584" y="6868"/>
                    <a:pt x="9155" y="8223"/>
                    <a:pt x="10757" y="9579"/>
                  </a:cubicBezTo>
                  <a:lnTo>
                    <a:pt x="10695" y="9579"/>
                  </a:lnTo>
                  <a:cubicBezTo>
                    <a:pt x="9586" y="9794"/>
                    <a:pt x="8508" y="10010"/>
                    <a:pt x="7399" y="10226"/>
                  </a:cubicBezTo>
                  <a:cubicBezTo>
                    <a:pt x="7018" y="10284"/>
                    <a:pt x="7166" y="10815"/>
                    <a:pt x="7499" y="10815"/>
                  </a:cubicBezTo>
                  <a:cubicBezTo>
                    <a:pt x="7516" y="10815"/>
                    <a:pt x="7534" y="10814"/>
                    <a:pt x="7553" y="10811"/>
                  </a:cubicBezTo>
                  <a:cubicBezTo>
                    <a:pt x="8878" y="10595"/>
                    <a:pt x="10171" y="10380"/>
                    <a:pt x="11465" y="10164"/>
                  </a:cubicBezTo>
                  <a:cubicBezTo>
                    <a:pt x="11650" y="10318"/>
                    <a:pt x="11835" y="10472"/>
                    <a:pt x="12020" y="10626"/>
                  </a:cubicBezTo>
                  <a:cubicBezTo>
                    <a:pt x="12143" y="10718"/>
                    <a:pt x="12266" y="10842"/>
                    <a:pt x="12390" y="10934"/>
                  </a:cubicBezTo>
                  <a:cubicBezTo>
                    <a:pt x="11989" y="10996"/>
                    <a:pt x="11589" y="11088"/>
                    <a:pt x="11188" y="11150"/>
                  </a:cubicBezTo>
                  <a:cubicBezTo>
                    <a:pt x="10110" y="11365"/>
                    <a:pt x="9032" y="11612"/>
                    <a:pt x="7953" y="11858"/>
                  </a:cubicBezTo>
                  <a:cubicBezTo>
                    <a:pt x="7923" y="11827"/>
                    <a:pt x="7923" y="11766"/>
                    <a:pt x="7923" y="11735"/>
                  </a:cubicBezTo>
                  <a:cubicBezTo>
                    <a:pt x="7892" y="11673"/>
                    <a:pt x="7861" y="11612"/>
                    <a:pt x="7830" y="11519"/>
                  </a:cubicBezTo>
                  <a:cubicBezTo>
                    <a:pt x="7799" y="11396"/>
                    <a:pt x="7768" y="11242"/>
                    <a:pt x="7707" y="11088"/>
                  </a:cubicBezTo>
                  <a:cubicBezTo>
                    <a:pt x="7680" y="11008"/>
                    <a:pt x="7607" y="10928"/>
                    <a:pt x="7508" y="10928"/>
                  </a:cubicBezTo>
                  <a:cubicBezTo>
                    <a:pt x="7493" y="10928"/>
                    <a:pt x="7477" y="10930"/>
                    <a:pt x="7460" y="10934"/>
                  </a:cubicBezTo>
                  <a:cubicBezTo>
                    <a:pt x="7337" y="10996"/>
                    <a:pt x="7276" y="11088"/>
                    <a:pt x="7306" y="11211"/>
                  </a:cubicBezTo>
                  <a:cubicBezTo>
                    <a:pt x="7337" y="11335"/>
                    <a:pt x="7368" y="11489"/>
                    <a:pt x="7399" y="11643"/>
                  </a:cubicBezTo>
                  <a:cubicBezTo>
                    <a:pt x="7399" y="11704"/>
                    <a:pt x="7430" y="11797"/>
                    <a:pt x="7430" y="11858"/>
                  </a:cubicBezTo>
                  <a:cubicBezTo>
                    <a:pt x="7430" y="11889"/>
                    <a:pt x="7460" y="11951"/>
                    <a:pt x="7460" y="11982"/>
                  </a:cubicBezTo>
                  <a:cubicBezTo>
                    <a:pt x="7430" y="12043"/>
                    <a:pt x="7430" y="12105"/>
                    <a:pt x="7430" y="12136"/>
                  </a:cubicBezTo>
                  <a:cubicBezTo>
                    <a:pt x="7430" y="12228"/>
                    <a:pt x="7460" y="12290"/>
                    <a:pt x="7522" y="12320"/>
                  </a:cubicBezTo>
                  <a:cubicBezTo>
                    <a:pt x="7522" y="12351"/>
                    <a:pt x="7553" y="12351"/>
                    <a:pt x="7553" y="12382"/>
                  </a:cubicBezTo>
                  <a:cubicBezTo>
                    <a:pt x="7599" y="12444"/>
                    <a:pt x="7661" y="12467"/>
                    <a:pt x="7726" y="12467"/>
                  </a:cubicBezTo>
                  <a:cubicBezTo>
                    <a:pt x="7792" y="12467"/>
                    <a:pt x="7861" y="12444"/>
                    <a:pt x="7923" y="12413"/>
                  </a:cubicBezTo>
                  <a:cubicBezTo>
                    <a:pt x="7953" y="12444"/>
                    <a:pt x="8015" y="12444"/>
                    <a:pt x="8077" y="12444"/>
                  </a:cubicBezTo>
                  <a:cubicBezTo>
                    <a:pt x="9771" y="12105"/>
                    <a:pt x="11435" y="11797"/>
                    <a:pt x="13129" y="11519"/>
                  </a:cubicBezTo>
                  <a:cubicBezTo>
                    <a:pt x="13345" y="11673"/>
                    <a:pt x="13529" y="11858"/>
                    <a:pt x="13745" y="12012"/>
                  </a:cubicBezTo>
                  <a:cubicBezTo>
                    <a:pt x="14330" y="12474"/>
                    <a:pt x="14916" y="12967"/>
                    <a:pt x="15501" y="13399"/>
                  </a:cubicBezTo>
                  <a:cubicBezTo>
                    <a:pt x="15560" y="13442"/>
                    <a:pt x="15622" y="13460"/>
                    <a:pt x="15682" y="13460"/>
                  </a:cubicBezTo>
                  <a:cubicBezTo>
                    <a:pt x="15968" y="13460"/>
                    <a:pt x="16218" y="13042"/>
                    <a:pt x="15963" y="12813"/>
                  </a:cubicBezTo>
                  <a:cubicBezTo>
                    <a:pt x="15347" y="12290"/>
                    <a:pt x="14731" y="11827"/>
                    <a:pt x="14084" y="11335"/>
                  </a:cubicBezTo>
                  <a:cubicBezTo>
                    <a:pt x="15932" y="11027"/>
                    <a:pt x="17750" y="10718"/>
                    <a:pt x="19598" y="10441"/>
                  </a:cubicBezTo>
                  <a:cubicBezTo>
                    <a:pt x="20122" y="10349"/>
                    <a:pt x="20646" y="10287"/>
                    <a:pt x="21200" y="10195"/>
                  </a:cubicBezTo>
                  <a:cubicBezTo>
                    <a:pt x="21478" y="10164"/>
                    <a:pt x="21755" y="10102"/>
                    <a:pt x="22032" y="10071"/>
                  </a:cubicBezTo>
                  <a:cubicBezTo>
                    <a:pt x="22217" y="10041"/>
                    <a:pt x="22433" y="10041"/>
                    <a:pt x="22587" y="9979"/>
                  </a:cubicBezTo>
                  <a:cubicBezTo>
                    <a:pt x="22621" y="9986"/>
                    <a:pt x="22657" y="9990"/>
                    <a:pt x="22693" y="9990"/>
                  </a:cubicBezTo>
                  <a:cubicBezTo>
                    <a:pt x="22818" y="9990"/>
                    <a:pt x="22939" y="9944"/>
                    <a:pt x="22987" y="9825"/>
                  </a:cubicBezTo>
                  <a:cubicBezTo>
                    <a:pt x="23049" y="9702"/>
                    <a:pt x="23080" y="9579"/>
                    <a:pt x="23018" y="9425"/>
                  </a:cubicBezTo>
                  <a:cubicBezTo>
                    <a:pt x="22987" y="9363"/>
                    <a:pt x="22956" y="9270"/>
                    <a:pt x="22926" y="9209"/>
                  </a:cubicBezTo>
                  <a:cubicBezTo>
                    <a:pt x="22864" y="9055"/>
                    <a:pt x="22833" y="8932"/>
                    <a:pt x="22771" y="8778"/>
                  </a:cubicBezTo>
                  <a:cubicBezTo>
                    <a:pt x="22679" y="8500"/>
                    <a:pt x="22617" y="8223"/>
                    <a:pt x="22556" y="7946"/>
                  </a:cubicBezTo>
                  <a:cubicBezTo>
                    <a:pt x="22587" y="7761"/>
                    <a:pt x="22463" y="7545"/>
                    <a:pt x="22217" y="7545"/>
                  </a:cubicBezTo>
                  <a:cubicBezTo>
                    <a:pt x="21724" y="7545"/>
                    <a:pt x="21231" y="7699"/>
                    <a:pt x="20738" y="7792"/>
                  </a:cubicBezTo>
                  <a:cubicBezTo>
                    <a:pt x="20276" y="7884"/>
                    <a:pt x="19814" y="7946"/>
                    <a:pt x="19321" y="8038"/>
                  </a:cubicBezTo>
                  <a:cubicBezTo>
                    <a:pt x="18366" y="8223"/>
                    <a:pt x="17411" y="8377"/>
                    <a:pt x="16456" y="8562"/>
                  </a:cubicBezTo>
                  <a:cubicBezTo>
                    <a:pt x="14854" y="8839"/>
                    <a:pt x="13221" y="9116"/>
                    <a:pt x="11619" y="9425"/>
                  </a:cubicBezTo>
                  <a:cubicBezTo>
                    <a:pt x="11003" y="8932"/>
                    <a:pt x="10387" y="8439"/>
                    <a:pt x="9771" y="7946"/>
                  </a:cubicBezTo>
                  <a:cubicBezTo>
                    <a:pt x="7707" y="6313"/>
                    <a:pt x="5674" y="4649"/>
                    <a:pt x="3671" y="2955"/>
                  </a:cubicBezTo>
                  <a:cubicBezTo>
                    <a:pt x="2531" y="1969"/>
                    <a:pt x="1391" y="1014"/>
                    <a:pt x="282" y="28"/>
                  </a:cubicBezTo>
                  <a:cubicBezTo>
                    <a:pt x="256" y="9"/>
                    <a:pt x="227"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4"/>
            <p:cNvSpPr/>
            <p:nvPr/>
          </p:nvSpPr>
          <p:spPr>
            <a:xfrm>
              <a:off x="6758009" y="3584583"/>
              <a:ext cx="187879" cy="46707"/>
            </a:xfrm>
            <a:custGeom>
              <a:avLst/>
              <a:gdLst/>
              <a:ahLst/>
              <a:cxnLst/>
              <a:rect l="l" t="t" r="r" b="b"/>
              <a:pathLst>
                <a:path w="6963" h="1731" extrusionOk="0">
                  <a:moveTo>
                    <a:pt x="124" y="1"/>
                  </a:moveTo>
                  <a:cubicBezTo>
                    <a:pt x="31" y="1"/>
                    <a:pt x="0" y="155"/>
                    <a:pt x="93" y="155"/>
                  </a:cubicBezTo>
                  <a:cubicBezTo>
                    <a:pt x="1171" y="401"/>
                    <a:pt x="2249" y="709"/>
                    <a:pt x="3327" y="987"/>
                  </a:cubicBezTo>
                  <a:cubicBezTo>
                    <a:pt x="3851" y="1110"/>
                    <a:pt x="4375" y="1233"/>
                    <a:pt x="4929" y="1387"/>
                  </a:cubicBezTo>
                  <a:cubicBezTo>
                    <a:pt x="5207" y="1449"/>
                    <a:pt x="5484" y="1510"/>
                    <a:pt x="5761" y="1572"/>
                  </a:cubicBezTo>
                  <a:cubicBezTo>
                    <a:pt x="5981" y="1627"/>
                    <a:pt x="6225" y="1731"/>
                    <a:pt x="6472" y="1731"/>
                  </a:cubicBezTo>
                  <a:cubicBezTo>
                    <a:pt x="6502" y="1731"/>
                    <a:pt x="6532" y="1729"/>
                    <a:pt x="6562" y="1726"/>
                  </a:cubicBezTo>
                  <a:cubicBezTo>
                    <a:pt x="6839" y="1695"/>
                    <a:pt x="6963" y="1356"/>
                    <a:pt x="6716" y="1202"/>
                  </a:cubicBezTo>
                  <a:cubicBezTo>
                    <a:pt x="6470" y="1079"/>
                    <a:pt x="6223" y="1079"/>
                    <a:pt x="5946" y="1017"/>
                  </a:cubicBezTo>
                  <a:cubicBezTo>
                    <a:pt x="5669" y="956"/>
                    <a:pt x="5392" y="925"/>
                    <a:pt x="5083" y="863"/>
                  </a:cubicBezTo>
                  <a:cubicBezTo>
                    <a:pt x="4560" y="771"/>
                    <a:pt x="4005" y="678"/>
                    <a:pt x="3451" y="586"/>
                  </a:cubicBezTo>
                  <a:cubicBezTo>
                    <a:pt x="2342" y="401"/>
                    <a:pt x="1233" y="216"/>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4"/>
            <p:cNvSpPr/>
            <p:nvPr/>
          </p:nvSpPr>
          <p:spPr>
            <a:xfrm>
              <a:off x="6661110" y="4017319"/>
              <a:ext cx="150589" cy="471087"/>
            </a:xfrm>
            <a:custGeom>
              <a:avLst/>
              <a:gdLst/>
              <a:ahLst/>
              <a:cxnLst/>
              <a:rect l="l" t="t" r="r" b="b"/>
              <a:pathLst>
                <a:path w="5581" h="17459" extrusionOk="0">
                  <a:moveTo>
                    <a:pt x="193" y="1"/>
                  </a:moveTo>
                  <a:cubicBezTo>
                    <a:pt x="98" y="1"/>
                    <a:pt x="1" y="65"/>
                    <a:pt x="18" y="168"/>
                  </a:cubicBezTo>
                  <a:cubicBezTo>
                    <a:pt x="572" y="4789"/>
                    <a:pt x="1620" y="9318"/>
                    <a:pt x="3283" y="13662"/>
                  </a:cubicBezTo>
                  <a:cubicBezTo>
                    <a:pt x="3530" y="14278"/>
                    <a:pt x="3776" y="14894"/>
                    <a:pt x="4023" y="15479"/>
                  </a:cubicBezTo>
                  <a:cubicBezTo>
                    <a:pt x="4146" y="15787"/>
                    <a:pt x="4269" y="16096"/>
                    <a:pt x="4423" y="16373"/>
                  </a:cubicBezTo>
                  <a:cubicBezTo>
                    <a:pt x="4546" y="16681"/>
                    <a:pt x="4670" y="17020"/>
                    <a:pt x="4854" y="17297"/>
                  </a:cubicBezTo>
                  <a:cubicBezTo>
                    <a:pt x="4932" y="17408"/>
                    <a:pt x="5053" y="17459"/>
                    <a:pt x="5171" y="17459"/>
                  </a:cubicBezTo>
                  <a:cubicBezTo>
                    <a:pt x="5381" y="17459"/>
                    <a:pt x="5580" y="17296"/>
                    <a:pt x="5501" y="17020"/>
                  </a:cubicBezTo>
                  <a:cubicBezTo>
                    <a:pt x="5347" y="16465"/>
                    <a:pt x="5039" y="15942"/>
                    <a:pt x="4793" y="15387"/>
                  </a:cubicBezTo>
                  <a:cubicBezTo>
                    <a:pt x="4577" y="14894"/>
                    <a:pt x="4361" y="14370"/>
                    <a:pt x="4115" y="13847"/>
                  </a:cubicBezTo>
                  <a:cubicBezTo>
                    <a:pt x="3684" y="12799"/>
                    <a:pt x="3283" y="11721"/>
                    <a:pt x="2914" y="10612"/>
                  </a:cubicBezTo>
                  <a:cubicBezTo>
                    <a:pt x="2143" y="8455"/>
                    <a:pt x="1527" y="6206"/>
                    <a:pt x="1034" y="3958"/>
                  </a:cubicBezTo>
                  <a:cubicBezTo>
                    <a:pt x="757" y="2694"/>
                    <a:pt x="541" y="1401"/>
                    <a:pt x="357" y="137"/>
                  </a:cubicBezTo>
                  <a:cubicBezTo>
                    <a:pt x="343" y="42"/>
                    <a:pt x="269"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4"/>
            <p:cNvSpPr/>
            <p:nvPr/>
          </p:nvSpPr>
          <p:spPr>
            <a:xfrm>
              <a:off x="6137871" y="3746430"/>
              <a:ext cx="411564" cy="224521"/>
            </a:xfrm>
            <a:custGeom>
              <a:avLst/>
              <a:gdLst/>
              <a:ahLst/>
              <a:cxnLst/>
              <a:rect l="l" t="t" r="r" b="b"/>
              <a:pathLst>
                <a:path w="15253" h="8321" extrusionOk="0">
                  <a:moveTo>
                    <a:pt x="15036" y="1"/>
                  </a:moveTo>
                  <a:cubicBezTo>
                    <a:pt x="15003" y="1"/>
                    <a:pt x="14970" y="13"/>
                    <a:pt x="14942" y="41"/>
                  </a:cubicBezTo>
                  <a:cubicBezTo>
                    <a:pt x="13679" y="1396"/>
                    <a:pt x="12354" y="2690"/>
                    <a:pt x="10998" y="3984"/>
                  </a:cubicBezTo>
                  <a:cubicBezTo>
                    <a:pt x="10475" y="4477"/>
                    <a:pt x="9951" y="4970"/>
                    <a:pt x="9427" y="5432"/>
                  </a:cubicBezTo>
                  <a:cubicBezTo>
                    <a:pt x="9458" y="5247"/>
                    <a:pt x="9489" y="5062"/>
                    <a:pt x="9550" y="4878"/>
                  </a:cubicBezTo>
                  <a:cubicBezTo>
                    <a:pt x="9550" y="4754"/>
                    <a:pt x="9489" y="4600"/>
                    <a:pt x="9366" y="4570"/>
                  </a:cubicBezTo>
                  <a:cubicBezTo>
                    <a:pt x="9335" y="4477"/>
                    <a:pt x="9304" y="4416"/>
                    <a:pt x="9181" y="4385"/>
                  </a:cubicBezTo>
                  <a:cubicBezTo>
                    <a:pt x="8287" y="4200"/>
                    <a:pt x="7394" y="4046"/>
                    <a:pt x="6501" y="3861"/>
                  </a:cubicBezTo>
                  <a:cubicBezTo>
                    <a:pt x="5638" y="3676"/>
                    <a:pt x="4775" y="3491"/>
                    <a:pt x="3882" y="3306"/>
                  </a:cubicBezTo>
                  <a:cubicBezTo>
                    <a:pt x="2711" y="3029"/>
                    <a:pt x="1510" y="2752"/>
                    <a:pt x="339" y="2444"/>
                  </a:cubicBezTo>
                  <a:cubicBezTo>
                    <a:pt x="308" y="2598"/>
                    <a:pt x="278" y="2721"/>
                    <a:pt x="247" y="2875"/>
                  </a:cubicBezTo>
                  <a:cubicBezTo>
                    <a:pt x="1417" y="3183"/>
                    <a:pt x="2588" y="3491"/>
                    <a:pt x="3759" y="3769"/>
                  </a:cubicBezTo>
                  <a:cubicBezTo>
                    <a:pt x="4652" y="3984"/>
                    <a:pt x="5515" y="4169"/>
                    <a:pt x="6377" y="4385"/>
                  </a:cubicBezTo>
                  <a:cubicBezTo>
                    <a:pt x="7240" y="4570"/>
                    <a:pt x="8103" y="4754"/>
                    <a:pt x="8996" y="4908"/>
                  </a:cubicBezTo>
                  <a:cubicBezTo>
                    <a:pt x="8934" y="5155"/>
                    <a:pt x="8873" y="5401"/>
                    <a:pt x="8842" y="5648"/>
                  </a:cubicBezTo>
                  <a:cubicBezTo>
                    <a:pt x="8811" y="5709"/>
                    <a:pt x="8811" y="5740"/>
                    <a:pt x="8811" y="5802"/>
                  </a:cubicBezTo>
                  <a:cubicBezTo>
                    <a:pt x="7979" y="5555"/>
                    <a:pt x="7148" y="5371"/>
                    <a:pt x="6347" y="5155"/>
                  </a:cubicBezTo>
                  <a:cubicBezTo>
                    <a:pt x="5453" y="4939"/>
                    <a:pt x="4591" y="4724"/>
                    <a:pt x="3697" y="4508"/>
                  </a:cubicBezTo>
                  <a:cubicBezTo>
                    <a:pt x="2496" y="4231"/>
                    <a:pt x="1294" y="3984"/>
                    <a:pt x="93" y="3707"/>
                  </a:cubicBezTo>
                  <a:lnTo>
                    <a:pt x="0" y="4077"/>
                  </a:lnTo>
                  <a:cubicBezTo>
                    <a:pt x="1171" y="4416"/>
                    <a:pt x="2342" y="4785"/>
                    <a:pt x="3512" y="5155"/>
                  </a:cubicBezTo>
                  <a:cubicBezTo>
                    <a:pt x="4406" y="5401"/>
                    <a:pt x="5268" y="5648"/>
                    <a:pt x="6162" y="5894"/>
                  </a:cubicBezTo>
                  <a:cubicBezTo>
                    <a:pt x="6870" y="6079"/>
                    <a:pt x="7579" y="6295"/>
                    <a:pt x="8287" y="6480"/>
                  </a:cubicBezTo>
                  <a:cubicBezTo>
                    <a:pt x="7825" y="6880"/>
                    <a:pt x="7332" y="7311"/>
                    <a:pt x="6901" y="7743"/>
                  </a:cubicBezTo>
                  <a:cubicBezTo>
                    <a:pt x="6659" y="7984"/>
                    <a:pt x="6892" y="8321"/>
                    <a:pt x="7167" y="8321"/>
                  </a:cubicBezTo>
                  <a:cubicBezTo>
                    <a:pt x="7242" y="8321"/>
                    <a:pt x="7321" y="8295"/>
                    <a:pt x="7394" y="8236"/>
                  </a:cubicBezTo>
                  <a:cubicBezTo>
                    <a:pt x="7918" y="7774"/>
                    <a:pt x="8411" y="7311"/>
                    <a:pt x="8873" y="6818"/>
                  </a:cubicBezTo>
                  <a:lnTo>
                    <a:pt x="8904" y="6818"/>
                  </a:lnTo>
                  <a:cubicBezTo>
                    <a:pt x="8920" y="6823"/>
                    <a:pt x="8935" y="6824"/>
                    <a:pt x="8951" y="6824"/>
                  </a:cubicBezTo>
                  <a:cubicBezTo>
                    <a:pt x="9051" y="6824"/>
                    <a:pt x="9127" y="6741"/>
                    <a:pt x="9181" y="6634"/>
                  </a:cubicBezTo>
                  <a:cubicBezTo>
                    <a:pt x="9181" y="6603"/>
                    <a:pt x="9212" y="6541"/>
                    <a:pt x="9212" y="6480"/>
                  </a:cubicBezTo>
                  <a:cubicBezTo>
                    <a:pt x="9304" y="6418"/>
                    <a:pt x="9366" y="6356"/>
                    <a:pt x="9427" y="6264"/>
                  </a:cubicBezTo>
                  <a:cubicBezTo>
                    <a:pt x="10105" y="5648"/>
                    <a:pt x="10721" y="5001"/>
                    <a:pt x="11368" y="4354"/>
                  </a:cubicBezTo>
                  <a:cubicBezTo>
                    <a:pt x="12662" y="3029"/>
                    <a:pt x="13894" y="1612"/>
                    <a:pt x="15157" y="257"/>
                  </a:cubicBezTo>
                  <a:cubicBezTo>
                    <a:pt x="15252" y="138"/>
                    <a:pt x="15146" y="1"/>
                    <a:pt x="15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4"/>
            <p:cNvSpPr/>
            <p:nvPr/>
          </p:nvSpPr>
          <p:spPr>
            <a:xfrm>
              <a:off x="5988193" y="2313789"/>
              <a:ext cx="239766" cy="828066"/>
            </a:xfrm>
            <a:custGeom>
              <a:avLst/>
              <a:gdLst/>
              <a:ahLst/>
              <a:cxnLst/>
              <a:rect l="l" t="t" r="r" b="b"/>
              <a:pathLst>
                <a:path w="8886" h="30689" extrusionOk="0">
                  <a:moveTo>
                    <a:pt x="1680" y="1"/>
                  </a:moveTo>
                  <a:cubicBezTo>
                    <a:pt x="1573" y="1"/>
                    <a:pt x="1463" y="93"/>
                    <a:pt x="1481" y="238"/>
                  </a:cubicBezTo>
                  <a:cubicBezTo>
                    <a:pt x="2313" y="4151"/>
                    <a:pt x="3083" y="8094"/>
                    <a:pt x="3945" y="12006"/>
                  </a:cubicBezTo>
                  <a:cubicBezTo>
                    <a:pt x="4284" y="13578"/>
                    <a:pt x="4654" y="15118"/>
                    <a:pt x="4993" y="16689"/>
                  </a:cubicBezTo>
                  <a:cubicBezTo>
                    <a:pt x="4069" y="14070"/>
                    <a:pt x="3021" y="11544"/>
                    <a:pt x="1881" y="9018"/>
                  </a:cubicBezTo>
                  <a:cubicBezTo>
                    <a:pt x="1388" y="7878"/>
                    <a:pt x="865" y="6769"/>
                    <a:pt x="341" y="5660"/>
                  </a:cubicBezTo>
                  <a:cubicBezTo>
                    <a:pt x="311" y="5591"/>
                    <a:pt x="263" y="5563"/>
                    <a:pt x="213" y="5563"/>
                  </a:cubicBezTo>
                  <a:cubicBezTo>
                    <a:pt x="109" y="5563"/>
                    <a:pt x="1" y="5689"/>
                    <a:pt x="64" y="5814"/>
                  </a:cubicBezTo>
                  <a:cubicBezTo>
                    <a:pt x="926" y="7817"/>
                    <a:pt x="1666" y="9850"/>
                    <a:pt x="2436" y="11883"/>
                  </a:cubicBezTo>
                  <a:cubicBezTo>
                    <a:pt x="3175" y="13916"/>
                    <a:pt x="3945" y="15950"/>
                    <a:pt x="4654" y="17983"/>
                  </a:cubicBezTo>
                  <a:cubicBezTo>
                    <a:pt x="5054" y="19154"/>
                    <a:pt x="5455" y="20324"/>
                    <a:pt x="5855" y="21495"/>
                  </a:cubicBezTo>
                  <a:cubicBezTo>
                    <a:pt x="5886" y="21649"/>
                    <a:pt x="6009" y="21711"/>
                    <a:pt x="6133" y="21741"/>
                  </a:cubicBezTo>
                  <a:cubicBezTo>
                    <a:pt x="6287" y="22419"/>
                    <a:pt x="6441" y="23097"/>
                    <a:pt x="6595" y="23806"/>
                  </a:cubicBezTo>
                  <a:cubicBezTo>
                    <a:pt x="7088" y="25993"/>
                    <a:pt x="7581" y="28211"/>
                    <a:pt x="8073" y="30398"/>
                  </a:cubicBezTo>
                  <a:cubicBezTo>
                    <a:pt x="8124" y="30600"/>
                    <a:pt x="8278" y="30688"/>
                    <a:pt x="8433" y="30688"/>
                  </a:cubicBezTo>
                  <a:cubicBezTo>
                    <a:pt x="8657" y="30688"/>
                    <a:pt x="8886" y="30505"/>
                    <a:pt x="8813" y="30213"/>
                  </a:cubicBezTo>
                  <a:cubicBezTo>
                    <a:pt x="7950" y="26301"/>
                    <a:pt x="7057" y="22388"/>
                    <a:pt x="6163" y="18476"/>
                  </a:cubicBezTo>
                  <a:cubicBezTo>
                    <a:pt x="5301" y="14563"/>
                    <a:pt x="4407" y="10620"/>
                    <a:pt x="3483" y="6708"/>
                  </a:cubicBezTo>
                  <a:cubicBezTo>
                    <a:pt x="2929" y="4520"/>
                    <a:pt x="2374" y="2333"/>
                    <a:pt x="1850" y="146"/>
                  </a:cubicBezTo>
                  <a:cubicBezTo>
                    <a:pt x="1825" y="45"/>
                    <a:pt x="1754"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4"/>
            <p:cNvSpPr/>
            <p:nvPr/>
          </p:nvSpPr>
          <p:spPr>
            <a:xfrm>
              <a:off x="6841145" y="2685138"/>
              <a:ext cx="980058" cy="884621"/>
            </a:xfrm>
            <a:custGeom>
              <a:avLst/>
              <a:gdLst/>
              <a:ahLst/>
              <a:cxnLst/>
              <a:rect l="l" t="t" r="r" b="b"/>
              <a:pathLst>
                <a:path w="36322" h="32785" extrusionOk="0">
                  <a:moveTo>
                    <a:pt x="15434" y="0"/>
                  </a:moveTo>
                  <a:lnTo>
                    <a:pt x="0" y="4930"/>
                  </a:lnTo>
                  <a:cubicBezTo>
                    <a:pt x="0" y="4930"/>
                    <a:pt x="5022" y="20364"/>
                    <a:pt x="14880" y="29144"/>
                  </a:cubicBezTo>
                  <a:cubicBezTo>
                    <a:pt x="17896" y="31848"/>
                    <a:pt x="21079" y="32785"/>
                    <a:pt x="24044" y="32785"/>
                  </a:cubicBezTo>
                  <a:cubicBezTo>
                    <a:pt x="30742" y="32785"/>
                    <a:pt x="36321" y="28004"/>
                    <a:pt x="36321" y="28004"/>
                  </a:cubicBezTo>
                  <a:lnTo>
                    <a:pt x="15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4"/>
            <p:cNvSpPr/>
            <p:nvPr/>
          </p:nvSpPr>
          <p:spPr>
            <a:xfrm>
              <a:off x="6841145" y="2683519"/>
              <a:ext cx="416475" cy="135020"/>
            </a:xfrm>
            <a:custGeom>
              <a:avLst/>
              <a:gdLst/>
              <a:ahLst/>
              <a:cxnLst/>
              <a:rect l="l" t="t" r="r" b="b"/>
              <a:pathLst>
                <a:path w="15435" h="5004" extrusionOk="0">
                  <a:moveTo>
                    <a:pt x="14459" y="1"/>
                  </a:moveTo>
                  <a:cubicBezTo>
                    <a:pt x="10737" y="1"/>
                    <a:pt x="3994" y="2148"/>
                    <a:pt x="0" y="4990"/>
                  </a:cubicBezTo>
                  <a:cubicBezTo>
                    <a:pt x="0" y="4990"/>
                    <a:pt x="239" y="5003"/>
                    <a:pt x="666" y="5003"/>
                  </a:cubicBezTo>
                  <a:cubicBezTo>
                    <a:pt x="2891" y="5003"/>
                    <a:pt x="10214" y="4635"/>
                    <a:pt x="15434" y="60"/>
                  </a:cubicBezTo>
                  <a:cubicBezTo>
                    <a:pt x="15140" y="20"/>
                    <a:pt x="14813" y="1"/>
                    <a:pt x="14459"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4"/>
            <p:cNvSpPr/>
            <p:nvPr/>
          </p:nvSpPr>
          <p:spPr>
            <a:xfrm>
              <a:off x="6944223" y="2503079"/>
              <a:ext cx="278486" cy="256064"/>
            </a:xfrm>
            <a:custGeom>
              <a:avLst/>
              <a:gdLst/>
              <a:ahLst/>
              <a:cxnLst/>
              <a:rect l="l" t="t" r="r" b="b"/>
              <a:pathLst>
                <a:path w="10321" h="9490" extrusionOk="0">
                  <a:moveTo>
                    <a:pt x="5206" y="1"/>
                  </a:moveTo>
                  <a:lnTo>
                    <a:pt x="0" y="2342"/>
                  </a:lnTo>
                  <a:lnTo>
                    <a:pt x="2064" y="9489"/>
                  </a:lnTo>
                  <a:cubicBezTo>
                    <a:pt x="7671" y="9489"/>
                    <a:pt x="10320" y="7025"/>
                    <a:pt x="10320" y="7025"/>
                  </a:cubicBezTo>
                  <a:lnTo>
                    <a:pt x="5206" y="1"/>
                  </a:lnTo>
                  <a:close/>
                </a:path>
              </a:pathLst>
            </a:custGeom>
            <a:solidFill>
              <a:srgbClr val="AC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4"/>
            <p:cNvSpPr/>
            <p:nvPr/>
          </p:nvSpPr>
          <p:spPr>
            <a:xfrm>
              <a:off x="6386417" y="2136480"/>
              <a:ext cx="231942" cy="138852"/>
            </a:xfrm>
            <a:custGeom>
              <a:avLst/>
              <a:gdLst/>
              <a:ahLst/>
              <a:cxnLst/>
              <a:rect l="l" t="t" r="r" b="b"/>
              <a:pathLst>
                <a:path w="8596" h="5146" extrusionOk="0">
                  <a:moveTo>
                    <a:pt x="8380" y="1"/>
                  </a:moveTo>
                  <a:lnTo>
                    <a:pt x="1325" y="709"/>
                  </a:lnTo>
                  <a:cubicBezTo>
                    <a:pt x="740" y="771"/>
                    <a:pt x="247" y="1202"/>
                    <a:pt x="124" y="1788"/>
                  </a:cubicBezTo>
                  <a:cubicBezTo>
                    <a:pt x="1" y="2496"/>
                    <a:pt x="432" y="3205"/>
                    <a:pt x="1140" y="3359"/>
                  </a:cubicBezTo>
                  <a:lnTo>
                    <a:pt x="8596" y="5146"/>
                  </a:lnTo>
                  <a:lnTo>
                    <a:pt x="8380" y="1"/>
                  </a:lnTo>
                  <a:close/>
                </a:path>
              </a:pathLst>
            </a:custGeom>
            <a:solidFill>
              <a:srgbClr val="462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4"/>
            <p:cNvSpPr/>
            <p:nvPr/>
          </p:nvSpPr>
          <p:spPr>
            <a:xfrm>
              <a:off x="6609194" y="2158094"/>
              <a:ext cx="400690" cy="322387"/>
            </a:xfrm>
            <a:custGeom>
              <a:avLst/>
              <a:gdLst/>
              <a:ahLst/>
              <a:cxnLst/>
              <a:rect l="l" t="t" r="r" b="b"/>
              <a:pathLst>
                <a:path w="14850" h="11948" extrusionOk="0">
                  <a:moveTo>
                    <a:pt x="9058" y="1"/>
                  </a:moveTo>
                  <a:lnTo>
                    <a:pt x="1" y="4776"/>
                  </a:lnTo>
                  <a:cubicBezTo>
                    <a:pt x="4010" y="8947"/>
                    <a:pt x="6995" y="11948"/>
                    <a:pt x="9996" y="11948"/>
                  </a:cubicBezTo>
                  <a:cubicBezTo>
                    <a:pt x="11560" y="11948"/>
                    <a:pt x="13129" y="11132"/>
                    <a:pt x="14850" y="9243"/>
                  </a:cubicBezTo>
                  <a:lnTo>
                    <a:pt x="90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4"/>
            <p:cNvSpPr/>
            <p:nvPr/>
          </p:nvSpPr>
          <p:spPr>
            <a:xfrm>
              <a:off x="6060563" y="2069992"/>
              <a:ext cx="568602" cy="213566"/>
            </a:xfrm>
            <a:custGeom>
              <a:avLst/>
              <a:gdLst/>
              <a:ahLst/>
              <a:cxnLst/>
              <a:rect l="l" t="t" r="r" b="b"/>
              <a:pathLst>
                <a:path w="21073" h="7915" extrusionOk="0">
                  <a:moveTo>
                    <a:pt x="7640" y="0"/>
                  </a:moveTo>
                  <a:lnTo>
                    <a:pt x="216" y="1695"/>
                  </a:lnTo>
                  <a:cubicBezTo>
                    <a:pt x="62" y="1725"/>
                    <a:pt x="0" y="1879"/>
                    <a:pt x="31" y="2003"/>
                  </a:cubicBezTo>
                  <a:cubicBezTo>
                    <a:pt x="62" y="2126"/>
                    <a:pt x="185" y="2187"/>
                    <a:pt x="277" y="2187"/>
                  </a:cubicBezTo>
                  <a:lnTo>
                    <a:pt x="7548" y="1479"/>
                  </a:lnTo>
                  <a:lnTo>
                    <a:pt x="19255" y="7794"/>
                  </a:lnTo>
                  <a:cubicBezTo>
                    <a:pt x="19425" y="7875"/>
                    <a:pt x="19604" y="7914"/>
                    <a:pt x="19779" y="7914"/>
                  </a:cubicBezTo>
                  <a:cubicBezTo>
                    <a:pt x="20201" y="7914"/>
                    <a:pt x="20599" y="7685"/>
                    <a:pt x="20795" y="7271"/>
                  </a:cubicBezTo>
                  <a:cubicBezTo>
                    <a:pt x="21072" y="6685"/>
                    <a:pt x="20826" y="6008"/>
                    <a:pt x="20271" y="5761"/>
                  </a:cubicBezTo>
                  <a:lnTo>
                    <a:pt x="76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4"/>
            <p:cNvSpPr/>
            <p:nvPr/>
          </p:nvSpPr>
          <p:spPr>
            <a:xfrm>
              <a:off x="5964960" y="1967724"/>
              <a:ext cx="192034" cy="214511"/>
            </a:xfrm>
            <a:custGeom>
              <a:avLst/>
              <a:gdLst/>
              <a:ahLst/>
              <a:cxnLst/>
              <a:rect l="l" t="t" r="r" b="b"/>
              <a:pathLst>
                <a:path w="7117" h="7950" extrusionOk="0">
                  <a:moveTo>
                    <a:pt x="1140" y="1"/>
                  </a:moveTo>
                  <a:lnTo>
                    <a:pt x="1140" y="1"/>
                  </a:lnTo>
                  <a:cubicBezTo>
                    <a:pt x="1140" y="1"/>
                    <a:pt x="0" y="3143"/>
                    <a:pt x="1325" y="5331"/>
                  </a:cubicBezTo>
                  <a:cubicBezTo>
                    <a:pt x="2650" y="7518"/>
                    <a:pt x="5977" y="7949"/>
                    <a:pt x="5977" y="7949"/>
                  </a:cubicBezTo>
                  <a:cubicBezTo>
                    <a:pt x="5977" y="7949"/>
                    <a:pt x="7117" y="4838"/>
                    <a:pt x="5792" y="2619"/>
                  </a:cubicBezTo>
                  <a:cubicBezTo>
                    <a:pt x="4467" y="432"/>
                    <a:pt x="1141" y="1"/>
                    <a:pt x="1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4"/>
            <p:cNvSpPr/>
            <p:nvPr/>
          </p:nvSpPr>
          <p:spPr>
            <a:xfrm>
              <a:off x="5993212" y="1982511"/>
              <a:ext cx="130514" cy="187178"/>
            </a:xfrm>
            <a:custGeom>
              <a:avLst/>
              <a:gdLst/>
              <a:ahLst/>
              <a:cxnLst/>
              <a:rect l="l" t="t" r="r" b="b"/>
              <a:pathLst>
                <a:path w="4837" h="6937" extrusionOk="0">
                  <a:moveTo>
                    <a:pt x="622" y="1"/>
                  </a:moveTo>
                  <a:cubicBezTo>
                    <a:pt x="547" y="1"/>
                    <a:pt x="480" y="73"/>
                    <a:pt x="525" y="161"/>
                  </a:cubicBezTo>
                  <a:cubicBezTo>
                    <a:pt x="648" y="439"/>
                    <a:pt x="709" y="716"/>
                    <a:pt x="863" y="993"/>
                  </a:cubicBezTo>
                  <a:cubicBezTo>
                    <a:pt x="1017" y="1301"/>
                    <a:pt x="1202" y="1579"/>
                    <a:pt x="1356" y="1856"/>
                  </a:cubicBezTo>
                  <a:cubicBezTo>
                    <a:pt x="1510" y="2133"/>
                    <a:pt x="1695" y="2410"/>
                    <a:pt x="1849" y="2657"/>
                  </a:cubicBezTo>
                  <a:lnTo>
                    <a:pt x="1818" y="2657"/>
                  </a:lnTo>
                  <a:cubicBezTo>
                    <a:pt x="1634" y="2626"/>
                    <a:pt x="1449" y="2626"/>
                    <a:pt x="1233" y="2626"/>
                  </a:cubicBezTo>
                  <a:cubicBezTo>
                    <a:pt x="863" y="2595"/>
                    <a:pt x="463" y="2534"/>
                    <a:pt x="93" y="2503"/>
                  </a:cubicBezTo>
                  <a:cubicBezTo>
                    <a:pt x="1" y="2503"/>
                    <a:pt x="32" y="2626"/>
                    <a:pt x="93" y="2626"/>
                  </a:cubicBezTo>
                  <a:cubicBezTo>
                    <a:pt x="494" y="2688"/>
                    <a:pt x="863" y="2780"/>
                    <a:pt x="1233" y="2903"/>
                  </a:cubicBezTo>
                  <a:cubicBezTo>
                    <a:pt x="1418" y="2996"/>
                    <a:pt x="1603" y="3088"/>
                    <a:pt x="1757" y="3150"/>
                  </a:cubicBezTo>
                  <a:cubicBezTo>
                    <a:pt x="1880" y="3181"/>
                    <a:pt x="1973" y="3211"/>
                    <a:pt x="2065" y="3242"/>
                  </a:cubicBezTo>
                  <a:cubicBezTo>
                    <a:pt x="2127" y="3273"/>
                    <a:pt x="2188" y="3273"/>
                    <a:pt x="2250" y="3304"/>
                  </a:cubicBezTo>
                  <a:cubicBezTo>
                    <a:pt x="2281" y="3365"/>
                    <a:pt x="2342" y="3458"/>
                    <a:pt x="2404" y="3550"/>
                  </a:cubicBezTo>
                  <a:cubicBezTo>
                    <a:pt x="2712" y="4043"/>
                    <a:pt x="3020" y="4536"/>
                    <a:pt x="3359" y="5029"/>
                  </a:cubicBezTo>
                  <a:cubicBezTo>
                    <a:pt x="3297" y="5029"/>
                    <a:pt x="3205" y="4998"/>
                    <a:pt x="3143" y="4998"/>
                  </a:cubicBezTo>
                  <a:cubicBezTo>
                    <a:pt x="2928" y="4998"/>
                    <a:pt x="2712" y="4967"/>
                    <a:pt x="2527" y="4967"/>
                  </a:cubicBezTo>
                  <a:cubicBezTo>
                    <a:pt x="2096" y="4967"/>
                    <a:pt x="1695" y="5029"/>
                    <a:pt x="1295" y="5029"/>
                  </a:cubicBezTo>
                  <a:cubicBezTo>
                    <a:pt x="1233" y="5029"/>
                    <a:pt x="1233" y="5152"/>
                    <a:pt x="1295" y="5152"/>
                  </a:cubicBezTo>
                  <a:cubicBezTo>
                    <a:pt x="1695" y="5152"/>
                    <a:pt x="2127" y="5245"/>
                    <a:pt x="2527" y="5337"/>
                  </a:cubicBezTo>
                  <a:cubicBezTo>
                    <a:pt x="2712" y="5399"/>
                    <a:pt x="2928" y="5429"/>
                    <a:pt x="3112" y="5491"/>
                  </a:cubicBezTo>
                  <a:cubicBezTo>
                    <a:pt x="3205" y="5522"/>
                    <a:pt x="3328" y="5553"/>
                    <a:pt x="3420" y="5584"/>
                  </a:cubicBezTo>
                  <a:cubicBezTo>
                    <a:pt x="3544" y="5584"/>
                    <a:pt x="3636" y="5614"/>
                    <a:pt x="3729" y="5645"/>
                  </a:cubicBezTo>
                  <a:cubicBezTo>
                    <a:pt x="3975" y="6046"/>
                    <a:pt x="4252" y="6477"/>
                    <a:pt x="4529" y="6847"/>
                  </a:cubicBezTo>
                  <a:cubicBezTo>
                    <a:pt x="4571" y="6910"/>
                    <a:pt x="4624" y="6937"/>
                    <a:pt x="4672" y="6937"/>
                  </a:cubicBezTo>
                  <a:cubicBezTo>
                    <a:pt x="4764" y="6937"/>
                    <a:pt x="4837" y="6835"/>
                    <a:pt x="4776" y="6693"/>
                  </a:cubicBezTo>
                  <a:cubicBezTo>
                    <a:pt x="4560" y="6292"/>
                    <a:pt x="4345" y="5892"/>
                    <a:pt x="4098" y="5491"/>
                  </a:cubicBezTo>
                  <a:cubicBezTo>
                    <a:pt x="4129" y="5491"/>
                    <a:pt x="4129" y="5460"/>
                    <a:pt x="4129" y="5429"/>
                  </a:cubicBezTo>
                  <a:cubicBezTo>
                    <a:pt x="4283" y="4567"/>
                    <a:pt x="4345" y="3643"/>
                    <a:pt x="4375" y="2749"/>
                  </a:cubicBezTo>
                  <a:cubicBezTo>
                    <a:pt x="4395" y="2651"/>
                    <a:pt x="4302" y="2578"/>
                    <a:pt x="4224" y="2578"/>
                  </a:cubicBezTo>
                  <a:cubicBezTo>
                    <a:pt x="4179" y="2578"/>
                    <a:pt x="4140" y="2601"/>
                    <a:pt x="4129" y="2657"/>
                  </a:cubicBezTo>
                  <a:cubicBezTo>
                    <a:pt x="4067" y="3396"/>
                    <a:pt x="3913" y="4136"/>
                    <a:pt x="3729" y="4844"/>
                  </a:cubicBezTo>
                  <a:cubicBezTo>
                    <a:pt x="3420" y="4320"/>
                    <a:pt x="3143" y="3797"/>
                    <a:pt x="2835" y="3273"/>
                  </a:cubicBezTo>
                  <a:cubicBezTo>
                    <a:pt x="2804" y="3242"/>
                    <a:pt x="2773" y="3181"/>
                    <a:pt x="2773" y="3150"/>
                  </a:cubicBezTo>
                  <a:cubicBezTo>
                    <a:pt x="2773" y="3088"/>
                    <a:pt x="2773" y="3057"/>
                    <a:pt x="2773" y="2996"/>
                  </a:cubicBezTo>
                  <a:cubicBezTo>
                    <a:pt x="2773" y="2903"/>
                    <a:pt x="2773" y="2842"/>
                    <a:pt x="2773" y="2749"/>
                  </a:cubicBezTo>
                  <a:cubicBezTo>
                    <a:pt x="2804" y="2564"/>
                    <a:pt x="2804" y="2380"/>
                    <a:pt x="2804" y="2195"/>
                  </a:cubicBezTo>
                  <a:cubicBezTo>
                    <a:pt x="2804" y="1856"/>
                    <a:pt x="2804" y="1486"/>
                    <a:pt x="2835" y="1147"/>
                  </a:cubicBezTo>
                  <a:cubicBezTo>
                    <a:pt x="2835" y="1109"/>
                    <a:pt x="2800" y="1083"/>
                    <a:pt x="2773" y="1083"/>
                  </a:cubicBezTo>
                  <a:cubicBezTo>
                    <a:pt x="2756" y="1083"/>
                    <a:pt x="2743" y="1093"/>
                    <a:pt x="2743" y="1116"/>
                  </a:cubicBezTo>
                  <a:cubicBezTo>
                    <a:pt x="2681" y="1455"/>
                    <a:pt x="2589" y="1794"/>
                    <a:pt x="2496" y="2133"/>
                  </a:cubicBezTo>
                  <a:cubicBezTo>
                    <a:pt x="2465" y="2256"/>
                    <a:pt x="2435" y="2380"/>
                    <a:pt x="2404" y="2503"/>
                  </a:cubicBezTo>
                  <a:cubicBezTo>
                    <a:pt x="2219" y="2226"/>
                    <a:pt x="2034" y="1917"/>
                    <a:pt x="1849" y="1640"/>
                  </a:cubicBezTo>
                  <a:cubicBezTo>
                    <a:pt x="1664" y="1332"/>
                    <a:pt x="1510" y="1055"/>
                    <a:pt x="1326" y="778"/>
                  </a:cubicBezTo>
                  <a:cubicBezTo>
                    <a:pt x="1141" y="500"/>
                    <a:pt x="894" y="285"/>
                    <a:pt x="709" y="38"/>
                  </a:cubicBezTo>
                  <a:cubicBezTo>
                    <a:pt x="683" y="12"/>
                    <a:pt x="652"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4"/>
            <p:cNvSpPr/>
            <p:nvPr/>
          </p:nvSpPr>
          <p:spPr>
            <a:xfrm>
              <a:off x="6067201" y="2043386"/>
              <a:ext cx="565283" cy="222417"/>
            </a:xfrm>
            <a:custGeom>
              <a:avLst/>
              <a:gdLst/>
              <a:ahLst/>
              <a:cxnLst/>
              <a:rect l="l" t="t" r="r" b="b"/>
              <a:pathLst>
                <a:path w="20950" h="8243" extrusionOk="0">
                  <a:moveTo>
                    <a:pt x="7702" y="0"/>
                  </a:moveTo>
                  <a:lnTo>
                    <a:pt x="216" y="1510"/>
                  </a:lnTo>
                  <a:cubicBezTo>
                    <a:pt x="93" y="1541"/>
                    <a:pt x="1" y="1695"/>
                    <a:pt x="31" y="1818"/>
                  </a:cubicBezTo>
                  <a:cubicBezTo>
                    <a:pt x="58" y="1925"/>
                    <a:pt x="155" y="2009"/>
                    <a:pt x="240" y="2009"/>
                  </a:cubicBezTo>
                  <a:cubicBezTo>
                    <a:pt x="253" y="2009"/>
                    <a:pt x="266" y="2007"/>
                    <a:pt x="278" y="2003"/>
                  </a:cubicBezTo>
                  <a:lnTo>
                    <a:pt x="7579" y="1479"/>
                  </a:lnTo>
                  <a:lnTo>
                    <a:pt x="19101" y="8103"/>
                  </a:lnTo>
                  <a:cubicBezTo>
                    <a:pt x="19272" y="8198"/>
                    <a:pt x="19460" y="8243"/>
                    <a:pt x="19647" y="8243"/>
                  </a:cubicBezTo>
                  <a:cubicBezTo>
                    <a:pt x="20067" y="8243"/>
                    <a:pt x="20480" y="8015"/>
                    <a:pt x="20672" y="7610"/>
                  </a:cubicBezTo>
                  <a:cubicBezTo>
                    <a:pt x="20949" y="7055"/>
                    <a:pt x="20734" y="6377"/>
                    <a:pt x="20148" y="6100"/>
                  </a:cubicBezTo>
                  <a:lnTo>
                    <a:pt x="77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4"/>
            <p:cNvSpPr/>
            <p:nvPr/>
          </p:nvSpPr>
          <p:spPr>
            <a:xfrm>
              <a:off x="6356492" y="2003504"/>
              <a:ext cx="653381" cy="448422"/>
            </a:xfrm>
            <a:custGeom>
              <a:avLst/>
              <a:gdLst/>
              <a:ahLst/>
              <a:cxnLst/>
              <a:rect l="l" t="t" r="r" b="b"/>
              <a:pathLst>
                <a:path w="24215" h="16619" extrusionOk="0">
                  <a:moveTo>
                    <a:pt x="6455" y="1"/>
                  </a:moveTo>
                  <a:cubicBezTo>
                    <a:pt x="6014" y="1"/>
                    <a:pt x="5578" y="139"/>
                    <a:pt x="5238" y="431"/>
                  </a:cubicBezTo>
                  <a:lnTo>
                    <a:pt x="555" y="4436"/>
                  </a:lnTo>
                  <a:cubicBezTo>
                    <a:pt x="93" y="4836"/>
                    <a:pt x="1" y="5545"/>
                    <a:pt x="370" y="6007"/>
                  </a:cubicBezTo>
                  <a:cubicBezTo>
                    <a:pt x="588" y="6305"/>
                    <a:pt x="922" y="6462"/>
                    <a:pt x="1255" y="6462"/>
                  </a:cubicBezTo>
                  <a:cubicBezTo>
                    <a:pt x="1439" y="6462"/>
                    <a:pt x="1623" y="6414"/>
                    <a:pt x="1787" y="6315"/>
                  </a:cubicBezTo>
                  <a:lnTo>
                    <a:pt x="6131" y="3974"/>
                  </a:lnTo>
                  <a:lnTo>
                    <a:pt x="8904" y="5976"/>
                  </a:lnTo>
                  <a:cubicBezTo>
                    <a:pt x="8904" y="5976"/>
                    <a:pt x="12693" y="14017"/>
                    <a:pt x="16790" y="15588"/>
                  </a:cubicBezTo>
                  <a:cubicBezTo>
                    <a:pt x="18305" y="16307"/>
                    <a:pt x="19690" y="16618"/>
                    <a:pt x="20852" y="16618"/>
                  </a:cubicBezTo>
                  <a:cubicBezTo>
                    <a:pt x="22528" y="16618"/>
                    <a:pt x="23742" y="15972"/>
                    <a:pt x="24215" y="14972"/>
                  </a:cubicBezTo>
                  <a:lnTo>
                    <a:pt x="17992" y="5021"/>
                  </a:lnTo>
                  <a:cubicBezTo>
                    <a:pt x="17468" y="4097"/>
                    <a:pt x="16605" y="3419"/>
                    <a:pt x="15620" y="3080"/>
                  </a:cubicBezTo>
                  <a:lnTo>
                    <a:pt x="6809" y="30"/>
                  </a:lnTo>
                  <a:cubicBezTo>
                    <a:pt x="6692" y="11"/>
                    <a:pt x="6573" y="1"/>
                    <a:pt x="6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4"/>
            <p:cNvSpPr/>
            <p:nvPr/>
          </p:nvSpPr>
          <p:spPr>
            <a:xfrm>
              <a:off x="6848620" y="2407476"/>
              <a:ext cx="271012" cy="223496"/>
            </a:xfrm>
            <a:custGeom>
              <a:avLst/>
              <a:gdLst/>
              <a:ahLst/>
              <a:cxnLst/>
              <a:rect l="l" t="t" r="r" b="b"/>
              <a:pathLst>
                <a:path w="10044" h="8283" extrusionOk="0">
                  <a:moveTo>
                    <a:pt x="5977" y="1"/>
                  </a:moveTo>
                  <a:lnTo>
                    <a:pt x="0" y="1788"/>
                  </a:lnTo>
                  <a:lnTo>
                    <a:pt x="1664" y="8196"/>
                  </a:lnTo>
                  <a:cubicBezTo>
                    <a:pt x="1664" y="8196"/>
                    <a:pt x="2232" y="8283"/>
                    <a:pt x="3081" y="8283"/>
                  </a:cubicBezTo>
                  <a:cubicBezTo>
                    <a:pt x="5086" y="8283"/>
                    <a:pt x="8659" y="7797"/>
                    <a:pt x="10043" y="4529"/>
                  </a:cubicBezTo>
                  <a:lnTo>
                    <a:pt x="5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4"/>
            <p:cNvSpPr/>
            <p:nvPr/>
          </p:nvSpPr>
          <p:spPr>
            <a:xfrm>
              <a:off x="6521092" y="2124013"/>
              <a:ext cx="307574" cy="285583"/>
            </a:xfrm>
            <a:custGeom>
              <a:avLst/>
              <a:gdLst/>
              <a:ahLst/>
              <a:cxnLst/>
              <a:rect l="l" t="t" r="r" b="b"/>
              <a:pathLst>
                <a:path w="11399" h="10584" extrusionOk="0">
                  <a:moveTo>
                    <a:pt x="7949" y="1"/>
                  </a:moveTo>
                  <a:lnTo>
                    <a:pt x="2064" y="617"/>
                  </a:lnTo>
                  <a:cubicBezTo>
                    <a:pt x="0" y="3051"/>
                    <a:pt x="493" y="5269"/>
                    <a:pt x="2342" y="5669"/>
                  </a:cubicBezTo>
                  <a:cubicBezTo>
                    <a:pt x="2998" y="6912"/>
                    <a:pt x="3798" y="7459"/>
                    <a:pt x="4821" y="7459"/>
                  </a:cubicBezTo>
                  <a:cubicBezTo>
                    <a:pt x="5143" y="7459"/>
                    <a:pt x="5486" y="7405"/>
                    <a:pt x="5854" y="7302"/>
                  </a:cubicBezTo>
                  <a:lnTo>
                    <a:pt x="5854" y="7302"/>
                  </a:lnTo>
                  <a:cubicBezTo>
                    <a:pt x="4190" y="8750"/>
                    <a:pt x="5515" y="10352"/>
                    <a:pt x="6562" y="10567"/>
                  </a:cubicBezTo>
                  <a:cubicBezTo>
                    <a:pt x="6625" y="10579"/>
                    <a:pt x="6698" y="10584"/>
                    <a:pt x="6779" y="10584"/>
                  </a:cubicBezTo>
                  <a:cubicBezTo>
                    <a:pt x="8051" y="10584"/>
                    <a:pt x="11399" y="9304"/>
                    <a:pt x="11399" y="9304"/>
                  </a:cubicBezTo>
                  <a:lnTo>
                    <a:pt x="79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4"/>
            <p:cNvSpPr/>
            <p:nvPr/>
          </p:nvSpPr>
          <p:spPr>
            <a:xfrm>
              <a:off x="6590305" y="2081622"/>
              <a:ext cx="119505" cy="47570"/>
            </a:xfrm>
            <a:custGeom>
              <a:avLst/>
              <a:gdLst/>
              <a:ahLst/>
              <a:cxnLst/>
              <a:rect l="l" t="t" r="r" b="b"/>
              <a:pathLst>
                <a:path w="4429" h="1763" extrusionOk="0">
                  <a:moveTo>
                    <a:pt x="4274" y="0"/>
                  </a:moveTo>
                  <a:cubicBezTo>
                    <a:pt x="3473" y="0"/>
                    <a:pt x="2734" y="154"/>
                    <a:pt x="1964" y="339"/>
                  </a:cubicBezTo>
                  <a:cubicBezTo>
                    <a:pt x="1563" y="463"/>
                    <a:pt x="1194" y="617"/>
                    <a:pt x="855" y="832"/>
                  </a:cubicBezTo>
                  <a:cubicBezTo>
                    <a:pt x="516" y="1048"/>
                    <a:pt x="270" y="1294"/>
                    <a:pt x="54" y="1633"/>
                  </a:cubicBezTo>
                  <a:cubicBezTo>
                    <a:pt x="1" y="1686"/>
                    <a:pt x="39" y="1763"/>
                    <a:pt x="110" y="1763"/>
                  </a:cubicBezTo>
                  <a:cubicBezTo>
                    <a:pt x="122" y="1763"/>
                    <a:pt x="134" y="1761"/>
                    <a:pt x="146" y="1756"/>
                  </a:cubicBezTo>
                  <a:cubicBezTo>
                    <a:pt x="485" y="1602"/>
                    <a:pt x="824" y="1448"/>
                    <a:pt x="1163" y="1264"/>
                  </a:cubicBezTo>
                  <a:cubicBezTo>
                    <a:pt x="1471" y="1079"/>
                    <a:pt x="1779" y="925"/>
                    <a:pt x="2087" y="771"/>
                  </a:cubicBezTo>
                  <a:cubicBezTo>
                    <a:pt x="2765" y="432"/>
                    <a:pt x="3535" y="278"/>
                    <a:pt x="4274" y="247"/>
                  </a:cubicBezTo>
                  <a:cubicBezTo>
                    <a:pt x="4428" y="247"/>
                    <a:pt x="4428" y="0"/>
                    <a:pt x="4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4"/>
            <p:cNvSpPr/>
            <p:nvPr/>
          </p:nvSpPr>
          <p:spPr>
            <a:xfrm>
              <a:off x="6585853" y="2179734"/>
              <a:ext cx="154448" cy="69939"/>
            </a:xfrm>
            <a:custGeom>
              <a:avLst/>
              <a:gdLst/>
              <a:ahLst/>
              <a:cxnLst/>
              <a:rect l="l" t="t" r="r" b="b"/>
              <a:pathLst>
                <a:path w="5724" h="2592" extrusionOk="0">
                  <a:moveTo>
                    <a:pt x="4390" y="1"/>
                  </a:moveTo>
                  <a:cubicBezTo>
                    <a:pt x="3721" y="1"/>
                    <a:pt x="3055" y="118"/>
                    <a:pt x="2437" y="369"/>
                  </a:cubicBezTo>
                  <a:cubicBezTo>
                    <a:pt x="1944" y="554"/>
                    <a:pt x="1482" y="862"/>
                    <a:pt x="1051" y="1232"/>
                  </a:cubicBezTo>
                  <a:cubicBezTo>
                    <a:pt x="866" y="1386"/>
                    <a:pt x="681" y="1571"/>
                    <a:pt x="496" y="1756"/>
                  </a:cubicBezTo>
                  <a:cubicBezTo>
                    <a:pt x="404" y="1848"/>
                    <a:pt x="342" y="1941"/>
                    <a:pt x="281" y="2064"/>
                  </a:cubicBezTo>
                  <a:cubicBezTo>
                    <a:pt x="188" y="2156"/>
                    <a:pt x="157" y="2341"/>
                    <a:pt x="65" y="2433"/>
                  </a:cubicBezTo>
                  <a:cubicBezTo>
                    <a:pt x="1" y="2498"/>
                    <a:pt x="70" y="2591"/>
                    <a:pt x="149" y="2591"/>
                  </a:cubicBezTo>
                  <a:cubicBezTo>
                    <a:pt x="184" y="2591"/>
                    <a:pt x="221" y="2573"/>
                    <a:pt x="250" y="2526"/>
                  </a:cubicBezTo>
                  <a:cubicBezTo>
                    <a:pt x="311" y="2433"/>
                    <a:pt x="435" y="2341"/>
                    <a:pt x="527" y="2249"/>
                  </a:cubicBezTo>
                  <a:cubicBezTo>
                    <a:pt x="619" y="2156"/>
                    <a:pt x="712" y="2095"/>
                    <a:pt x="804" y="2002"/>
                  </a:cubicBezTo>
                  <a:cubicBezTo>
                    <a:pt x="989" y="1817"/>
                    <a:pt x="1143" y="1663"/>
                    <a:pt x="1359" y="1540"/>
                  </a:cubicBezTo>
                  <a:cubicBezTo>
                    <a:pt x="1728" y="1232"/>
                    <a:pt x="2191" y="1016"/>
                    <a:pt x="2622" y="831"/>
                  </a:cubicBezTo>
                  <a:cubicBezTo>
                    <a:pt x="3370" y="507"/>
                    <a:pt x="4159" y="304"/>
                    <a:pt x="4973" y="304"/>
                  </a:cubicBezTo>
                  <a:cubicBezTo>
                    <a:pt x="5163" y="304"/>
                    <a:pt x="5355" y="315"/>
                    <a:pt x="5549" y="339"/>
                  </a:cubicBezTo>
                  <a:cubicBezTo>
                    <a:pt x="5559" y="341"/>
                    <a:pt x="5568" y="342"/>
                    <a:pt x="5578" y="342"/>
                  </a:cubicBezTo>
                  <a:cubicBezTo>
                    <a:pt x="5706" y="342"/>
                    <a:pt x="5723" y="152"/>
                    <a:pt x="5579" y="123"/>
                  </a:cubicBezTo>
                  <a:cubicBezTo>
                    <a:pt x="5188" y="42"/>
                    <a:pt x="478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4"/>
            <p:cNvSpPr/>
            <p:nvPr/>
          </p:nvSpPr>
          <p:spPr>
            <a:xfrm>
              <a:off x="6672390" y="2272828"/>
              <a:ext cx="86479" cy="30112"/>
            </a:xfrm>
            <a:custGeom>
              <a:avLst/>
              <a:gdLst/>
              <a:ahLst/>
              <a:cxnLst/>
              <a:rect l="l" t="t" r="r" b="b"/>
              <a:pathLst>
                <a:path w="3205" h="1116" extrusionOk="0">
                  <a:moveTo>
                    <a:pt x="3019" y="0"/>
                  </a:moveTo>
                  <a:cubicBezTo>
                    <a:pt x="2496" y="62"/>
                    <a:pt x="1972" y="123"/>
                    <a:pt x="1448" y="247"/>
                  </a:cubicBezTo>
                  <a:cubicBezTo>
                    <a:pt x="1171" y="277"/>
                    <a:pt x="924" y="339"/>
                    <a:pt x="709" y="493"/>
                  </a:cubicBezTo>
                  <a:cubicBezTo>
                    <a:pt x="586" y="555"/>
                    <a:pt x="462" y="616"/>
                    <a:pt x="339" y="709"/>
                  </a:cubicBezTo>
                  <a:cubicBezTo>
                    <a:pt x="247" y="770"/>
                    <a:pt x="123" y="832"/>
                    <a:pt x="62" y="955"/>
                  </a:cubicBezTo>
                  <a:cubicBezTo>
                    <a:pt x="0" y="1017"/>
                    <a:pt x="31" y="1109"/>
                    <a:pt x="123" y="1109"/>
                  </a:cubicBezTo>
                  <a:cubicBezTo>
                    <a:pt x="157" y="1113"/>
                    <a:pt x="191" y="1115"/>
                    <a:pt x="224" y="1115"/>
                  </a:cubicBezTo>
                  <a:cubicBezTo>
                    <a:pt x="437" y="1115"/>
                    <a:pt x="646" y="1039"/>
                    <a:pt x="832" y="986"/>
                  </a:cubicBezTo>
                  <a:cubicBezTo>
                    <a:pt x="1078" y="924"/>
                    <a:pt x="1325" y="801"/>
                    <a:pt x="1571" y="709"/>
                  </a:cubicBezTo>
                  <a:cubicBezTo>
                    <a:pt x="2033" y="524"/>
                    <a:pt x="2557" y="339"/>
                    <a:pt x="3050" y="247"/>
                  </a:cubicBezTo>
                  <a:cubicBezTo>
                    <a:pt x="3204" y="216"/>
                    <a:pt x="3173" y="0"/>
                    <a:pt x="3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4"/>
            <p:cNvSpPr/>
            <p:nvPr/>
          </p:nvSpPr>
          <p:spPr>
            <a:xfrm>
              <a:off x="6781134" y="2386213"/>
              <a:ext cx="173066" cy="84266"/>
            </a:xfrm>
            <a:custGeom>
              <a:avLst/>
              <a:gdLst/>
              <a:ahLst/>
              <a:cxnLst/>
              <a:rect l="l" t="t" r="r" b="b"/>
              <a:pathLst>
                <a:path w="6414" h="3123" extrusionOk="0">
                  <a:moveTo>
                    <a:pt x="712" y="0"/>
                  </a:moveTo>
                  <a:cubicBezTo>
                    <a:pt x="523" y="0"/>
                    <a:pt x="334" y="44"/>
                    <a:pt x="160" y="142"/>
                  </a:cubicBezTo>
                  <a:cubicBezTo>
                    <a:pt x="1" y="221"/>
                    <a:pt x="93" y="438"/>
                    <a:pt x="259" y="438"/>
                  </a:cubicBezTo>
                  <a:cubicBezTo>
                    <a:pt x="286" y="438"/>
                    <a:pt x="315" y="432"/>
                    <a:pt x="345" y="419"/>
                  </a:cubicBezTo>
                  <a:cubicBezTo>
                    <a:pt x="437" y="380"/>
                    <a:pt x="526" y="362"/>
                    <a:pt x="614" y="362"/>
                  </a:cubicBezTo>
                  <a:cubicBezTo>
                    <a:pt x="1144" y="362"/>
                    <a:pt x="1590" y="1008"/>
                    <a:pt x="1854" y="1405"/>
                  </a:cubicBezTo>
                  <a:cubicBezTo>
                    <a:pt x="2193" y="1898"/>
                    <a:pt x="2563" y="2329"/>
                    <a:pt x="3087" y="2637"/>
                  </a:cubicBezTo>
                  <a:cubicBezTo>
                    <a:pt x="3580" y="2915"/>
                    <a:pt x="4134" y="3069"/>
                    <a:pt x="4689" y="3099"/>
                  </a:cubicBezTo>
                  <a:cubicBezTo>
                    <a:pt x="4827" y="3115"/>
                    <a:pt x="4966" y="3122"/>
                    <a:pt x="5104" y="3122"/>
                  </a:cubicBezTo>
                  <a:cubicBezTo>
                    <a:pt x="5243" y="3122"/>
                    <a:pt x="5382" y="3115"/>
                    <a:pt x="5520" y="3099"/>
                  </a:cubicBezTo>
                  <a:cubicBezTo>
                    <a:pt x="5798" y="3038"/>
                    <a:pt x="6167" y="3007"/>
                    <a:pt x="6321" y="2730"/>
                  </a:cubicBezTo>
                  <a:cubicBezTo>
                    <a:pt x="6414" y="2545"/>
                    <a:pt x="6352" y="2298"/>
                    <a:pt x="6136" y="2268"/>
                  </a:cubicBezTo>
                  <a:cubicBezTo>
                    <a:pt x="6089" y="2252"/>
                    <a:pt x="6040" y="2245"/>
                    <a:pt x="5991" y="2245"/>
                  </a:cubicBezTo>
                  <a:cubicBezTo>
                    <a:pt x="5753" y="2245"/>
                    <a:pt x="5498" y="2401"/>
                    <a:pt x="5243" y="2452"/>
                  </a:cubicBezTo>
                  <a:cubicBezTo>
                    <a:pt x="5069" y="2474"/>
                    <a:pt x="4879" y="2496"/>
                    <a:pt x="4696" y="2496"/>
                  </a:cubicBezTo>
                  <a:cubicBezTo>
                    <a:pt x="4620" y="2496"/>
                    <a:pt x="4545" y="2492"/>
                    <a:pt x="4473" y="2483"/>
                  </a:cubicBezTo>
                  <a:cubicBezTo>
                    <a:pt x="3918" y="2452"/>
                    <a:pt x="3395" y="2237"/>
                    <a:pt x="2963" y="1867"/>
                  </a:cubicBezTo>
                  <a:cubicBezTo>
                    <a:pt x="2440" y="1467"/>
                    <a:pt x="2193" y="789"/>
                    <a:pt x="1669" y="388"/>
                  </a:cubicBezTo>
                  <a:cubicBezTo>
                    <a:pt x="1410" y="149"/>
                    <a:pt x="1060"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4"/>
            <p:cNvSpPr/>
            <p:nvPr/>
          </p:nvSpPr>
          <p:spPr>
            <a:xfrm>
              <a:off x="7257233" y="2682304"/>
              <a:ext cx="473651" cy="666441"/>
            </a:xfrm>
            <a:custGeom>
              <a:avLst/>
              <a:gdLst/>
              <a:ahLst/>
              <a:cxnLst/>
              <a:rect l="l" t="t" r="r" b="b"/>
              <a:pathLst>
                <a:path w="17554" h="24699" extrusionOk="0">
                  <a:moveTo>
                    <a:pt x="340" y="0"/>
                  </a:moveTo>
                  <a:cubicBezTo>
                    <a:pt x="164" y="0"/>
                    <a:pt x="1" y="152"/>
                    <a:pt x="45" y="352"/>
                  </a:cubicBezTo>
                  <a:cubicBezTo>
                    <a:pt x="138" y="845"/>
                    <a:pt x="446" y="1245"/>
                    <a:pt x="692" y="1677"/>
                  </a:cubicBezTo>
                  <a:cubicBezTo>
                    <a:pt x="939" y="2077"/>
                    <a:pt x="1185" y="2508"/>
                    <a:pt x="1431" y="2940"/>
                  </a:cubicBezTo>
                  <a:cubicBezTo>
                    <a:pt x="1924" y="3771"/>
                    <a:pt x="2417" y="4572"/>
                    <a:pt x="2941" y="5404"/>
                  </a:cubicBezTo>
                  <a:cubicBezTo>
                    <a:pt x="3958" y="7037"/>
                    <a:pt x="5005" y="8670"/>
                    <a:pt x="6083" y="10303"/>
                  </a:cubicBezTo>
                  <a:cubicBezTo>
                    <a:pt x="8271" y="13507"/>
                    <a:pt x="10550" y="16649"/>
                    <a:pt x="12984" y="19668"/>
                  </a:cubicBezTo>
                  <a:cubicBezTo>
                    <a:pt x="14370" y="21393"/>
                    <a:pt x="15818" y="22995"/>
                    <a:pt x="17297" y="24659"/>
                  </a:cubicBezTo>
                  <a:cubicBezTo>
                    <a:pt x="17318" y="24687"/>
                    <a:pt x="17344" y="24699"/>
                    <a:pt x="17371" y="24699"/>
                  </a:cubicBezTo>
                  <a:cubicBezTo>
                    <a:pt x="17460" y="24699"/>
                    <a:pt x="17553" y="24562"/>
                    <a:pt x="17482" y="24443"/>
                  </a:cubicBezTo>
                  <a:cubicBezTo>
                    <a:pt x="16250" y="22964"/>
                    <a:pt x="15079" y="21393"/>
                    <a:pt x="13939" y="19853"/>
                  </a:cubicBezTo>
                  <a:cubicBezTo>
                    <a:pt x="13261" y="18959"/>
                    <a:pt x="12584" y="18066"/>
                    <a:pt x="11906" y="17142"/>
                  </a:cubicBezTo>
                  <a:lnTo>
                    <a:pt x="11906" y="17142"/>
                  </a:lnTo>
                  <a:cubicBezTo>
                    <a:pt x="11998" y="17203"/>
                    <a:pt x="12121" y="17234"/>
                    <a:pt x="12245" y="17296"/>
                  </a:cubicBezTo>
                  <a:cubicBezTo>
                    <a:pt x="12738" y="17481"/>
                    <a:pt x="13231" y="17696"/>
                    <a:pt x="13723" y="17912"/>
                  </a:cubicBezTo>
                  <a:cubicBezTo>
                    <a:pt x="14709" y="18343"/>
                    <a:pt x="15695" y="18805"/>
                    <a:pt x="16588" y="19391"/>
                  </a:cubicBezTo>
                  <a:cubicBezTo>
                    <a:pt x="16617" y="19405"/>
                    <a:pt x="16644" y="19411"/>
                    <a:pt x="16670" y="19411"/>
                  </a:cubicBezTo>
                  <a:cubicBezTo>
                    <a:pt x="16812" y="19411"/>
                    <a:pt x="16899" y="19218"/>
                    <a:pt x="16743" y="19113"/>
                  </a:cubicBezTo>
                  <a:cubicBezTo>
                    <a:pt x="15849" y="18497"/>
                    <a:pt x="14956" y="17881"/>
                    <a:pt x="14001" y="17357"/>
                  </a:cubicBezTo>
                  <a:cubicBezTo>
                    <a:pt x="13508" y="17111"/>
                    <a:pt x="13046" y="16864"/>
                    <a:pt x="12553" y="16649"/>
                  </a:cubicBezTo>
                  <a:cubicBezTo>
                    <a:pt x="12306" y="16556"/>
                    <a:pt x="12060" y="16433"/>
                    <a:pt x="11813" y="16341"/>
                  </a:cubicBezTo>
                  <a:cubicBezTo>
                    <a:pt x="11629" y="16279"/>
                    <a:pt x="11382" y="16125"/>
                    <a:pt x="11136" y="16125"/>
                  </a:cubicBezTo>
                  <a:cubicBezTo>
                    <a:pt x="10920" y="15817"/>
                    <a:pt x="10674" y="15509"/>
                    <a:pt x="10458" y="15201"/>
                  </a:cubicBezTo>
                  <a:cubicBezTo>
                    <a:pt x="8178" y="12089"/>
                    <a:pt x="6022" y="8885"/>
                    <a:pt x="3988" y="5620"/>
                  </a:cubicBezTo>
                  <a:cubicBezTo>
                    <a:pt x="3403" y="4696"/>
                    <a:pt x="2818" y="3771"/>
                    <a:pt x="2263" y="2847"/>
                  </a:cubicBezTo>
                  <a:cubicBezTo>
                    <a:pt x="2017" y="2385"/>
                    <a:pt x="1740" y="1954"/>
                    <a:pt x="1462" y="1492"/>
                  </a:cubicBezTo>
                  <a:cubicBezTo>
                    <a:pt x="1185" y="999"/>
                    <a:pt x="939" y="475"/>
                    <a:pt x="538" y="75"/>
                  </a:cubicBezTo>
                  <a:cubicBezTo>
                    <a:pt x="478" y="23"/>
                    <a:pt x="408" y="0"/>
                    <a:pt x="3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4"/>
            <p:cNvSpPr/>
            <p:nvPr/>
          </p:nvSpPr>
          <p:spPr>
            <a:xfrm>
              <a:off x="6856364" y="2885572"/>
              <a:ext cx="579125" cy="696877"/>
            </a:xfrm>
            <a:custGeom>
              <a:avLst/>
              <a:gdLst/>
              <a:ahLst/>
              <a:cxnLst/>
              <a:rect l="l" t="t" r="r" b="b"/>
              <a:pathLst>
                <a:path w="21463" h="25827" extrusionOk="0">
                  <a:moveTo>
                    <a:pt x="124" y="0"/>
                  </a:moveTo>
                  <a:cubicBezTo>
                    <a:pt x="62" y="0"/>
                    <a:pt x="1" y="69"/>
                    <a:pt x="21" y="151"/>
                  </a:cubicBezTo>
                  <a:cubicBezTo>
                    <a:pt x="1562" y="4433"/>
                    <a:pt x="3472" y="8592"/>
                    <a:pt x="5813" y="12505"/>
                  </a:cubicBezTo>
                  <a:cubicBezTo>
                    <a:pt x="6984" y="14476"/>
                    <a:pt x="8278" y="16356"/>
                    <a:pt x="9664" y="18204"/>
                  </a:cubicBezTo>
                  <a:cubicBezTo>
                    <a:pt x="11019" y="20022"/>
                    <a:pt x="12467" y="21778"/>
                    <a:pt x="14254" y="23195"/>
                  </a:cubicBezTo>
                  <a:cubicBezTo>
                    <a:pt x="16056" y="24648"/>
                    <a:pt x="18323" y="25826"/>
                    <a:pt x="20669" y="25826"/>
                  </a:cubicBezTo>
                  <a:cubicBezTo>
                    <a:pt x="20810" y="25826"/>
                    <a:pt x="20952" y="25822"/>
                    <a:pt x="21093" y="25813"/>
                  </a:cubicBezTo>
                  <a:cubicBezTo>
                    <a:pt x="21432" y="25783"/>
                    <a:pt x="21463" y="25320"/>
                    <a:pt x="21124" y="25290"/>
                  </a:cubicBezTo>
                  <a:cubicBezTo>
                    <a:pt x="18937" y="25043"/>
                    <a:pt x="16934" y="24242"/>
                    <a:pt x="15148" y="22917"/>
                  </a:cubicBezTo>
                  <a:cubicBezTo>
                    <a:pt x="13392" y="21624"/>
                    <a:pt x="11913" y="19898"/>
                    <a:pt x="10588" y="18142"/>
                  </a:cubicBezTo>
                  <a:cubicBezTo>
                    <a:pt x="8247" y="15154"/>
                    <a:pt x="6152" y="11950"/>
                    <a:pt x="4304" y="8623"/>
                  </a:cubicBezTo>
                  <a:cubicBezTo>
                    <a:pt x="4796" y="8531"/>
                    <a:pt x="5259" y="8346"/>
                    <a:pt x="5721" y="8222"/>
                  </a:cubicBezTo>
                  <a:cubicBezTo>
                    <a:pt x="6244" y="8068"/>
                    <a:pt x="6737" y="7884"/>
                    <a:pt x="7261" y="7699"/>
                  </a:cubicBezTo>
                  <a:cubicBezTo>
                    <a:pt x="8308" y="7329"/>
                    <a:pt x="9325" y="6929"/>
                    <a:pt x="10342" y="6466"/>
                  </a:cubicBezTo>
                  <a:cubicBezTo>
                    <a:pt x="12375" y="5573"/>
                    <a:pt x="14285" y="4495"/>
                    <a:pt x="16133" y="3262"/>
                  </a:cubicBezTo>
                  <a:cubicBezTo>
                    <a:pt x="17150" y="2585"/>
                    <a:pt x="18136" y="1845"/>
                    <a:pt x="19122" y="1106"/>
                  </a:cubicBezTo>
                  <a:cubicBezTo>
                    <a:pt x="19271" y="956"/>
                    <a:pt x="19118" y="686"/>
                    <a:pt x="18940" y="686"/>
                  </a:cubicBezTo>
                  <a:cubicBezTo>
                    <a:pt x="18898" y="686"/>
                    <a:pt x="18855" y="701"/>
                    <a:pt x="18814" y="736"/>
                  </a:cubicBezTo>
                  <a:cubicBezTo>
                    <a:pt x="15394" y="3324"/>
                    <a:pt x="11482" y="5357"/>
                    <a:pt x="7446" y="6836"/>
                  </a:cubicBezTo>
                  <a:cubicBezTo>
                    <a:pt x="6860" y="7052"/>
                    <a:pt x="6275" y="7237"/>
                    <a:pt x="5690" y="7421"/>
                  </a:cubicBezTo>
                  <a:cubicBezTo>
                    <a:pt x="5104" y="7606"/>
                    <a:pt x="4519" y="7730"/>
                    <a:pt x="3934" y="7945"/>
                  </a:cubicBezTo>
                  <a:cubicBezTo>
                    <a:pt x="3749" y="7606"/>
                    <a:pt x="3564" y="7267"/>
                    <a:pt x="3379" y="6929"/>
                  </a:cubicBezTo>
                  <a:cubicBezTo>
                    <a:pt x="2209" y="4680"/>
                    <a:pt x="1130" y="2400"/>
                    <a:pt x="206" y="59"/>
                  </a:cubicBezTo>
                  <a:cubicBezTo>
                    <a:pt x="186" y="17"/>
                    <a:pt x="155" y="0"/>
                    <a:pt x="1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4"/>
            <p:cNvSpPr/>
            <p:nvPr/>
          </p:nvSpPr>
          <p:spPr>
            <a:xfrm>
              <a:off x="6935912" y="2903975"/>
              <a:ext cx="70667" cy="99646"/>
            </a:xfrm>
            <a:custGeom>
              <a:avLst/>
              <a:gdLst/>
              <a:ahLst/>
              <a:cxnLst/>
              <a:rect l="l" t="t" r="r" b="b"/>
              <a:pathLst>
                <a:path w="2619" h="3693" extrusionOk="0">
                  <a:moveTo>
                    <a:pt x="805" y="1"/>
                  </a:moveTo>
                  <a:cubicBezTo>
                    <a:pt x="715" y="1"/>
                    <a:pt x="629" y="41"/>
                    <a:pt x="555" y="116"/>
                  </a:cubicBezTo>
                  <a:cubicBezTo>
                    <a:pt x="462" y="116"/>
                    <a:pt x="370" y="178"/>
                    <a:pt x="339" y="301"/>
                  </a:cubicBezTo>
                  <a:cubicBezTo>
                    <a:pt x="0" y="1317"/>
                    <a:pt x="308" y="2488"/>
                    <a:pt x="1078" y="3258"/>
                  </a:cubicBezTo>
                  <a:cubicBezTo>
                    <a:pt x="1294" y="3474"/>
                    <a:pt x="1540" y="3690"/>
                    <a:pt x="1848" y="3690"/>
                  </a:cubicBezTo>
                  <a:cubicBezTo>
                    <a:pt x="1869" y="3691"/>
                    <a:pt x="1890" y="3692"/>
                    <a:pt x="1911" y="3692"/>
                  </a:cubicBezTo>
                  <a:cubicBezTo>
                    <a:pt x="2249" y="3692"/>
                    <a:pt x="2499" y="3456"/>
                    <a:pt x="2557" y="3166"/>
                  </a:cubicBezTo>
                  <a:cubicBezTo>
                    <a:pt x="2619" y="2889"/>
                    <a:pt x="2557" y="2580"/>
                    <a:pt x="2526" y="2303"/>
                  </a:cubicBezTo>
                  <a:cubicBezTo>
                    <a:pt x="2465" y="2026"/>
                    <a:pt x="2372" y="1749"/>
                    <a:pt x="2249" y="1502"/>
                  </a:cubicBezTo>
                  <a:cubicBezTo>
                    <a:pt x="1972" y="886"/>
                    <a:pt x="1540" y="393"/>
                    <a:pt x="986" y="54"/>
                  </a:cubicBezTo>
                  <a:cubicBezTo>
                    <a:pt x="925" y="18"/>
                    <a:pt x="864" y="1"/>
                    <a:pt x="8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4"/>
            <p:cNvSpPr/>
            <p:nvPr/>
          </p:nvSpPr>
          <p:spPr>
            <a:xfrm>
              <a:off x="5088775" y="2885464"/>
              <a:ext cx="799707" cy="949190"/>
            </a:xfrm>
            <a:custGeom>
              <a:avLst/>
              <a:gdLst/>
              <a:ahLst/>
              <a:cxnLst/>
              <a:rect l="l" t="t" r="r" b="b"/>
              <a:pathLst>
                <a:path w="29638" h="35178" extrusionOk="0">
                  <a:moveTo>
                    <a:pt x="12971" y="1"/>
                  </a:moveTo>
                  <a:cubicBezTo>
                    <a:pt x="4037" y="1449"/>
                    <a:pt x="1" y="8103"/>
                    <a:pt x="1" y="8103"/>
                  </a:cubicBezTo>
                  <a:cubicBezTo>
                    <a:pt x="4872" y="25543"/>
                    <a:pt x="20723" y="35177"/>
                    <a:pt x="26706" y="35177"/>
                  </a:cubicBezTo>
                  <a:cubicBezTo>
                    <a:pt x="27572" y="35177"/>
                    <a:pt x="28231" y="34975"/>
                    <a:pt x="28621" y="34567"/>
                  </a:cubicBezTo>
                  <a:cubicBezTo>
                    <a:pt x="28621" y="34567"/>
                    <a:pt x="29391" y="21104"/>
                    <a:pt x="29514" y="20642"/>
                  </a:cubicBezTo>
                  <a:cubicBezTo>
                    <a:pt x="29637" y="20180"/>
                    <a:pt x="12971" y="1"/>
                    <a:pt x="129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4"/>
            <p:cNvSpPr/>
            <p:nvPr/>
          </p:nvSpPr>
          <p:spPr>
            <a:xfrm>
              <a:off x="5088775" y="2885464"/>
              <a:ext cx="349990" cy="221904"/>
            </a:xfrm>
            <a:custGeom>
              <a:avLst/>
              <a:gdLst/>
              <a:ahLst/>
              <a:cxnLst/>
              <a:rect l="l" t="t" r="r" b="b"/>
              <a:pathLst>
                <a:path w="12971" h="8224" extrusionOk="0">
                  <a:moveTo>
                    <a:pt x="12971" y="1"/>
                  </a:moveTo>
                  <a:lnTo>
                    <a:pt x="12971" y="1"/>
                  </a:lnTo>
                  <a:cubicBezTo>
                    <a:pt x="4129" y="1141"/>
                    <a:pt x="1" y="8103"/>
                    <a:pt x="1" y="8103"/>
                  </a:cubicBezTo>
                  <a:cubicBezTo>
                    <a:pt x="487" y="8184"/>
                    <a:pt x="994" y="8223"/>
                    <a:pt x="1513" y="8223"/>
                  </a:cubicBezTo>
                  <a:cubicBezTo>
                    <a:pt x="6152" y="8223"/>
                    <a:pt x="11779" y="5072"/>
                    <a:pt x="12971" y="1"/>
                  </a:cubicBez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4"/>
            <p:cNvSpPr/>
            <p:nvPr/>
          </p:nvSpPr>
          <p:spPr>
            <a:xfrm>
              <a:off x="5217622" y="2710070"/>
              <a:ext cx="221149" cy="351663"/>
            </a:xfrm>
            <a:custGeom>
              <a:avLst/>
              <a:gdLst/>
              <a:ahLst/>
              <a:cxnLst/>
              <a:rect l="l" t="t" r="r" b="b"/>
              <a:pathLst>
                <a:path w="8196" h="13033" extrusionOk="0">
                  <a:moveTo>
                    <a:pt x="6470" y="1"/>
                  </a:moveTo>
                  <a:lnTo>
                    <a:pt x="371" y="678"/>
                  </a:lnTo>
                  <a:cubicBezTo>
                    <a:pt x="93" y="3667"/>
                    <a:pt x="1" y="6809"/>
                    <a:pt x="32" y="9705"/>
                  </a:cubicBezTo>
                  <a:cubicBezTo>
                    <a:pt x="32" y="10876"/>
                    <a:pt x="63" y="11985"/>
                    <a:pt x="124" y="13032"/>
                  </a:cubicBezTo>
                  <a:cubicBezTo>
                    <a:pt x="4191" y="12724"/>
                    <a:pt x="7179" y="8257"/>
                    <a:pt x="8196" y="6501"/>
                  </a:cubicBezTo>
                  <a:lnTo>
                    <a:pt x="8072" y="6008"/>
                  </a:lnTo>
                  <a:lnTo>
                    <a:pt x="6470" y="1"/>
                  </a:lnTo>
                  <a:close/>
                </a:path>
              </a:pathLst>
            </a:custGeom>
            <a:solidFill>
              <a:srgbClr val="AC6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4"/>
            <p:cNvSpPr/>
            <p:nvPr/>
          </p:nvSpPr>
          <p:spPr>
            <a:xfrm>
              <a:off x="5623294" y="2382543"/>
              <a:ext cx="230296" cy="138852"/>
            </a:xfrm>
            <a:custGeom>
              <a:avLst/>
              <a:gdLst/>
              <a:ahLst/>
              <a:cxnLst/>
              <a:rect l="l" t="t" r="r" b="b"/>
              <a:pathLst>
                <a:path w="8535" h="5146" extrusionOk="0">
                  <a:moveTo>
                    <a:pt x="93" y="1"/>
                  </a:moveTo>
                  <a:lnTo>
                    <a:pt x="1" y="5145"/>
                  </a:lnTo>
                  <a:lnTo>
                    <a:pt x="1" y="5145"/>
                  </a:lnTo>
                  <a:lnTo>
                    <a:pt x="7394" y="3174"/>
                  </a:lnTo>
                  <a:cubicBezTo>
                    <a:pt x="8103" y="2989"/>
                    <a:pt x="8534" y="2280"/>
                    <a:pt x="8380" y="1572"/>
                  </a:cubicBezTo>
                  <a:cubicBezTo>
                    <a:pt x="8257" y="986"/>
                    <a:pt x="7764" y="555"/>
                    <a:pt x="7148" y="524"/>
                  </a:cubicBezTo>
                  <a:lnTo>
                    <a:pt x="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4"/>
            <p:cNvSpPr/>
            <p:nvPr/>
          </p:nvSpPr>
          <p:spPr>
            <a:xfrm>
              <a:off x="5235080" y="2409986"/>
              <a:ext cx="398208" cy="323574"/>
            </a:xfrm>
            <a:custGeom>
              <a:avLst/>
              <a:gdLst/>
              <a:ahLst/>
              <a:cxnLst/>
              <a:rect l="l" t="t" r="r" b="b"/>
              <a:pathLst>
                <a:path w="14758" h="11992" extrusionOk="0">
                  <a:moveTo>
                    <a:pt x="5546" y="0"/>
                  </a:moveTo>
                  <a:lnTo>
                    <a:pt x="1" y="9427"/>
                  </a:lnTo>
                  <a:cubicBezTo>
                    <a:pt x="1726" y="11214"/>
                    <a:pt x="3277" y="11991"/>
                    <a:pt x="4799" y="11991"/>
                  </a:cubicBezTo>
                  <a:cubicBezTo>
                    <a:pt x="7843" y="11991"/>
                    <a:pt x="10773" y="8883"/>
                    <a:pt x="14757" y="4529"/>
                  </a:cubicBezTo>
                  <a:lnTo>
                    <a:pt x="5546" y="0"/>
                  </a:ln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4"/>
            <p:cNvSpPr/>
            <p:nvPr/>
          </p:nvSpPr>
          <p:spPr>
            <a:xfrm>
              <a:off x="5656564" y="2180544"/>
              <a:ext cx="300099" cy="596043"/>
            </a:xfrm>
            <a:custGeom>
              <a:avLst/>
              <a:gdLst/>
              <a:ahLst/>
              <a:cxnLst/>
              <a:rect l="l" t="t" r="r" b="b"/>
              <a:pathLst>
                <a:path w="11122" h="22090" fill="none" extrusionOk="0">
                  <a:moveTo>
                    <a:pt x="1972" y="21689"/>
                  </a:moveTo>
                  <a:lnTo>
                    <a:pt x="1972" y="21689"/>
                  </a:lnTo>
                  <a:cubicBezTo>
                    <a:pt x="709" y="21257"/>
                    <a:pt x="0" y="19871"/>
                    <a:pt x="431" y="18608"/>
                  </a:cubicBezTo>
                  <a:lnTo>
                    <a:pt x="6469" y="1"/>
                  </a:lnTo>
                  <a:lnTo>
                    <a:pt x="11121" y="1510"/>
                  </a:lnTo>
                  <a:lnTo>
                    <a:pt x="5052" y="20118"/>
                  </a:lnTo>
                  <a:cubicBezTo>
                    <a:pt x="4652" y="21411"/>
                    <a:pt x="3266" y="22089"/>
                    <a:pt x="1972" y="21689"/>
                  </a:cubicBezTo>
                  <a:close/>
                </a:path>
              </a:pathLst>
            </a:custGeom>
            <a:noFill/>
            <a:ln w="10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4"/>
            <p:cNvSpPr/>
            <p:nvPr/>
          </p:nvSpPr>
          <p:spPr>
            <a:xfrm>
              <a:off x="5688972" y="2543824"/>
              <a:ext cx="133024" cy="195650"/>
            </a:xfrm>
            <a:custGeom>
              <a:avLst/>
              <a:gdLst/>
              <a:ahLst/>
              <a:cxnLst/>
              <a:rect l="l" t="t" r="r" b="b"/>
              <a:pathLst>
                <a:path w="4930" h="7251" extrusionOk="0">
                  <a:moveTo>
                    <a:pt x="4930" y="0"/>
                  </a:moveTo>
                  <a:lnTo>
                    <a:pt x="1325" y="2095"/>
                  </a:lnTo>
                  <a:lnTo>
                    <a:pt x="216" y="5422"/>
                  </a:lnTo>
                  <a:cubicBezTo>
                    <a:pt x="0" y="6162"/>
                    <a:pt x="401" y="6932"/>
                    <a:pt x="1110" y="7178"/>
                  </a:cubicBezTo>
                  <a:cubicBezTo>
                    <a:pt x="1257" y="7228"/>
                    <a:pt x="1408" y="7251"/>
                    <a:pt x="1555" y="7251"/>
                  </a:cubicBezTo>
                  <a:cubicBezTo>
                    <a:pt x="2146" y="7251"/>
                    <a:pt x="2693" y="6876"/>
                    <a:pt x="2866" y="6285"/>
                  </a:cubicBezTo>
                  <a:lnTo>
                    <a:pt x="49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4"/>
            <p:cNvSpPr/>
            <p:nvPr/>
          </p:nvSpPr>
          <p:spPr>
            <a:xfrm>
              <a:off x="5807834" y="2172233"/>
              <a:ext cx="172094" cy="56555"/>
            </a:xfrm>
            <a:custGeom>
              <a:avLst/>
              <a:gdLst/>
              <a:ahLst/>
              <a:cxnLst/>
              <a:rect l="l" t="t" r="r" b="b"/>
              <a:pathLst>
                <a:path w="6378" h="2096" fill="none" extrusionOk="0">
                  <a:moveTo>
                    <a:pt x="1" y="0"/>
                  </a:moveTo>
                  <a:lnTo>
                    <a:pt x="6378" y="2095"/>
                  </a:lnTo>
                </a:path>
              </a:pathLst>
            </a:custGeom>
            <a:noFill/>
            <a:ln w="10000" cap="rnd" cmpd="sng">
              <a:solidFill>
                <a:srgbClr val="DBDBD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4"/>
            <p:cNvSpPr/>
            <p:nvPr/>
          </p:nvSpPr>
          <p:spPr>
            <a:xfrm>
              <a:off x="5235080" y="2247463"/>
              <a:ext cx="647580" cy="458190"/>
            </a:xfrm>
            <a:custGeom>
              <a:avLst/>
              <a:gdLst/>
              <a:ahLst/>
              <a:cxnLst/>
              <a:rect l="l" t="t" r="r" b="b"/>
              <a:pathLst>
                <a:path w="24000" h="16981" extrusionOk="0">
                  <a:moveTo>
                    <a:pt x="17456" y="0"/>
                  </a:moveTo>
                  <a:cubicBezTo>
                    <a:pt x="17316" y="0"/>
                    <a:pt x="17176" y="16"/>
                    <a:pt x="17037" y="47"/>
                  </a:cubicBezTo>
                  <a:lnTo>
                    <a:pt x="8288" y="3312"/>
                  </a:lnTo>
                  <a:cubicBezTo>
                    <a:pt x="7302" y="3682"/>
                    <a:pt x="6501" y="4390"/>
                    <a:pt x="5977" y="5315"/>
                  </a:cubicBezTo>
                  <a:lnTo>
                    <a:pt x="1" y="15419"/>
                  </a:lnTo>
                  <a:cubicBezTo>
                    <a:pt x="495" y="16372"/>
                    <a:pt x="1665" y="16981"/>
                    <a:pt x="3263" y="16981"/>
                  </a:cubicBezTo>
                  <a:cubicBezTo>
                    <a:pt x="4456" y="16981"/>
                    <a:pt x="5889" y="16641"/>
                    <a:pt x="7456" y="15851"/>
                  </a:cubicBezTo>
                  <a:cubicBezTo>
                    <a:pt x="11523" y="14156"/>
                    <a:pt x="15096" y="6023"/>
                    <a:pt x="15096" y="6023"/>
                  </a:cubicBezTo>
                  <a:lnTo>
                    <a:pt x="17807" y="3959"/>
                  </a:lnTo>
                  <a:lnTo>
                    <a:pt x="22213" y="6208"/>
                  </a:lnTo>
                  <a:cubicBezTo>
                    <a:pt x="22367" y="6290"/>
                    <a:pt x="22538" y="6331"/>
                    <a:pt x="22710" y="6331"/>
                  </a:cubicBezTo>
                  <a:cubicBezTo>
                    <a:pt x="23055" y="6331"/>
                    <a:pt x="23404" y="6167"/>
                    <a:pt x="23630" y="5838"/>
                  </a:cubicBezTo>
                  <a:cubicBezTo>
                    <a:pt x="24000" y="5376"/>
                    <a:pt x="23845" y="4668"/>
                    <a:pt x="23383" y="4298"/>
                  </a:cubicBezTo>
                  <a:lnTo>
                    <a:pt x="18608" y="416"/>
                  </a:lnTo>
                  <a:cubicBezTo>
                    <a:pt x="18285" y="139"/>
                    <a:pt x="17875" y="0"/>
                    <a:pt x="17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4"/>
            <p:cNvSpPr/>
            <p:nvPr/>
          </p:nvSpPr>
          <p:spPr>
            <a:xfrm>
              <a:off x="5415466" y="2373396"/>
              <a:ext cx="303445" cy="284288"/>
            </a:xfrm>
            <a:custGeom>
              <a:avLst/>
              <a:gdLst/>
              <a:ahLst/>
              <a:cxnLst/>
              <a:rect l="l" t="t" r="r" b="b"/>
              <a:pathLst>
                <a:path w="11246" h="10536" extrusionOk="0">
                  <a:moveTo>
                    <a:pt x="3205" y="1"/>
                  </a:moveTo>
                  <a:lnTo>
                    <a:pt x="1" y="9397"/>
                  </a:lnTo>
                  <a:cubicBezTo>
                    <a:pt x="1" y="9397"/>
                    <a:pt x="3211" y="10536"/>
                    <a:pt x="4553" y="10536"/>
                  </a:cubicBezTo>
                  <a:cubicBezTo>
                    <a:pt x="4675" y="10536"/>
                    <a:pt x="4781" y="10527"/>
                    <a:pt x="4868" y="10506"/>
                  </a:cubicBezTo>
                  <a:cubicBezTo>
                    <a:pt x="5885" y="10290"/>
                    <a:pt x="7210" y="8658"/>
                    <a:pt x="5515" y="7240"/>
                  </a:cubicBezTo>
                  <a:lnTo>
                    <a:pt x="5515" y="7240"/>
                  </a:lnTo>
                  <a:cubicBezTo>
                    <a:pt x="5858" y="7330"/>
                    <a:pt x="6179" y="7376"/>
                    <a:pt x="6481" y="7376"/>
                  </a:cubicBezTo>
                  <a:cubicBezTo>
                    <a:pt x="7534" y="7376"/>
                    <a:pt x="8343" y="6809"/>
                    <a:pt x="8966" y="5515"/>
                  </a:cubicBezTo>
                  <a:cubicBezTo>
                    <a:pt x="10814" y="5084"/>
                    <a:pt x="11246" y="2835"/>
                    <a:pt x="9089" y="463"/>
                  </a:cubicBezTo>
                  <a:lnTo>
                    <a:pt x="3205" y="1"/>
                  </a:lnTo>
                  <a:close/>
                </a:path>
              </a:pathLst>
            </a:custGeom>
            <a:solidFill>
              <a:srgbClr val="2C0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4"/>
            <p:cNvSpPr/>
            <p:nvPr/>
          </p:nvSpPr>
          <p:spPr>
            <a:xfrm>
              <a:off x="5527691" y="2330060"/>
              <a:ext cx="119613" cy="44359"/>
            </a:xfrm>
            <a:custGeom>
              <a:avLst/>
              <a:gdLst/>
              <a:ahLst/>
              <a:cxnLst/>
              <a:rect l="l" t="t" r="r" b="b"/>
              <a:pathLst>
                <a:path w="4433" h="1644" extrusionOk="0">
                  <a:moveTo>
                    <a:pt x="370" y="0"/>
                  </a:moveTo>
                  <a:cubicBezTo>
                    <a:pt x="289" y="0"/>
                    <a:pt x="207" y="2"/>
                    <a:pt x="124" y="5"/>
                  </a:cubicBezTo>
                  <a:cubicBezTo>
                    <a:pt x="1" y="5"/>
                    <a:pt x="1" y="251"/>
                    <a:pt x="124" y="251"/>
                  </a:cubicBezTo>
                  <a:cubicBezTo>
                    <a:pt x="864" y="282"/>
                    <a:pt x="1634" y="405"/>
                    <a:pt x="2311" y="713"/>
                  </a:cubicBezTo>
                  <a:cubicBezTo>
                    <a:pt x="2650" y="867"/>
                    <a:pt x="2958" y="1021"/>
                    <a:pt x="3297" y="1175"/>
                  </a:cubicBezTo>
                  <a:cubicBezTo>
                    <a:pt x="3636" y="1360"/>
                    <a:pt x="3944" y="1514"/>
                    <a:pt x="4314" y="1638"/>
                  </a:cubicBezTo>
                  <a:cubicBezTo>
                    <a:pt x="4322" y="1642"/>
                    <a:pt x="4331" y="1644"/>
                    <a:pt x="4339" y="1644"/>
                  </a:cubicBezTo>
                  <a:cubicBezTo>
                    <a:pt x="4391" y="1644"/>
                    <a:pt x="4433" y="1568"/>
                    <a:pt x="4406" y="1514"/>
                  </a:cubicBezTo>
                  <a:cubicBezTo>
                    <a:pt x="4160" y="1175"/>
                    <a:pt x="3913" y="960"/>
                    <a:pt x="3575" y="744"/>
                  </a:cubicBezTo>
                  <a:cubicBezTo>
                    <a:pt x="3205" y="529"/>
                    <a:pt x="2835" y="405"/>
                    <a:pt x="2435" y="282"/>
                  </a:cubicBezTo>
                  <a:cubicBezTo>
                    <a:pt x="1744" y="116"/>
                    <a:pt x="1078" y="0"/>
                    <a:pt x="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4"/>
            <p:cNvSpPr/>
            <p:nvPr/>
          </p:nvSpPr>
          <p:spPr>
            <a:xfrm>
              <a:off x="5498845" y="2427957"/>
              <a:ext cx="156229" cy="67240"/>
            </a:xfrm>
            <a:custGeom>
              <a:avLst/>
              <a:gdLst/>
              <a:ahLst/>
              <a:cxnLst/>
              <a:rect l="l" t="t" r="r" b="b"/>
              <a:pathLst>
                <a:path w="5790" h="2492" extrusionOk="0">
                  <a:moveTo>
                    <a:pt x="1441" y="1"/>
                  </a:moveTo>
                  <a:cubicBezTo>
                    <a:pt x="1008" y="1"/>
                    <a:pt x="572" y="48"/>
                    <a:pt x="146" y="135"/>
                  </a:cubicBezTo>
                  <a:cubicBezTo>
                    <a:pt x="1" y="164"/>
                    <a:pt x="20" y="384"/>
                    <a:pt x="151" y="384"/>
                  </a:cubicBezTo>
                  <a:cubicBezTo>
                    <a:pt x="159" y="384"/>
                    <a:pt x="168" y="384"/>
                    <a:pt x="177" y="382"/>
                  </a:cubicBezTo>
                  <a:cubicBezTo>
                    <a:pt x="421" y="345"/>
                    <a:pt x="664" y="327"/>
                    <a:pt x="904" y="327"/>
                  </a:cubicBezTo>
                  <a:cubicBezTo>
                    <a:pt x="1664" y="327"/>
                    <a:pt x="2401" y="501"/>
                    <a:pt x="3103" y="782"/>
                  </a:cubicBezTo>
                  <a:cubicBezTo>
                    <a:pt x="3565" y="967"/>
                    <a:pt x="3997" y="1183"/>
                    <a:pt x="4397" y="1460"/>
                  </a:cubicBezTo>
                  <a:cubicBezTo>
                    <a:pt x="4613" y="1583"/>
                    <a:pt x="4798" y="1737"/>
                    <a:pt x="4952" y="1922"/>
                  </a:cubicBezTo>
                  <a:cubicBezTo>
                    <a:pt x="5044" y="1984"/>
                    <a:pt x="5136" y="2076"/>
                    <a:pt x="5229" y="2169"/>
                  </a:cubicBezTo>
                  <a:cubicBezTo>
                    <a:pt x="5321" y="2261"/>
                    <a:pt x="5475" y="2323"/>
                    <a:pt x="5537" y="2446"/>
                  </a:cubicBezTo>
                  <a:cubicBezTo>
                    <a:pt x="5561" y="2478"/>
                    <a:pt x="5592" y="2492"/>
                    <a:pt x="5623" y="2492"/>
                  </a:cubicBezTo>
                  <a:cubicBezTo>
                    <a:pt x="5708" y="2492"/>
                    <a:pt x="5790" y="2390"/>
                    <a:pt x="5722" y="2323"/>
                  </a:cubicBezTo>
                  <a:cubicBezTo>
                    <a:pt x="5629" y="2230"/>
                    <a:pt x="5568" y="2076"/>
                    <a:pt x="5506" y="1953"/>
                  </a:cubicBezTo>
                  <a:cubicBezTo>
                    <a:pt x="5414" y="1860"/>
                    <a:pt x="5352" y="1737"/>
                    <a:pt x="5260" y="1645"/>
                  </a:cubicBezTo>
                  <a:cubicBezTo>
                    <a:pt x="5075" y="1460"/>
                    <a:pt x="4890" y="1306"/>
                    <a:pt x="4674" y="1152"/>
                  </a:cubicBezTo>
                  <a:cubicBezTo>
                    <a:pt x="4274" y="813"/>
                    <a:pt x="3812" y="505"/>
                    <a:pt x="3288" y="320"/>
                  </a:cubicBezTo>
                  <a:cubicBezTo>
                    <a:pt x="2703" y="101"/>
                    <a:pt x="2074" y="1"/>
                    <a:pt x="1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4"/>
            <p:cNvSpPr/>
            <p:nvPr/>
          </p:nvSpPr>
          <p:spPr>
            <a:xfrm>
              <a:off x="5482817" y="2523047"/>
              <a:ext cx="86479" cy="27603"/>
            </a:xfrm>
            <a:custGeom>
              <a:avLst/>
              <a:gdLst/>
              <a:ahLst/>
              <a:cxnLst/>
              <a:rect l="l" t="t" r="r" b="b"/>
              <a:pathLst>
                <a:path w="3205" h="1023" extrusionOk="0">
                  <a:moveTo>
                    <a:pt x="185" y="0"/>
                  </a:moveTo>
                  <a:cubicBezTo>
                    <a:pt x="31" y="0"/>
                    <a:pt x="0" y="216"/>
                    <a:pt x="154" y="246"/>
                  </a:cubicBezTo>
                  <a:cubicBezTo>
                    <a:pt x="678" y="339"/>
                    <a:pt x="1171" y="462"/>
                    <a:pt x="1664" y="647"/>
                  </a:cubicBezTo>
                  <a:cubicBezTo>
                    <a:pt x="1910" y="739"/>
                    <a:pt x="2126" y="832"/>
                    <a:pt x="2403" y="893"/>
                  </a:cubicBezTo>
                  <a:cubicBezTo>
                    <a:pt x="2589" y="947"/>
                    <a:pt x="2799" y="1023"/>
                    <a:pt x="3011" y="1023"/>
                  </a:cubicBezTo>
                  <a:cubicBezTo>
                    <a:pt x="3044" y="1023"/>
                    <a:pt x="3078" y="1021"/>
                    <a:pt x="3112" y="1017"/>
                  </a:cubicBezTo>
                  <a:cubicBezTo>
                    <a:pt x="3204" y="1017"/>
                    <a:pt x="3204" y="924"/>
                    <a:pt x="3173" y="863"/>
                  </a:cubicBezTo>
                  <a:cubicBezTo>
                    <a:pt x="3112" y="739"/>
                    <a:pt x="2989" y="678"/>
                    <a:pt x="2896" y="616"/>
                  </a:cubicBezTo>
                  <a:cubicBezTo>
                    <a:pt x="2773" y="524"/>
                    <a:pt x="2650" y="462"/>
                    <a:pt x="2527" y="401"/>
                  </a:cubicBezTo>
                  <a:cubicBezTo>
                    <a:pt x="2280" y="277"/>
                    <a:pt x="2034" y="216"/>
                    <a:pt x="1756" y="185"/>
                  </a:cubicBezTo>
                  <a:cubicBezTo>
                    <a:pt x="1263" y="62"/>
                    <a:pt x="709" y="31"/>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4"/>
            <p:cNvSpPr/>
            <p:nvPr/>
          </p:nvSpPr>
          <p:spPr>
            <a:xfrm>
              <a:off x="5292447" y="2637188"/>
              <a:ext cx="171528" cy="87666"/>
            </a:xfrm>
            <a:custGeom>
              <a:avLst/>
              <a:gdLst/>
              <a:ahLst/>
              <a:cxnLst/>
              <a:rect l="l" t="t" r="r" b="b"/>
              <a:pathLst>
                <a:path w="6357" h="3249" extrusionOk="0">
                  <a:moveTo>
                    <a:pt x="5672" y="1"/>
                  </a:moveTo>
                  <a:cubicBezTo>
                    <a:pt x="5315" y="1"/>
                    <a:pt x="4956" y="160"/>
                    <a:pt x="4683" y="391"/>
                  </a:cubicBezTo>
                  <a:cubicBezTo>
                    <a:pt x="4160" y="822"/>
                    <a:pt x="3944" y="1500"/>
                    <a:pt x="3420" y="1931"/>
                  </a:cubicBezTo>
                  <a:cubicBezTo>
                    <a:pt x="3020" y="2301"/>
                    <a:pt x="2496" y="2517"/>
                    <a:pt x="1941" y="2578"/>
                  </a:cubicBezTo>
                  <a:cubicBezTo>
                    <a:pt x="1827" y="2591"/>
                    <a:pt x="1717" y="2599"/>
                    <a:pt x="1608" y="2599"/>
                  </a:cubicBezTo>
                  <a:cubicBezTo>
                    <a:pt x="1455" y="2599"/>
                    <a:pt x="1303" y="2584"/>
                    <a:pt x="1140" y="2548"/>
                  </a:cubicBezTo>
                  <a:cubicBezTo>
                    <a:pt x="917" y="2498"/>
                    <a:pt x="673" y="2368"/>
                    <a:pt x="426" y="2368"/>
                  </a:cubicBezTo>
                  <a:cubicBezTo>
                    <a:pt x="366" y="2368"/>
                    <a:pt x="307" y="2376"/>
                    <a:pt x="247" y="2394"/>
                  </a:cubicBezTo>
                  <a:cubicBezTo>
                    <a:pt x="31" y="2455"/>
                    <a:pt x="1" y="2702"/>
                    <a:pt x="93" y="2856"/>
                  </a:cubicBezTo>
                  <a:cubicBezTo>
                    <a:pt x="247" y="3133"/>
                    <a:pt x="617" y="3164"/>
                    <a:pt x="894" y="3225"/>
                  </a:cubicBezTo>
                  <a:cubicBezTo>
                    <a:pt x="1033" y="3241"/>
                    <a:pt x="1171" y="3248"/>
                    <a:pt x="1310" y="3248"/>
                  </a:cubicBezTo>
                  <a:cubicBezTo>
                    <a:pt x="1448" y="3248"/>
                    <a:pt x="1587" y="3241"/>
                    <a:pt x="1726" y="3225"/>
                  </a:cubicBezTo>
                  <a:cubicBezTo>
                    <a:pt x="2280" y="3164"/>
                    <a:pt x="2835" y="2979"/>
                    <a:pt x="3328" y="2702"/>
                  </a:cubicBezTo>
                  <a:cubicBezTo>
                    <a:pt x="3851" y="2394"/>
                    <a:pt x="4190" y="1962"/>
                    <a:pt x="4529" y="1439"/>
                  </a:cubicBezTo>
                  <a:cubicBezTo>
                    <a:pt x="4795" y="1040"/>
                    <a:pt x="5221" y="367"/>
                    <a:pt x="5748" y="367"/>
                  </a:cubicBezTo>
                  <a:cubicBezTo>
                    <a:pt x="5832" y="367"/>
                    <a:pt x="5919" y="384"/>
                    <a:pt x="6008" y="422"/>
                  </a:cubicBezTo>
                  <a:cubicBezTo>
                    <a:pt x="6029" y="428"/>
                    <a:pt x="6050" y="431"/>
                    <a:pt x="6069" y="431"/>
                  </a:cubicBezTo>
                  <a:cubicBezTo>
                    <a:pt x="6250" y="431"/>
                    <a:pt x="6356" y="197"/>
                    <a:pt x="6162" y="114"/>
                  </a:cubicBezTo>
                  <a:cubicBezTo>
                    <a:pt x="6005" y="35"/>
                    <a:pt x="5839" y="1"/>
                    <a:pt x="56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4"/>
            <p:cNvSpPr/>
            <p:nvPr/>
          </p:nvSpPr>
          <p:spPr>
            <a:xfrm>
              <a:off x="5199354" y="2663524"/>
              <a:ext cx="226950" cy="233102"/>
            </a:xfrm>
            <a:custGeom>
              <a:avLst/>
              <a:gdLst/>
              <a:ahLst/>
              <a:cxnLst/>
              <a:rect l="l" t="t" r="r" b="b"/>
              <a:pathLst>
                <a:path w="8411" h="8639" extrusionOk="0">
                  <a:moveTo>
                    <a:pt x="1325" y="0"/>
                  </a:moveTo>
                  <a:lnTo>
                    <a:pt x="0" y="8226"/>
                  </a:lnTo>
                  <a:cubicBezTo>
                    <a:pt x="923" y="8520"/>
                    <a:pt x="1800" y="8639"/>
                    <a:pt x="2615" y="8639"/>
                  </a:cubicBezTo>
                  <a:cubicBezTo>
                    <a:pt x="6071" y="8639"/>
                    <a:pt x="8410" y="6501"/>
                    <a:pt x="8410" y="6501"/>
                  </a:cubicBezTo>
                  <a:lnTo>
                    <a:pt x="7147" y="1756"/>
                  </a:lnTo>
                  <a:lnTo>
                    <a:pt x="13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4"/>
            <p:cNvSpPr/>
            <p:nvPr/>
          </p:nvSpPr>
          <p:spPr>
            <a:xfrm>
              <a:off x="5626612" y="3111425"/>
              <a:ext cx="248239" cy="393135"/>
            </a:xfrm>
            <a:custGeom>
              <a:avLst/>
              <a:gdLst/>
              <a:ahLst/>
              <a:cxnLst/>
              <a:rect l="l" t="t" r="r" b="b"/>
              <a:pathLst>
                <a:path w="9200" h="14570" extrusionOk="0">
                  <a:moveTo>
                    <a:pt x="482" y="0"/>
                  </a:moveTo>
                  <a:cubicBezTo>
                    <a:pt x="434" y="0"/>
                    <a:pt x="387" y="2"/>
                    <a:pt x="340" y="6"/>
                  </a:cubicBezTo>
                  <a:cubicBezTo>
                    <a:pt x="186" y="37"/>
                    <a:pt x="63" y="130"/>
                    <a:pt x="32" y="284"/>
                  </a:cubicBezTo>
                  <a:cubicBezTo>
                    <a:pt x="32" y="284"/>
                    <a:pt x="1" y="284"/>
                    <a:pt x="1" y="315"/>
                  </a:cubicBezTo>
                  <a:cubicBezTo>
                    <a:pt x="1" y="315"/>
                    <a:pt x="1" y="345"/>
                    <a:pt x="1" y="345"/>
                  </a:cubicBezTo>
                  <a:cubicBezTo>
                    <a:pt x="1" y="438"/>
                    <a:pt x="1" y="561"/>
                    <a:pt x="93" y="653"/>
                  </a:cubicBezTo>
                  <a:cubicBezTo>
                    <a:pt x="494" y="1023"/>
                    <a:pt x="894" y="1362"/>
                    <a:pt x="1295" y="1732"/>
                  </a:cubicBezTo>
                  <a:cubicBezTo>
                    <a:pt x="1695" y="2071"/>
                    <a:pt x="2065" y="2471"/>
                    <a:pt x="2435" y="2841"/>
                  </a:cubicBezTo>
                  <a:cubicBezTo>
                    <a:pt x="3174" y="3611"/>
                    <a:pt x="3883" y="4443"/>
                    <a:pt x="4499" y="5305"/>
                  </a:cubicBezTo>
                  <a:cubicBezTo>
                    <a:pt x="5762" y="7030"/>
                    <a:pt x="6871" y="8971"/>
                    <a:pt x="7672" y="10943"/>
                  </a:cubicBezTo>
                  <a:cubicBezTo>
                    <a:pt x="8134" y="12083"/>
                    <a:pt x="8535" y="13254"/>
                    <a:pt x="8812" y="14424"/>
                  </a:cubicBezTo>
                  <a:cubicBezTo>
                    <a:pt x="8824" y="14525"/>
                    <a:pt x="8894" y="14569"/>
                    <a:pt x="8969" y="14569"/>
                  </a:cubicBezTo>
                  <a:cubicBezTo>
                    <a:pt x="9078" y="14569"/>
                    <a:pt x="9200" y="14477"/>
                    <a:pt x="9181" y="14332"/>
                  </a:cubicBezTo>
                  <a:cubicBezTo>
                    <a:pt x="8719" y="12175"/>
                    <a:pt x="8042" y="10050"/>
                    <a:pt x="7087" y="8078"/>
                  </a:cubicBezTo>
                  <a:cubicBezTo>
                    <a:pt x="6101" y="6106"/>
                    <a:pt x="4776" y="4258"/>
                    <a:pt x="3297" y="2625"/>
                  </a:cubicBezTo>
                  <a:cubicBezTo>
                    <a:pt x="2897" y="2194"/>
                    <a:pt x="2466" y="1762"/>
                    <a:pt x="2003" y="1331"/>
                  </a:cubicBezTo>
                  <a:cubicBezTo>
                    <a:pt x="1880" y="1208"/>
                    <a:pt x="1726" y="1085"/>
                    <a:pt x="1603" y="961"/>
                  </a:cubicBezTo>
                  <a:lnTo>
                    <a:pt x="1603" y="961"/>
                  </a:lnTo>
                  <a:cubicBezTo>
                    <a:pt x="1726" y="992"/>
                    <a:pt x="1849" y="992"/>
                    <a:pt x="1973" y="1023"/>
                  </a:cubicBezTo>
                  <a:cubicBezTo>
                    <a:pt x="2558" y="1177"/>
                    <a:pt x="3082" y="1393"/>
                    <a:pt x="3605" y="1639"/>
                  </a:cubicBezTo>
                  <a:cubicBezTo>
                    <a:pt x="4653" y="2163"/>
                    <a:pt x="5669" y="2810"/>
                    <a:pt x="6501" y="3642"/>
                  </a:cubicBezTo>
                  <a:cubicBezTo>
                    <a:pt x="6553" y="3693"/>
                    <a:pt x="6608" y="3715"/>
                    <a:pt x="6660" y="3715"/>
                  </a:cubicBezTo>
                  <a:cubicBezTo>
                    <a:pt x="6823" y="3715"/>
                    <a:pt x="6950" y="3498"/>
                    <a:pt x="6809" y="3334"/>
                  </a:cubicBezTo>
                  <a:cubicBezTo>
                    <a:pt x="6008" y="2348"/>
                    <a:pt x="5115" y="1547"/>
                    <a:pt x="3944" y="961"/>
                  </a:cubicBezTo>
                  <a:cubicBezTo>
                    <a:pt x="3390" y="715"/>
                    <a:pt x="2804" y="469"/>
                    <a:pt x="2219" y="315"/>
                  </a:cubicBezTo>
                  <a:cubicBezTo>
                    <a:pt x="1911" y="222"/>
                    <a:pt x="1634" y="161"/>
                    <a:pt x="1326" y="99"/>
                  </a:cubicBezTo>
                  <a:cubicBezTo>
                    <a:pt x="1061" y="72"/>
                    <a:pt x="773" y="0"/>
                    <a:pt x="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4"/>
            <p:cNvSpPr/>
            <p:nvPr/>
          </p:nvSpPr>
          <p:spPr>
            <a:xfrm>
              <a:off x="5179386" y="3058645"/>
              <a:ext cx="372224" cy="264186"/>
            </a:xfrm>
            <a:custGeom>
              <a:avLst/>
              <a:gdLst/>
              <a:ahLst/>
              <a:cxnLst/>
              <a:rect l="l" t="t" r="r" b="b"/>
              <a:pathLst>
                <a:path w="13795" h="9791" extrusionOk="0">
                  <a:moveTo>
                    <a:pt x="13543" y="1"/>
                  </a:moveTo>
                  <a:cubicBezTo>
                    <a:pt x="13482" y="1"/>
                    <a:pt x="13419" y="25"/>
                    <a:pt x="13371" y="83"/>
                  </a:cubicBezTo>
                  <a:cubicBezTo>
                    <a:pt x="10968" y="3534"/>
                    <a:pt x="7487" y="6275"/>
                    <a:pt x="3636" y="7939"/>
                  </a:cubicBezTo>
                  <a:cubicBezTo>
                    <a:pt x="3112" y="8155"/>
                    <a:pt x="2558" y="8370"/>
                    <a:pt x="2003" y="8555"/>
                  </a:cubicBezTo>
                  <a:cubicBezTo>
                    <a:pt x="1449" y="8740"/>
                    <a:pt x="863" y="8863"/>
                    <a:pt x="278" y="9079"/>
                  </a:cubicBezTo>
                  <a:cubicBezTo>
                    <a:pt x="124" y="9141"/>
                    <a:pt x="1" y="9295"/>
                    <a:pt x="32" y="9479"/>
                  </a:cubicBezTo>
                  <a:cubicBezTo>
                    <a:pt x="32" y="9622"/>
                    <a:pt x="190" y="9791"/>
                    <a:pt x="336" y="9791"/>
                  </a:cubicBezTo>
                  <a:cubicBezTo>
                    <a:pt x="347" y="9791"/>
                    <a:pt x="359" y="9790"/>
                    <a:pt x="370" y="9787"/>
                  </a:cubicBezTo>
                  <a:cubicBezTo>
                    <a:pt x="925" y="9726"/>
                    <a:pt x="1480" y="9541"/>
                    <a:pt x="2003" y="9356"/>
                  </a:cubicBezTo>
                  <a:cubicBezTo>
                    <a:pt x="2527" y="9202"/>
                    <a:pt x="3051" y="8986"/>
                    <a:pt x="3574" y="8771"/>
                  </a:cubicBezTo>
                  <a:cubicBezTo>
                    <a:pt x="4560" y="8370"/>
                    <a:pt x="5546" y="7908"/>
                    <a:pt x="6470" y="7354"/>
                  </a:cubicBezTo>
                  <a:cubicBezTo>
                    <a:pt x="8350" y="6245"/>
                    <a:pt x="10044" y="4828"/>
                    <a:pt x="11492" y="3195"/>
                  </a:cubicBezTo>
                  <a:cubicBezTo>
                    <a:pt x="12324" y="2301"/>
                    <a:pt x="13032" y="1316"/>
                    <a:pt x="13710" y="268"/>
                  </a:cubicBezTo>
                  <a:cubicBezTo>
                    <a:pt x="13795" y="120"/>
                    <a:pt x="13676" y="1"/>
                    <a:pt x="135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9" name="Google Shape;1579;p54"/>
          <p:cNvSpPr/>
          <p:nvPr/>
        </p:nvSpPr>
        <p:spPr>
          <a:xfrm>
            <a:off x="747675" y="3652175"/>
            <a:ext cx="3719400" cy="761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32"/>
          <p:cNvSpPr txBox="1">
            <a:spLocks noGrp="1"/>
          </p:cNvSpPr>
          <p:nvPr>
            <p:ph type="title"/>
          </p:nvPr>
        </p:nvSpPr>
        <p:spPr>
          <a:xfrm>
            <a:off x="713250" y="5395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Objetivos </a:t>
            </a:r>
            <a:endParaRPr/>
          </a:p>
        </p:txBody>
      </p:sp>
      <p:sp>
        <p:nvSpPr>
          <p:cNvPr id="1225" name="Google Shape;1225;p32"/>
          <p:cNvSpPr/>
          <p:nvPr/>
        </p:nvSpPr>
        <p:spPr>
          <a:xfrm>
            <a:off x="2354325" y="1164100"/>
            <a:ext cx="4279200" cy="9060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Estudiar el efecto de distintas concentraciones de nisina como bioconsevante de harina procedente de distintos bagazos de cerveza artesanal.</a:t>
            </a:r>
            <a:endParaRPr sz="1200"/>
          </a:p>
        </p:txBody>
      </p:sp>
      <p:sp>
        <p:nvSpPr>
          <p:cNvPr id="1226" name="Google Shape;1226;p32"/>
          <p:cNvSpPr/>
          <p:nvPr/>
        </p:nvSpPr>
        <p:spPr>
          <a:xfrm>
            <a:off x="343800" y="3129400"/>
            <a:ext cx="1995900" cy="1559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 sz="1200"/>
              <a:t>Elaborar harina proveniente de distintos bagazos de cerveza artesanal,</a:t>
            </a:r>
            <a:endParaRPr sz="1200"/>
          </a:p>
        </p:txBody>
      </p:sp>
      <p:sp>
        <p:nvSpPr>
          <p:cNvPr id="1227" name="Google Shape;1227;p32"/>
          <p:cNvSpPr/>
          <p:nvPr/>
        </p:nvSpPr>
        <p:spPr>
          <a:xfrm>
            <a:off x="2498025" y="3185275"/>
            <a:ext cx="1995900" cy="1559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Evaluar distintas concentraciones de nisina como bioconservante para determinar la vida útil de la harina </a:t>
            </a:r>
            <a:endParaRPr sz="1200"/>
          </a:p>
        </p:txBody>
      </p:sp>
      <p:sp>
        <p:nvSpPr>
          <p:cNvPr id="1228" name="Google Shape;1228;p32"/>
          <p:cNvSpPr/>
          <p:nvPr/>
        </p:nvSpPr>
        <p:spPr>
          <a:xfrm>
            <a:off x="4738650" y="3185275"/>
            <a:ext cx="2099100" cy="1559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Determinar mediante análisis fisicoquímicos y microbiológicos las características de la harina antes y después de la aplicación del bioconservante. </a:t>
            </a:r>
            <a:endParaRPr sz="1200"/>
          </a:p>
        </p:txBody>
      </p:sp>
      <p:sp>
        <p:nvSpPr>
          <p:cNvPr id="1229" name="Google Shape;1229;p32"/>
          <p:cNvSpPr/>
          <p:nvPr/>
        </p:nvSpPr>
        <p:spPr>
          <a:xfrm>
            <a:off x="7049825" y="3185275"/>
            <a:ext cx="1995900" cy="1559400"/>
          </a:xfrm>
          <a:prstGeom prst="roundRect">
            <a:avLst>
              <a:gd name="adj" fmla="val 16667"/>
            </a:avLst>
          </a:prstGeom>
          <a:solidFill>
            <a:schemeClr val="lt2"/>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sz="1200"/>
              <a:t>Determinar el rendimiento mediante balance de materia.</a:t>
            </a:r>
            <a:endParaRPr sz="1200"/>
          </a:p>
        </p:txBody>
      </p:sp>
      <p:cxnSp>
        <p:nvCxnSpPr>
          <p:cNvPr id="1230" name="Google Shape;1230;p32"/>
          <p:cNvCxnSpPr>
            <a:stCxn id="1225" idx="2"/>
            <a:endCxn id="1226" idx="0"/>
          </p:cNvCxnSpPr>
          <p:nvPr/>
        </p:nvCxnSpPr>
        <p:spPr>
          <a:xfrm flipH="1">
            <a:off x="1341825" y="2070100"/>
            <a:ext cx="3152100" cy="1059300"/>
          </a:xfrm>
          <a:prstGeom prst="straightConnector1">
            <a:avLst/>
          </a:prstGeom>
          <a:noFill/>
          <a:ln w="9525" cap="flat" cmpd="sng">
            <a:solidFill>
              <a:schemeClr val="accent6"/>
            </a:solidFill>
            <a:prstDash val="solid"/>
            <a:round/>
            <a:headEnd type="none" w="med" len="med"/>
            <a:tailEnd type="none" w="med" len="med"/>
          </a:ln>
        </p:spPr>
      </p:cxnSp>
      <p:cxnSp>
        <p:nvCxnSpPr>
          <p:cNvPr id="1231" name="Google Shape;1231;p32"/>
          <p:cNvCxnSpPr>
            <a:stCxn id="1225" idx="2"/>
            <a:endCxn id="1227" idx="0"/>
          </p:cNvCxnSpPr>
          <p:nvPr/>
        </p:nvCxnSpPr>
        <p:spPr>
          <a:xfrm flipH="1">
            <a:off x="3496125" y="2070100"/>
            <a:ext cx="997800" cy="1115100"/>
          </a:xfrm>
          <a:prstGeom prst="straightConnector1">
            <a:avLst/>
          </a:prstGeom>
          <a:noFill/>
          <a:ln w="9525" cap="flat" cmpd="sng">
            <a:solidFill>
              <a:schemeClr val="accent6"/>
            </a:solidFill>
            <a:prstDash val="solid"/>
            <a:round/>
            <a:headEnd type="none" w="med" len="med"/>
            <a:tailEnd type="none" w="med" len="med"/>
          </a:ln>
        </p:spPr>
      </p:cxnSp>
      <p:cxnSp>
        <p:nvCxnSpPr>
          <p:cNvPr id="1232" name="Google Shape;1232;p32"/>
          <p:cNvCxnSpPr>
            <a:stCxn id="1225" idx="2"/>
            <a:endCxn id="1228" idx="0"/>
          </p:cNvCxnSpPr>
          <p:nvPr/>
        </p:nvCxnSpPr>
        <p:spPr>
          <a:xfrm>
            <a:off x="4493925" y="2070100"/>
            <a:ext cx="1294200" cy="1115100"/>
          </a:xfrm>
          <a:prstGeom prst="straightConnector1">
            <a:avLst/>
          </a:prstGeom>
          <a:noFill/>
          <a:ln w="9525" cap="flat" cmpd="sng">
            <a:solidFill>
              <a:schemeClr val="accent6"/>
            </a:solidFill>
            <a:prstDash val="solid"/>
            <a:round/>
            <a:headEnd type="none" w="med" len="med"/>
            <a:tailEnd type="none" w="med" len="med"/>
          </a:ln>
        </p:spPr>
      </p:cxnSp>
      <p:cxnSp>
        <p:nvCxnSpPr>
          <p:cNvPr id="1233" name="Google Shape;1233;p32"/>
          <p:cNvCxnSpPr>
            <a:stCxn id="1225" idx="2"/>
            <a:endCxn id="1229" idx="0"/>
          </p:cNvCxnSpPr>
          <p:nvPr/>
        </p:nvCxnSpPr>
        <p:spPr>
          <a:xfrm>
            <a:off x="4493925" y="2070100"/>
            <a:ext cx="3553800" cy="1115100"/>
          </a:xfrm>
          <a:prstGeom prst="straightConnector1">
            <a:avLst/>
          </a:prstGeom>
          <a:noFill/>
          <a:ln w="9525" cap="flat" cmpd="sng">
            <a:solidFill>
              <a:schemeClr val="accent6"/>
            </a:solidFill>
            <a:prstDash val="solid"/>
            <a:round/>
            <a:headEnd type="none" w="med" len="med"/>
            <a:tailEnd type="none" w="med" len="med"/>
          </a:ln>
        </p:spPr>
      </p:cxnSp>
      <p:sp>
        <p:nvSpPr>
          <p:cNvPr id="1234" name="Google Shape;1234;p32"/>
          <p:cNvSpPr txBox="1"/>
          <p:nvPr/>
        </p:nvSpPr>
        <p:spPr>
          <a:xfrm>
            <a:off x="158925" y="889100"/>
            <a:ext cx="1289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General</a:t>
            </a:r>
            <a:endParaRPr sz="1300" b="1"/>
          </a:p>
        </p:txBody>
      </p:sp>
      <p:sp>
        <p:nvSpPr>
          <p:cNvPr id="1235" name="Google Shape;1235;p32"/>
          <p:cNvSpPr txBox="1"/>
          <p:nvPr/>
        </p:nvSpPr>
        <p:spPr>
          <a:xfrm>
            <a:off x="158925" y="2571750"/>
            <a:ext cx="1289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Específicos</a:t>
            </a:r>
            <a:endParaRPr sz="12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p33"/>
          <p:cNvPicPr preferRelativeResize="0"/>
          <p:nvPr/>
        </p:nvPicPr>
        <p:blipFill>
          <a:blip r:embed="rId3">
            <a:alphaModFix/>
          </a:blip>
          <a:stretch>
            <a:fillRect/>
          </a:stretch>
        </p:blipFill>
        <p:spPr>
          <a:xfrm>
            <a:off x="449450" y="1574425"/>
            <a:ext cx="3699950" cy="2772325"/>
          </a:xfrm>
          <a:prstGeom prst="rect">
            <a:avLst/>
          </a:prstGeom>
          <a:noFill/>
          <a:ln w="19050" cap="flat" cmpd="sng">
            <a:solidFill>
              <a:schemeClr val="accent6"/>
            </a:solidFill>
            <a:prstDash val="solid"/>
            <a:round/>
            <a:headEnd type="none" w="sm" len="sm"/>
            <a:tailEnd type="none" w="sm" len="sm"/>
          </a:ln>
        </p:spPr>
      </p:pic>
      <p:sp>
        <p:nvSpPr>
          <p:cNvPr id="1241" name="Google Shape;1241;p33"/>
          <p:cNvSpPr txBox="1"/>
          <p:nvPr/>
        </p:nvSpPr>
        <p:spPr>
          <a:xfrm>
            <a:off x="4934150" y="2243600"/>
            <a:ext cx="3830100" cy="1508400"/>
          </a:xfrm>
          <a:prstGeom prst="rect">
            <a:avLst/>
          </a:prstGeom>
          <a:solidFill>
            <a:schemeClr val="lt2"/>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1200" b="1"/>
          </a:p>
          <a:p>
            <a:pPr marL="0" lvl="0" indent="0" algn="l" rtl="0">
              <a:spcBef>
                <a:spcPts val="0"/>
              </a:spcBef>
              <a:spcAft>
                <a:spcPts val="0"/>
              </a:spcAft>
              <a:buNone/>
            </a:pPr>
            <a:r>
              <a:rPr lang="en" sz="1200"/>
              <a:t>País:			Ecuador </a:t>
            </a:r>
            <a:endParaRPr sz="1200"/>
          </a:p>
          <a:p>
            <a:pPr marL="0" lvl="0" indent="0" algn="l" rtl="0">
              <a:spcBef>
                <a:spcPts val="0"/>
              </a:spcBef>
              <a:spcAft>
                <a:spcPts val="0"/>
              </a:spcAft>
              <a:buNone/>
            </a:pPr>
            <a:r>
              <a:rPr lang="en" sz="1200"/>
              <a:t>Provincia: 		Santo Domingo de los Tsáchilas</a:t>
            </a:r>
            <a:endParaRPr sz="1200"/>
          </a:p>
          <a:p>
            <a:pPr marL="0" lvl="0" indent="0" algn="l" rtl="0">
              <a:spcBef>
                <a:spcPts val="0"/>
              </a:spcBef>
              <a:spcAft>
                <a:spcPts val="0"/>
              </a:spcAft>
              <a:buNone/>
            </a:pPr>
            <a:r>
              <a:rPr lang="en" sz="1200"/>
              <a:t>Cantón: 		Santo Domingo</a:t>
            </a:r>
            <a:endParaRPr sz="1200"/>
          </a:p>
          <a:p>
            <a:pPr marL="0" lvl="0" indent="0" algn="l" rtl="0">
              <a:spcBef>
                <a:spcPts val="0"/>
              </a:spcBef>
              <a:spcAft>
                <a:spcPts val="0"/>
              </a:spcAft>
              <a:buNone/>
            </a:pPr>
            <a:r>
              <a:rPr lang="en" sz="1200"/>
              <a:t>Parroquia: 		Luz de América</a:t>
            </a:r>
            <a:endParaRPr sz="1200"/>
          </a:p>
          <a:p>
            <a:pPr marL="0" lvl="0" indent="0" algn="l" rtl="0">
              <a:spcBef>
                <a:spcPts val="0"/>
              </a:spcBef>
              <a:spcAft>
                <a:spcPts val="0"/>
              </a:spcAft>
              <a:buNone/>
            </a:pPr>
            <a:r>
              <a:rPr lang="en" sz="1200"/>
              <a:t>Sector: 		km. 24 vía Quevedo </a:t>
            </a:r>
            <a:endParaRPr sz="1200"/>
          </a:p>
          <a:p>
            <a:pPr marL="0" lvl="0" indent="0" algn="l" rtl="0">
              <a:spcBef>
                <a:spcPts val="0"/>
              </a:spcBef>
              <a:spcAft>
                <a:spcPts val="0"/>
              </a:spcAft>
              <a:buNone/>
            </a:pPr>
            <a:endParaRPr>
              <a:latin typeface="Red Hat Text"/>
              <a:ea typeface="Red Hat Text"/>
              <a:cs typeface="Red Hat Text"/>
              <a:sym typeface="Red Hat Text"/>
            </a:endParaRPr>
          </a:p>
        </p:txBody>
      </p:sp>
      <p:sp>
        <p:nvSpPr>
          <p:cNvPr id="1242" name="Google Shape;1242;p33"/>
          <p:cNvSpPr/>
          <p:nvPr/>
        </p:nvSpPr>
        <p:spPr>
          <a:xfrm>
            <a:off x="4314150" y="2721488"/>
            <a:ext cx="515700" cy="478200"/>
          </a:xfrm>
          <a:prstGeom prst="rightArrow">
            <a:avLst>
              <a:gd name="adj1" fmla="val 50000"/>
              <a:gd name="adj2" fmla="val 50000"/>
            </a:avLst>
          </a:prstGeom>
          <a:solidFill>
            <a:srgbClr val="FFD96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3" name="Google Shape;1243;p33"/>
          <p:cNvPicPr preferRelativeResize="0"/>
          <p:nvPr/>
        </p:nvPicPr>
        <p:blipFill rotWithShape="1">
          <a:blip r:embed="rId4">
            <a:alphaModFix/>
          </a:blip>
          <a:srcRect l="22727" t="6881" r="15056" b="16748"/>
          <a:stretch/>
        </p:blipFill>
        <p:spPr>
          <a:xfrm>
            <a:off x="345700" y="763163"/>
            <a:ext cx="735050" cy="897875"/>
          </a:xfrm>
          <a:prstGeom prst="rect">
            <a:avLst/>
          </a:prstGeom>
          <a:noFill/>
          <a:ln>
            <a:noFill/>
          </a:ln>
        </p:spPr>
      </p:pic>
      <p:pic>
        <p:nvPicPr>
          <p:cNvPr id="1244" name="Google Shape;1244;p33"/>
          <p:cNvPicPr preferRelativeResize="0"/>
          <p:nvPr/>
        </p:nvPicPr>
        <p:blipFill>
          <a:blip r:embed="rId5">
            <a:alphaModFix/>
          </a:blip>
          <a:stretch>
            <a:fillRect/>
          </a:stretch>
        </p:blipFill>
        <p:spPr>
          <a:xfrm>
            <a:off x="2" y="0"/>
            <a:ext cx="3270300" cy="695325"/>
          </a:xfrm>
          <a:prstGeom prst="rect">
            <a:avLst/>
          </a:prstGeom>
          <a:noFill/>
          <a:ln>
            <a:noFill/>
          </a:ln>
        </p:spPr>
      </p:pic>
      <p:sp>
        <p:nvSpPr>
          <p:cNvPr id="1245" name="Google Shape;1245;p33"/>
          <p:cNvSpPr txBox="1"/>
          <p:nvPr/>
        </p:nvSpPr>
        <p:spPr>
          <a:xfrm>
            <a:off x="5590800" y="1774025"/>
            <a:ext cx="2360700" cy="600300"/>
          </a:xfrm>
          <a:prstGeom prst="rect">
            <a:avLst/>
          </a:prstGeom>
          <a:noFill/>
          <a:ln w="19050" cap="flat" cmpd="sng">
            <a:solidFill>
              <a:schemeClr val="accent5"/>
            </a:solidFill>
            <a:prstDash val="dash"/>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t>Ubicación Política</a:t>
            </a:r>
            <a:endParaRPr sz="1300" b="1"/>
          </a:p>
          <a:p>
            <a:pPr marL="0" lvl="0" indent="0" algn="l" rtl="0">
              <a:spcBef>
                <a:spcPts val="0"/>
              </a:spcBef>
              <a:spcAft>
                <a:spcPts val="0"/>
              </a:spcAft>
              <a:buNone/>
            </a:pPr>
            <a:endParaRPr>
              <a:latin typeface="Red Hat Text"/>
              <a:ea typeface="Red Hat Text"/>
              <a:cs typeface="Red Hat Text"/>
              <a:sym typeface="Red Hat Text"/>
            </a:endParaRPr>
          </a:p>
        </p:txBody>
      </p:sp>
      <p:sp>
        <p:nvSpPr>
          <p:cNvPr id="1246" name="Google Shape;1246;p33"/>
          <p:cNvSpPr txBox="1">
            <a:spLocks noGrp="1"/>
          </p:cNvSpPr>
          <p:nvPr>
            <p:ph type="title"/>
          </p:nvPr>
        </p:nvSpPr>
        <p:spPr>
          <a:xfrm>
            <a:off x="68750" y="108563"/>
            <a:ext cx="3441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a:t>Metodología</a:t>
            </a:r>
            <a:endParaRPr sz="2500">
              <a:solidFill>
                <a:schemeClr val="accent6"/>
              </a:solidFill>
            </a:endParaRPr>
          </a:p>
        </p:txBody>
      </p:sp>
      <p:sp>
        <p:nvSpPr>
          <p:cNvPr id="1247" name="Google Shape;1247;p33"/>
          <p:cNvSpPr txBox="1"/>
          <p:nvPr/>
        </p:nvSpPr>
        <p:spPr>
          <a:xfrm>
            <a:off x="1021725" y="1060725"/>
            <a:ext cx="2360700" cy="600300"/>
          </a:xfrm>
          <a:prstGeom prst="rect">
            <a:avLst/>
          </a:prstGeom>
          <a:noFill/>
          <a:ln w="19050" cap="flat" cmpd="sng">
            <a:solidFill>
              <a:schemeClr val="accent6"/>
            </a:solidFill>
            <a:prstDash val="dash"/>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t>Ubicación Geográfica</a:t>
            </a:r>
            <a:endParaRPr sz="1300" b="1"/>
          </a:p>
          <a:p>
            <a:pPr marL="0" lvl="0" indent="0" algn="l" rtl="0">
              <a:spcBef>
                <a:spcPts val="0"/>
              </a:spcBef>
              <a:spcAft>
                <a:spcPts val="0"/>
              </a:spcAft>
              <a:buNone/>
            </a:pPr>
            <a:endParaRPr>
              <a:latin typeface="Red Hat Text"/>
              <a:ea typeface="Red Hat Text"/>
              <a:cs typeface="Red Hat Text"/>
              <a:sym typeface="Red Hat Tex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34"/>
          <p:cNvSpPr txBox="1">
            <a:spLocks noGrp="1"/>
          </p:cNvSpPr>
          <p:nvPr>
            <p:ph type="title"/>
          </p:nvPr>
        </p:nvSpPr>
        <p:spPr>
          <a:xfrm>
            <a:off x="713250" y="3004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Diseño Experimental</a:t>
            </a:r>
            <a:endParaRPr>
              <a:solidFill>
                <a:schemeClr val="accent6"/>
              </a:solidFill>
            </a:endParaRPr>
          </a:p>
        </p:txBody>
      </p:sp>
      <p:graphicFrame>
        <p:nvGraphicFramePr>
          <p:cNvPr id="1253" name="Google Shape;1253;p34"/>
          <p:cNvGraphicFramePr/>
          <p:nvPr/>
        </p:nvGraphicFramePr>
        <p:xfrm>
          <a:off x="95000" y="1502550"/>
          <a:ext cx="2949850" cy="2895510"/>
        </p:xfrm>
        <a:graphic>
          <a:graphicData uri="http://schemas.openxmlformats.org/drawingml/2006/table">
            <a:tbl>
              <a:tblPr>
                <a:noFill/>
                <a:tableStyleId>{599B341E-73CA-4761-B1C1-3E0CDFC23F48}</a:tableStyleId>
              </a:tblPr>
              <a:tblGrid>
                <a:gridCol w="1474925">
                  <a:extLst>
                    <a:ext uri="{9D8B030D-6E8A-4147-A177-3AD203B41FA5}">
                      <a16:colId xmlns:a16="http://schemas.microsoft.com/office/drawing/2014/main" val="20000"/>
                    </a:ext>
                  </a:extLst>
                </a:gridCol>
                <a:gridCol w="1474925">
                  <a:extLst>
                    <a:ext uri="{9D8B030D-6E8A-4147-A177-3AD203B41FA5}">
                      <a16:colId xmlns:a16="http://schemas.microsoft.com/office/drawing/2014/main" val="20001"/>
                    </a:ext>
                  </a:extLst>
                </a:gridCol>
              </a:tblGrid>
              <a:tr h="299225">
                <a:tc>
                  <a:txBody>
                    <a:bodyPr/>
                    <a:lstStyle/>
                    <a:p>
                      <a:pPr marL="0" lvl="0" indent="0" algn="l" rtl="0">
                        <a:spcBef>
                          <a:spcPts val="0"/>
                        </a:spcBef>
                        <a:spcAft>
                          <a:spcPts val="0"/>
                        </a:spcAft>
                        <a:buNone/>
                      </a:pPr>
                      <a:r>
                        <a:rPr lang="en" b="1"/>
                        <a:t>Factores</a:t>
                      </a:r>
                      <a:endParaRPr b="1"/>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E599"/>
                    </a:solidFill>
                  </a:tcPr>
                </a:tc>
                <a:tc>
                  <a:txBody>
                    <a:bodyPr/>
                    <a:lstStyle/>
                    <a:p>
                      <a:pPr marL="0" lvl="0" indent="0" algn="l" rtl="0">
                        <a:spcBef>
                          <a:spcPts val="0"/>
                        </a:spcBef>
                        <a:spcAft>
                          <a:spcPts val="0"/>
                        </a:spcAft>
                        <a:buNone/>
                      </a:pPr>
                      <a:r>
                        <a:rPr lang="en" b="1"/>
                        <a:t>Niveles</a:t>
                      </a:r>
                      <a:endParaRPr b="1"/>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830350">
                <a:tc>
                  <a:txBody>
                    <a:bodyPr/>
                    <a:lstStyle/>
                    <a:p>
                      <a:pPr marL="0" lvl="0" indent="0" algn="l" rtl="0">
                        <a:spcBef>
                          <a:spcPts val="0"/>
                        </a:spcBef>
                        <a:spcAft>
                          <a:spcPts val="0"/>
                        </a:spcAft>
                        <a:buNone/>
                      </a:pPr>
                      <a:r>
                        <a:rPr lang="en"/>
                        <a:t>A: Tipo de Harina</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a:t>a0= Harina tostada</a:t>
                      </a:r>
                      <a:endParaRPr/>
                    </a:p>
                    <a:p>
                      <a:pPr marL="0" lvl="0" indent="0" algn="l" rtl="0">
                        <a:spcBef>
                          <a:spcPts val="0"/>
                        </a:spcBef>
                        <a:spcAft>
                          <a:spcPts val="0"/>
                        </a:spcAft>
                        <a:buNone/>
                      </a:pPr>
                      <a:endParaRPr/>
                    </a:p>
                    <a:p>
                      <a:pPr marL="0" lvl="0" indent="0" algn="l" rtl="0">
                        <a:spcBef>
                          <a:spcPts val="0"/>
                        </a:spcBef>
                        <a:spcAft>
                          <a:spcPts val="0"/>
                        </a:spcAft>
                        <a:buNone/>
                      </a:pPr>
                      <a:r>
                        <a:rPr lang="en"/>
                        <a:t>a1= Harina sin tostar</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858100">
                <a:tc>
                  <a:txBody>
                    <a:bodyPr/>
                    <a:lstStyle/>
                    <a:p>
                      <a:pPr marL="0" lvl="0" indent="0" algn="l" rtl="0">
                        <a:spcBef>
                          <a:spcPts val="0"/>
                        </a:spcBef>
                        <a:spcAft>
                          <a:spcPts val="0"/>
                        </a:spcAft>
                        <a:buNone/>
                      </a:pPr>
                      <a:r>
                        <a:rPr lang="en"/>
                        <a:t>B: Concentración de Nisina</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r>
                        <a:rPr lang="en"/>
                        <a:t>b0= sin conservante</a:t>
                      </a:r>
                      <a:endParaRPr/>
                    </a:p>
                    <a:p>
                      <a:pPr marL="0" lvl="0" indent="0" algn="l" rtl="0">
                        <a:spcBef>
                          <a:spcPts val="0"/>
                        </a:spcBef>
                        <a:spcAft>
                          <a:spcPts val="0"/>
                        </a:spcAft>
                        <a:buNone/>
                      </a:pPr>
                      <a:r>
                        <a:rPr lang="en"/>
                        <a:t>b1= 100 ppm</a:t>
                      </a:r>
                      <a:endParaRPr/>
                    </a:p>
                    <a:p>
                      <a:pPr marL="0" lvl="0" indent="0" algn="l" rtl="0">
                        <a:spcBef>
                          <a:spcPts val="0"/>
                        </a:spcBef>
                        <a:spcAft>
                          <a:spcPts val="0"/>
                        </a:spcAft>
                        <a:buNone/>
                      </a:pPr>
                      <a:r>
                        <a:rPr lang="en"/>
                        <a:t>b2= 200 ppm</a:t>
                      </a:r>
                      <a:endParaRPr/>
                    </a:p>
                    <a:p>
                      <a:pPr marL="0" lvl="0" indent="0" algn="l" rtl="0">
                        <a:spcBef>
                          <a:spcPts val="0"/>
                        </a:spcBef>
                        <a:spcAft>
                          <a:spcPts val="0"/>
                        </a:spcAft>
                        <a:buNone/>
                      </a:pPr>
                      <a:r>
                        <a:rPr lang="en"/>
                        <a:t>b3= 300 ppm</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254" name="Google Shape;1254;p34"/>
          <p:cNvGraphicFramePr/>
          <p:nvPr/>
        </p:nvGraphicFramePr>
        <p:xfrm>
          <a:off x="3311925" y="982210"/>
          <a:ext cx="4934325" cy="3992610"/>
        </p:xfrm>
        <a:graphic>
          <a:graphicData uri="http://schemas.openxmlformats.org/drawingml/2006/table">
            <a:tbl>
              <a:tblPr>
                <a:noFill/>
                <a:tableStyleId>{599B341E-73CA-4761-B1C1-3E0CDFC23F48}</a:tableStyleId>
              </a:tblPr>
              <a:tblGrid>
                <a:gridCol w="1235900">
                  <a:extLst>
                    <a:ext uri="{9D8B030D-6E8A-4147-A177-3AD203B41FA5}">
                      <a16:colId xmlns:a16="http://schemas.microsoft.com/office/drawing/2014/main" val="20000"/>
                    </a:ext>
                  </a:extLst>
                </a:gridCol>
                <a:gridCol w="1027850">
                  <a:extLst>
                    <a:ext uri="{9D8B030D-6E8A-4147-A177-3AD203B41FA5}">
                      <a16:colId xmlns:a16="http://schemas.microsoft.com/office/drawing/2014/main" val="20001"/>
                    </a:ext>
                  </a:extLst>
                </a:gridCol>
                <a:gridCol w="2670575">
                  <a:extLst>
                    <a:ext uri="{9D8B030D-6E8A-4147-A177-3AD203B41FA5}">
                      <a16:colId xmlns:a16="http://schemas.microsoft.com/office/drawing/2014/main" val="20002"/>
                    </a:ext>
                  </a:extLst>
                </a:gridCol>
              </a:tblGrid>
              <a:tr h="382700">
                <a:tc>
                  <a:txBody>
                    <a:bodyPr/>
                    <a:lstStyle/>
                    <a:p>
                      <a:pPr marL="0" lvl="0" indent="0" algn="ctr" rtl="0">
                        <a:spcBef>
                          <a:spcPts val="0"/>
                        </a:spcBef>
                        <a:spcAft>
                          <a:spcPts val="0"/>
                        </a:spcAft>
                        <a:buNone/>
                      </a:pPr>
                      <a:r>
                        <a:rPr lang="en" b="1"/>
                        <a:t>Tratamiento</a:t>
                      </a:r>
                      <a:endParaRPr b="1"/>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b="1"/>
                        <a:t>Factores</a:t>
                      </a:r>
                      <a:endParaRPr b="1"/>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b="1"/>
                        <a:t>Descripción</a:t>
                      </a:r>
                      <a:endParaRPr b="1"/>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E599"/>
                    </a:solidFill>
                  </a:tcPr>
                </a:tc>
                <a:extLst>
                  <a:ext uri="{0D108BD9-81ED-4DB2-BD59-A6C34878D82A}">
                    <a16:rowId xmlns:a16="http://schemas.microsoft.com/office/drawing/2014/main" val="10000"/>
                  </a:ext>
                </a:extLst>
              </a:tr>
              <a:tr h="588800">
                <a:tc>
                  <a:txBody>
                    <a:bodyPr/>
                    <a:lstStyle/>
                    <a:p>
                      <a:pPr marL="0" lvl="0" indent="0" algn="ctr" rtl="0">
                        <a:spcBef>
                          <a:spcPts val="0"/>
                        </a:spcBef>
                        <a:spcAft>
                          <a:spcPts val="0"/>
                        </a:spcAft>
                        <a:buNone/>
                      </a:pPr>
                      <a:r>
                        <a:rPr lang="en"/>
                        <a:t>T1</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a0b0</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t>Harina tostada + sin conservante</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382700">
                <a:tc>
                  <a:txBody>
                    <a:bodyPr/>
                    <a:lstStyle/>
                    <a:p>
                      <a:pPr marL="0" lvl="0" indent="0" algn="ctr" rtl="0">
                        <a:spcBef>
                          <a:spcPts val="0"/>
                        </a:spcBef>
                        <a:spcAft>
                          <a:spcPts val="0"/>
                        </a:spcAft>
                        <a:buNone/>
                      </a:pPr>
                      <a:r>
                        <a:rPr lang="en"/>
                        <a:t>T2</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a0b1</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t>Harina tostada + 100 ppm</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r h="382700">
                <a:tc>
                  <a:txBody>
                    <a:bodyPr/>
                    <a:lstStyle/>
                    <a:p>
                      <a:pPr marL="0" lvl="0" indent="0" algn="ctr" rtl="0">
                        <a:spcBef>
                          <a:spcPts val="0"/>
                        </a:spcBef>
                        <a:spcAft>
                          <a:spcPts val="0"/>
                        </a:spcAft>
                        <a:buNone/>
                      </a:pPr>
                      <a:r>
                        <a:rPr lang="en"/>
                        <a:t>T3</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a0b2</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t>Harina tostada + 200 ppm</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3"/>
                  </a:ext>
                </a:extLst>
              </a:tr>
              <a:tr h="382700">
                <a:tc>
                  <a:txBody>
                    <a:bodyPr/>
                    <a:lstStyle/>
                    <a:p>
                      <a:pPr marL="0" lvl="0" indent="0" algn="ctr" rtl="0">
                        <a:spcBef>
                          <a:spcPts val="0"/>
                        </a:spcBef>
                        <a:spcAft>
                          <a:spcPts val="0"/>
                        </a:spcAft>
                        <a:buNone/>
                      </a:pPr>
                      <a:r>
                        <a:rPr lang="en"/>
                        <a:t>T4</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a0b3</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t>Harina tostada + 300 ppm</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4"/>
                  </a:ext>
                </a:extLst>
              </a:tr>
              <a:tr h="588800">
                <a:tc>
                  <a:txBody>
                    <a:bodyPr/>
                    <a:lstStyle/>
                    <a:p>
                      <a:pPr marL="0" lvl="0" indent="0" algn="ctr" rtl="0">
                        <a:spcBef>
                          <a:spcPts val="0"/>
                        </a:spcBef>
                        <a:spcAft>
                          <a:spcPts val="0"/>
                        </a:spcAft>
                        <a:buNone/>
                      </a:pPr>
                      <a:r>
                        <a:rPr lang="en"/>
                        <a:t>T5</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a1b0</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t>Harina sin tostar + sin conservante</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5"/>
                  </a:ext>
                </a:extLst>
              </a:tr>
              <a:tr h="382700">
                <a:tc>
                  <a:txBody>
                    <a:bodyPr/>
                    <a:lstStyle/>
                    <a:p>
                      <a:pPr marL="0" lvl="0" indent="0" algn="ctr" rtl="0">
                        <a:spcBef>
                          <a:spcPts val="0"/>
                        </a:spcBef>
                        <a:spcAft>
                          <a:spcPts val="0"/>
                        </a:spcAft>
                        <a:buNone/>
                      </a:pPr>
                      <a:r>
                        <a:rPr lang="en"/>
                        <a:t>T6</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a1b1</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t>Harina sin tostar + 100 ppm</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ctr" rtl="0">
                        <a:spcBef>
                          <a:spcPts val="0"/>
                        </a:spcBef>
                        <a:spcAft>
                          <a:spcPts val="0"/>
                        </a:spcAft>
                        <a:buNone/>
                      </a:pPr>
                      <a:r>
                        <a:rPr lang="en"/>
                        <a:t>T7</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a1b2</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t>Harina sin tostar + 200 ppm</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7"/>
                  </a:ext>
                </a:extLst>
              </a:tr>
              <a:tr h="382700">
                <a:tc>
                  <a:txBody>
                    <a:bodyPr/>
                    <a:lstStyle/>
                    <a:p>
                      <a:pPr marL="0" lvl="0" indent="0" algn="ctr" rtl="0">
                        <a:spcBef>
                          <a:spcPts val="0"/>
                        </a:spcBef>
                        <a:spcAft>
                          <a:spcPts val="0"/>
                        </a:spcAft>
                        <a:buNone/>
                      </a:pPr>
                      <a:r>
                        <a:rPr lang="en"/>
                        <a:t>T8</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a1b3</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tc>
                  <a:txBody>
                    <a:bodyPr/>
                    <a:lstStyle/>
                    <a:p>
                      <a:pPr marL="0" lvl="0" indent="0" algn="l" rtl="0">
                        <a:spcBef>
                          <a:spcPts val="0"/>
                        </a:spcBef>
                        <a:spcAft>
                          <a:spcPts val="0"/>
                        </a:spcAft>
                        <a:buNone/>
                      </a:pPr>
                      <a:r>
                        <a:rPr lang="en"/>
                        <a:t>Harina sin tostar + 300 ppm</a:t>
                      </a:r>
                      <a:endParaRPr/>
                    </a:p>
                  </a:txBody>
                  <a:tcPr marL="91425" marR="91425" marT="91425" marB="9142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1255" name="Google Shape;1255;p34"/>
          <p:cNvPicPr preferRelativeResize="0"/>
          <p:nvPr/>
        </p:nvPicPr>
        <p:blipFill>
          <a:blip r:embed="rId3">
            <a:alphaModFix/>
          </a:blip>
          <a:stretch>
            <a:fillRect/>
          </a:stretch>
        </p:blipFill>
        <p:spPr>
          <a:xfrm>
            <a:off x="1319275" y="196600"/>
            <a:ext cx="838947" cy="838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35"/>
          <p:cNvSpPr txBox="1">
            <a:spLocks noGrp="1"/>
          </p:cNvSpPr>
          <p:nvPr>
            <p:ph type="subTitle" idx="4294967295"/>
          </p:nvPr>
        </p:nvSpPr>
        <p:spPr>
          <a:xfrm>
            <a:off x="2808700" y="787405"/>
            <a:ext cx="21408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Arial"/>
                <a:ea typeface="Arial"/>
                <a:cs typeface="Arial"/>
                <a:sym typeface="Arial"/>
              </a:rPr>
              <a:t>Recolección de bagazo </a:t>
            </a:r>
            <a:endParaRPr sz="1200" b="1">
              <a:latin typeface="Arial"/>
              <a:ea typeface="Arial"/>
              <a:cs typeface="Arial"/>
              <a:sym typeface="Arial"/>
            </a:endParaRPr>
          </a:p>
        </p:txBody>
      </p:sp>
      <p:pic>
        <p:nvPicPr>
          <p:cNvPr id="1261" name="Google Shape;1261;p35"/>
          <p:cNvPicPr preferRelativeResize="0"/>
          <p:nvPr/>
        </p:nvPicPr>
        <p:blipFill rotWithShape="1">
          <a:blip r:embed="rId3">
            <a:alphaModFix/>
          </a:blip>
          <a:srcRect l="2207" t="9302" r="958" b="28345"/>
          <a:stretch/>
        </p:blipFill>
        <p:spPr>
          <a:xfrm>
            <a:off x="2209313" y="1154175"/>
            <a:ext cx="3128525" cy="1007275"/>
          </a:xfrm>
          <a:prstGeom prst="rect">
            <a:avLst/>
          </a:prstGeom>
          <a:noFill/>
          <a:ln w="19050" cap="flat" cmpd="sng">
            <a:solidFill>
              <a:schemeClr val="accent5"/>
            </a:solidFill>
            <a:prstDash val="solid"/>
            <a:round/>
            <a:headEnd type="none" w="sm" len="sm"/>
            <a:tailEnd type="none" w="sm" len="sm"/>
          </a:ln>
        </p:spPr>
      </p:pic>
      <p:sp>
        <p:nvSpPr>
          <p:cNvPr id="1262" name="Google Shape;1262;p35"/>
          <p:cNvSpPr/>
          <p:nvPr/>
        </p:nvSpPr>
        <p:spPr>
          <a:xfrm>
            <a:off x="3596138" y="2355963"/>
            <a:ext cx="354900" cy="306300"/>
          </a:xfrm>
          <a:prstGeom prst="downArrow">
            <a:avLst>
              <a:gd name="adj1" fmla="val 50000"/>
              <a:gd name="adj2" fmla="val 50000"/>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3596138" y="3590625"/>
            <a:ext cx="354900" cy="306300"/>
          </a:xfrm>
          <a:prstGeom prst="downArrow">
            <a:avLst>
              <a:gd name="adj1" fmla="val 50000"/>
              <a:gd name="adj2" fmla="val 50000"/>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4" name="Google Shape;1264;p35"/>
          <p:cNvPicPr preferRelativeResize="0"/>
          <p:nvPr/>
        </p:nvPicPr>
        <p:blipFill rotWithShape="1">
          <a:blip r:embed="rId4">
            <a:alphaModFix/>
          </a:blip>
          <a:srcRect l="20548" t="10569" r="23170" b="11427"/>
          <a:stretch/>
        </p:blipFill>
        <p:spPr>
          <a:xfrm>
            <a:off x="3506800" y="4137599"/>
            <a:ext cx="533584" cy="739500"/>
          </a:xfrm>
          <a:prstGeom prst="rect">
            <a:avLst/>
          </a:prstGeom>
          <a:noFill/>
          <a:ln w="19050" cap="flat" cmpd="sng">
            <a:solidFill>
              <a:schemeClr val="accent5"/>
            </a:solidFill>
            <a:prstDash val="solid"/>
            <a:round/>
            <a:headEnd type="none" w="sm" len="sm"/>
            <a:tailEnd type="none" w="sm" len="sm"/>
          </a:ln>
        </p:spPr>
      </p:pic>
      <p:sp>
        <p:nvSpPr>
          <p:cNvPr id="1265" name="Google Shape;1265;p35"/>
          <p:cNvSpPr/>
          <p:nvPr/>
        </p:nvSpPr>
        <p:spPr>
          <a:xfrm>
            <a:off x="2725050" y="1154113"/>
            <a:ext cx="644100" cy="1007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6" name="Google Shape;1266;p35"/>
          <p:cNvPicPr preferRelativeResize="0"/>
          <p:nvPr/>
        </p:nvPicPr>
        <p:blipFill>
          <a:blip r:embed="rId5">
            <a:alphaModFix/>
          </a:blip>
          <a:stretch>
            <a:fillRect/>
          </a:stretch>
        </p:blipFill>
        <p:spPr>
          <a:xfrm>
            <a:off x="3333513" y="2764462"/>
            <a:ext cx="880150" cy="585499"/>
          </a:xfrm>
          <a:prstGeom prst="rect">
            <a:avLst/>
          </a:prstGeom>
          <a:noFill/>
          <a:ln w="19050" cap="flat" cmpd="sng">
            <a:solidFill>
              <a:schemeClr val="accent5"/>
            </a:solidFill>
            <a:prstDash val="solid"/>
            <a:round/>
            <a:headEnd type="none" w="sm" len="sm"/>
            <a:tailEnd type="none" w="sm" len="sm"/>
          </a:ln>
        </p:spPr>
      </p:pic>
      <p:sp>
        <p:nvSpPr>
          <p:cNvPr id="1267" name="Google Shape;1267;p35"/>
          <p:cNvSpPr txBox="1">
            <a:spLocks noGrp="1"/>
          </p:cNvSpPr>
          <p:nvPr>
            <p:ph type="title"/>
          </p:nvPr>
        </p:nvSpPr>
        <p:spPr>
          <a:xfrm>
            <a:off x="1402510" y="300400"/>
            <a:ext cx="7741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900" b="1"/>
              <a:t>Obtención del bagazo de cerveza </a:t>
            </a:r>
            <a:endParaRPr sz="2900" b="1"/>
          </a:p>
        </p:txBody>
      </p:sp>
      <p:sp>
        <p:nvSpPr>
          <p:cNvPr id="1268" name="Google Shape;1268;p35"/>
          <p:cNvSpPr/>
          <p:nvPr/>
        </p:nvSpPr>
        <p:spPr>
          <a:xfrm>
            <a:off x="145075" y="2005500"/>
            <a:ext cx="1680588" cy="100726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Es la mezcla de  cebada + agua, a diferentes tiempos y temperaturas.</a:t>
            </a:r>
            <a:endParaRPr sz="1200"/>
          </a:p>
          <a:p>
            <a:pPr marL="0" lvl="0" indent="0" algn="just" rtl="0">
              <a:spcBef>
                <a:spcPts val="0"/>
              </a:spcBef>
              <a:spcAft>
                <a:spcPts val="0"/>
              </a:spcAft>
              <a:buNone/>
            </a:pPr>
            <a:endParaRPr sz="1200"/>
          </a:p>
        </p:txBody>
      </p:sp>
      <p:cxnSp>
        <p:nvCxnSpPr>
          <p:cNvPr id="1269" name="Google Shape;1269;p35"/>
          <p:cNvCxnSpPr>
            <a:stCxn id="1265" idx="2"/>
            <a:endCxn id="1268" idx="3"/>
          </p:cNvCxnSpPr>
          <p:nvPr/>
        </p:nvCxnSpPr>
        <p:spPr>
          <a:xfrm flipH="1">
            <a:off x="1825800" y="2161513"/>
            <a:ext cx="1221300" cy="347700"/>
          </a:xfrm>
          <a:prstGeom prst="straightConnector1">
            <a:avLst/>
          </a:prstGeom>
          <a:noFill/>
          <a:ln w="19050" cap="flat" cmpd="sng">
            <a:solidFill>
              <a:schemeClr val="accent5"/>
            </a:solidFill>
            <a:prstDash val="solid"/>
            <a:round/>
            <a:headEnd type="none" w="med" len="med"/>
            <a:tailEnd type="triangle" w="med" len="med"/>
          </a:ln>
        </p:spPr>
      </p:cxnSp>
      <p:sp>
        <p:nvSpPr>
          <p:cNvPr id="1270" name="Google Shape;1270;p35"/>
          <p:cNvSpPr/>
          <p:nvPr/>
        </p:nvSpPr>
        <p:spPr>
          <a:xfrm>
            <a:off x="5509675" y="2553575"/>
            <a:ext cx="2006694" cy="100726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El líquido se trasvasa a otro recipiente y el bagazo queda como residuo de la maceración.</a:t>
            </a:r>
            <a:endParaRPr sz="1200"/>
          </a:p>
          <a:p>
            <a:pPr marL="0" lvl="0" indent="0" algn="just" rtl="0">
              <a:spcBef>
                <a:spcPts val="0"/>
              </a:spcBef>
              <a:spcAft>
                <a:spcPts val="0"/>
              </a:spcAft>
              <a:buNone/>
            </a:pPr>
            <a:endParaRPr sz="1200"/>
          </a:p>
        </p:txBody>
      </p:sp>
      <p:cxnSp>
        <p:nvCxnSpPr>
          <p:cNvPr id="1271" name="Google Shape;1271;p35"/>
          <p:cNvCxnSpPr>
            <a:stCxn id="1266" idx="3"/>
            <a:endCxn id="1270" idx="1"/>
          </p:cNvCxnSpPr>
          <p:nvPr/>
        </p:nvCxnSpPr>
        <p:spPr>
          <a:xfrm>
            <a:off x="4213663" y="3057212"/>
            <a:ext cx="1296000" cy="0"/>
          </a:xfrm>
          <a:prstGeom prst="straightConnector1">
            <a:avLst/>
          </a:prstGeom>
          <a:noFill/>
          <a:ln w="19050" cap="flat" cmpd="sng">
            <a:solidFill>
              <a:schemeClr val="accent5"/>
            </a:solidFill>
            <a:prstDash val="solid"/>
            <a:round/>
            <a:headEnd type="none" w="med" len="med"/>
            <a:tailEnd type="triangle" w="med" len="med"/>
          </a:ln>
        </p:spPr>
      </p:cxnSp>
      <p:sp>
        <p:nvSpPr>
          <p:cNvPr id="1272" name="Google Shape;1272;p35"/>
          <p:cNvSpPr/>
          <p:nvPr/>
        </p:nvSpPr>
        <p:spPr>
          <a:xfrm>
            <a:off x="5509675" y="4003725"/>
            <a:ext cx="2006694" cy="1007262"/>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Almacenamiento del bagazo en recipientes de plástico.</a:t>
            </a:r>
            <a:endParaRPr sz="1200"/>
          </a:p>
        </p:txBody>
      </p:sp>
      <p:cxnSp>
        <p:nvCxnSpPr>
          <p:cNvPr id="1273" name="Google Shape;1273;p35"/>
          <p:cNvCxnSpPr>
            <a:stCxn id="1264" idx="3"/>
            <a:endCxn id="1272" idx="1"/>
          </p:cNvCxnSpPr>
          <p:nvPr/>
        </p:nvCxnSpPr>
        <p:spPr>
          <a:xfrm>
            <a:off x="4040384" y="4507349"/>
            <a:ext cx="1469400" cy="0"/>
          </a:xfrm>
          <a:prstGeom prst="straightConnector1">
            <a:avLst/>
          </a:prstGeom>
          <a:noFill/>
          <a:ln w="19050" cap="flat" cmpd="sng">
            <a:solidFill>
              <a:schemeClr val="accent5"/>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36"/>
          <p:cNvSpPr txBox="1">
            <a:spLocks noGrp="1"/>
          </p:cNvSpPr>
          <p:nvPr>
            <p:ph type="subTitle" idx="4294967295"/>
          </p:nvPr>
        </p:nvSpPr>
        <p:spPr>
          <a:xfrm>
            <a:off x="220475" y="452325"/>
            <a:ext cx="73065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a:latin typeface="Fredoka One"/>
                <a:ea typeface="Fredoka One"/>
                <a:cs typeface="Fredoka One"/>
                <a:sym typeface="Fredoka One"/>
              </a:rPr>
              <a:t>Elaboración de la harina</a:t>
            </a:r>
            <a:endParaRPr sz="2800" b="1">
              <a:latin typeface="Fredoka One"/>
              <a:ea typeface="Fredoka One"/>
              <a:cs typeface="Fredoka One"/>
              <a:sym typeface="Fredoka One"/>
            </a:endParaRPr>
          </a:p>
        </p:txBody>
      </p:sp>
      <p:pic>
        <p:nvPicPr>
          <p:cNvPr id="1279" name="Google Shape;1279;p36"/>
          <p:cNvPicPr preferRelativeResize="0"/>
          <p:nvPr/>
        </p:nvPicPr>
        <p:blipFill rotWithShape="1">
          <a:blip r:embed="rId3">
            <a:alphaModFix/>
          </a:blip>
          <a:srcRect l="-11090" r="11090"/>
          <a:stretch/>
        </p:blipFill>
        <p:spPr>
          <a:xfrm>
            <a:off x="325125" y="1315400"/>
            <a:ext cx="1558001" cy="1039351"/>
          </a:xfrm>
          <a:prstGeom prst="rect">
            <a:avLst/>
          </a:prstGeom>
          <a:noFill/>
          <a:ln w="19050" cap="flat" cmpd="sng">
            <a:solidFill>
              <a:schemeClr val="accent5"/>
            </a:solidFill>
            <a:prstDash val="solid"/>
            <a:round/>
            <a:headEnd type="none" w="sm" len="sm"/>
            <a:tailEnd type="none" w="sm" len="sm"/>
          </a:ln>
        </p:spPr>
      </p:pic>
      <p:pic>
        <p:nvPicPr>
          <p:cNvPr id="1280" name="Google Shape;1280;p36"/>
          <p:cNvPicPr preferRelativeResize="0"/>
          <p:nvPr/>
        </p:nvPicPr>
        <p:blipFill>
          <a:blip r:embed="rId4">
            <a:alphaModFix/>
          </a:blip>
          <a:stretch>
            <a:fillRect/>
          </a:stretch>
        </p:blipFill>
        <p:spPr>
          <a:xfrm>
            <a:off x="5415363" y="1257275"/>
            <a:ext cx="826500" cy="1101936"/>
          </a:xfrm>
          <a:prstGeom prst="rect">
            <a:avLst/>
          </a:prstGeom>
          <a:noFill/>
          <a:ln w="19050" cap="flat" cmpd="sng">
            <a:solidFill>
              <a:schemeClr val="accent5"/>
            </a:solidFill>
            <a:prstDash val="solid"/>
            <a:round/>
            <a:headEnd type="none" w="sm" len="sm"/>
            <a:tailEnd type="none" w="sm" len="sm"/>
          </a:ln>
        </p:spPr>
      </p:pic>
      <p:pic>
        <p:nvPicPr>
          <p:cNvPr id="1281" name="Google Shape;1281;p36"/>
          <p:cNvPicPr preferRelativeResize="0"/>
          <p:nvPr/>
        </p:nvPicPr>
        <p:blipFill rotWithShape="1">
          <a:blip r:embed="rId5">
            <a:alphaModFix/>
          </a:blip>
          <a:srcRect r="66791"/>
          <a:stretch/>
        </p:blipFill>
        <p:spPr>
          <a:xfrm>
            <a:off x="525875" y="3125100"/>
            <a:ext cx="1156499" cy="1236225"/>
          </a:xfrm>
          <a:prstGeom prst="rect">
            <a:avLst/>
          </a:prstGeom>
          <a:noFill/>
          <a:ln w="19050" cap="flat" cmpd="sng">
            <a:solidFill>
              <a:schemeClr val="accent5"/>
            </a:solidFill>
            <a:prstDash val="solid"/>
            <a:round/>
            <a:headEnd type="none" w="sm" len="sm"/>
            <a:tailEnd type="none" w="sm" len="sm"/>
          </a:ln>
        </p:spPr>
      </p:pic>
      <p:pic>
        <p:nvPicPr>
          <p:cNvPr id="1282" name="Google Shape;1282;p36"/>
          <p:cNvPicPr preferRelativeResize="0"/>
          <p:nvPr/>
        </p:nvPicPr>
        <p:blipFill rotWithShape="1">
          <a:blip r:embed="rId6">
            <a:alphaModFix/>
          </a:blip>
          <a:srcRect l="3066" t="13862" r="60343" b="3527"/>
          <a:stretch/>
        </p:blipFill>
        <p:spPr>
          <a:xfrm>
            <a:off x="4501749" y="1229950"/>
            <a:ext cx="826501" cy="1156564"/>
          </a:xfrm>
          <a:prstGeom prst="rect">
            <a:avLst/>
          </a:prstGeom>
          <a:noFill/>
          <a:ln w="19050" cap="flat" cmpd="sng">
            <a:solidFill>
              <a:schemeClr val="accent5"/>
            </a:solidFill>
            <a:prstDash val="solid"/>
            <a:round/>
            <a:headEnd type="none" w="sm" len="sm"/>
            <a:tailEnd type="none" w="sm" len="sm"/>
          </a:ln>
        </p:spPr>
      </p:pic>
      <p:pic>
        <p:nvPicPr>
          <p:cNvPr id="1283" name="Google Shape;1283;p36"/>
          <p:cNvPicPr preferRelativeResize="0"/>
          <p:nvPr/>
        </p:nvPicPr>
        <p:blipFill>
          <a:blip r:embed="rId7">
            <a:alphaModFix/>
          </a:blip>
          <a:stretch>
            <a:fillRect/>
          </a:stretch>
        </p:blipFill>
        <p:spPr>
          <a:xfrm>
            <a:off x="6329000" y="1257250"/>
            <a:ext cx="826500" cy="1101967"/>
          </a:xfrm>
          <a:prstGeom prst="rect">
            <a:avLst/>
          </a:prstGeom>
          <a:noFill/>
          <a:ln w="19050" cap="flat" cmpd="sng">
            <a:solidFill>
              <a:schemeClr val="accent5"/>
            </a:solidFill>
            <a:prstDash val="solid"/>
            <a:round/>
            <a:headEnd type="none" w="sm" len="sm"/>
            <a:tailEnd type="none" w="sm" len="sm"/>
          </a:ln>
        </p:spPr>
      </p:pic>
      <p:pic>
        <p:nvPicPr>
          <p:cNvPr id="1284" name="Google Shape;1284;p36"/>
          <p:cNvPicPr preferRelativeResize="0"/>
          <p:nvPr/>
        </p:nvPicPr>
        <p:blipFill rotWithShape="1">
          <a:blip r:embed="rId8">
            <a:alphaModFix/>
          </a:blip>
          <a:srcRect l="10329"/>
          <a:stretch/>
        </p:blipFill>
        <p:spPr>
          <a:xfrm>
            <a:off x="4247775" y="3128700"/>
            <a:ext cx="826500" cy="1228961"/>
          </a:xfrm>
          <a:prstGeom prst="rect">
            <a:avLst/>
          </a:prstGeom>
          <a:noFill/>
          <a:ln w="19050" cap="flat" cmpd="sng">
            <a:solidFill>
              <a:schemeClr val="accent5"/>
            </a:solidFill>
            <a:prstDash val="solid"/>
            <a:round/>
            <a:headEnd type="none" w="sm" len="sm"/>
            <a:tailEnd type="none" w="sm" len="sm"/>
          </a:ln>
        </p:spPr>
      </p:pic>
      <p:pic>
        <p:nvPicPr>
          <p:cNvPr id="1285" name="Google Shape;1285;p36"/>
          <p:cNvPicPr preferRelativeResize="0"/>
          <p:nvPr/>
        </p:nvPicPr>
        <p:blipFill>
          <a:blip r:embed="rId9">
            <a:alphaModFix/>
          </a:blip>
          <a:stretch>
            <a:fillRect/>
          </a:stretch>
        </p:blipFill>
        <p:spPr>
          <a:xfrm>
            <a:off x="2525175" y="3125074"/>
            <a:ext cx="927151" cy="1236224"/>
          </a:xfrm>
          <a:prstGeom prst="rect">
            <a:avLst/>
          </a:prstGeom>
          <a:noFill/>
          <a:ln w="19050" cap="flat" cmpd="sng">
            <a:solidFill>
              <a:schemeClr val="accent5"/>
            </a:solidFill>
            <a:prstDash val="solid"/>
            <a:round/>
            <a:headEnd type="none" w="sm" len="sm"/>
            <a:tailEnd type="none" w="sm" len="sm"/>
          </a:ln>
        </p:spPr>
      </p:pic>
      <p:sp>
        <p:nvSpPr>
          <p:cNvPr id="1286" name="Google Shape;1286;p36"/>
          <p:cNvSpPr/>
          <p:nvPr/>
        </p:nvSpPr>
        <p:spPr>
          <a:xfrm rot="10800000">
            <a:off x="2069349" y="1708999"/>
            <a:ext cx="417300" cy="315600"/>
          </a:xfrm>
          <a:prstGeom prst="leftArrow">
            <a:avLst>
              <a:gd name="adj1" fmla="val 50000"/>
              <a:gd name="adj2" fmla="val 50000"/>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6"/>
          <p:cNvSpPr/>
          <p:nvPr/>
        </p:nvSpPr>
        <p:spPr>
          <a:xfrm>
            <a:off x="579550" y="2445750"/>
            <a:ext cx="1156500" cy="252000"/>
          </a:xfrm>
          <a:prstGeom prst="roundRect">
            <a:avLst>
              <a:gd name="adj" fmla="val 16667"/>
            </a:avLst>
          </a:prstGeom>
          <a:solidFill>
            <a:schemeClr val="accent4"/>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Prensado</a:t>
            </a:r>
            <a:endParaRPr sz="1200" b="1"/>
          </a:p>
        </p:txBody>
      </p:sp>
      <p:sp>
        <p:nvSpPr>
          <p:cNvPr id="1288" name="Google Shape;1288;p36"/>
          <p:cNvSpPr/>
          <p:nvPr/>
        </p:nvSpPr>
        <p:spPr>
          <a:xfrm>
            <a:off x="5034604" y="2445738"/>
            <a:ext cx="1557900" cy="252000"/>
          </a:xfrm>
          <a:prstGeom prst="roundRect">
            <a:avLst>
              <a:gd name="adj" fmla="val 16667"/>
            </a:avLst>
          </a:prstGeom>
          <a:solidFill>
            <a:schemeClr val="accent4"/>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Deshidratación</a:t>
            </a:r>
            <a:endParaRPr sz="1200" b="1"/>
          </a:p>
        </p:txBody>
      </p:sp>
      <p:sp>
        <p:nvSpPr>
          <p:cNvPr id="1289" name="Google Shape;1289;p36"/>
          <p:cNvSpPr/>
          <p:nvPr/>
        </p:nvSpPr>
        <p:spPr>
          <a:xfrm>
            <a:off x="378854" y="4441750"/>
            <a:ext cx="1557900" cy="252000"/>
          </a:xfrm>
          <a:prstGeom prst="roundRect">
            <a:avLst>
              <a:gd name="adj" fmla="val 16667"/>
            </a:avLst>
          </a:prstGeom>
          <a:solidFill>
            <a:schemeClr val="accent4"/>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Empaquetado</a:t>
            </a:r>
            <a:endParaRPr b="1"/>
          </a:p>
        </p:txBody>
      </p:sp>
      <p:sp>
        <p:nvSpPr>
          <p:cNvPr id="1290" name="Google Shape;1290;p36"/>
          <p:cNvSpPr/>
          <p:nvPr/>
        </p:nvSpPr>
        <p:spPr>
          <a:xfrm>
            <a:off x="2596750" y="4482575"/>
            <a:ext cx="1156500" cy="252000"/>
          </a:xfrm>
          <a:prstGeom prst="roundRect">
            <a:avLst>
              <a:gd name="adj" fmla="val 16667"/>
            </a:avLst>
          </a:prstGeom>
          <a:solidFill>
            <a:schemeClr val="accent4"/>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Tamizado</a:t>
            </a:r>
            <a:endParaRPr b="1"/>
          </a:p>
        </p:txBody>
      </p:sp>
      <p:sp>
        <p:nvSpPr>
          <p:cNvPr id="1291" name="Google Shape;1291;p36"/>
          <p:cNvSpPr/>
          <p:nvPr/>
        </p:nvSpPr>
        <p:spPr>
          <a:xfrm>
            <a:off x="4171750" y="4482575"/>
            <a:ext cx="1156500" cy="252000"/>
          </a:xfrm>
          <a:prstGeom prst="roundRect">
            <a:avLst>
              <a:gd name="adj" fmla="val 16667"/>
            </a:avLst>
          </a:prstGeom>
          <a:solidFill>
            <a:schemeClr val="accent4"/>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Molienda</a:t>
            </a:r>
            <a:endParaRPr b="1"/>
          </a:p>
        </p:txBody>
      </p:sp>
      <p:sp>
        <p:nvSpPr>
          <p:cNvPr id="1292" name="Google Shape;1292;p36"/>
          <p:cNvSpPr/>
          <p:nvPr/>
        </p:nvSpPr>
        <p:spPr>
          <a:xfrm rot="10800000">
            <a:off x="3842975" y="1678187"/>
            <a:ext cx="395700" cy="313800"/>
          </a:xfrm>
          <a:prstGeom prst="leftArrow">
            <a:avLst>
              <a:gd name="adj1" fmla="val 50000"/>
              <a:gd name="adj2" fmla="val 50000"/>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6"/>
          <p:cNvSpPr/>
          <p:nvPr/>
        </p:nvSpPr>
        <p:spPr>
          <a:xfrm>
            <a:off x="2671448" y="2445750"/>
            <a:ext cx="1007100" cy="252000"/>
          </a:xfrm>
          <a:prstGeom prst="roundRect">
            <a:avLst>
              <a:gd name="adj" fmla="val 16667"/>
            </a:avLst>
          </a:prstGeom>
          <a:solidFill>
            <a:schemeClr val="accent4"/>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Pesado</a:t>
            </a:r>
            <a:endParaRPr sz="1200" b="1"/>
          </a:p>
        </p:txBody>
      </p:sp>
      <p:pic>
        <p:nvPicPr>
          <p:cNvPr id="1294" name="Google Shape;1294;p36"/>
          <p:cNvPicPr preferRelativeResize="0"/>
          <p:nvPr/>
        </p:nvPicPr>
        <p:blipFill>
          <a:blip r:embed="rId10">
            <a:alphaModFix/>
          </a:blip>
          <a:stretch>
            <a:fillRect/>
          </a:stretch>
        </p:blipFill>
        <p:spPr>
          <a:xfrm>
            <a:off x="2607499" y="1306577"/>
            <a:ext cx="1056975" cy="1056998"/>
          </a:xfrm>
          <a:prstGeom prst="rect">
            <a:avLst/>
          </a:prstGeom>
          <a:noFill/>
          <a:ln w="19050" cap="flat" cmpd="sng">
            <a:solidFill>
              <a:schemeClr val="accent5"/>
            </a:solidFill>
            <a:prstDash val="solid"/>
            <a:round/>
            <a:headEnd type="none" w="sm" len="sm"/>
            <a:tailEnd type="none" w="sm" len="sm"/>
          </a:ln>
        </p:spPr>
      </p:pic>
      <p:sp>
        <p:nvSpPr>
          <p:cNvPr id="1295" name="Google Shape;1295;p36"/>
          <p:cNvSpPr/>
          <p:nvPr/>
        </p:nvSpPr>
        <p:spPr>
          <a:xfrm>
            <a:off x="1883113" y="3558525"/>
            <a:ext cx="441300" cy="369300"/>
          </a:xfrm>
          <a:prstGeom prst="leftArrow">
            <a:avLst>
              <a:gd name="adj1" fmla="val 50000"/>
              <a:gd name="adj2" fmla="val 50000"/>
            </a:avLst>
          </a:prstGeom>
          <a:solidFill>
            <a:srgbClr val="FFFF00"/>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6"/>
          <p:cNvSpPr/>
          <p:nvPr/>
        </p:nvSpPr>
        <p:spPr>
          <a:xfrm>
            <a:off x="3653063" y="3585700"/>
            <a:ext cx="441300" cy="369300"/>
          </a:xfrm>
          <a:prstGeom prst="leftArrow">
            <a:avLst>
              <a:gd name="adj1" fmla="val 50000"/>
              <a:gd name="adj2" fmla="val 50000"/>
            </a:avLst>
          </a:prstGeom>
          <a:solidFill>
            <a:srgbClr val="FFFF00"/>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6"/>
          <p:cNvSpPr/>
          <p:nvPr/>
        </p:nvSpPr>
        <p:spPr>
          <a:xfrm>
            <a:off x="5325338" y="3585700"/>
            <a:ext cx="441300" cy="369300"/>
          </a:xfrm>
          <a:prstGeom prst="leftArrow">
            <a:avLst>
              <a:gd name="adj1" fmla="val 50000"/>
              <a:gd name="adj2" fmla="val 50000"/>
            </a:avLst>
          </a:prstGeom>
          <a:solidFill>
            <a:srgbClr val="FFFF00"/>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8" name="Google Shape;1298;p36"/>
          <p:cNvPicPr preferRelativeResize="0"/>
          <p:nvPr/>
        </p:nvPicPr>
        <p:blipFill>
          <a:blip r:embed="rId10">
            <a:alphaModFix/>
          </a:blip>
          <a:stretch>
            <a:fillRect/>
          </a:stretch>
        </p:blipFill>
        <p:spPr>
          <a:xfrm>
            <a:off x="5926100" y="3125074"/>
            <a:ext cx="1056975" cy="1227286"/>
          </a:xfrm>
          <a:prstGeom prst="rect">
            <a:avLst/>
          </a:prstGeom>
          <a:noFill/>
          <a:ln w="19050" cap="flat" cmpd="sng">
            <a:solidFill>
              <a:schemeClr val="accent5"/>
            </a:solidFill>
            <a:prstDash val="solid"/>
            <a:round/>
            <a:headEnd type="none" w="sm" len="sm"/>
            <a:tailEnd type="none" w="sm" len="sm"/>
          </a:ln>
        </p:spPr>
      </p:pic>
      <p:sp>
        <p:nvSpPr>
          <p:cNvPr id="1299" name="Google Shape;1299;p36"/>
          <p:cNvSpPr/>
          <p:nvPr/>
        </p:nvSpPr>
        <p:spPr>
          <a:xfrm>
            <a:off x="6035948" y="4482575"/>
            <a:ext cx="1007100" cy="252000"/>
          </a:xfrm>
          <a:prstGeom prst="roundRect">
            <a:avLst>
              <a:gd name="adj" fmla="val 16667"/>
            </a:avLst>
          </a:prstGeom>
          <a:solidFill>
            <a:schemeClr val="accent4"/>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t>Pesado</a:t>
            </a:r>
            <a:endParaRPr sz="1200" b="1"/>
          </a:p>
        </p:txBody>
      </p:sp>
      <p:sp>
        <p:nvSpPr>
          <p:cNvPr id="1300" name="Google Shape;1300;p36"/>
          <p:cNvSpPr/>
          <p:nvPr/>
        </p:nvSpPr>
        <p:spPr>
          <a:xfrm>
            <a:off x="7242625" y="1888300"/>
            <a:ext cx="645300" cy="2066700"/>
          </a:xfrm>
          <a:prstGeom prst="curvedLeftArrow">
            <a:avLst>
              <a:gd name="adj1" fmla="val 25000"/>
              <a:gd name="adj2" fmla="val 50000"/>
              <a:gd name="adj3" fmla="val 25000"/>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37"/>
          <p:cNvSpPr txBox="1">
            <a:spLocks noGrp="1"/>
          </p:cNvSpPr>
          <p:nvPr>
            <p:ph type="title"/>
          </p:nvPr>
        </p:nvSpPr>
        <p:spPr>
          <a:xfrm>
            <a:off x="67000" y="500575"/>
            <a:ext cx="65922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Aplicación de Nisina</a:t>
            </a:r>
            <a:endParaRPr/>
          </a:p>
        </p:txBody>
      </p:sp>
      <p:pic>
        <p:nvPicPr>
          <p:cNvPr id="1306" name="Google Shape;1306;p37"/>
          <p:cNvPicPr preferRelativeResize="0"/>
          <p:nvPr/>
        </p:nvPicPr>
        <p:blipFill>
          <a:blip r:embed="rId3">
            <a:alphaModFix/>
          </a:blip>
          <a:stretch>
            <a:fillRect/>
          </a:stretch>
        </p:blipFill>
        <p:spPr>
          <a:xfrm>
            <a:off x="855800" y="2298450"/>
            <a:ext cx="708724" cy="708724"/>
          </a:xfrm>
          <a:prstGeom prst="rect">
            <a:avLst/>
          </a:prstGeom>
          <a:noFill/>
          <a:ln w="19050" cap="flat" cmpd="sng">
            <a:solidFill>
              <a:schemeClr val="accent5"/>
            </a:solidFill>
            <a:prstDash val="solid"/>
            <a:round/>
            <a:headEnd type="none" w="sm" len="sm"/>
            <a:tailEnd type="none" w="sm" len="sm"/>
          </a:ln>
        </p:spPr>
      </p:pic>
      <p:pic>
        <p:nvPicPr>
          <p:cNvPr id="1307" name="Google Shape;1307;p37"/>
          <p:cNvPicPr preferRelativeResize="0"/>
          <p:nvPr/>
        </p:nvPicPr>
        <p:blipFill rotWithShape="1">
          <a:blip r:embed="rId4">
            <a:alphaModFix/>
          </a:blip>
          <a:srcRect r="66791"/>
          <a:stretch/>
        </p:blipFill>
        <p:spPr>
          <a:xfrm>
            <a:off x="2332925" y="2274022"/>
            <a:ext cx="708724" cy="757591"/>
          </a:xfrm>
          <a:prstGeom prst="rect">
            <a:avLst/>
          </a:prstGeom>
          <a:noFill/>
          <a:ln w="19050" cap="flat" cmpd="sng">
            <a:solidFill>
              <a:schemeClr val="accent5"/>
            </a:solidFill>
            <a:prstDash val="solid"/>
            <a:round/>
            <a:headEnd type="none" w="sm" len="sm"/>
            <a:tailEnd type="none" w="sm" len="sm"/>
          </a:ln>
        </p:spPr>
      </p:pic>
      <p:sp>
        <p:nvSpPr>
          <p:cNvPr id="1308" name="Google Shape;1308;p37"/>
          <p:cNvSpPr/>
          <p:nvPr/>
        </p:nvSpPr>
        <p:spPr>
          <a:xfrm rot="-6931547">
            <a:off x="3482957" y="1728148"/>
            <a:ext cx="355057" cy="1088103"/>
          </a:xfrm>
          <a:prstGeom prst="downArrow">
            <a:avLst>
              <a:gd name="adj1" fmla="val 50000"/>
              <a:gd name="adj2" fmla="val 50000"/>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9" name="Google Shape;1309;p37"/>
          <p:cNvPicPr preferRelativeResize="0"/>
          <p:nvPr/>
        </p:nvPicPr>
        <p:blipFill>
          <a:blip r:embed="rId5">
            <a:alphaModFix/>
          </a:blip>
          <a:stretch>
            <a:fillRect/>
          </a:stretch>
        </p:blipFill>
        <p:spPr>
          <a:xfrm>
            <a:off x="4279324" y="1596250"/>
            <a:ext cx="708725" cy="1181208"/>
          </a:xfrm>
          <a:prstGeom prst="rect">
            <a:avLst/>
          </a:prstGeom>
          <a:noFill/>
          <a:ln w="19050" cap="flat" cmpd="sng">
            <a:solidFill>
              <a:schemeClr val="accent5"/>
            </a:solidFill>
            <a:prstDash val="solid"/>
            <a:round/>
            <a:headEnd type="none" w="sm" len="sm"/>
            <a:tailEnd type="none" w="sm" len="sm"/>
          </a:ln>
        </p:spPr>
      </p:pic>
      <p:pic>
        <p:nvPicPr>
          <p:cNvPr id="1310" name="Google Shape;1310;p37"/>
          <p:cNvPicPr preferRelativeResize="0"/>
          <p:nvPr/>
        </p:nvPicPr>
        <p:blipFill>
          <a:blip r:embed="rId6">
            <a:alphaModFix/>
          </a:blip>
          <a:stretch>
            <a:fillRect/>
          </a:stretch>
        </p:blipFill>
        <p:spPr>
          <a:xfrm>
            <a:off x="4279325" y="3394931"/>
            <a:ext cx="708725" cy="952719"/>
          </a:xfrm>
          <a:prstGeom prst="rect">
            <a:avLst/>
          </a:prstGeom>
          <a:noFill/>
          <a:ln w="19050" cap="flat" cmpd="sng">
            <a:solidFill>
              <a:schemeClr val="accent5"/>
            </a:solidFill>
            <a:prstDash val="solid"/>
            <a:round/>
            <a:headEnd type="none" w="sm" len="sm"/>
            <a:tailEnd type="none" w="sm" len="sm"/>
          </a:ln>
        </p:spPr>
      </p:pic>
      <p:sp>
        <p:nvSpPr>
          <p:cNvPr id="1311" name="Google Shape;1311;p37"/>
          <p:cNvSpPr/>
          <p:nvPr/>
        </p:nvSpPr>
        <p:spPr>
          <a:xfrm rot="-5397094">
            <a:off x="1771276" y="2499679"/>
            <a:ext cx="354900" cy="306300"/>
          </a:xfrm>
          <a:prstGeom prst="downArrow">
            <a:avLst>
              <a:gd name="adj1" fmla="val 50000"/>
              <a:gd name="adj2" fmla="val 50000"/>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5576600" y="3280688"/>
            <a:ext cx="2125548" cy="1181196"/>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Análisis microbiológicos: mohos-levaduras, aerobios mesófilos y enterobacterias. </a:t>
            </a:r>
            <a:endParaRPr sz="1200"/>
          </a:p>
          <a:p>
            <a:pPr marL="0" lvl="0" indent="0" algn="just" rtl="0">
              <a:spcBef>
                <a:spcPts val="0"/>
              </a:spcBef>
              <a:spcAft>
                <a:spcPts val="0"/>
              </a:spcAft>
              <a:buNone/>
            </a:pPr>
            <a:endParaRPr sz="1200"/>
          </a:p>
        </p:txBody>
      </p:sp>
      <p:sp>
        <p:nvSpPr>
          <p:cNvPr id="1313" name="Google Shape;1313;p37"/>
          <p:cNvSpPr/>
          <p:nvPr/>
        </p:nvSpPr>
        <p:spPr>
          <a:xfrm>
            <a:off x="5576600" y="1596250"/>
            <a:ext cx="2125548" cy="1181196"/>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Análisis físico-químicos: pH, acidez, grasa.otros.</a:t>
            </a:r>
            <a:endParaRPr sz="1200"/>
          </a:p>
          <a:p>
            <a:pPr marL="0" lvl="0" indent="0" algn="just" rtl="0">
              <a:spcBef>
                <a:spcPts val="0"/>
              </a:spcBef>
              <a:spcAft>
                <a:spcPts val="0"/>
              </a:spcAft>
              <a:buNone/>
            </a:pPr>
            <a:endParaRPr sz="1200"/>
          </a:p>
        </p:txBody>
      </p:sp>
      <p:sp>
        <p:nvSpPr>
          <p:cNvPr id="1314" name="Google Shape;1314;p37"/>
          <p:cNvSpPr/>
          <p:nvPr/>
        </p:nvSpPr>
        <p:spPr>
          <a:xfrm>
            <a:off x="855800" y="3336600"/>
            <a:ext cx="2342898" cy="1181196"/>
          </a:xfrm>
          <a:prstGeom prst="flowChartDocument">
            <a:avLst/>
          </a:prstGeom>
          <a:solidFill>
            <a:srgbClr val="FFF2CC"/>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sz="1200"/>
          </a:p>
          <a:p>
            <a:pPr marL="0" lvl="0" indent="0" algn="just" rtl="0">
              <a:spcBef>
                <a:spcPts val="0"/>
              </a:spcBef>
              <a:spcAft>
                <a:spcPts val="0"/>
              </a:spcAft>
              <a:buNone/>
            </a:pPr>
            <a:r>
              <a:rPr lang="en" sz="1200"/>
              <a:t>Aplicación por aspersión: concentración en ppm + 3 mL de Agua destilada.</a:t>
            </a:r>
            <a:endParaRPr sz="1200"/>
          </a:p>
          <a:p>
            <a:pPr marL="0" lvl="0" indent="0" algn="just" rtl="0">
              <a:spcBef>
                <a:spcPts val="0"/>
              </a:spcBef>
              <a:spcAft>
                <a:spcPts val="0"/>
              </a:spcAft>
              <a:buNone/>
            </a:pPr>
            <a:endParaRPr sz="1200"/>
          </a:p>
        </p:txBody>
      </p:sp>
      <p:cxnSp>
        <p:nvCxnSpPr>
          <p:cNvPr id="1315" name="Google Shape;1315;p37"/>
          <p:cNvCxnSpPr>
            <a:stCxn id="1309" idx="3"/>
            <a:endCxn id="1313" idx="1"/>
          </p:cNvCxnSpPr>
          <p:nvPr/>
        </p:nvCxnSpPr>
        <p:spPr>
          <a:xfrm>
            <a:off x="4988049" y="2186854"/>
            <a:ext cx="588600" cy="0"/>
          </a:xfrm>
          <a:prstGeom prst="straightConnector1">
            <a:avLst/>
          </a:prstGeom>
          <a:noFill/>
          <a:ln w="9525" cap="flat" cmpd="sng">
            <a:solidFill>
              <a:schemeClr val="accent4"/>
            </a:solidFill>
            <a:prstDash val="solid"/>
            <a:round/>
            <a:headEnd type="none" w="med" len="med"/>
            <a:tailEnd type="triangle" w="med" len="med"/>
          </a:ln>
        </p:spPr>
      </p:cxnSp>
      <p:cxnSp>
        <p:nvCxnSpPr>
          <p:cNvPr id="1316" name="Google Shape;1316;p37"/>
          <p:cNvCxnSpPr>
            <a:stCxn id="1310" idx="3"/>
            <a:endCxn id="1312" idx="1"/>
          </p:cNvCxnSpPr>
          <p:nvPr/>
        </p:nvCxnSpPr>
        <p:spPr>
          <a:xfrm>
            <a:off x="4988050" y="3871291"/>
            <a:ext cx="588600" cy="0"/>
          </a:xfrm>
          <a:prstGeom prst="straightConnector1">
            <a:avLst/>
          </a:prstGeom>
          <a:noFill/>
          <a:ln w="9525" cap="flat" cmpd="sng">
            <a:solidFill>
              <a:schemeClr val="accent5"/>
            </a:solidFill>
            <a:prstDash val="solid"/>
            <a:round/>
            <a:headEnd type="none" w="med" len="med"/>
            <a:tailEnd type="triangle" w="med" len="med"/>
          </a:ln>
        </p:spPr>
      </p:cxnSp>
      <p:sp>
        <p:nvSpPr>
          <p:cNvPr id="1317" name="Google Shape;1317;p37"/>
          <p:cNvSpPr/>
          <p:nvPr/>
        </p:nvSpPr>
        <p:spPr>
          <a:xfrm rot="-4178192">
            <a:off x="3482891" y="2694610"/>
            <a:ext cx="355198" cy="1088143"/>
          </a:xfrm>
          <a:prstGeom prst="downArrow">
            <a:avLst>
              <a:gd name="adj1" fmla="val 50000"/>
              <a:gd name="adj2" fmla="val 50000"/>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38"/>
          <p:cNvSpPr txBox="1">
            <a:spLocks noGrp="1"/>
          </p:cNvSpPr>
          <p:nvPr>
            <p:ph type="title"/>
          </p:nvPr>
        </p:nvSpPr>
        <p:spPr>
          <a:xfrm>
            <a:off x="68050" y="2239397"/>
            <a:ext cx="1832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pH</a:t>
            </a:r>
            <a:endParaRPr sz="2300"/>
          </a:p>
        </p:txBody>
      </p:sp>
      <p:sp>
        <p:nvSpPr>
          <p:cNvPr id="1323" name="Google Shape;1323;p38"/>
          <p:cNvSpPr txBox="1">
            <a:spLocks noGrp="1"/>
          </p:cNvSpPr>
          <p:nvPr>
            <p:ph type="title" idx="2"/>
          </p:nvPr>
        </p:nvSpPr>
        <p:spPr>
          <a:xfrm>
            <a:off x="1848600" y="2219275"/>
            <a:ext cx="24366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Acidez titulable</a:t>
            </a:r>
            <a:endParaRPr sz="2300"/>
          </a:p>
        </p:txBody>
      </p:sp>
      <p:sp>
        <p:nvSpPr>
          <p:cNvPr id="1324" name="Google Shape;1324;p38"/>
          <p:cNvSpPr txBox="1">
            <a:spLocks noGrp="1"/>
          </p:cNvSpPr>
          <p:nvPr>
            <p:ph type="title" idx="4"/>
          </p:nvPr>
        </p:nvSpPr>
        <p:spPr>
          <a:xfrm>
            <a:off x="6881825" y="2188073"/>
            <a:ext cx="1832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Grasa</a:t>
            </a:r>
            <a:endParaRPr sz="2300"/>
          </a:p>
        </p:txBody>
      </p:sp>
      <p:sp>
        <p:nvSpPr>
          <p:cNvPr id="1325" name="Google Shape;1325;p38"/>
          <p:cNvSpPr txBox="1">
            <a:spLocks noGrp="1"/>
          </p:cNvSpPr>
          <p:nvPr>
            <p:ph type="title" idx="6"/>
          </p:nvPr>
        </p:nvSpPr>
        <p:spPr>
          <a:xfrm>
            <a:off x="177811" y="4402673"/>
            <a:ext cx="1832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Proteína</a:t>
            </a:r>
            <a:endParaRPr sz="2300"/>
          </a:p>
        </p:txBody>
      </p:sp>
      <p:sp>
        <p:nvSpPr>
          <p:cNvPr id="1326" name="Google Shape;1326;p38"/>
          <p:cNvSpPr txBox="1">
            <a:spLocks noGrp="1"/>
          </p:cNvSpPr>
          <p:nvPr>
            <p:ph type="title" idx="15"/>
          </p:nvPr>
        </p:nvSpPr>
        <p:spPr>
          <a:xfrm>
            <a:off x="713225" y="158500"/>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Variables a Medir</a:t>
            </a:r>
            <a:endParaRPr b="1"/>
          </a:p>
        </p:txBody>
      </p:sp>
      <p:sp>
        <p:nvSpPr>
          <p:cNvPr id="1327" name="Google Shape;1327;p38"/>
          <p:cNvSpPr txBox="1">
            <a:spLocks noGrp="1"/>
          </p:cNvSpPr>
          <p:nvPr>
            <p:ph type="title" idx="8"/>
          </p:nvPr>
        </p:nvSpPr>
        <p:spPr>
          <a:xfrm>
            <a:off x="4333724" y="2178885"/>
            <a:ext cx="1832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Ceniza</a:t>
            </a:r>
            <a:endParaRPr sz="2300"/>
          </a:p>
        </p:txBody>
      </p:sp>
      <p:sp>
        <p:nvSpPr>
          <p:cNvPr id="1328" name="Google Shape;1328;p38"/>
          <p:cNvSpPr txBox="1">
            <a:spLocks noGrp="1"/>
          </p:cNvSpPr>
          <p:nvPr>
            <p:ph type="title" idx="13"/>
          </p:nvPr>
        </p:nvSpPr>
        <p:spPr>
          <a:xfrm>
            <a:off x="2022025" y="4407450"/>
            <a:ext cx="22632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Fibra bruta</a:t>
            </a:r>
            <a:endParaRPr sz="2300"/>
          </a:p>
        </p:txBody>
      </p:sp>
      <p:sp>
        <p:nvSpPr>
          <p:cNvPr id="1329" name="Google Shape;1329;p38"/>
          <p:cNvSpPr txBox="1">
            <a:spLocks noGrp="1"/>
          </p:cNvSpPr>
          <p:nvPr>
            <p:ph type="title" idx="13"/>
          </p:nvPr>
        </p:nvSpPr>
        <p:spPr>
          <a:xfrm>
            <a:off x="4554299" y="4402673"/>
            <a:ext cx="1832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Humedad</a:t>
            </a:r>
            <a:endParaRPr sz="2300"/>
          </a:p>
        </p:txBody>
      </p:sp>
      <p:sp>
        <p:nvSpPr>
          <p:cNvPr id="1330" name="Google Shape;1330;p38"/>
          <p:cNvSpPr txBox="1">
            <a:spLocks noGrp="1"/>
          </p:cNvSpPr>
          <p:nvPr>
            <p:ph type="title" idx="13"/>
          </p:nvPr>
        </p:nvSpPr>
        <p:spPr>
          <a:xfrm>
            <a:off x="6656075" y="4402675"/>
            <a:ext cx="24366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Calidad Microbiológica</a:t>
            </a:r>
            <a:endParaRPr sz="2300"/>
          </a:p>
        </p:txBody>
      </p:sp>
      <p:pic>
        <p:nvPicPr>
          <p:cNvPr id="1331" name="Google Shape;1331;p38"/>
          <p:cNvPicPr preferRelativeResize="0"/>
          <p:nvPr/>
        </p:nvPicPr>
        <p:blipFill>
          <a:blip r:embed="rId3">
            <a:alphaModFix/>
          </a:blip>
          <a:stretch>
            <a:fillRect/>
          </a:stretch>
        </p:blipFill>
        <p:spPr>
          <a:xfrm>
            <a:off x="408350" y="788300"/>
            <a:ext cx="1305996" cy="1371600"/>
          </a:xfrm>
          <a:prstGeom prst="rect">
            <a:avLst/>
          </a:prstGeom>
          <a:noFill/>
          <a:ln w="28575" cap="flat" cmpd="sng">
            <a:solidFill>
              <a:schemeClr val="accent4"/>
            </a:solidFill>
            <a:prstDash val="solid"/>
            <a:round/>
            <a:headEnd type="none" w="sm" len="sm"/>
            <a:tailEnd type="none" w="sm" len="sm"/>
          </a:ln>
        </p:spPr>
      </p:pic>
      <p:cxnSp>
        <p:nvCxnSpPr>
          <p:cNvPr id="1332" name="Google Shape;1332;p38"/>
          <p:cNvCxnSpPr/>
          <p:nvPr/>
        </p:nvCxnSpPr>
        <p:spPr>
          <a:xfrm>
            <a:off x="5586425" y="2971800"/>
            <a:ext cx="1371600" cy="1371600"/>
          </a:xfrm>
          <a:prstGeom prst="straightConnector1">
            <a:avLst/>
          </a:prstGeom>
          <a:noFill/>
          <a:ln w="9525" cap="flat" cmpd="sng">
            <a:solidFill>
              <a:schemeClr val="dk2"/>
            </a:solidFill>
            <a:prstDash val="solid"/>
            <a:round/>
            <a:headEnd type="none" w="med" len="med"/>
            <a:tailEnd type="triangle" w="med" len="med"/>
          </a:ln>
        </p:spPr>
      </p:cxnSp>
      <p:pic>
        <p:nvPicPr>
          <p:cNvPr id="1333" name="Google Shape;1333;p38"/>
          <p:cNvPicPr preferRelativeResize="0"/>
          <p:nvPr/>
        </p:nvPicPr>
        <p:blipFill rotWithShape="1">
          <a:blip r:embed="rId4">
            <a:alphaModFix/>
          </a:blip>
          <a:srcRect l="20247" r="22181" b="35504"/>
          <a:stretch/>
        </p:blipFill>
        <p:spPr>
          <a:xfrm>
            <a:off x="4209025" y="802810"/>
            <a:ext cx="2171853" cy="1299825"/>
          </a:xfrm>
          <a:prstGeom prst="rect">
            <a:avLst/>
          </a:prstGeom>
          <a:noFill/>
          <a:ln w="28575" cap="flat" cmpd="sng">
            <a:solidFill>
              <a:schemeClr val="accent4"/>
            </a:solidFill>
            <a:prstDash val="solid"/>
            <a:round/>
            <a:headEnd type="none" w="sm" len="sm"/>
            <a:tailEnd type="none" w="sm" len="sm"/>
          </a:ln>
        </p:spPr>
      </p:pic>
      <p:pic>
        <p:nvPicPr>
          <p:cNvPr id="1334" name="Google Shape;1334;p38"/>
          <p:cNvPicPr preferRelativeResize="0"/>
          <p:nvPr/>
        </p:nvPicPr>
        <p:blipFill>
          <a:blip r:embed="rId5">
            <a:alphaModFix/>
          </a:blip>
          <a:stretch>
            <a:fillRect/>
          </a:stretch>
        </p:blipFill>
        <p:spPr>
          <a:xfrm>
            <a:off x="298600" y="2846575"/>
            <a:ext cx="1371600" cy="1371600"/>
          </a:xfrm>
          <a:prstGeom prst="rect">
            <a:avLst/>
          </a:prstGeom>
          <a:noFill/>
          <a:ln w="28575" cap="flat" cmpd="sng">
            <a:solidFill>
              <a:schemeClr val="accent4"/>
            </a:solidFill>
            <a:prstDash val="solid"/>
            <a:round/>
            <a:headEnd type="none" w="sm" len="sm"/>
            <a:tailEnd type="none" w="sm" len="sm"/>
          </a:ln>
        </p:spPr>
      </p:pic>
      <p:pic>
        <p:nvPicPr>
          <p:cNvPr id="1335" name="Google Shape;1335;p38"/>
          <p:cNvPicPr preferRelativeResize="0"/>
          <p:nvPr/>
        </p:nvPicPr>
        <p:blipFill>
          <a:blip r:embed="rId6">
            <a:alphaModFix/>
          </a:blip>
          <a:stretch>
            <a:fillRect/>
          </a:stretch>
        </p:blipFill>
        <p:spPr>
          <a:xfrm>
            <a:off x="2515501" y="816501"/>
            <a:ext cx="1102795" cy="1371600"/>
          </a:xfrm>
          <a:prstGeom prst="rect">
            <a:avLst/>
          </a:prstGeom>
          <a:noFill/>
          <a:ln w="28575" cap="flat" cmpd="sng">
            <a:solidFill>
              <a:schemeClr val="accent4"/>
            </a:solidFill>
            <a:prstDash val="solid"/>
            <a:round/>
            <a:headEnd type="none" w="sm" len="sm"/>
            <a:tailEnd type="none" w="sm" len="sm"/>
          </a:ln>
        </p:spPr>
      </p:pic>
      <p:pic>
        <p:nvPicPr>
          <p:cNvPr id="1336" name="Google Shape;1336;p38"/>
          <p:cNvPicPr preferRelativeResize="0"/>
          <p:nvPr/>
        </p:nvPicPr>
        <p:blipFill rotWithShape="1">
          <a:blip r:embed="rId7">
            <a:alphaModFix/>
          </a:blip>
          <a:srcRect l="19447" t="10482" r="20398"/>
          <a:stretch/>
        </p:blipFill>
        <p:spPr>
          <a:xfrm>
            <a:off x="4722250" y="2782827"/>
            <a:ext cx="1371600" cy="1497186"/>
          </a:xfrm>
          <a:prstGeom prst="rect">
            <a:avLst/>
          </a:prstGeom>
          <a:noFill/>
          <a:ln w="28575" cap="flat" cmpd="sng">
            <a:solidFill>
              <a:schemeClr val="accent4"/>
            </a:solidFill>
            <a:prstDash val="solid"/>
            <a:round/>
            <a:headEnd type="none" w="sm" len="sm"/>
            <a:tailEnd type="none" w="sm" len="sm"/>
          </a:ln>
        </p:spPr>
      </p:pic>
      <p:pic>
        <p:nvPicPr>
          <p:cNvPr id="1337" name="Google Shape;1337;p38"/>
          <p:cNvPicPr preferRelativeResize="0"/>
          <p:nvPr/>
        </p:nvPicPr>
        <p:blipFill>
          <a:blip r:embed="rId8">
            <a:alphaModFix/>
          </a:blip>
          <a:stretch>
            <a:fillRect/>
          </a:stretch>
        </p:blipFill>
        <p:spPr>
          <a:xfrm>
            <a:off x="6881825" y="725125"/>
            <a:ext cx="1832700" cy="1374537"/>
          </a:xfrm>
          <a:prstGeom prst="rect">
            <a:avLst/>
          </a:prstGeom>
          <a:noFill/>
          <a:ln w="28575" cap="flat" cmpd="sng">
            <a:solidFill>
              <a:schemeClr val="accent4"/>
            </a:solidFill>
            <a:prstDash val="solid"/>
            <a:round/>
            <a:headEnd type="none" w="sm" len="sm"/>
            <a:tailEnd type="none" w="sm" len="sm"/>
          </a:ln>
        </p:spPr>
      </p:pic>
      <p:pic>
        <p:nvPicPr>
          <p:cNvPr id="1338" name="Google Shape;1338;p38"/>
          <p:cNvPicPr preferRelativeResize="0"/>
          <p:nvPr/>
        </p:nvPicPr>
        <p:blipFill rotWithShape="1">
          <a:blip r:embed="rId9">
            <a:alphaModFix/>
          </a:blip>
          <a:srcRect l="23775" t="15327" r="19924" b="23774"/>
          <a:stretch/>
        </p:blipFill>
        <p:spPr>
          <a:xfrm>
            <a:off x="2532725" y="2778151"/>
            <a:ext cx="1102800" cy="1590500"/>
          </a:xfrm>
          <a:prstGeom prst="rect">
            <a:avLst/>
          </a:prstGeom>
          <a:noFill/>
          <a:ln w="19050" cap="flat" cmpd="sng">
            <a:solidFill>
              <a:schemeClr val="accent4"/>
            </a:solidFill>
            <a:prstDash val="solid"/>
            <a:round/>
            <a:headEnd type="none" w="sm" len="sm"/>
            <a:tailEnd type="none" w="sm" len="sm"/>
          </a:ln>
        </p:spPr>
      </p:pic>
      <p:pic>
        <p:nvPicPr>
          <p:cNvPr id="1339" name="Google Shape;1339;p38"/>
          <p:cNvPicPr preferRelativeResize="0"/>
          <p:nvPr/>
        </p:nvPicPr>
        <p:blipFill rotWithShape="1">
          <a:blip r:embed="rId10">
            <a:alphaModFix/>
          </a:blip>
          <a:srcRect t="12914"/>
          <a:stretch/>
        </p:blipFill>
        <p:spPr>
          <a:xfrm>
            <a:off x="7408525" y="2679468"/>
            <a:ext cx="1022250" cy="1582707"/>
          </a:xfrm>
          <a:prstGeom prst="rect">
            <a:avLst/>
          </a:prstGeom>
          <a:noFill/>
          <a:ln w="19050" cap="flat" cmpd="sng">
            <a:solidFill>
              <a:schemeClr val="accent4"/>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Biotechnologist CV by Slidesgo">
  <a:themeElements>
    <a:clrScheme name="Simple Light">
      <a:dk1>
        <a:srgbClr val="2A1543"/>
      </a:dk1>
      <a:lt1>
        <a:srgbClr val="FFFFFF"/>
      </a:lt1>
      <a:dk2>
        <a:srgbClr val="F4F4FD"/>
      </a:dk2>
      <a:lt2>
        <a:srgbClr val="EEEEEE"/>
      </a:lt2>
      <a:accent1>
        <a:srgbClr val="402664"/>
      </a:accent1>
      <a:accent2>
        <a:srgbClr val="BFBDFC"/>
      </a:accent2>
      <a:accent3>
        <a:srgbClr val="E5E6FC"/>
      </a:accent3>
      <a:accent4>
        <a:srgbClr val="F9B110"/>
      </a:accent4>
      <a:accent5>
        <a:srgbClr val="F27F0C"/>
      </a:accent5>
      <a:accent6>
        <a:srgbClr val="523FAF"/>
      </a:accent6>
      <a:hlink>
        <a:srgbClr val="2A15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1609</Words>
  <Application>Microsoft Macintosh PowerPoint</Application>
  <PresentationFormat>Presentación en pantalla (16:9)</PresentationFormat>
  <Paragraphs>217</Paragraphs>
  <Slides>25</Slides>
  <Notes>25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Open Sans</vt:lpstr>
      <vt:lpstr>Roboto Condensed Light</vt:lpstr>
      <vt:lpstr>Red Hat Text</vt:lpstr>
      <vt:lpstr>Fredoka One</vt:lpstr>
      <vt:lpstr>Biotechnologist CV by Slidesgo</vt:lpstr>
      <vt:lpstr>Presentación de PowerPoint</vt:lpstr>
      <vt:lpstr>Introducción</vt:lpstr>
      <vt:lpstr>Objetivos </vt:lpstr>
      <vt:lpstr>Metodología</vt:lpstr>
      <vt:lpstr>Diseño Experimental</vt:lpstr>
      <vt:lpstr>Obtención del bagazo de cerveza </vt:lpstr>
      <vt:lpstr>Presentación de PowerPoint</vt:lpstr>
      <vt:lpstr>Aplicación de Nisina</vt:lpstr>
      <vt:lpstr>pH</vt:lpstr>
      <vt:lpstr>Balance de materia</vt:lpstr>
      <vt:lpstr>Rendimiento</vt:lpstr>
      <vt:lpstr>Caracterización Físico-química Factor A</vt:lpstr>
      <vt:lpstr>Factor B</vt:lpstr>
      <vt:lpstr>Presentación de PowerPoint</vt:lpstr>
      <vt:lpstr>Interacción A*B</vt:lpstr>
      <vt:lpstr>Interacción A*B</vt:lpstr>
      <vt:lpstr>Interacción A*B</vt:lpstr>
      <vt:lpstr>Interacción A*B</vt:lpstr>
      <vt:lpstr>Calidad Microbiológica</vt:lpstr>
      <vt:lpstr>Análisis Conglomerados</vt:lpstr>
      <vt:lpstr>Análisis Organoléptico</vt:lpstr>
      <vt:lpstr>Análisis Organoléptico</vt:lpstr>
      <vt:lpstr>Conclusiones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Lic. Angel Garcia</cp:lastModifiedBy>
  <cp:revision>1</cp:revision>
  <dcterms:modified xsi:type="dcterms:W3CDTF">2022-03-02T19:02:24Z</dcterms:modified>
</cp:coreProperties>
</file>