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5" r:id="rId1"/>
    <p:sldMasterId id="2147483696" r:id="rId2"/>
    <p:sldMasterId id="2147483697" r:id="rId3"/>
    <p:sldMasterId id="2147483698" r:id="rId4"/>
  </p:sldMasterIdLst>
  <p:notesMasterIdLst>
    <p:notesMasterId r:id="rId3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Open Sans"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EF33F8A-EDB4-4E15-AAEF-D8831D205150}">
  <a:tblStyle styleId="{2EF33F8A-EDB4-4E15-AAEF-D8831D205150}"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dk1">
              <a:alpha val="20000"/>
            </a:schemeClr>
          </a:solidFill>
        </a:fill>
      </a:tcStyle>
    </a:band1H>
    <a:band2H>
      <a:tcTxStyle b="off" i="off"/>
      <a:tcStyle>
        <a:tcBdr/>
      </a:tcStyle>
    </a:band2H>
    <a:band1V>
      <a:tcTxStyle b="off" i="off"/>
      <a:tcStyle>
        <a:tcBdr/>
        <a:fill>
          <a:solidFill>
            <a:schemeClr val="dk1">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12700" cap="flat" cmpd="sng">
              <a:solidFill>
                <a:schemeClr val="dk1"/>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12700" cap="flat" cmpd="sng">
              <a:solidFill>
                <a:schemeClr val="dk1"/>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 styleId="{F90FB3FB-6D2F-4282-A29B-B918F5BFA575}"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162cfa5bfe_2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1162cfa5bfe_2_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34" name="Google Shape;234;g1162cfa5bfe_2_8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
        <p:nvSpPr>
          <p:cNvPr id="235" name="Google Shape;235;g1162cfa5bfe_2_8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s" sz="1400" b="0" i="0" u="none" strike="noStrike" cap="none">
                <a:solidFill>
                  <a:srgbClr val="000000"/>
                </a:solidFill>
                <a:latin typeface="Arial"/>
                <a:ea typeface="Arial"/>
                <a:cs typeface="Arial"/>
                <a:sym typeface="Arial"/>
              </a:rPr>
              <a:t>CÓDIGO: SGC.DI.269       VERSIÓN: 1.0        DICIEMBRE 13 2011</a:t>
            </a: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1162cfa5bfe_2_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9" name="Google Shape;529;g1162cfa5bfe_2_46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1162cfa5bfe_2_5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4" name="Google Shape;564;g1162cfa5bfe_2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1162cfa5bfe_2_55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6" name="Google Shape;606;g1162cfa5bfe_2_5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1162cfa5bfe_2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9" name="Google Shape;659;g1162cfa5bfe_2_6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1162cfa5bfe_2_6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8" name="Google Shape;668;g1162cfa5bfe_2_6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1162cfa5bfe_2_63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7" name="Google Shape;687;g1162cfa5bfe_2_6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1162cfa5bfe_2_6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0" name="Google Shape;700;g1162cfa5bfe_2_6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1162cfa5bfe_2_6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1" name="Google Shape;711;g1162cfa5bfe_2_6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1162cfa5bfe_2_66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22" name="Google Shape;722;g1162cfa5bfe_2_6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1162cfa5bfe_2_67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33" name="Google Shape;733;g1162cfa5bfe_2_6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162cfa5bfe_2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g1162cfa5bfe_2_1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1162cfa5bfe_2_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5" name="Google Shape;745;g1162cfa5bfe_2_6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1162cfa5bfe_2_6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7" name="Google Shape;757;g1162cfa5bfe_2_6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1162cfa5bfe_2_70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9" name="Google Shape;769;g1162cfa5bfe_2_7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1162cfa5bfe_2_76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9" name="Google Shape;829;g1162cfa5bfe_2_7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1163863076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5" name="Google Shape;845;g11638630769_1_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1162cfa5bfe_2_8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4" name="Google Shape;864;g1162cfa5bfe_2_8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162cfa5bfe_2_21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7" name="Google Shape;267;g1162cfa5bfe_2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162cfa5bfe_2_22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9" name="Google Shape;279;g1162cfa5bfe_2_2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162cfa5bfe_2_34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7" name="Google Shape;397;g1162cfa5bfe_2_3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162cfa5bfe_2_34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1" name="Google Shape;411;g1162cfa5bfe_2_3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1162cfa5bfe_2_36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9" name="Google Shape;429;g1162cfa5bfe_2_3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1162cfa5bfe_2_38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8" name="Google Shape;448;g1162cfa5bfe_2_3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162cfa5bfe_2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3" name="Google Shape;493;g1162cfa5bfe_2_42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_Diapositiva de título">
  <p:cSld name="1_Diapositiva de título">
    <p:spTree>
      <p:nvGrpSpPr>
        <p:cNvPr id="1" name="Shape 56"/>
        <p:cNvGrpSpPr/>
        <p:nvPr/>
      </p:nvGrpSpPr>
      <p:grpSpPr>
        <a:xfrm>
          <a:off x="0" y="0"/>
          <a:ext cx="0" cy="0"/>
          <a:chOff x="0" y="0"/>
          <a:chExt cx="0" cy="0"/>
        </a:xfrm>
      </p:grpSpPr>
      <p:pic>
        <p:nvPicPr>
          <p:cNvPr id="57" name="Google Shape;57;p14"/>
          <p:cNvPicPr preferRelativeResize="0"/>
          <p:nvPr/>
        </p:nvPicPr>
        <p:blipFill rotWithShape="1">
          <a:blip r:embed="rId2">
            <a:alphaModFix/>
          </a:blip>
          <a:srcRect r="2679"/>
          <a:stretch/>
        </p:blipFill>
        <p:spPr>
          <a:xfrm>
            <a:off x="-19050" y="561975"/>
            <a:ext cx="9163050" cy="4020741"/>
          </a:xfrm>
          <a:prstGeom prst="rect">
            <a:avLst/>
          </a:prstGeom>
          <a:noFill/>
          <a:ln>
            <a:noFill/>
          </a:ln>
        </p:spPr>
      </p:pic>
      <p:sp>
        <p:nvSpPr>
          <p:cNvPr id="58" name="Google Shape;58;p14"/>
          <p:cNvSpPr/>
          <p:nvPr/>
        </p:nvSpPr>
        <p:spPr>
          <a:xfrm>
            <a:off x="3071813" y="1714500"/>
            <a:ext cx="2895600" cy="357188"/>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p:txBody>
      </p:sp>
      <p:pic>
        <p:nvPicPr>
          <p:cNvPr id="59" name="Google Shape;59;p14" descr="pie de pagina espe.jpg"/>
          <p:cNvPicPr preferRelativeResize="0"/>
          <p:nvPr/>
        </p:nvPicPr>
        <p:blipFill rotWithShape="1">
          <a:blip r:embed="rId3">
            <a:alphaModFix/>
          </a:blip>
          <a:srcRect/>
          <a:stretch/>
        </p:blipFill>
        <p:spPr>
          <a:xfrm>
            <a:off x="0" y="4398170"/>
            <a:ext cx="9144000" cy="798910"/>
          </a:xfrm>
          <a:prstGeom prst="rect">
            <a:avLst/>
          </a:prstGeom>
          <a:noFill/>
          <a:ln w="9525" cap="flat" cmpd="sng">
            <a:solidFill>
              <a:schemeClr val="dk1"/>
            </a:solidFill>
            <a:prstDash val="solid"/>
            <a:miter lim="800000"/>
            <a:headEnd type="none" w="sm" len="sm"/>
            <a:tailEnd type="none" w="sm" len="sm"/>
          </a:ln>
        </p:spPr>
      </p:pic>
      <p:sp>
        <p:nvSpPr>
          <p:cNvPr id="60" name="Google Shape;60;p14"/>
          <p:cNvSpPr txBox="1">
            <a:spLocks noGrp="1"/>
          </p:cNvSpPr>
          <p:nvPr>
            <p:ph type="dt" idx="10"/>
          </p:nvPr>
        </p:nvSpPr>
        <p:spPr>
          <a:xfrm>
            <a:off x="385192" y="4245936"/>
            <a:ext cx="2026568" cy="162018"/>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sz="400">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14"/>
          <p:cNvSpPr txBox="1">
            <a:spLocks noGrp="1"/>
          </p:cNvSpPr>
          <p:nvPr>
            <p:ph type="ftr" idx="11"/>
          </p:nvPr>
        </p:nvSpPr>
        <p:spPr>
          <a:xfrm>
            <a:off x="4388160" y="4246838"/>
            <a:ext cx="1447800" cy="16021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sz="400">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2" name="Google Shape;62;p14"/>
          <p:cNvSpPr txBox="1">
            <a:spLocks noGrp="1"/>
          </p:cNvSpPr>
          <p:nvPr>
            <p:ph type="sldNum" idx="12"/>
          </p:nvPr>
        </p:nvSpPr>
        <p:spPr>
          <a:xfrm>
            <a:off x="7812360" y="4246838"/>
            <a:ext cx="874440" cy="160214"/>
          </a:xfrm>
          <a:prstGeom prst="rect">
            <a:avLst/>
          </a:prstGeom>
          <a:no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000000"/>
              </a:buClr>
              <a:buSzPts val="400"/>
              <a:buFont typeface="Arial"/>
              <a:buNone/>
              <a:defRPr sz="400" b="1" i="0" u="none" strike="noStrike" cap="none">
                <a:solidFill>
                  <a:srgbClr val="000000"/>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400"/>
              <a:buFont typeface="Arial"/>
              <a:buNone/>
              <a:defRPr sz="400" b="1" i="0" u="none" strike="noStrike" cap="none">
                <a:solidFill>
                  <a:srgbClr val="000000"/>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400"/>
              <a:buFont typeface="Arial"/>
              <a:buNone/>
              <a:defRPr sz="400" b="1" i="0" u="none" strike="noStrike" cap="none">
                <a:solidFill>
                  <a:srgbClr val="000000"/>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400"/>
              <a:buFont typeface="Arial"/>
              <a:buNone/>
              <a:defRPr sz="400" b="1" i="0" u="none" strike="noStrike" cap="none">
                <a:solidFill>
                  <a:srgbClr val="000000"/>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400"/>
              <a:buFont typeface="Arial"/>
              <a:buNone/>
              <a:defRPr sz="400" b="1" i="0" u="none" strike="noStrike" cap="none">
                <a:solidFill>
                  <a:srgbClr val="000000"/>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400"/>
              <a:buFont typeface="Arial"/>
              <a:buNone/>
              <a:defRPr sz="400" b="1" i="0" u="none" strike="noStrike" cap="none">
                <a:solidFill>
                  <a:srgbClr val="000000"/>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400"/>
              <a:buFont typeface="Arial"/>
              <a:buNone/>
              <a:defRPr sz="400" b="1" i="0" u="none" strike="noStrike" cap="none">
                <a:solidFill>
                  <a:srgbClr val="000000"/>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400"/>
              <a:buFont typeface="Arial"/>
              <a:buNone/>
              <a:defRPr sz="400" b="1" i="0" u="none" strike="noStrike" cap="none">
                <a:solidFill>
                  <a:srgbClr val="000000"/>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400"/>
              <a:buFont typeface="Arial"/>
              <a:buNone/>
              <a:defRPr sz="400" b="1" i="0" u="none" strike="noStrike" cap="none">
                <a:solidFill>
                  <a:srgbClr val="000000"/>
                </a:solidFill>
                <a:latin typeface="Calibri"/>
                <a:ea typeface="Calibri"/>
                <a:cs typeface="Calibri"/>
                <a:sym typeface="Calibri"/>
              </a:defRPr>
            </a:lvl9pPr>
          </a:lstStyle>
          <a:p>
            <a:pPr marL="0" lvl="0" indent="0" algn="ctr" rtl="0">
              <a:spcBef>
                <a:spcPts val="0"/>
              </a:spcBef>
              <a:spcAft>
                <a:spcPts val="0"/>
              </a:spcAft>
              <a:buNone/>
            </a:pPr>
            <a:r>
              <a:rPr lang="es"/>
              <a:t>VERSIÓN: </a:t>
            </a:r>
            <a:r>
              <a:rPr lang="es" b="0"/>
              <a:t>1.1</a:t>
            </a:r>
            <a:endParaRPr sz="900" b="0">
              <a:solidFill>
                <a:srgbClr val="888888"/>
              </a:solidFill>
            </a:endParaRPr>
          </a:p>
        </p:txBody>
      </p:sp>
      <p:pic>
        <p:nvPicPr>
          <p:cNvPr id="63" name="Google Shape;63;p14"/>
          <p:cNvPicPr preferRelativeResize="0"/>
          <p:nvPr/>
        </p:nvPicPr>
        <p:blipFill rotWithShape="1">
          <a:blip r:embed="rId4">
            <a:alphaModFix/>
          </a:blip>
          <a:srcRect/>
          <a:stretch/>
        </p:blipFill>
        <p:spPr>
          <a:xfrm>
            <a:off x="343102" y="166623"/>
            <a:ext cx="2232000" cy="43233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64"/>
        <p:cNvGrpSpPr/>
        <p:nvPr/>
      </p:nvGrpSpPr>
      <p:grpSpPr>
        <a:xfrm>
          <a:off x="0" y="0"/>
          <a:ext cx="0" cy="0"/>
          <a:chOff x="0" y="0"/>
          <a:chExt cx="0" cy="0"/>
        </a:xfrm>
      </p:grpSpPr>
      <p:sp>
        <p:nvSpPr>
          <p:cNvPr id="65" name="Google Shape;65;p1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 name="Google Shape;66;p15"/>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67" name="Google Shape;67;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 name="Google Shape;69;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16"/>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3" name="Google Shape;73;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4" name="Google Shape;74;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5" name="Google Shape;75;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8" name="Google Shape;78;p17"/>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9" name="Google Shape;79;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1" name="Google Shape;81;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p18"/>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6" name="Google Shape;86;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7" name="Google Shape;87;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8" name="Google Shape;88;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1" name="Google Shape;91;p19"/>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2" name="Google Shape;92;p19"/>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3" name="Google Shape;93;p19"/>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4" name="Google Shape;94;p19"/>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5" name="Google Shape;95;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6" name="Google Shape;96;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7" name="Google Shape;97;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0" name="Google Shape;100;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1" name="Google Shape;101;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2" name="Google Shape;102;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03"/>
        <p:cNvGrpSpPr/>
        <p:nvPr/>
      </p:nvGrpSpPr>
      <p:grpSpPr>
        <a:xfrm>
          <a:off x="0" y="0"/>
          <a:ext cx="0" cy="0"/>
          <a:chOff x="0" y="0"/>
          <a:chExt cx="0" cy="0"/>
        </a:xfrm>
      </p:grpSpPr>
      <p:sp>
        <p:nvSpPr>
          <p:cNvPr id="104" name="Google Shape;104;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5" name="Google Shape;105;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6" name="Google Shape;106;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9" name="Google Shape;109;p22"/>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10" name="Google Shape;110;p22"/>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1" name="Google Shape;111;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2" name="Google Shape;112;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3" name="Google Shape;113;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6" name="Google Shape;116;p23"/>
          <p:cNvSpPr>
            <a:spLocks noGrp="1"/>
          </p:cNvSpPr>
          <p:nvPr>
            <p:ph type="pic" idx="2"/>
          </p:nvPr>
        </p:nvSpPr>
        <p:spPr>
          <a:xfrm>
            <a:off x="3887391" y="740569"/>
            <a:ext cx="4629150" cy="3655219"/>
          </a:xfrm>
          <a:prstGeom prst="rect">
            <a:avLst/>
          </a:prstGeom>
          <a:noFill/>
          <a:ln>
            <a:noFill/>
          </a:ln>
        </p:spPr>
      </p:sp>
      <p:sp>
        <p:nvSpPr>
          <p:cNvPr id="117" name="Google Shape;117;p23"/>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8" name="Google Shape;118;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9" name="Google Shape;119;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0" name="Google Shape;120;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3" name="Google Shape;123;p24"/>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4" name="Google Shape;124;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5" name="Google Shape;125;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6" name="Google Shape;126;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9" name="Google Shape;129;p25"/>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0" name="Google Shape;130;p2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1" name="Google Shape;131;p2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2" name="Google Shape;132;p2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Diapositiva de título" type="title">
  <p:cSld name="TITLE">
    <p:spTree>
      <p:nvGrpSpPr>
        <p:cNvPr id="1" name="Shape 139"/>
        <p:cNvGrpSpPr/>
        <p:nvPr/>
      </p:nvGrpSpPr>
      <p:grpSpPr>
        <a:xfrm>
          <a:off x="0" y="0"/>
          <a:ext cx="0" cy="0"/>
          <a:chOff x="0" y="0"/>
          <a:chExt cx="0" cy="0"/>
        </a:xfrm>
      </p:grpSpPr>
      <p:sp>
        <p:nvSpPr>
          <p:cNvPr id="140" name="Google Shape;140;p27"/>
          <p:cNvSpPr txBox="1">
            <a:spLocks noGrp="1"/>
          </p:cNvSpPr>
          <p:nvPr>
            <p:ph type="ctrTitle"/>
          </p:nvPr>
        </p:nvSpPr>
        <p:spPr>
          <a:xfrm>
            <a:off x="685800" y="1597820"/>
            <a:ext cx="7772400" cy="1102519"/>
          </a:xfrm>
          <a:prstGeom prst="rect">
            <a:avLst/>
          </a:prstGeom>
          <a:noFill/>
          <a:ln>
            <a:noFill/>
          </a:ln>
        </p:spPr>
        <p:txBody>
          <a:bodyPr spcFirstLastPara="1" wrap="square" lIns="68575" tIns="34275" rIns="68575" bIns="34275" anchor="t" anchorCtr="0">
            <a:noAutofit/>
          </a:bodyPr>
          <a:lstStyle>
            <a:lvl1pPr marR="0" lvl="0"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9pPr>
          </a:lstStyle>
          <a:p>
            <a:endParaRPr/>
          </a:p>
        </p:txBody>
      </p:sp>
      <p:sp>
        <p:nvSpPr>
          <p:cNvPr id="141" name="Google Shape;141;p27"/>
          <p:cNvSpPr txBox="1">
            <a:spLocks noGrp="1"/>
          </p:cNvSpPr>
          <p:nvPr>
            <p:ph type="subTitle" idx="1"/>
          </p:nvPr>
        </p:nvSpPr>
        <p:spPr>
          <a:xfrm>
            <a:off x="1371600" y="2914650"/>
            <a:ext cx="6400800" cy="1314450"/>
          </a:xfrm>
          <a:prstGeom prst="rect">
            <a:avLst/>
          </a:prstGeom>
          <a:noFill/>
          <a:ln>
            <a:noFill/>
          </a:ln>
        </p:spPr>
        <p:txBody>
          <a:bodyPr spcFirstLastPara="1" wrap="square" lIns="68575" tIns="34275" rIns="68575" bIns="34275" anchor="t" anchorCtr="0">
            <a:noAutofit/>
          </a:bodyPr>
          <a:lstStyle>
            <a:lvl1pPr marR="0" lvl="0" algn="ctr" rtl="0">
              <a:lnSpc>
                <a:spcPct val="100000"/>
              </a:lnSpc>
              <a:spcBef>
                <a:spcPts val="4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R="0" lvl="1" algn="ctr" rtl="0">
              <a:lnSpc>
                <a:spcPct val="100000"/>
              </a:lnSpc>
              <a:spcBef>
                <a:spcPts val="4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ctr" rtl="0">
              <a:lnSpc>
                <a:spcPct val="100000"/>
              </a:lnSpc>
              <a:spcBef>
                <a:spcPts val="4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rtl="0">
              <a:lnSpc>
                <a:spcPct val="100000"/>
              </a:lnSpc>
              <a:spcBef>
                <a:spcPts val="4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ctr" rtl="0">
              <a:lnSpc>
                <a:spcPct val="100000"/>
              </a:lnSpc>
              <a:spcBef>
                <a:spcPts val="4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ctr" rtl="0">
              <a:lnSpc>
                <a:spcPct val="100000"/>
              </a:lnSpc>
              <a:spcBef>
                <a:spcPts val="4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ctr" rtl="0">
              <a:lnSpc>
                <a:spcPct val="100000"/>
              </a:lnSpc>
              <a:spcBef>
                <a:spcPts val="4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ctr" rtl="0">
              <a:lnSpc>
                <a:spcPct val="100000"/>
              </a:lnSpc>
              <a:spcBef>
                <a:spcPts val="4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ctr" rtl="0">
              <a:lnSpc>
                <a:spcPct val="100000"/>
              </a:lnSpc>
              <a:spcBef>
                <a:spcPts val="4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42"/>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Diapositiva de título">
  <p:cSld name="Diapositiva de título">
    <p:spTree>
      <p:nvGrpSpPr>
        <p:cNvPr id="1" name="Shape 143"/>
        <p:cNvGrpSpPr/>
        <p:nvPr/>
      </p:nvGrpSpPr>
      <p:grpSpPr>
        <a:xfrm>
          <a:off x="0" y="0"/>
          <a:ext cx="0" cy="0"/>
          <a:chOff x="0" y="0"/>
          <a:chExt cx="0" cy="0"/>
        </a:xfrm>
      </p:grpSpPr>
      <p:pic>
        <p:nvPicPr>
          <p:cNvPr id="144" name="Google Shape;144;p29"/>
          <p:cNvPicPr preferRelativeResize="0"/>
          <p:nvPr/>
        </p:nvPicPr>
        <p:blipFill rotWithShape="1">
          <a:blip r:embed="rId2">
            <a:alphaModFix/>
          </a:blip>
          <a:srcRect r="2679"/>
          <a:stretch/>
        </p:blipFill>
        <p:spPr>
          <a:xfrm>
            <a:off x="-19050" y="561975"/>
            <a:ext cx="9163050" cy="4020741"/>
          </a:xfrm>
          <a:prstGeom prst="rect">
            <a:avLst/>
          </a:prstGeom>
          <a:noFill/>
          <a:ln>
            <a:noFill/>
          </a:ln>
        </p:spPr>
      </p:pic>
      <p:sp>
        <p:nvSpPr>
          <p:cNvPr id="145" name="Google Shape;145;p29"/>
          <p:cNvSpPr/>
          <p:nvPr/>
        </p:nvSpPr>
        <p:spPr>
          <a:xfrm>
            <a:off x="457200" y="4683919"/>
            <a:ext cx="2133600" cy="357188"/>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46" name="Google Shape;146;p29"/>
          <p:cNvSpPr/>
          <p:nvPr/>
        </p:nvSpPr>
        <p:spPr>
          <a:xfrm>
            <a:off x="3124200" y="4683919"/>
            <a:ext cx="2895600" cy="357188"/>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47" name="Google Shape;147;p29"/>
          <p:cNvSpPr/>
          <p:nvPr/>
        </p:nvSpPr>
        <p:spPr>
          <a:xfrm>
            <a:off x="457200" y="4683919"/>
            <a:ext cx="2133600" cy="357188"/>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48" name="Google Shape;148;p29"/>
          <p:cNvSpPr/>
          <p:nvPr/>
        </p:nvSpPr>
        <p:spPr>
          <a:xfrm>
            <a:off x="3071813" y="1714500"/>
            <a:ext cx="2895600" cy="357188"/>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149" name="Google Shape;149;p29" descr="LOGO-OFICIAL-transparente"/>
          <p:cNvPicPr preferRelativeResize="0"/>
          <p:nvPr/>
        </p:nvPicPr>
        <p:blipFill rotWithShape="1">
          <a:blip r:embed="rId3">
            <a:alphaModFix/>
          </a:blip>
          <a:srcRect/>
          <a:stretch/>
        </p:blipFill>
        <p:spPr>
          <a:xfrm>
            <a:off x="53976" y="115492"/>
            <a:ext cx="3059113" cy="66794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50"/>
        <p:cNvGrpSpPr/>
        <p:nvPr/>
      </p:nvGrpSpPr>
      <p:grpSpPr>
        <a:xfrm>
          <a:off x="0" y="0"/>
          <a:ext cx="0" cy="0"/>
          <a:chOff x="0" y="0"/>
          <a:chExt cx="0" cy="0"/>
        </a:xfrm>
      </p:grpSpPr>
      <p:sp>
        <p:nvSpPr>
          <p:cNvPr id="151" name="Google Shape;151;p30"/>
          <p:cNvSpPr txBox="1">
            <a:spLocks noGrp="1"/>
          </p:cNvSpPr>
          <p:nvPr>
            <p:ph type="title"/>
          </p:nvPr>
        </p:nvSpPr>
        <p:spPr>
          <a:xfrm>
            <a:off x="457200" y="205978"/>
            <a:ext cx="8229600" cy="857250"/>
          </a:xfrm>
          <a:prstGeom prst="rect">
            <a:avLst/>
          </a:prstGeom>
          <a:noFill/>
          <a:ln>
            <a:noFill/>
          </a:ln>
        </p:spPr>
        <p:txBody>
          <a:bodyPr spcFirstLastPara="1" wrap="square" lIns="68575" tIns="34275" rIns="68575" bIns="34275" anchor="t" anchorCtr="0">
            <a:noAutofit/>
          </a:bodyPr>
          <a:lstStyle>
            <a:lvl1pPr marR="0" lvl="0"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9pPr>
          </a:lstStyle>
          <a:p>
            <a:endParaRPr/>
          </a:p>
        </p:txBody>
      </p:sp>
      <p:sp>
        <p:nvSpPr>
          <p:cNvPr id="152" name="Google Shape;152;p30"/>
          <p:cNvSpPr txBox="1">
            <a:spLocks noGrp="1"/>
          </p:cNvSpPr>
          <p:nvPr>
            <p:ph type="body" idx="1"/>
          </p:nvPr>
        </p:nvSpPr>
        <p:spPr>
          <a:xfrm>
            <a:off x="457200" y="1200151"/>
            <a:ext cx="8229600" cy="3394472"/>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1pPr>
            <a:lvl2pPr marL="914400" marR="0" lvl="1"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371600" marR="0" lvl="2"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153"/>
        <p:cNvGrpSpPr/>
        <p:nvPr/>
      </p:nvGrpSpPr>
      <p:grpSpPr>
        <a:xfrm>
          <a:off x="0" y="0"/>
          <a:ext cx="0" cy="0"/>
          <a:chOff x="0" y="0"/>
          <a:chExt cx="0" cy="0"/>
        </a:xfrm>
      </p:grpSpPr>
      <p:sp>
        <p:nvSpPr>
          <p:cNvPr id="154" name="Google Shape;154;p31"/>
          <p:cNvSpPr txBox="1">
            <a:spLocks noGrp="1"/>
          </p:cNvSpPr>
          <p:nvPr>
            <p:ph type="title"/>
          </p:nvPr>
        </p:nvSpPr>
        <p:spPr>
          <a:xfrm>
            <a:off x="722313" y="3305176"/>
            <a:ext cx="7772400" cy="1021556"/>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30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9pPr>
          </a:lstStyle>
          <a:p>
            <a:endParaRPr/>
          </a:p>
        </p:txBody>
      </p:sp>
      <p:sp>
        <p:nvSpPr>
          <p:cNvPr id="155" name="Google Shape;155;p31"/>
          <p:cNvSpPr txBox="1">
            <a:spLocks noGrp="1"/>
          </p:cNvSpPr>
          <p:nvPr>
            <p:ph type="body" idx="1"/>
          </p:nvPr>
        </p:nvSpPr>
        <p:spPr>
          <a:xfrm>
            <a:off x="722313" y="2180035"/>
            <a:ext cx="7772400" cy="112514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100000"/>
              </a:lnSpc>
              <a:spcBef>
                <a:spcPts val="30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1pPr>
            <a:lvl2pPr marL="914400" marR="0" lvl="1" indent="-228600" algn="l" rtl="0">
              <a:lnSpc>
                <a:spcPct val="100000"/>
              </a:lnSpc>
              <a:spcBef>
                <a:spcPts val="3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1371600" marR="0" lvl="2" indent="-228600" algn="l" rtl="0">
              <a:lnSpc>
                <a:spcPct val="100000"/>
              </a:lnSpc>
              <a:spcBef>
                <a:spcPts val="2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20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4pPr>
            <a:lvl5pPr marL="2286000" marR="0" lvl="4" indent="-228600" algn="l" rtl="0">
              <a:lnSpc>
                <a:spcPct val="100000"/>
              </a:lnSpc>
              <a:spcBef>
                <a:spcPts val="20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5pPr>
            <a:lvl6pPr marL="2743200" marR="0" lvl="5" indent="-228600" algn="l" rtl="0">
              <a:lnSpc>
                <a:spcPct val="100000"/>
              </a:lnSpc>
              <a:spcBef>
                <a:spcPts val="20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6pPr>
            <a:lvl7pPr marL="3200400" marR="0" lvl="6" indent="-228600" algn="l" rtl="0">
              <a:lnSpc>
                <a:spcPct val="100000"/>
              </a:lnSpc>
              <a:spcBef>
                <a:spcPts val="20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7pPr>
            <a:lvl8pPr marL="3657600" marR="0" lvl="7" indent="-228600" algn="l" rtl="0">
              <a:lnSpc>
                <a:spcPct val="100000"/>
              </a:lnSpc>
              <a:spcBef>
                <a:spcPts val="20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8pPr>
            <a:lvl9pPr marL="4114800" marR="0" lvl="8" indent="-228600" algn="l" rtl="0">
              <a:lnSpc>
                <a:spcPct val="100000"/>
              </a:lnSpc>
              <a:spcBef>
                <a:spcPts val="20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156"/>
        <p:cNvGrpSpPr/>
        <p:nvPr/>
      </p:nvGrpSpPr>
      <p:grpSpPr>
        <a:xfrm>
          <a:off x="0" y="0"/>
          <a:ext cx="0" cy="0"/>
          <a:chOff x="0" y="0"/>
          <a:chExt cx="0" cy="0"/>
        </a:xfrm>
      </p:grpSpPr>
      <p:sp>
        <p:nvSpPr>
          <p:cNvPr id="157" name="Google Shape;157;p32"/>
          <p:cNvSpPr txBox="1">
            <a:spLocks noGrp="1"/>
          </p:cNvSpPr>
          <p:nvPr>
            <p:ph type="title"/>
          </p:nvPr>
        </p:nvSpPr>
        <p:spPr>
          <a:xfrm>
            <a:off x="457200" y="205978"/>
            <a:ext cx="8229600" cy="857250"/>
          </a:xfrm>
          <a:prstGeom prst="rect">
            <a:avLst/>
          </a:prstGeom>
          <a:noFill/>
          <a:ln>
            <a:noFill/>
          </a:ln>
        </p:spPr>
        <p:txBody>
          <a:bodyPr spcFirstLastPara="1" wrap="square" lIns="68575" tIns="34275" rIns="68575" bIns="34275" anchor="t" anchorCtr="0">
            <a:noAutofit/>
          </a:bodyPr>
          <a:lstStyle>
            <a:lvl1pPr marR="0" lvl="0"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9pPr>
          </a:lstStyle>
          <a:p>
            <a:endParaRPr/>
          </a:p>
        </p:txBody>
      </p:sp>
      <p:sp>
        <p:nvSpPr>
          <p:cNvPr id="158" name="Google Shape;158;p32"/>
          <p:cNvSpPr txBox="1">
            <a:spLocks noGrp="1"/>
          </p:cNvSpPr>
          <p:nvPr>
            <p:ph type="body" idx="1"/>
          </p:nvPr>
        </p:nvSpPr>
        <p:spPr>
          <a:xfrm>
            <a:off x="457200" y="1200151"/>
            <a:ext cx="4038600" cy="3394472"/>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00000"/>
              </a:lnSpc>
              <a:spcBef>
                <a:spcPts val="4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1pPr>
            <a:lvl2pPr marL="914400" marR="0" lvl="1"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371600" marR="0" lvl="2"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828800" marR="0" lvl="3" indent="-317500" algn="l" rtl="0">
              <a:lnSpc>
                <a:spcPct val="10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17500" algn="l" rtl="0">
              <a:lnSpc>
                <a:spcPct val="10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2743200" marR="0" lvl="5" indent="-317500" algn="l" rtl="0">
              <a:lnSpc>
                <a:spcPct val="10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6pPr>
            <a:lvl7pPr marL="3200400" marR="0" lvl="6" indent="-317500" algn="l" rtl="0">
              <a:lnSpc>
                <a:spcPct val="10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7pPr>
            <a:lvl8pPr marL="3657600" marR="0" lvl="7" indent="-317500" algn="l" rtl="0">
              <a:lnSpc>
                <a:spcPct val="10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8pPr>
            <a:lvl9pPr marL="4114800" marR="0" lvl="8" indent="-317500" algn="l" rtl="0">
              <a:lnSpc>
                <a:spcPct val="10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9pPr>
          </a:lstStyle>
          <a:p>
            <a:endParaRPr/>
          </a:p>
        </p:txBody>
      </p:sp>
      <p:sp>
        <p:nvSpPr>
          <p:cNvPr id="159" name="Google Shape;159;p32"/>
          <p:cNvSpPr txBox="1">
            <a:spLocks noGrp="1"/>
          </p:cNvSpPr>
          <p:nvPr>
            <p:ph type="body" idx="2"/>
          </p:nvPr>
        </p:nvSpPr>
        <p:spPr>
          <a:xfrm>
            <a:off x="4648200" y="1200151"/>
            <a:ext cx="4038600" cy="3394472"/>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00000"/>
              </a:lnSpc>
              <a:spcBef>
                <a:spcPts val="4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1pPr>
            <a:lvl2pPr marL="914400" marR="0" lvl="1"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371600" marR="0" lvl="2"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828800" marR="0" lvl="3" indent="-317500" algn="l" rtl="0">
              <a:lnSpc>
                <a:spcPct val="10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17500" algn="l" rtl="0">
              <a:lnSpc>
                <a:spcPct val="10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2743200" marR="0" lvl="5" indent="-317500" algn="l" rtl="0">
              <a:lnSpc>
                <a:spcPct val="10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6pPr>
            <a:lvl7pPr marL="3200400" marR="0" lvl="6" indent="-317500" algn="l" rtl="0">
              <a:lnSpc>
                <a:spcPct val="10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7pPr>
            <a:lvl8pPr marL="3657600" marR="0" lvl="7" indent="-317500" algn="l" rtl="0">
              <a:lnSpc>
                <a:spcPct val="10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8pPr>
            <a:lvl9pPr marL="4114800" marR="0" lvl="8" indent="-317500" algn="l" rtl="0">
              <a:lnSpc>
                <a:spcPct val="10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160"/>
        <p:cNvGrpSpPr/>
        <p:nvPr/>
      </p:nvGrpSpPr>
      <p:grpSpPr>
        <a:xfrm>
          <a:off x="0" y="0"/>
          <a:ext cx="0" cy="0"/>
          <a:chOff x="0" y="0"/>
          <a:chExt cx="0" cy="0"/>
        </a:xfrm>
      </p:grpSpPr>
      <p:sp>
        <p:nvSpPr>
          <p:cNvPr id="161" name="Google Shape;161;p33"/>
          <p:cNvSpPr txBox="1">
            <a:spLocks noGrp="1"/>
          </p:cNvSpPr>
          <p:nvPr>
            <p:ph type="title"/>
          </p:nvPr>
        </p:nvSpPr>
        <p:spPr>
          <a:xfrm>
            <a:off x="457200" y="205978"/>
            <a:ext cx="8229600" cy="857250"/>
          </a:xfrm>
          <a:prstGeom prst="rect">
            <a:avLst/>
          </a:prstGeom>
          <a:noFill/>
          <a:ln>
            <a:noFill/>
          </a:ln>
        </p:spPr>
        <p:txBody>
          <a:bodyPr spcFirstLastPara="1" wrap="square" lIns="68575" tIns="34275" rIns="68575" bIns="34275" anchor="t" anchorCtr="0">
            <a:noAutofit/>
          </a:bodyPr>
          <a:lstStyle>
            <a:lvl1pPr marR="0" lvl="0"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9pPr>
          </a:lstStyle>
          <a:p>
            <a:endParaRPr/>
          </a:p>
        </p:txBody>
      </p:sp>
      <p:sp>
        <p:nvSpPr>
          <p:cNvPr id="162" name="Google Shape;162;p33"/>
          <p:cNvSpPr txBox="1">
            <a:spLocks noGrp="1"/>
          </p:cNvSpPr>
          <p:nvPr>
            <p:ph type="body" idx="1"/>
          </p:nvPr>
        </p:nvSpPr>
        <p:spPr>
          <a:xfrm>
            <a:off x="457200" y="1151335"/>
            <a:ext cx="4040188" cy="479822"/>
          </a:xfrm>
          <a:prstGeom prst="rect">
            <a:avLst/>
          </a:prstGeom>
          <a:noFill/>
          <a:ln>
            <a:noFill/>
          </a:ln>
        </p:spPr>
        <p:txBody>
          <a:bodyPr spcFirstLastPara="1" wrap="square" lIns="68575" tIns="34275" rIns="68575" bIns="34275" anchor="b" anchorCtr="0">
            <a:noAutofit/>
          </a:bodyPr>
          <a:lstStyle>
            <a:lvl1pPr marL="457200" marR="0" lvl="0" indent="-228600" algn="l" rtl="0">
              <a:lnSpc>
                <a:spcPct val="100000"/>
              </a:lnSpc>
              <a:spcBef>
                <a:spcPts val="4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30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2pPr>
            <a:lvl3pPr marL="1371600" marR="0" lvl="2" indent="-228600" algn="l" rtl="0">
              <a:lnSpc>
                <a:spcPct val="100000"/>
              </a:lnSpc>
              <a:spcBef>
                <a:spcPts val="30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3pPr>
            <a:lvl4pPr marL="1828800" marR="0" lvl="3" indent="-228600" algn="l" rtl="0">
              <a:lnSpc>
                <a:spcPct val="100000"/>
              </a:lnSpc>
              <a:spcBef>
                <a:spcPts val="2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4pPr>
            <a:lvl5pPr marL="2286000" marR="0" lvl="4" indent="-228600" algn="l" rtl="0">
              <a:lnSpc>
                <a:spcPct val="100000"/>
              </a:lnSpc>
              <a:spcBef>
                <a:spcPts val="2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5pPr>
            <a:lvl6pPr marL="2743200" marR="0" lvl="5" indent="-228600" algn="l" rtl="0">
              <a:lnSpc>
                <a:spcPct val="100000"/>
              </a:lnSpc>
              <a:spcBef>
                <a:spcPts val="2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6pPr>
            <a:lvl7pPr marL="3200400" marR="0" lvl="6" indent="-228600" algn="l" rtl="0">
              <a:lnSpc>
                <a:spcPct val="100000"/>
              </a:lnSpc>
              <a:spcBef>
                <a:spcPts val="2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7pPr>
            <a:lvl8pPr marL="3657600" marR="0" lvl="7" indent="-228600" algn="l" rtl="0">
              <a:lnSpc>
                <a:spcPct val="100000"/>
              </a:lnSpc>
              <a:spcBef>
                <a:spcPts val="2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8pPr>
            <a:lvl9pPr marL="4114800" marR="0" lvl="8" indent="-228600" algn="l" rtl="0">
              <a:lnSpc>
                <a:spcPct val="100000"/>
              </a:lnSpc>
              <a:spcBef>
                <a:spcPts val="2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9pPr>
          </a:lstStyle>
          <a:p>
            <a:endParaRPr/>
          </a:p>
        </p:txBody>
      </p:sp>
      <p:sp>
        <p:nvSpPr>
          <p:cNvPr id="163" name="Google Shape;163;p33"/>
          <p:cNvSpPr txBox="1">
            <a:spLocks noGrp="1"/>
          </p:cNvSpPr>
          <p:nvPr>
            <p:ph type="body" idx="2"/>
          </p:nvPr>
        </p:nvSpPr>
        <p:spPr>
          <a:xfrm>
            <a:off x="457200" y="1631156"/>
            <a:ext cx="4040188" cy="2963466"/>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1pPr>
            <a:lvl2pPr marL="914400" marR="0" lvl="1"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2pPr>
            <a:lvl3pPr marL="1371600" marR="0" lvl="2" indent="-317500" algn="l" rtl="0">
              <a:lnSpc>
                <a:spcPct val="10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828800" marR="0" lvl="3" indent="-304800" algn="l" rtl="0">
              <a:lnSpc>
                <a:spcPct val="10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2286000" marR="0" lvl="4" indent="-304800" algn="l" rtl="0">
              <a:lnSpc>
                <a:spcPct val="10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743200" marR="0" lvl="5" indent="-304800" algn="l" rtl="0">
              <a:lnSpc>
                <a:spcPct val="10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164" name="Google Shape;164;p33"/>
          <p:cNvSpPr txBox="1">
            <a:spLocks noGrp="1"/>
          </p:cNvSpPr>
          <p:nvPr>
            <p:ph type="body" idx="3"/>
          </p:nvPr>
        </p:nvSpPr>
        <p:spPr>
          <a:xfrm>
            <a:off x="4645026" y="1151335"/>
            <a:ext cx="4041775" cy="479822"/>
          </a:xfrm>
          <a:prstGeom prst="rect">
            <a:avLst/>
          </a:prstGeom>
          <a:noFill/>
          <a:ln>
            <a:noFill/>
          </a:ln>
        </p:spPr>
        <p:txBody>
          <a:bodyPr spcFirstLastPara="1" wrap="square" lIns="68575" tIns="34275" rIns="68575" bIns="34275" anchor="b" anchorCtr="0">
            <a:noAutofit/>
          </a:bodyPr>
          <a:lstStyle>
            <a:lvl1pPr marL="457200" marR="0" lvl="0" indent="-228600" algn="l" rtl="0">
              <a:lnSpc>
                <a:spcPct val="100000"/>
              </a:lnSpc>
              <a:spcBef>
                <a:spcPts val="4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30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2pPr>
            <a:lvl3pPr marL="1371600" marR="0" lvl="2" indent="-228600" algn="l" rtl="0">
              <a:lnSpc>
                <a:spcPct val="100000"/>
              </a:lnSpc>
              <a:spcBef>
                <a:spcPts val="30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3pPr>
            <a:lvl4pPr marL="1828800" marR="0" lvl="3" indent="-228600" algn="l" rtl="0">
              <a:lnSpc>
                <a:spcPct val="100000"/>
              </a:lnSpc>
              <a:spcBef>
                <a:spcPts val="2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4pPr>
            <a:lvl5pPr marL="2286000" marR="0" lvl="4" indent="-228600" algn="l" rtl="0">
              <a:lnSpc>
                <a:spcPct val="100000"/>
              </a:lnSpc>
              <a:spcBef>
                <a:spcPts val="2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5pPr>
            <a:lvl6pPr marL="2743200" marR="0" lvl="5" indent="-228600" algn="l" rtl="0">
              <a:lnSpc>
                <a:spcPct val="100000"/>
              </a:lnSpc>
              <a:spcBef>
                <a:spcPts val="2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6pPr>
            <a:lvl7pPr marL="3200400" marR="0" lvl="6" indent="-228600" algn="l" rtl="0">
              <a:lnSpc>
                <a:spcPct val="100000"/>
              </a:lnSpc>
              <a:spcBef>
                <a:spcPts val="2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7pPr>
            <a:lvl8pPr marL="3657600" marR="0" lvl="7" indent="-228600" algn="l" rtl="0">
              <a:lnSpc>
                <a:spcPct val="100000"/>
              </a:lnSpc>
              <a:spcBef>
                <a:spcPts val="2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8pPr>
            <a:lvl9pPr marL="4114800" marR="0" lvl="8" indent="-228600" algn="l" rtl="0">
              <a:lnSpc>
                <a:spcPct val="100000"/>
              </a:lnSpc>
              <a:spcBef>
                <a:spcPts val="2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9pPr>
          </a:lstStyle>
          <a:p>
            <a:endParaRPr/>
          </a:p>
        </p:txBody>
      </p:sp>
      <p:sp>
        <p:nvSpPr>
          <p:cNvPr id="165" name="Google Shape;165;p33"/>
          <p:cNvSpPr txBox="1">
            <a:spLocks noGrp="1"/>
          </p:cNvSpPr>
          <p:nvPr>
            <p:ph type="body" idx="4"/>
          </p:nvPr>
        </p:nvSpPr>
        <p:spPr>
          <a:xfrm>
            <a:off x="4645026" y="1631156"/>
            <a:ext cx="4041775" cy="2963466"/>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1pPr>
            <a:lvl2pPr marL="914400" marR="0" lvl="1"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2pPr>
            <a:lvl3pPr marL="1371600" marR="0" lvl="2" indent="-317500" algn="l" rtl="0">
              <a:lnSpc>
                <a:spcPct val="10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828800" marR="0" lvl="3" indent="-304800" algn="l" rtl="0">
              <a:lnSpc>
                <a:spcPct val="10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2286000" marR="0" lvl="4" indent="-304800" algn="l" rtl="0">
              <a:lnSpc>
                <a:spcPct val="10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743200" marR="0" lvl="5" indent="-304800" algn="l" rtl="0">
              <a:lnSpc>
                <a:spcPct val="10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166"/>
        <p:cNvGrpSpPr/>
        <p:nvPr/>
      </p:nvGrpSpPr>
      <p:grpSpPr>
        <a:xfrm>
          <a:off x="0" y="0"/>
          <a:ext cx="0" cy="0"/>
          <a:chOff x="0" y="0"/>
          <a:chExt cx="0" cy="0"/>
        </a:xfrm>
      </p:grpSpPr>
      <p:sp>
        <p:nvSpPr>
          <p:cNvPr id="167" name="Google Shape;167;p34"/>
          <p:cNvSpPr txBox="1">
            <a:spLocks noGrp="1"/>
          </p:cNvSpPr>
          <p:nvPr>
            <p:ph type="title"/>
          </p:nvPr>
        </p:nvSpPr>
        <p:spPr>
          <a:xfrm>
            <a:off x="457200" y="205978"/>
            <a:ext cx="8229600" cy="857250"/>
          </a:xfrm>
          <a:prstGeom prst="rect">
            <a:avLst/>
          </a:prstGeom>
          <a:noFill/>
          <a:ln>
            <a:noFill/>
          </a:ln>
        </p:spPr>
        <p:txBody>
          <a:bodyPr spcFirstLastPara="1" wrap="square" lIns="68575" tIns="34275" rIns="68575" bIns="34275" anchor="t" anchorCtr="0">
            <a:noAutofit/>
          </a:bodyPr>
          <a:lstStyle>
            <a:lvl1pPr marR="0" lvl="0"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68"/>
        <p:cNvGrpSpPr/>
        <p:nvPr/>
      </p:nvGrpSpPr>
      <p:grpSpPr>
        <a:xfrm>
          <a:off x="0" y="0"/>
          <a:ext cx="0" cy="0"/>
          <a:chOff x="0" y="0"/>
          <a:chExt cx="0" cy="0"/>
        </a:xfrm>
      </p:grpSpPr>
      <p:sp>
        <p:nvSpPr>
          <p:cNvPr id="169" name="Google Shape;169;p35"/>
          <p:cNvSpPr txBox="1">
            <a:spLocks noGrp="1"/>
          </p:cNvSpPr>
          <p:nvPr>
            <p:ph type="title"/>
          </p:nvPr>
        </p:nvSpPr>
        <p:spPr>
          <a:xfrm>
            <a:off x="457201" y="204788"/>
            <a:ext cx="3008313" cy="871538"/>
          </a:xfrm>
          <a:prstGeom prst="rect">
            <a:avLst/>
          </a:prstGeom>
          <a:noFill/>
          <a:ln>
            <a:noFill/>
          </a:ln>
        </p:spPr>
        <p:txBody>
          <a:bodyPr spcFirstLastPara="1" wrap="square" lIns="68575" tIns="34275" rIns="68575" bIns="34275" anchor="b" anchorCtr="0">
            <a:noAutofit/>
          </a:bodyPr>
          <a:lstStyle>
            <a:lvl1pPr marR="0" lvl="0" algn="l" rtl="0">
              <a:lnSpc>
                <a:spcPct val="100000"/>
              </a:lnSpc>
              <a:spcBef>
                <a:spcPts val="0"/>
              </a:spcBef>
              <a:spcAft>
                <a:spcPts val="0"/>
              </a:spcAft>
              <a:buClr>
                <a:srgbClr val="000000"/>
              </a:buClr>
              <a:buSzPts val="1100"/>
              <a:buFont typeface="Arial"/>
              <a:buNone/>
              <a:defRPr sz="15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9pPr>
          </a:lstStyle>
          <a:p>
            <a:endParaRPr/>
          </a:p>
        </p:txBody>
      </p:sp>
      <p:sp>
        <p:nvSpPr>
          <p:cNvPr id="170" name="Google Shape;170;p35"/>
          <p:cNvSpPr txBox="1">
            <a:spLocks noGrp="1"/>
          </p:cNvSpPr>
          <p:nvPr>
            <p:ph type="body" idx="1"/>
          </p:nvPr>
        </p:nvSpPr>
        <p:spPr>
          <a:xfrm>
            <a:off x="3575050" y="204788"/>
            <a:ext cx="5111750" cy="4389835"/>
          </a:xfrm>
          <a:prstGeom prst="rect">
            <a:avLst/>
          </a:prstGeom>
          <a:noFill/>
          <a:ln>
            <a:noFill/>
          </a:ln>
        </p:spPr>
        <p:txBody>
          <a:bodyPr spcFirstLastPara="1" wrap="square" lIns="68575" tIns="34275" rIns="68575" bIns="34275" anchor="t" anchorCtr="0">
            <a:noAutofit/>
          </a:bodyPr>
          <a:lstStyle>
            <a:lvl1pPr marL="457200" marR="0" lvl="0" indent="-381000" algn="l" rtl="0">
              <a:lnSpc>
                <a:spcPct val="10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61950" algn="l" rtl="0">
              <a:lnSpc>
                <a:spcPct val="100000"/>
              </a:lnSpc>
              <a:spcBef>
                <a:spcPts val="4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2pPr>
            <a:lvl3pPr marL="1371600" marR="0" lvl="2"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4pPr>
            <a:lvl5pPr marL="2286000" marR="0" lvl="4"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5pPr>
            <a:lvl6pPr marL="2743200" marR="0" lvl="5"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6pPr>
            <a:lvl7pPr marL="3200400" marR="0" lvl="6"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7pPr>
            <a:lvl8pPr marL="3657600" marR="0" lvl="7"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8pPr>
            <a:lvl9pPr marL="4114800" marR="0" lvl="8"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9pPr>
          </a:lstStyle>
          <a:p>
            <a:endParaRPr/>
          </a:p>
        </p:txBody>
      </p:sp>
      <p:sp>
        <p:nvSpPr>
          <p:cNvPr id="171" name="Google Shape;171;p35"/>
          <p:cNvSpPr txBox="1">
            <a:spLocks noGrp="1"/>
          </p:cNvSpPr>
          <p:nvPr>
            <p:ph type="body" idx="2"/>
          </p:nvPr>
        </p:nvSpPr>
        <p:spPr>
          <a:xfrm>
            <a:off x="457201" y="1076326"/>
            <a:ext cx="3008313" cy="3518297"/>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20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914400" marR="0" lvl="1" indent="-228600" algn="l" rtl="0">
              <a:lnSpc>
                <a:spcPct val="100000"/>
              </a:lnSpc>
              <a:spcBef>
                <a:spcPts val="20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2pPr>
            <a:lvl3pPr marL="1371600" marR="0" lvl="2" indent="-228600" algn="l" rtl="0">
              <a:lnSpc>
                <a:spcPct val="100000"/>
              </a:lnSpc>
              <a:spcBef>
                <a:spcPts val="200"/>
              </a:spcBef>
              <a:spcAft>
                <a:spcPts val="0"/>
              </a:spcAft>
              <a:buClr>
                <a:schemeClr val="lt1"/>
              </a:buClr>
              <a:buSzPts val="800"/>
              <a:buFont typeface="Arial"/>
              <a:buNone/>
              <a:defRPr sz="800" b="0" i="0" u="none" strike="noStrike" cap="none">
                <a:solidFill>
                  <a:schemeClr val="lt1"/>
                </a:solidFill>
                <a:latin typeface="Arial"/>
                <a:ea typeface="Arial"/>
                <a:cs typeface="Arial"/>
                <a:sym typeface="Arial"/>
              </a:defRPr>
            </a:lvl3pPr>
            <a:lvl4pPr marL="1828800" marR="0" lvl="3" indent="-228600" algn="l" rtl="0">
              <a:lnSpc>
                <a:spcPct val="100000"/>
              </a:lnSpc>
              <a:spcBef>
                <a:spcPts val="100"/>
              </a:spcBef>
              <a:spcAft>
                <a:spcPts val="0"/>
              </a:spcAft>
              <a:buClr>
                <a:schemeClr val="lt1"/>
              </a:buClr>
              <a:buSzPts val="700"/>
              <a:buFont typeface="Arial"/>
              <a:buNone/>
              <a:defRPr sz="700" b="0" i="0" u="none" strike="noStrike" cap="none">
                <a:solidFill>
                  <a:schemeClr val="lt1"/>
                </a:solidFill>
                <a:latin typeface="Arial"/>
                <a:ea typeface="Arial"/>
                <a:cs typeface="Arial"/>
                <a:sym typeface="Arial"/>
              </a:defRPr>
            </a:lvl4pPr>
            <a:lvl5pPr marL="2286000" marR="0" lvl="4" indent="-228600" algn="l" rtl="0">
              <a:lnSpc>
                <a:spcPct val="100000"/>
              </a:lnSpc>
              <a:spcBef>
                <a:spcPts val="100"/>
              </a:spcBef>
              <a:spcAft>
                <a:spcPts val="0"/>
              </a:spcAft>
              <a:buClr>
                <a:schemeClr val="lt1"/>
              </a:buClr>
              <a:buSzPts val="700"/>
              <a:buFont typeface="Arial"/>
              <a:buNone/>
              <a:defRPr sz="700" b="0" i="0" u="none" strike="noStrike" cap="none">
                <a:solidFill>
                  <a:schemeClr val="lt1"/>
                </a:solidFill>
                <a:latin typeface="Arial"/>
                <a:ea typeface="Arial"/>
                <a:cs typeface="Arial"/>
                <a:sym typeface="Arial"/>
              </a:defRPr>
            </a:lvl5pPr>
            <a:lvl6pPr marL="2743200" marR="0" lvl="5" indent="-228600" algn="l" rtl="0">
              <a:lnSpc>
                <a:spcPct val="100000"/>
              </a:lnSpc>
              <a:spcBef>
                <a:spcPts val="100"/>
              </a:spcBef>
              <a:spcAft>
                <a:spcPts val="0"/>
              </a:spcAft>
              <a:buClr>
                <a:schemeClr val="lt1"/>
              </a:buClr>
              <a:buSzPts val="700"/>
              <a:buFont typeface="Arial"/>
              <a:buNone/>
              <a:defRPr sz="700" b="0" i="0" u="none" strike="noStrike" cap="none">
                <a:solidFill>
                  <a:schemeClr val="lt1"/>
                </a:solidFill>
                <a:latin typeface="Arial"/>
                <a:ea typeface="Arial"/>
                <a:cs typeface="Arial"/>
                <a:sym typeface="Arial"/>
              </a:defRPr>
            </a:lvl6pPr>
            <a:lvl7pPr marL="3200400" marR="0" lvl="6" indent="-228600" algn="l" rtl="0">
              <a:lnSpc>
                <a:spcPct val="100000"/>
              </a:lnSpc>
              <a:spcBef>
                <a:spcPts val="100"/>
              </a:spcBef>
              <a:spcAft>
                <a:spcPts val="0"/>
              </a:spcAft>
              <a:buClr>
                <a:schemeClr val="lt1"/>
              </a:buClr>
              <a:buSzPts val="700"/>
              <a:buFont typeface="Arial"/>
              <a:buNone/>
              <a:defRPr sz="700" b="0" i="0" u="none" strike="noStrike" cap="none">
                <a:solidFill>
                  <a:schemeClr val="lt1"/>
                </a:solidFill>
                <a:latin typeface="Arial"/>
                <a:ea typeface="Arial"/>
                <a:cs typeface="Arial"/>
                <a:sym typeface="Arial"/>
              </a:defRPr>
            </a:lvl7pPr>
            <a:lvl8pPr marL="3657600" marR="0" lvl="7" indent="-228600" algn="l" rtl="0">
              <a:lnSpc>
                <a:spcPct val="100000"/>
              </a:lnSpc>
              <a:spcBef>
                <a:spcPts val="100"/>
              </a:spcBef>
              <a:spcAft>
                <a:spcPts val="0"/>
              </a:spcAft>
              <a:buClr>
                <a:schemeClr val="lt1"/>
              </a:buClr>
              <a:buSzPts val="700"/>
              <a:buFont typeface="Arial"/>
              <a:buNone/>
              <a:defRPr sz="700" b="0" i="0" u="none" strike="noStrike" cap="none">
                <a:solidFill>
                  <a:schemeClr val="lt1"/>
                </a:solidFill>
                <a:latin typeface="Arial"/>
                <a:ea typeface="Arial"/>
                <a:cs typeface="Arial"/>
                <a:sym typeface="Arial"/>
              </a:defRPr>
            </a:lvl8pPr>
            <a:lvl9pPr marL="4114800" marR="0" lvl="8" indent="-228600" algn="l" rtl="0">
              <a:lnSpc>
                <a:spcPct val="100000"/>
              </a:lnSpc>
              <a:spcBef>
                <a:spcPts val="100"/>
              </a:spcBef>
              <a:spcAft>
                <a:spcPts val="0"/>
              </a:spcAft>
              <a:buClr>
                <a:schemeClr val="lt1"/>
              </a:buClr>
              <a:buSzPts val="700"/>
              <a:buFont typeface="Arial"/>
              <a:buNone/>
              <a:defRPr sz="7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72"/>
        <p:cNvGrpSpPr/>
        <p:nvPr/>
      </p:nvGrpSpPr>
      <p:grpSpPr>
        <a:xfrm>
          <a:off x="0" y="0"/>
          <a:ext cx="0" cy="0"/>
          <a:chOff x="0" y="0"/>
          <a:chExt cx="0" cy="0"/>
        </a:xfrm>
      </p:grpSpPr>
      <p:sp>
        <p:nvSpPr>
          <p:cNvPr id="173" name="Google Shape;173;p36"/>
          <p:cNvSpPr txBox="1">
            <a:spLocks noGrp="1"/>
          </p:cNvSpPr>
          <p:nvPr>
            <p:ph type="title"/>
          </p:nvPr>
        </p:nvSpPr>
        <p:spPr>
          <a:xfrm>
            <a:off x="1792288" y="3600450"/>
            <a:ext cx="5486400" cy="425054"/>
          </a:xfrm>
          <a:prstGeom prst="rect">
            <a:avLst/>
          </a:prstGeom>
          <a:noFill/>
          <a:ln>
            <a:noFill/>
          </a:ln>
        </p:spPr>
        <p:txBody>
          <a:bodyPr spcFirstLastPara="1" wrap="square" lIns="68575" tIns="34275" rIns="68575" bIns="34275" anchor="b" anchorCtr="0">
            <a:noAutofit/>
          </a:bodyPr>
          <a:lstStyle>
            <a:lvl1pPr marR="0" lvl="0" algn="l" rtl="0">
              <a:lnSpc>
                <a:spcPct val="100000"/>
              </a:lnSpc>
              <a:spcBef>
                <a:spcPts val="0"/>
              </a:spcBef>
              <a:spcAft>
                <a:spcPts val="0"/>
              </a:spcAft>
              <a:buClr>
                <a:srgbClr val="000000"/>
              </a:buClr>
              <a:buSzPts val="1100"/>
              <a:buFont typeface="Arial"/>
              <a:buNone/>
              <a:defRPr sz="15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9pPr>
          </a:lstStyle>
          <a:p>
            <a:endParaRPr/>
          </a:p>
        </p:txBody>
      </p:sp>
      <p:sp>
        <p:nvSpPr>
          <p:cNvPr id="174" name="Google Shape;174;p36"/>
          <p:cNvSpPr>
            <a:spLocks noGrp="1"/>
          </p:cNvSpPr>
          <p:nvPr>
            <p:ph type="pic" idx="2"/>
          </p:nvPr>
        </p:nvSpPr>
        <p:spPr>
          <a:xfrm>
            <a:off x="1792288" y="459581"/>
            <a:ext cx="5486400" cy="3086100"/>
          </a:xfrm>
          <a:prstGeom prst="rect">
            <a:avLst/>
          </a:prstGeom>
          <a:noFill/>
          <a:ln>
            <a:noFill/>
          </a:ln>
        </p:spPr>
      </p:sp>
      <p:sp>
        <p:nvSpPr>
          <p:cNvPr id="175" name="Google Shape;175;p36"/>
          <p:cNvSpPr txBox="1">
            <a:spLocks noGrp="1"/>
          </p:cNvSpPr>
          <p:nvPr>
            <p:ph type="body" idx="1"/>
          </p:nvPr>
        </p:nvSpPr>
        <p:spPr>
          <a:xfrm>
            <a:off x="1792288" y="4025503"/>
            <a:ext cx="5486400" cy="603647"/>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20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914400" marR="0" lvl="1" indent="-228600" algn="l" rtl="0">
              <a:lnSpc>
                <a:spcPct val="100000"/>
              </a:lnSpc>
              <a:spcBef>
                <a:spcPts val="20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2pPr>
            <a:lvl3pPr marL="1371600" marR="0" lvl="2" indent="-228600" algn="l" rtl="0">
              <a:lnSpc>
                <a:spcPct val="100000"/>
              </a:lnSpc>
              <a:spcBef>
                <a:spcPts val="200"/>
              </a:spcBef>
              <a:spcAft>
                <a:spcPts val="0"/>
              </a:spcAft>
              <a:buClr>
                <a:schemeClr val="lt1"/>
              </a:buClr>
              <a:buSzPts val="800"/>
              <a:buFont typeface="Arial"/>
              <a:buNone/>
              <a:defRPr sz="800" b="0" i="0" u="none" strike="noStrike" cap="none">
                <a:solidFill>
                  <a:schemeClr val="lt1"/>
                </a:solidFill>
                <a:latin typeface="Arial"/>
                <a:ea typeface="Arial"/>
                <a:cs typeface="Arial"/>
                <a:sym typeface="Arial"/>
              </a:defRPr>
            </a:lvl3pPr>
            <a:lvl4pPr marL="1828800" marR="0" lvl="3" indent="-228600" algn="l" rtl="0">
              <a:lnSpc>
                <a:spcPct val="100000"/>
              </a:lnSpc>
              <a:spcBef>
                <a:spcPts val="100"/>
              </a:spcBef>
              <a:spcAft>
                <a:spcPts val="0"/>
              </a:spcAft>
              <a:buClr>
                <a:schemeClr val="lt1"/>
              </a:buClr>
              <a:buSzPts val="700"/>
              <a:buFont typeface="Arial"/>
              <a:buNone/>
              <a:defRPr sz="700" b="0" i="0" u="none" strike="noStrike" cap="none">
                <a:solidFill>
                  <a:schemeClr val="lt1"/>
                </a:solidFill>
                <a:latin typeface="Arial"/>
                <a:ea typeface="Arial"/>
                <a:cs typeface="Arial"/>
                <a:sym typeface="Arial"/>
              </a:defRPr>
            </a:lvl4pPr>
            <a:lvl5pPr marL="2286000" marR="0" lvl="4" indent="-228600" algn="l" rtl="0">
              <a:lnSpc>
                <a:spcPct val="100000"/>
              </a:lnSpc>
              <a:spcBef>
                <a:spcPts val="100"/>
              </a:spcBef>
              <a:spcAft>
                <a:spcPts val="0"/>
              </a:spcAft>
              <a:buClr>
                <a:schemeClr val="lt1"/>
              </a:buClr>
              <a:buSzPts val="700"/>
              <a:buFont typeface="Arial"/>
              <a:buNone/>
              <a:defRPr sz="700" b="0" i="0" u="none" strike="noStrike" cap="none">
                <a:solidFill>
                  <a:schemeClr val="lt1"/>
                </a:solidFill>
                <a:latin typeface="Arial"/>
                <a:ea typeface="Arial"/>
                <a:cs typeface="Arial"/>
                <a:sym typeface="Arial"/>
              </a:defRPr>
            </a:lvl5pPr>
            <a:lvl6pPr marL="2743200" marR="0" lvl="5" indent="-228600" algn="l" rtl="0">
              <a:lnSpc>
                <a:spcPct val="100000"/>
              </a:lnSpc>
              <a:spcBef>
                <a:spcPts val="100"/>
              </a:spcBef>
              <a:spcAft>
                <a:spcPts val="0"/>
              </a:spcAft>
              <a:buClr>
                <a:schemeClr val="lt1"/>
              </a:buClr>
              <a:buSzPts val="700"/>
              <a:buFont typeface="Arial"/>
              <a:buNone/>
              <a:defRPr sz="700" b="0" i="0" u="none" strike="noStrike" cap="none">
                <a:solidFill>
                  <a:schemeClr val="lt1"/>
                </a:solidFill>
                <a:latin typeface="Arial"/>
                <a:ea typeface="Arial"/>
                <a:cs typeface="Arial"/>
                <a:sym typeface="Arial"/>
              </a:defRPr>
            </a:lvl6pPr>
            <a:lvl7pPr marL="3200400" marR="0" lvl="6" indent="-228600" algn="l" rtl="0">
              <a:lnSpc>
                <a:spcPct val="100000"/>
              </a:lnSpc>
              <a:spcBef>
                <a:spcPts val="100"/>
              </a:spcBef>
              <a:spcAft>
                <a:spcPts val="0"/>
              </a:spcAft>
              <a:buClr>
                <a:schemeClr val="lt1"/>
              </a:buClr>
              <a:buSzPts val="700"/>
              <a:buFont typeface="Arial"/>
              <a:buNone/>
              <a:defRPr sz="700" b="0" i="0" u="none" strike="noStrike" cap="none">
                <a:solidFill>
                  <a:schemeClr val="lt1"/>
                </a:solidFill>
                <a:latin typeface="Arial"/>
                <a:ea typeface="Arial"/>
                <a:cs typeface="Arial"/>
                <a:sym typeface="Arial"/>
              </a:defRPr>
            </a:lvl7pPr>
            <a:lvl8pPr marL="3657600" marR="0" lvl="7" indent="-228600" algn="l" rtl="0">
              <a:lnSpc>
                <a:spcPct val="100000"/>
              </a:lnSpc>
              <a:spcBef>
                <a:spcPts val="100"/>
              </a:spcBef>
              <a:spcAft>
                <a:spcPts val="0"/>
              </a:spcAft>
              <a:buClr>
                <a:schemeClr val="lt1"/>
              </a:buClr>
              <a:buSzPts val="700"/>
              <a:buFont typeface="Arial"/>
              <a:buNone/>
              <a:defRPr sz="700" b="0" i="0" u="none" strike="noStrike" cap="none">
                <a:solidFill>
                  <a:schemeClr val="lt1"/>
                </a:solidFill>
                <a:latin typeface="Arial"/>
                <a:ea typeface="Arial"/>
                <a:cs typeface="Arial"/>
                <a:sym typeface="Arial"/>
              </a:defRPr>
            </a:lvl8pPr>
            <a:lvl9pPr marL="4114800" marR="0" lvl="8" indent="-228600" algn="l" rtl="0">
              <a:lnSpc>
                <a:spcPct val="100000"/>
              </a:lnSpc>
              <a:spcBef>
                <a:spcPts val="100"/>
              </a:spcBef>
              <a:spcAft>
                <a:spcPts val="0"/>
              </a:spcAft>
              <a:buClr>
                <a:schemeClr val="lt1"/>
              </a:buClr>
              <a:buSzPts val="700"/>
              <a:buFont typeface="Arial"/>
              <a:buNone/>
              <a:defRPr sz="7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76"/>
        <p:cNvGrpSpPr/>
        <p:nvPr/>
      </p:nvGrpSpPr>
      <p:grpSpPr>
        <a:xfrm>
          <a:off x="0" y="0"/>
          <a:ext cx="0" cy="0"/>
          <a:chOff x="0" y="0"/>
          <a:chExt cx="0" cy="0"/>
        </a:xfrm>
      </p:grpSpPr>
      <p:sp>
        <p:nvSpPr>
          <p:cNvPr id="177" name="Google Shape;177;p37"/>
          <p:cNvSpPr txBox="1">
            <a:spLocks noGrp="1"/>
          </p:cNvSpPr>
          <p:nvPr>
            <p:ph type="title"/>
          </p:nvPr>
        </p:nvSpPr>
        <p:spPr>
          <a:xfrm>
            <a:off x="457200" y="205978"/>
            <a:ext cx="8229600" cy="857250"/>
          </a:xfrm>
          <a:prstGeom prst="rect">
            <a:avLst/>
          </a:prstGeom>
          <a:noFill/>
          <a:ln>
            <a:noFill/>
          </a:ln>
        </p:spPr>
        <p:txBody>
          <a:bodyPr spcFirstLastPara="1" wrap="square" lIns="68575" tIns="34275" rIns="68575" bIns="34275" anchor="t" anchorCtr="0">
            <a:noAutofit/>
          </a:bodyPr>
          <a:lstStyle>
            <a:lvl1pPr marR="0" lvl="0"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9pPr>
          </a:lstStyle>
          <a:p>
            <a:endParaRPr/>
          </a:p>
        </p:txBody>
      </p:sp>
      <p:sp>
        <p:nvSpPr>
          <p:cNvPr id="178" name="Google Shape;178;p37"/>
          <p:cNvSpPr txBox="1">
            <a:spLocks noGrp="1"/>
          </p:cNvSpPr>
          <p:nvPr>
            <p:ph type="body" idx="1"/>
          </p:nvPr>
        </p:nvSpPr>
        <p:spPr>
          <a:xfrm rot="5400000">
            <a:off x="2874764" y="-1217413"/>
            <a:ext cx="3394472" cy="82296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1pPr>
            <a:lvl2pPr marL="914400" marR="0" lvl="1"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371600" marR="0" lvl="2"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79"/>
        <p:cNvGrpSpPr/>
        <p:nvPr/>
      </p:nvGrpSpPr>
      <p:grpSpPr>
        <a:xfrm>
          <a:off x="0" y="0"/>
          <a:ext cx="0" cy="0"/>
          <a:chOff x="0" y="0"/>
          <a:chExt cx="0" cy="0"/>
        </a:xfrm>
      </p:grpSpPr>
      <p:sp>
        <p:nvSpPr>
          <p:cNvPr id="180" name="Google Shape;180;p38"/>
          <p:cNvSpPr txBox="1">
            <a:spLocks noGrp="1"/>
          </p:cNvSpPr>
          <p:nvPr>
            <p:ph type="title"/>
          </p:nvPr>
        </p:nvSpPr>
        <p:spPr>
          <a:xfrm rot="5400000">
            <a:off x="5463778" y="1371601"/>
            <a:ext cx="4388644" cy="2057400"/>
          </a:xfrm>
          <a:prstGeom prst="rect">
            <a:avLst/>
          </a:prstGeom>
          <a:noFill/>
          <a:ln>
            <a:noFill/>
          </a:ln>
        </p:spPr>
        <p:txBody>
          <a:bodyPr spcFirstLastPara="1" wrap="square" lIns="68575" tIns="34275" rIns="68575" bIns="34275" anchor="t" anchorCtr="0">
            <a:noAutofit/>
          </a:bodyPr>
          <a:lstStyle>
            <a:lvl1pPr marR="0" lvl="0"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9pPr>
          </a:lstStyle>
          <a:p>
            <a:endParaRPr/>
          </a:p>
        </p:txBody>
      </p:sp>
      <p:sp>
        <p:nvSpPr>
          <p:cNvPr id="181" name="Google Shape;181;p38"/>
          <p:cNvSpPr txBox="1">
            <a:spLocks noGrp="1"/>
          </p:cNvSpPr>
          <p:nvPr>
            <p:ph type="body" idx="1"/>
          </p:nvPr>
        </p:nvSpPr>
        <p:spPr>
          <a:xfrm rot="5400000">
            <a:off x="1272778" y="-609599"/>
            <a:ext cx="4388644" cy="60198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1pPr>
            <a:lvl2pPr marL="914400" marR="0" lvl="1"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371600" marR="0" lvl="2"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88"/>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Diapositiva de título" type="title">
  <p:cSld name="TITLE">
    <p:spTree>
      <p:nvGrpSpPr>
        <p:cNvPr id="1" name="Shape 189"/>
        <p:cNvGrpSpPr/>
        <p:nvPr/>
      </p:nvGrpSpPr>
      <p:grpSpPr>
        <a:xfrm>
          <a:off x="0" y="0"/>
          <a:ext cx="0" cy="0"/>
          <a:chOff x="0" y="0"/>
          <a:chExt cx="0" cy="0"/>
        </a:xfrm>
      </p:grpSpPr>
      <p:sp>
        <p:nvSpPr>
          <p:cNvPr id="190" name="Google Shape;190;p41"/>
          <p:cNvSpPr txBox="1">
            <a:spLocks noGrp="1"/>
          </p:cNvSpPr>
          <p:nvPr>
            <p:ph type="ctrTitle"/>
          </p:nvPr>
        </p:nvSpPr>
        <p:spPr>
          <a:xfrm>
            <a:off x="685800" y="1597820"/>
            <a:ext cx="7772400" cy="1102519"/>
          </a:xfrm>
          <a:prstGeom prst="rect">
            <a:avLst/>
          </a:prstGeom>
          <a:noFill/>
          <a:ln>
            <a:noFill/>
          </a:ln>
        </p:spPr>
        <p:txBody>
          <a:bodyPr spcFirstLastPara="1" wrap="square" lIns="68575" tIns="34275" rIns="68575" bIns="34275" anchor="t" anchorCtr="0">
            <a:noAutofit/>
          </a:bodyPr>
          <a:lstStyle>
            <a:lvl1pPr marR="0" lvl="0"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9pPr>
          </a:lstStyle>
          <a:p>
            <a:endParaRPr/>
          </a:p>
        </p:txBody>
      </p:sp>
      <p:sp>
        <p:nvSpPr>
          <p:cNvPr id="191" name="Google Shape;191;p41"/>
          <p:cNvSpPr txBox="1">
            <a:spLocks noGrp="1"/>
          </p:cNvSpPr>
          <p:nvPr>
            <p:ph type="subTitle" idx="1"/>
          </p:nvPr>
        </p:nvSpPr>
        <p:spPr>
          <a:xfrm>
            <a:off x="1371600" y="2914650"/>
            <a:ext cx="6400800" cy="1314450"/>
          </a:xfrm>
          <a:prstGeom prst="rect">
            <a:avLst/>
          </a:prstGeom>
          <a:noFill/>
          <a:ln>
            <a:noFill/>
          </a:ln>
        </p:spPr>
        <p:txBody>
          <a:bodyPr spcFirstLastPara="1" wrap="square" lIns="68575" tIns="34275" rIns="68575" bIns="34275" anchor="t" anchorCtr="0">
            <a:noAutofit/>
          </a:bodyPr>
          <a:lstStyle>
            <a:lvl1pPr marR="0" lvl="0" algn="ctr" rtl="0">
              <a:lnSpc>
                <a:spcPct val="100000"/>
              </a:lnSpc>
              <a:spcBef>
                <a:spcPts val="4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R="0" lvl="1" algn="ctr" rtl="0">
              <a:lnSpc>
                <a:spcPct val="100000"/>
              </a:lnSpc>
              <a:spcBef>
                <a:spcPts val="4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ctr" rtl="0">
              <a:lnSpc>
                <a:spcPct val="100000"/>
              </a:lnSpc>
              <a:spcBef>
                <a:spcPts val="4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rtl="0">
              <a:lnSpc>
                <a:spcPct val="100000"/>
              </a:lnSpc>
              <a:spcBef>
                <a:spcPts val="4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ctr" rtl="0">
              <a:lnSpc>
                <a:spcPct val="100000"/>
              </a:lnSpc>
              <a:spcBef>
                <a:spcPts val="4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ctr" rtl="0">
              <a:lnSpc>
                <a:spcPct val="100000"/>
              </a:lnSpc>
              <a:spcBef>
                <a:spcPts val="4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ctr" rtl="0">
              <a:lnSpc>
                <a:spcPct val="100000"/>
              </a:lnSpc>
              <a:spcBef>
                <a:spcPts val="4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ctr" rtl="0">
              <a:lnSpc>
                <a:spcPct val="100000"/>
              </a:lnSpc>
              <a:spcBef>
                <a:spcPts val="4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ctr" rtl="0">
              <a:lnSpc>
                <a:spcPct val="100000"/>
              </a:lnSpc>
              <a:spcBef>
                <a:spcPts val="4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Diapositiva de título">
  <p:cSld name="Diapositiva de título">
    <p:spTree>
      <p:nvGrpSpPr>
        <p:cNvPr id="1" name="Shape 192"/>
        <p:cNvGrpSpPr/>
        <p:nvPr/>
      </p:nvGrpSpPr>
      <p:grpSpPr>
        <a:xfrm>
          <a:off x="0" y="0"/>
          <a:ext cx="0" cy="0"/>
          <a:chOff x="0" y="0"/>
          <a:chExt cx="0" cy="0"/>
        </a:xfrm>
      </p:grpSpPr>
      <p:pic>
        <p:nvPicPr>
          <p:cNvPr id="193" name="Google Shape;193;p42"/>
          <p:cNvPicPr preferRelativeResize="0"/>
          <p:nvPr/>
        </p:nvPicPr>
        <p:blipFill rotWithShape="1">
          <a:blip r:embed="rId2">
            <a:alphaModFix/>
          </a:blip>
          <a:srcRect r="2678"/>
          <a:stretch/>
        </p:blipFill>
        <p:spPr>
          <a:xfrm>
            <a:off x="-19050" y="561975"/>
            <a:ext cx="9163050" cy="4020741"/>
          </a:xfrm>
          <a:prstGeom prst="rect">
            <a:avLst/>
          </a:prstGeom>
          <a:noFill/>
          <a:ln>
            <a:noFill/>
          </a:ln>
        </p:spPr>
      </p:pic>
      <p:sp>
        <p:nvSpPr>
          <p:cNvPr id="194" name="Google Shape;194;p42"/>
          <p:cNvSpPr/>
          <p:nvPr/>
        </p:nvSpPr>
        <p:spPr>
          <a:xfrm>
            <a:off x="457200" y="4683919"/>
            <a:ext cx="2133600" cy="357188"/>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95" name="Google Shape;195;p42"/>
          <p:cNvSpPr/>
          <p:nvPr/>
        </p:nvSpPr>
        <p:spPr>
          <a:xfrm>
            <a:off x="3124200" y="4683919"/>
            <a:ext cx="2895600" cy="357188"/>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96" name="Google Shape;196;p42"/>
          <p:cNvSpPr/>
          <p:nvPr/>
        </p:nvSpPr>
        <p:spPr>
          <a:xfrm>
            <a:off x="457200" y="4683919"/>
            <a:ext cx="2133600" cy="357188"/>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97" name="Google Shape;197;p42"/>
          <p:cNvSpPr/>
          <p:nvPr/>
        </p:nvSpPr>
        <p:spPr>
          <a:xfrm>
            <a:off x="3071813" y="1714500"/>
            <a:ext cx="2895600" cy="357188"/>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198" name="Google Shape;198;p42" descr="LOGO-OFICIAL-transparente"/>
          <p:cNvPicPr preferRelativeResize="0"/>
          <p:nvPr/>
        </p:nvPicPr>
        <p:blipFill rotWithShape="1">
          <a:blip r:embed="rId3">
            <a:alphaModFix/>
          </a:blip>
          <a:srcRect/>
          <a:stretch/>
        </p:blipFill>
        <p:spPr>
          <a:xfrm>
            <a:off x="53976" y="115492"/>
            <a:ext cx="3059113" cy="66794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99"/>
        <p:cNvGrpSpPr/>
        <p:nvPr/>
      </p:nvGrpSpPr>
      <p:grpSpPr>
        <a:xfrm>
          <a:off x="0" y="0"/>
          <a:ext cx="0" cy="0"/>
          <a:chOff x="0" y="0"/>
          <a:chExt cx="0" cy="0"/>
        </a:xfrm>
      </p:grpSpPr>
      <p:sp>
        <p:nvSpPr>
          <p:cNvPr id="200" name="Google Shape;200;p43"/>
          <p:cNvSpPr txBox="1">
            <a:spLocks noGrp="1"/>
          </p:cNvSpPr>
          <p:nvPr>
            <p:ph type="title"/>
          </p:nvPr>
        </p:nvSpPr>
        <p:spPr>
          <a:xfrm>
            <a:off x="457200" y="205978"/>
            <a:ext cx="8229600" cy="857250"/>
          </a:xfrm>
          <a:prstGeom prst="rect">
            <a:avLst/>
          </a:prstGeom>
          <a:noFill/>
          <a:ln>
            <a:noFill/>
          </a:ln>
        </p:spPr>
        <p:txBody>
          <a:bodyPr spcFirstLastPara="1" wrap="square" lIns="68575" tIns="34275" rIns="68575" bIns="34275" anchor="t" anchorCtr="0">
            <a:noAutofit/>
          </a:bodyPr>
          <a:lstStyle>
            <a:lvl1pPr marR="0" lvl="0"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9pPr>
          </a:lstStyle>
          <a:p>
            <a:endParaRPr/>
          </a:p>
        </p:txBody>
      </p:sp>
      <p:sp>
        <p:nvSpPr>
          <p:cNvPr id="201" name="Google Shape;201;p43"/>
          <p:cNvSpPr txBox="1">
            <a:spLocks noGrp="1"/>
          </p:cNvSpPr>
          <p:nvPr>
            <p:ph type="body" idx="1"/>
          </p:nvPr>
        </p:nvSpPr>
        <p:spPr>
          <a:xfrm>
            <a:off x="457200" y="1200151"/>
            <a:ext cx="8229600" cy="3394472"/>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1pPr>
            <a:lvl2pPr marL="914400" marR="0" lvl="1"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371600" marR="0" lvl="2"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02"/>
        <p:cNvGrpSpPr/>
        <p:nvPr/>
      </p:nvGrpSpPr>
      <p:grpSpPr>
        <a:xfrm>
          <a:off x="0" y="0"/>
          <a:ext cx="0" cy="0"/>
          <a:chOff x="0" y="0"/>
          <a:chExt cx="0" cy="0"/>
        </a:xfrm>
      </p:grpSpPr>
      <p:sp>
        <p:nvSpPr>
          <p:cNvPr id="203" name="Google Shape;203;p44"/>
          <p:cNvSpPr txBox="1">
            <a:spLocks noGrp="1"/>
          </p:cNvSpPr>
          <p:nvPr>
            <p:ph type="title"/>
          </p:nvPr>
        </p:nvSpPr>
        <p:spPr>
          <a:xfrm>
            <a:off x="722313" y="3305176"/>
            <a:ext cx="7772400" cy="1021556"/>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30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9pPr>
          </a:lstStyle>
          <a:p>
            <a:endParaRPr/>
          </a:p>
        </p:txBody>
      </p:sp>
      <p:sp>
        <p:nvSpPr>
          <p:cNvPr id="204" name="Google Shape;204;p44"/>
          <p:cNvSpPr txBox="1">
            <a:spLocks noGrp="1"/>
          </p:cNvSpPr>
          <p:nvPr>
            <p:ph type="body" idx="1"/>
          </p:nvPr>
        </p:nvSpPr>
        <p:spPr>
          <a:xfrm>
            <a:off x="722313" y="2180035"/>
            <a:ext cx="7772400" cy="112514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100000"/>
              </a:lnSpc>
              <a:spcBef>
                <a:spcPts val="30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1pPr>
            <a:lvl2pPr marL="914400" marR="0" lvl="1" indent="-228600" algn="l" rtl="0">
              <a:lnSpc>
                <a:spcPct val="100000"/>
              </a:lnSpc>
              <a:spcBef>
                <a:spcPts val="3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1371600" marR="0" lvl="2" indent="-228600" algn="l" rtl="0">
              <a:lnSpc>
                <a:spcPct val="100000"/>
              </a:lnSpc>
              <a:spcBef>
                <a:spcPts val="2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100000"/>
              </a:lnSpc>
              <a:spcBef>
                <a:spcPts val="20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4pPr>
            <a:lvl5pPr marL="2286000" marR="0" lvl="4" indent="-228600" algn="l" rtl="0">
              <a:lnSpc>
                <a:spcPct val="100000"/>
              </a:lnSpc>
              <a:spcBef>
                <a:spcPts val="20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5pPr>
            <a:lvl6pPr marL="2743200" marR="0" lvl="5" indent="-228600" algn="l" rtl="0">
              <a:lnSpc>
                <a:spcPct val="100000"/>
              </a:lnSpc>
              <a:spcBef>
                <a:spcPts val="20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6pPr>
            <a:lvl7pPr marL="3200400" marR="0" lvl="6" indent="-228600" algn="l" rtl="0">
              <a:lnSpc>
                <a:spcPct val="100000"/>
              </a:lnSpc>
              <a:spcBef>
                <a:spcPts val="20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7pPr>
            <a:lvl8pPr marL="3657600" marR="0" lvl="7" indent="-228600" algn="l" rtl="0">
              <a:lnSpc>
                <a:spcPct val="100000"/>
              </a:lnSpc>
              <a:spcBef>
                <a:spcPts val="20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8pPr>
            <a:lvl9pPr marL="4114800" marR="0" lvl="8" indent="-228600" algn="l" rtl="0">
              <a:lnSpc>
                <a:spcPct val="100000"/>
              </a:lnSpc>
              <a:spcBef>
                <a:spcPts val="20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05"/>
        <p:cNvGrpSpPr/>
        <p:nvPr/>
      </p:nvGrpSpPr>
      <p:grpSpPr>
        <a:xfrm>
          <a:off x="0" y="0"/>
          <a:ext cx="0" cy="0"/>
          <a:chOff x="0" y="0"/>
          <a:chExt cx="0" cy="0"/>
        </a:xfrm>
      </p:grpSpPr>
      <p:sp>
        <p:nvSpPr>
          <p:cNvPr id="206" name="Google Shape;206;p45"/>
          <p:cNvSpPr txBox="1">
            <a:spLocks noGrp="1"/>
          </p:cNvSpPr>
          <p:nvPr>
            <p:ph type="title"/>
          </p:nvPr>
        </p:nvSpPr>
        <p:spPr>
          <a:xfrm>
            <a:off x="457200" y="205978"/>
            <a:ext cx="8229600" cy="857250"/>
          </a:xfrm>
          <a:prstGeom prst="rect">
            <a:avLst/>
          </a:prstGeom>
          <a:noFill/>
          <a:ln>
            <a:noFill/>
          </a:ln>
        </p:spPr>
        <p:txBody>
          <a:bodyPr spcFirstLastPara="1" wrap="square" lIns="68575" tIns="34275" rIns="68575" bIns="34275" anchor="t" anchorCtr="0">
            <a:noAutofit/>
          </a:bodyPr>
          <a:lstStyle>
            <a:lvl1pPr marR="0" lvl="0"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9pPr>
          </a:lstStyle>
          <a:p>
            <a:endParaRPr/>
          </a:p>
        </p:txBody>
      </p:sp>
      <p:sp>
        <p:nvSpPr>
          <p:cNvPr id="207" name="Google Shape;207;p45"/>
          <p:cNvSpPr txBox="1">
            <a:spLocks noGrp="1"/>
          </p:cNvSpPr>
          <p:nvPr>
            <p:ph type="body" idx="1"/>
          </p:nvPr>
        </p:nvSpPr>
        <p:spPr>
          <a:xfrm>
            <a:off x="457200" y="1200151"/>
            <a:ext cx="4038600" cy="3394472"/>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00000"/>
              </a:lnSpc>
              <a:spcBef>
                <a:spcPts val="4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1pPr>
            <a:lvl2pPr marL="914400" marR="0" lvl="1"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371600" marR="0" lvl="2"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828800" marR="0" lvl="3" indent="-317500" algn="l" rtl="0">
              <a:lnSpc>
                <a:spcPct val="10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17500" algn="l" rtl="0">
              <a:lnSpc>
                <a:spcPct val="10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2743200" marR="0" lvl="5" indent="-317500" algn="l" rtl="0">
              <a:lnSpc>
                <a:spcPct val="10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6pPr>
            <a:lvl7pPr marL="3200400" marR="0" lvl="6" indent="-317500" algn="l" rtl="0">
              <a:lnSpc>
                <a:spcPct val="10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7pPr>
            <a:lvl8pPr marL="3657600" marR="0" lvl="7" indent="-317500" algn="l" rtl="0">
              <a:lnSpc>
                <a:spcPct val="10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8pPr>
            <a:lvl9pPr marL="4114800" marR="0" lvl="8" indent="-317500" algn="l" rtl="0">
              <a:lnSpc>
                <a:spcPct val="10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9pPr>
          </a:lstStyle>
          <a:p>
            <a:endParaRPr/>
          </a:p>
        </p:txBody>
      </p:sp>
      <p:sp>
        <p:nvSpPr>
          <p:cNvPr id="208" name="Google Shape;208;p45"/>
          <p:cNvSpPr txBox="1">
            <a:spLocks noGrp="1"/>
          </p:cNvSpPr>
          <p:nvPr>
            <p:ph type="body" idx="2"/>
          </p:nvPr>
        </p:nvSpPr>
        <p:spPr>
          <a:xfrm>
            <a:off x="4648200" y="1200151"/>
            <a:ext cx="4038600" cy="3394472"/>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00000"/>
              </a:lnSpc>
              <a:spcBef>
                <a:spcPts val="4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1pPr>
            <a:lvl2pPr marL="914400" marR="0" lvl="1"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371600" marR="0" lvl="2"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828800" marR="0" lvl="3" indent="-317500" algn="l" rtl="0">
              <a:lnSpc>
                <a:spcPct val="10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17500" algn="l" rtl="0">
              <a:lnSpc>
                <a:spcPct val="10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2743200" marR="0" lvl="5" indent="-317500" algn="l" rtl="0">
              <a:lnSpc>
                <a:spcPct val="10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6pPr>
            <a:lvl7pPr marL="3200400" marR="0" lvl="6" indent="-317500" algn="l" rtl="0">
              <a:lnSpc>
                <a:spcPct val="10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7pPr>
            <a:lvl8pPr marL="3657600" marR="0" lvl="7" indent="-317500" algn="l" rtl="0">
              <a:lnSpc>
                <a:spcPct val="10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8pPr>
            <a:lvl9pPr marL="4114800" marR="0" lvl="8" indent="-317500" algn="l" rtl="0">
              <a:lnSpc>
                <a:spcPct val="10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209"/>
        <p:cNvGrpSpPr/>
        <p:nvPr/>
      </p:nvGrpSpPr>
      <p:grpSpPr>
        <a:xfrm>
          <a:off x="0" y="0"/>
          <a:ext cx="0" cy="0"/>
          <a:chOff x="0" y="0"/>
          <a:chExt cx="0" cy="0"/>
        </a:xfrm>
      </p:grpSpPr>
      <p:sp>
        <p:nvSpPr>
          <p:cNvPr id="210" name="Google Shape;210;p46"/>
          <p:cNvSpPr txBox="1">
            <a:spLocks noGrp="1"/>
          </p:cNvSpPr>
          <p:nvPr>
            <p:ph type="title"/>
          </p:nvPr>
        </p:nvSpPr>
        <p:spPr>
          <a:xfrm>
            <a:off x="457200" y="205978"/>
            <a:ext cx="8229600" cy="857250"/>
          </a:xfrm>
          <a:prstGeom prst="rect">
            <a:avLst/>
          </a:prstGeom>
          <a:noFill/>
          <a:ln>
            <a:noFill/>
          </a:ln>
        </p:spPr>
        <p:txBody>
          <a:bodyPr spcFirstLastPara="1" wrap="square" lIns="68575" tIns="34275" rIns="68575" bIns="34275" anchor="t" anchorCtr="0">
            <a:noAutofit/>
          </a:bodyPr>
          <a:lstStyle>
            <a:lvl1pPr marR="0" lvl="0"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9pPr>
          </a:lstStyle>
          <a:p>
            <a:endParaRPr/>
          </a:p>
        </p:txBody>
      </p:sp>
      <p:sp>
        <p:nvSpPr>
          <p:cNvPr id="211" name="Google Shape;211;p46"/>
          <p:cNvSpPr txBox="1">
            <a:spLocks noGrp="1"/>
          </p:cNvSpPr>
          <p:nvPr>
            <p:ph type="body" idx="1"/>
          </p:nvPr>
        </p:nvSpPr>
        <p:spPr>
          <a:xfrm>
            <a:off x="457200" y="1151335"/>
            <a:ext cx="4040188" cy="479822"/>
          </a:xfrm>
          <a:prstGeom prst="rect">
            <a:avLst/>
          </a:prstGeom>
          <a:noFill/>
          <a:ln>
            <a:noFill/>
          </a:ln>
        </p:spPr>
        <p:txBody>
          <a:bodyPr spcFirstLastPara="1" wrap="square" lIns="68575" tIns="34275" rIns="68575" bIns="34275" anchor="b" anchorCtr="0">
            <a:noAutofit/>
          </a:bodyPr>
          <a:lstStyle>
            <a:lvl1pPr marL="457200" marR="0" lvl="0" indent="-228600" algn="l" rtl="0">
              <a:lnSpc>
                <a:spcPct val="100000"/>
              </a:lnSpc>
              <a:spcBef>
                <a:spcPts val="4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30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2pPr>
            <a:lvl3pPr marL="1371600" marR="0" lvl="2" indent="-228600" algn="l" rtl="0">
              <a:lnSpc>
                <a:spcPct val="100000"/>
              </a:lnSpc>
              <a:spcBef>
                <a:spcPts val="30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3pPr>
            <a:lvl4pPr marL="1828800" marR="0" lvl="3" indent="-228600" algn="l" rtl="0">
              <a:lnSpc>
                <a:spcPct val="100000"/>
              </a:lnSpc>
              <a:spcBef>
                <a:spcPts val="2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4pPr>
            <a:lvl5pPr marL="2286000" marR="0" lvl="4" indent="-228600" algn="l" rtl="0">
              <a:lnSpc>
                <a:spcPct val="100000"/>
              </a:lnSpc>
              <a:spcBef>
                <a:spcPts val="2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5pPr>
            <a:lvl6pPr marL="2743200" marR="0" lvl="5" indent="-228600" algn="l" rtl="0">
              <a:lnSpc>
                <a:spcPct val="100000"/>
              </a:lnSpc>
              <a:spcBef>
                <a:spcPts val="2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6pPr>
            <a:lvl7pPr marL="3200400" marR="0" lvl="6" indent="-228600" algn="l" rtl="0">
              <a:lnSpc>
                <a:spcPct val="100000"/>
              </a:lnSpc>
              <a:spcBef>
                <a:spcPts val="2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7pPr>
            <a:lvl8pPr marL="3657600" marR="0" lvl="7" indent="-228600" algn="l" rtl="0">
              <a:lnSpc>
                <a:spcPct val="100000"/>
              </a:lnSpc>
              <a:spcBef>
                <a:spcPts val="2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8pPr>
            <a:lvl9pPr marL="4114800" marR="0" lvl="8" indent="-228600" algn="l" rtl="0">
              <a:lnSpc>
                <a:spcPct val="100000"/>
              </a:lnSpc>
              <a:spcBef>
                <a:spcPts val="2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9pPr>
          </a:lstStyle>
          <a:p>
            <a:endParaRPr/>
          </a:p>
        </p:txBody>
      </p:sp>
      <p:sp>
        <p:nvSpPr>
          <p:cNvPr id="212" name="Google Shape;212;p46"/>
          <p:cNvSpPr txBox="1">
            <a:spLocks noGrp="1"/>
          </p:cNvSpPr>
          <p:nvPr>
            <p:ph type="body" idx="2"/>
          </p:nvPr>
        </p:nvSpPr>
        <p:spPr>
          <a:xfrm>
            <a:off x="457200" y="1631156"/>
            <a:ext cx="4040188" cy="2963466"/>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1pPr>
            <a:lvl2pPr marL="914400" marR="0" lvl="1"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2pPr>
            <a:lvl3pPr marL="1371600" marR="0" lvl="2" indent="-317500" algn="l" rtl="0">
              <a:lnSpc>
                <a:spcPct val="10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828800" marR="0" lvl="3" indent="-304800" algn="l" rtl="0">
              <a:lnSpc>
                <a:spcPct val="10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2286000" marR="0" lvl="4" indent="-304800" algn="l" rtl="0">
              <a:lnSpc>
                <a:spcPct val="10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743200" marR="0" lvl="5" indent="-304800" algn="l" rtl="0">
              <a:lnSpc>
                <a:spcPct val="10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213" name="Google Shape;213;p46"/>
          <p:cNvSpPr txBox="1">
            <a:spLocks noGrp="1"/>
          </p:cNvSpPr>
          <p:nvPr>
            <p:ph type="body" idx="3"/>
          </p:nvPr>
        </p:nvSpPr>
        <p:spPr>
          <a:xfrm>
            <a:off x="4645026" y="1151335"/>
            <a:ext cx="4041775" cy="479822"/>
          </a:xfrm>
          <a:prstGeom prst="rect">
            <a:avLst/>
          </a:prstGeom>
          <a:noFill/>
          <a:ln>
            <a:noFill/>
          </a:ln>
        </p:spPr>
        <p:txBody>
          <a:bodyPr spcFirstLastPara="1" wrap="square" lIns="68575" tIns="34275" rIns="68575" bIns="34275" anchor="b" anchorCtr="0">
            <a:noAutofit/>
          </a:bodyPr>
          <a:lstStyle>
            <a:lvl1pPr marL="457200" marR="0" lvl="0" indent="-228600" algn="l" rtl="0">
              <a:lnSpc>
                <a:spcPct val="100000"/>
              </a:lnSpc>
              <a:spcBef>
                <a:spcPts val="4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100000"/>
              </a:lnSpc>
              <a:spcBef>
                <a:spcPts val="30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2pPr>
            <a:lvl3pPr marL="1371600" marR="0" lvl="2" indent="-228600" algn="l" rtl="0">
              <a:lnSpc>
                <a:spcPct val="100000"/>
              </a:lnSpc>
              <a:spcBef>
                <a:spcPts val="30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3pPr>
            <a:lvl4pPr marL="1828800" marR="0" lvl="3" indent="-228600" algn="l" rtl="0">
              <a:lnSpc>
                <a:spcPct val="100000"/>
              </a:lnSpc>
              <a:spcBef>
                <a:spcPts val="2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4pPr>
            <a:lvl5pPr marL="2286000" marR="0" lvl="4" indent="-228600" algn="l" rtl="0">
              <a:lnSpc>
                <a:spcPct val="100000"/>
              </a:lnSpc>
              <a:spcBef>
                <a:spcPts val="2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5pPr>
            <a:lvl6pPr marL="2743200" marR="0" lvl="5" indent="-228600" algn="l" rtl="0">
              <a:lnSpc>
                <a:spcPct val="100000"/>
              </a:lnSpc>
              <a:spcBef>
                <a:spcPts val="2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6pPr>
            <a:lvl7pPr marL="3200400" marR="0" lvl="6" indent="-228600" algn="l" rtl="0">
              <a:lnSpc>
                <a:spcPct val="100000"/>
              </a:lnSpc>
              <a:spcBef>
                <a:spcPts val="2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7pPr>
            <a:lvl8pPr marL="3657600" marR="0" lvl="7" indent="-228600" algn="l" rtl="0">
              <a:lnSpc>
                <a:spcPct val="100000"/>
              </a:lnSpc>
              <a:spcBef>
                <a:spcPts val="2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8pPr>
            <a:lvl9pPr marL="4114800" marR="0" lvl="8" indent="-228600" algn="l" rtl="0">
              <a:lnSpc>
                <a:spcPct val="100000"/>
              </a:lnSpc>
              <a:spcBef>
                <a:spcPts val="2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9pPr>
          </a:lstStyle>
          <a:p>
            <a:endParaRPr/>
          </a:p>
        </p:txBody>
      </p:sp>
      <p:sp>
        <p:nvSpPr>
          <p:cNvPr id="214" name="Google Shape;214;p46"/>
          <p:cNvSpPr txBox="1">
            <a:spLocks noGrp="1"/>
          </p:cNvSpPr>
          <p:nvPr>
            <p:ph type="body" idx="4"/>
          </p:nvPr>
        </p:nvSpPr>
        <p:spPr>
          <a:xfrm>
            <a:off x="4645026" y="1631156"/>
            <a:ext cx="4041775" cy="2963466"/>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1pPr>
            <a:lvl2pPr marL="914400" marR="0" lvl="1"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2pPr>
            <a:lvl3pPr marL="1371600" marR="0" lvl="2" indent="-317500" algn="l" rtl="0">
              <a:lnSpc>
                <a:spcPct val="10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828800" marR="0" lvl="3" indent="-304800" algn="l" rtl="0">
              <a:lnSpc>
                <a:spcPct val="10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2286000" marR="0" lvl="4" indent="-304800" algn="l" rtl="0">
              <a:lnSpc>
                <a:spcPct val="10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743200" marR="0" lvl="5" indent="-304800" algn="l" rtl="0">
              <a:lnSpc>
                <a:spcPct val="10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215"/>
        <p:cNvGrpSpPr/>
        <p:nvPr/>
      </p:nvGrpSpPr>
      <p:grpSpPr>
        <a:xfrm>
          <a:off x="0" y="0"/>
          <a:ext cx="0" cy="0"/>
          <a:chOff x="0" y="0"/>
          <a:chExt cx="0" cy="0"/>
        </a:xfrm>
      </p:grpSpPr>
      <p:sp>
        <p:nvSpPr>
          <p:cNvPr id="216" name="Google Shape;216;p47"/>
          <p:cNvSpPr txBox="1">
            <a:spLocks noGrp="1"/>
          </p:cNvSpPr>
          <p:nvPr>
            <p:ph type="title"/>
          </p:nvPr>
        </p:nvSpPr>
        <p:spPr>
          <a:xfrm>
            <a:off x="457200" y="205978"/>
            <a:ext cx="8229600" cy="857250"/>
          </a:xfrm>
          <a:prstGeom prst="rect">
            <a:avLst/>
          </a:prstGeom>
          <a:noFill/>
          <a:ln>
            <a:noFill/>
          </a:ln>
        </p:spPr>
        <p:txBody>
          <a:bodyPr spcFirstLastPara="1" wrap="square" lIns="68575" tIns="34275" rIns="68575" bIns="34275" anchor="t" anchorCtr="0">
            <a:noAutofit/>
          </a:bodyPr>
          <a:lstStyle>
            <a:lvl1pPr marR="0" lvl="0"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217"/>
        <p:cNvGrpSpPr/>
        <p:nvPr/>
      </p:nvGrpSpPr>
      <p:grpSpPr>
        <a:xfrm>
          <a:off x="0" y="0"/>
          <a:ext cx="0" cy="0"/>
          <a:chOff x="0" y="0"/>
          <a:chExt cx="0" cy="0"/>
        </a:xfrm>
      </p:grpSpPr>
      <p:sp>
        <p:nvSpPr>
          <p:cNvPr id="218" name="Google Shape;218;p48"/>
          <p:cNvSpPr txBox="1">
            <a:spLocks noGrp="1"/>
          </p:cNvSpPr>
          <p:nvPr>
            <p:ph type="title"/>
          </p:nvPr>
        </p:nvSpPr>
        <p:spPr>
          <a:xfrm>
            <a:off x="457201" y="204788"/>
            <a:ext cx="3008313" cy="871538"/>
          </a:xfrm>
          <a:prstGeom prst="rect">
            <a:avLst/>
          </a:prstGeom>
          <a:noFill/>
          <a:ln>
            <a:noFill/>
          </a:ln>
        </p:spPr>
        <p:txBody>
          <a:bodyPr spcFirstLastPara="1" wrap="square" lIns="68575" tIns="34275" rIns="68575" bIns="34275" anchor="b" anchorCtr="0">
            <a:noAutofit/>
          </a:bodyPr>
          <a:lstStyle>
            <a:lvl1pPr marR="0" lvl="0" algn="l" rtl="0">
              <a:lnSpc>
                <a:spcPct val="100000"/>
              </a:lnSpc>
              <a:spcBef>
                <a:spcPts val="0"/>
              </a:spcBef>
              <a:spcAft>
                <a:spcPts val="0"/>
              </a:spcAft>
              <a:buClr>
                <a:srgbClr val="000000"/>
              </a:buClr>
              <a:buSzPts val="1100"/>
              <a:buFont typeface="Arial"/>
              <a:buNone/>
              <a:defRPr sz="15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9pPr>
          </a:lstStyle>
          <a:p>
            <a:endParaRPr/>
          </a:p>
        </p:txBody>
      </p:sp>
      <p:sp>
        <p:nvSpPr>
          <p:cNvPr id="219" name="Google Shape;219;p48"/>
          <p:cNvSpPr txBox="1">
            <a:spLocks noGrp="1"/>
          </p:cNvSpPr>
          <p:nvPr>
            <p:ph type="body" idx="1"/>
          </p:nvPr>
        </p:nvSpPr>
        <p:spPr>
          <a:xfrm>
            <a:off x="3575050" y="204788"/>
            <a:ext cx="5111750" cy="4389835"/>
          </a:xfrm>
          <a:prstGeom prst="rect">
            <a:avLst/>
          </a:prstGeom>
          <a:noFill/>
          <a:ln>
            <a:noFill/>
          </a:ln>
        </p:spPr>
        <p:txBody>
          <a:bodyPr spcFirstLastPara="1" wrap="square" lIns="68575" tIns="34275" rIns="68575" bIns="34275" anchor="t" anchorCtr="0">
            <a:noAutofit/>
          </a:bodyPr>
          <a:lstStyle>
            <a:lvl1pPr marL="457200" marR="0" lvl="0" indent="-381000" algn="l" rtl="0">
              <a:lnSpc>
                <a:spcPct val="10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61950" algn="l" rtl="0">
              <a:lnSpc>
                <a:spcPct val="100000"/>
              </a:lnSpc>
              <a:spcBef>
                <a:spcPts val="4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2pPr>
            <a:lvl3pPr marL="1371600" marR="0" lvl="2"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4pPr>
            <a:lvl5pPr marL="2286000" marR="0" lvl="4"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5pPr>
            <a:lvl6pPr marL="2743200" marR="0" lvl="5"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6pPr>
            <a:lvl7pPr marL="3200400" marR="0" lvl="6"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7pPr>
            <a:lvl8pPr marL="3657600" marR="0" lvl="7"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8pPr>
            <a:lvl9pPr marL="4114800" marR="0" lvl="8" indent="-323850" algn="l" rtl="0">
              <a:lnSpc>
                <a:spcPct val="100000"/>
              </a:lnSpc>
              <a:spcBef>
                <a:spcPts val="300"/>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9pPr>
          </a:lstStyle>
          <a:p>
            <a:endParaRPr/>
          </a:p>
        </p:txBody>
      </p:sp>
      <p:sp>
        <p:nvSpPr>
          <p:cNvPr id="220" name="Google Shape;220;p48"/>
          <p:cNvSpPr txBox="1">
            <a:spLocks noGrp="1"/>
          </p:cNvSpPr>
          <p:nvPr>
            <p:ph type="body" idx="2"/>
          </p:nvPr>
        </p:nvSpPr>
        <p:spPr>
          <a:xfrm>
            <a:off x="457201" y="1076326"/>
            <a:ext cx="3008313" cy="3518297"/>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20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914400" marR="0" lvl="1" indent="-228600" algn="l" rtl="0">
              <a:lnSpc>
                <a:spcPct val="100000"/>
              </a:lnSpc>
              <a:spcBef>
                <a:spcPts val="20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2pPr>
            <a:lvl3pPr marL="1371600" marR="0" lvl="2" indent="-228600" algn="l" rtl="0">
              <a:lnSpc>
                <a:spcPct val="100000"/>
              </a:lnSpc>
              <a:spcBef>
                <a:spcPts val="200"/>
              </a:spcBef>
              <a:spcAft>
                <a:spcPts val="0"/>
              </a:spcAft>
              <a:buClr>
                <a:schemeClr val="lt1"/>
              </a:buClr>
              <a:buSzPts val="800"/>
              <a:buFont typeface="Arial"/>
              <a:buNone/>
              <a:defRPr sz="800" b="0" i="0" u="none" strike="noStrike" cap="none">
                <a:solidFill>
                  <a:schemeClr val="lt1"/>
                </a:solidFill>
                <a:latin typeface="Arial"/>
                <a:ea typeface="Arial"/>
                <a:cs typeface="Arial"/>
                <a:sym typeface="Arial"/>
              </a:defRPr>
            </a:lvl3pPr>
            <a:lvl4pPr marL="1828800" marR="0" lvl="3" indent="-228600" algn="l" rtl="0">
              <a:lnSpc>
                <a:spcPct val="100000"/>
              </a:lnSpc>
              <a:spcBef>
                <a:spcPts val="100"/>
              </a:spcBef>
              <a:spcAft>
                <a:spcPts val="0"/>
              </a:spcAft>
              <a:buClr>
                <a:schemeClr val="lt1"/>
              </a:buClr>
              <a:buSzPts val="700"/>
              <a:buFont typeface="Arial"/>
              <a:buNone/>
              <a:defRPr sz="700" b="0" i="0" u="none" strike="noStrike" cap="none">
                <a:solidFill>
                  <a:schemeClr val="lt1"/>
                </a:solidFill>
                <a:latin typeface="Arial"/>
                <a:ea typeface="Arial"/>
                <a:cs typeface="Arial"/>
                <a:sym typeface="Arial"/>
              </a:defRPr>
            </a:lvl4pPr>
            <a:lvl5pPr marL="2286000" marR="0" lvl="4" indent="-228600" algn="l" rtl="0">
              <a:lnSpc>
                <a:spcPct val="100000"/>
              </a:lnSpc>
              <a:spcBef>
                <a:spcPts val="100"/>
              </a:spcBef>
              <a:spcAft>
                <a:spcPts val="0"/>
              </a:spcAft>
              <a:buClr>
                <a:schemeClr val="lt1"/>
              </a:buClr>
              <a:buSzPts val="700"/>
              <a:buFont typeface="Arial"/>
              <a:buNone/>
              <a:defRPr sz="700" b="0" i="0" u="none" strike="noStrike" cap="none">
                <a:solidFill>
                  <a:schemeClr val="lt1"/>
                </a:solidFill>
                <a:latin typeface="Arial"/>
                <a:ea typeface="Arial"/>
                <a:cs typeface="Arial"/>
                <a:sym typeface="Arial"/>
              </a:defRPr>
            </a:lvl5pPr>
            <a:lvl6pPr marL="2743200" marR="0" lvl="5" indent="-228600" algn="l" rtl="0">
              <a:lnSpc>
                <a:spcPct val="100000"/>
              </a:lnSpc>
              <a:spcBef>
                <a:spcPts val="100"/>
              </a:spcBef>
              <a:spcAft>
                <a:spcPts val="0"/>
              </a:spcAft>
              <a:buClr>
                <a:schemeClr val="lt1"/>
              </a:buClr>
              <a:buSzPts val="700"/>
              <a:buFont typeface="Arial"/>
              <a:buNone/>
              <a:defRPr sz="700" b="0" i="0" u="none" strike="noStrike" cap="none">
                <a:solidFill>
                  <a:schemeClr val="lt1"/>
                </a:solidFill>
                <a:latin typeface="Arial"/>
                <a:ea typeface="Arial"/>
                <a:cs typeface="Arial"/>
                <a:sym typeface="Arial"/>
              </a:defRPr>
            </a:lvl6pPr>
            <a:lvl7pPr marL="3200400" marR="0" lvl="6" indent="-228600" algn="l" rtl="0">
              <a:lnSpc>
                <a:spcPct val="100000"/>
              </a:lnSpc>
              <a:spcBef>
                <a:spcPts val="100"/>
              </a:spcBef>
              <a:spcAft>
                <a:spcPts val="0"/>
              </a:spcAft>
              <a:buClr>
                <a:schemeClr val="lt1"/>
              </a:buClr>
              <a:buSzPts val="700"/>
              <a:buFont typeface="Arial"/>
              <a:buNone/>
              <a:defRPr sz="700" b="0" i="0" u="none" strike="noStrike" cap="none">
                <a:solidFill>
                  <a:schemeClr val="lt1"/>
                </a:solidFill>
                <a:latin typeface="Arial"/>
                <a:ea typeface="Arial"/>
                <a:cs typeface="Arial"/>
                <a:sym typeface="Arial"/>
              </a:defRPr>
            </a:lvl7pPr>
            <a:lvl8pPr marL="3657600" marR="0" lvl="7" indent="-228600" algn="l" rtl="0">
              <a:lnSpc>
                <a:spcPct val="100000"/>
              </a:lnSpc>
              <a:spcBef>
                <a:spcPts val="100"/>
              </a:spcBef>
              <a:spcAft>
                <a:spcPts val="0"/>
              </a:spcAft>
              <a:buClr>
                <a:schemeClr val="lt1"/>
              </a:buClr>
              <a:buSzPts val="700"/>
              <a:buFont typeface="Arial"/>
              <a:buNone/>
              <a:defRPr sz="700" b="0" i="0" u="none" strike="noStrike" cap="none">
                <a:solidFill>
                  <a:schemeClr val="lt1"/>
                </a:solidFill>
                <a:latin typeface="Arial"/>
                <a:ea typeface="Arial"/>
                <a:cs typeface="Arial"/>
                <a:sym typeface="Arial"/>
              </a:defRPr>
            </a:lvl8pPr>
            <a:lvl9pPr marL="4114800" marR="0" lvl="8" indent="-228600" algn="l" rtl="0">
              <a:lnSpc>
                <a:spcPct val="100000"/>
              </a:lnSpc>
              <a:spcBef>
                <a:spcPts val="100"/>
              </a:spcBef>
              <a:spcAft>
                <a:spcPts val="0"/>
              </a:spcAft>
              <a:buClr>
                <a:schemeClr val="lt1"/>
              </a:buClr>
              <a:buSzPts val="700"/>
              <a:buFont typeface="Arial"/>
              <a:buNone/>
              <a:defRPr sz="7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221"/>
        <p:cNvGrpSpPr/>
        <p:nvPr/>
      </p:nvGrpSpPr>
      <p:grpSpPr>
        <a:xfrm>
          <a:off x="0" y="0"/>
          <a:ext cx="0" cy="0"/>
          <a:chOff x="0" y="0"/>
          <a:chExt cx="0" cy="0"/>
        </a:xfrm>
      </p:grpSpPr>
      <p:sp>
        <p:nvSpPr>
          <p:cNvPr id="222" name="Google Shape;222;p49"/>
          <p:cNvSpPr txBox="1">
            <a:spLocks noGrp="1"/>
          </p:cNvSpPr>
          <p:nvPr>
            <p:ph type="title"/>
          </p:nvPr>
        </p:nvSpPr>
        <p:spPr>
          <a:xfrm>
            <a:off x="1792288" y="3600450"/>
            <a:ext cx="5486400" cy="425054"/>
          </a:xfrm>
          <a:prstGeom prst="rect">
            <a:avLst/>
          </a:prstGeom>
          <a:noFill/>
          <a:ln>
            <a:noFill/>
          </a:ln>
        </p:spPr>
        <p:txBody>
          <a:bodyPr spcFirstLastPara="1" wrap="square" lIns="68575" tIns="34275" rIns="68575" bIns="34275" anchor="b" anchorCtr="0">
            <a:noAutofit/>
          </a:bodyPr>
          <a:lstStyle>
            <a:lvl1pPr marR="0" lvl="0" algn="l" rtl="0">
              <a:lnSpc>
                <a:spcPct val="100000"/>
              </a:lnSpc>
              <a:spcBef>
                <a:spcPts val="0"/>
              </a:spcBef>
              <a:spcAft>
                <a:spcPts val="0"/>
              </a:spcAft>
              <a:buClr>
                <a:srgbClr val="000000"/>
              </a:buClr>
              <a:buSzPts val="1100"/>
              <a:buFont typeface="Arial"/>
              <a:buNone/>
              <a:defRPr sz="15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9pPr>
          </a:lstStyle>
          <a:p>
            <a:endParaRPr/>
          </a:p>
        </p:txBody>
      </p:sp>
      <p:sp>
        <p:nvSpPr>
          <p:cNvPr id="223" name="Google Shape;223;p49"/>
          <p:cNvSpPr>
            <a:spLocks noGrp="1"/>
          </p:cNvSpPr>
          <p:nvPr>
            <p:ph type="pic" idx="2"/>
          </p:nvPr>
        </p:nvSpPr>
        <p:spPr>
          <a:xfrm>
            <a:off x="1792288" y="459581"/>
            <a:ext cx="5486400" cy="3086100"/>
          </a:xfrm>
          <a:prstGeom prst="rect">
            <a:avLst/>
          </a:prstGeom>
          <a:noFill/>
          <a:ln>
            <a:noFill/>
          </a:ln>
        </p:spPr>
      </p:sp>
      <p:sp>
        <p:nvSpPr>
          <p:cNvPr id="224" name="Google Shape;224;p49"/>
          <p:cNvSpPr txBox="1">
            <a:spLocks noGrp="1"/>
          </p:cNvSpPr>
          <p:nvPr>
            <p:ph type="body" idx="1"/>
          </p:nvPr>
        </p:nvSpPr>
        <p:spPr>
          <a:xfrm>
            <a:off x="1792288" y="4025503"/>
            <a:ext cx="5486400" cy="603647"/>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20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914400" marR="0" lvl="1" indent="-228600" algn="l" rtl="0">
              <a:lnSpc>
                <a:spcPct val="100000"/>
              </a:lnSpc>
              <a:spcBef>
                <a:spcPts val="20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2pPr>
            <a:lvl3pPr marL="1371600" marR="0" lvl="2" indent="-228600" algn="l" rtl="0">
              <a:lnSpc>
                <a:spcPct val="100000"/>
              </a:lnSpc>
              <a:spcBef>
                <a:spcPts val="200"/>
              </a:spcBef>
              <a:spcAft>
                <a:spcPts val="0"/>
              </a:spcAft>
              <a:buClr>
                <a:schemeClr val="lt1"/>
              </a:buClr>
              <a:buSzPts val="800"/>
              <a:buFont typeface="Arial"/>
              <a:buNone/>
              <a:defRPr sz="800" b="0" i="0" u="none" strike="noStrike" cap="none">
                <a:solidFill>
                  <a:schemeClr val="lt1"/>
                </a:solidFill>
                <a:latin typeface="Arial"/>
                <a:ea typeface="Arial"/>
                <a:cs typeface="Arial"/>
                <a:sym typeface="Arial"/>
              </a:defRPr>
            </a:lvl3pPr>
            <a:lvl4pPr marL="1828800" marR="0" lvl="3" indent="-228600" algn="l" rtl="0">
              <a:lnSpc>
                <a:spcPct val="100000"/>
              </a:lnSpc>
              <a:spcBef>
                <a:spcPts val="100"/>
              </a:spcBef>
              <a:spcAft>
                <a:spcPts val="0"/>
              </a:spcAft>
              <a:buClr>
                <a:schemeClr val="lt1"/>
              </a:buClr>
              <a:buSzPts val="700"/>
              <a:buFont typeface="Arial"/>
              <a:buNone/>
              <a:defRPr sz="700" b="0" i="0" u="none" strike="noStrike" cap="none">
                <a:solidFill>
                  <a:schemeClr val="lt1"/>
                </a:solidFill>
                <a:latin typeface="Arial"/>
                <a:ea typeface="Arial"/>
                <a:cs typeface="Arial"/>
                <a:sym typeface="Arial"/>
              </a:defRPr>
            </a:lvl4pPr>
            <a:lvl5pPr marL="2286000" marR="0" lvl="4" indent="-228600" algn="l" rtl="0">
              <a:lnSpc>
                <a:spcPct val="100000"/>
              </a:lnSpc>
              <a:spcBef>
                <a:spcPts val="100"/>
              </a:spcBef>
              <a:spcAft>
                <a:spcPts val="0"/>
              </a:spcAft>
              <a:buClr>
                <a:schemeClr val="lt1"/>
              </a:buClr>
              <a:buSzPts val="700"/>
              <a:buFont typeface="Arial"/>
              <a:buNone/>
              <a:defRPr sz="700" b="0" i="0" u="none" strike="noStrike" cap="none">
                <a:solidFill>
                  <a:schemeClr val="lt1"/>
                </a:solidFill>
                <a:latin typeface="Arial"/>
                <a:ea typeface="Arial"/>
                <a:cs typeface="Arial"/>
                <a:sym typeface="Arial"/>
              </a:defRPr>
            </a:lvl5pPr>
            <a:lvl6pPr marL="2743200" marR="0" lvl="5" indent="-228600" algn="l" rtl="0">
              <a:lnSpc>
                <a:spcPct val="100000"/>
              </a:lnSpc>
              <a:spcBef>
                <a:spcPts val="100"/>
              </a:spcBef>
              <a:spcAft>
                <a:spcPts val="0"/>
              </a:spcAft>
              <a:buClr>
                <a:schemeClr val="lt1"/>
              </a:buClr>
              <a:buSzPts val="700"/>
              <a:buFont typeface="Arial"/>
              <a:buNone/>
              <a:defRPr sz="700" b="0" i="0" u="none" strike="noStrike" cap="none">
                <a:solidFill>
                  <a:schemeClr val="lt1"/>
                </a:solidFill>
                <a:latin typeface="Arial"/>
                <a:ea typeface="Arial"/>
                <a:cs typeface="Arial"/>
                <a:sym typeface="Arial"/>
              </a:defRPr>
            </a:lvl6pPr>
            <a:lvl7pPr marL="3200400" marR="0" lvl="6" indent="-228600" algn="l" rtl="0">
              <a:lnSpc>
                <a:spcPct val="100000"/>
              </a:lnSpc>
              <a:spcBef>
                <a:spcPts val="100"/>
              </a:spcBef>
              <a:spcAft>
                <a:spcPts val="0"/>
              </a:spcAft>
              <a:buClr>
                <a:schemeClr val="lt1"/>
              </a:buClr>
              <a:buSzPts val="700"/>
              <a:buFont typeface="Arial"/>
              <a:buNone/>
              <a:defRPr sz="700" b="0" i="0" u="none" strike="noStrike" cap="none">
                <a:solidFill>
                  <a:schemeClr val="lt1"/>
                </a:solidFill>
                <a:latin typeface="Arial"/>
                <a:ea typeface="Arial"/>
                <a:cs typeface="Arial"/>
                <a:sym typeface="Arial"/>
              </a:defRPr>
            </a:lvl7pPr>
            <a:lvl8pPr marL="3657600" marR="0" lvl="7" indent="-228600" algn="l" rtl="0">
              <a:lnSpc>
                <a:spcPct val="100000"/>
              </a:lnSpc>
              <a:spcBef>
                <a:spcPts val="100"/>
              </a:spcBef>
              <a:spcAft>
                <a:spcPts val="0"/>
              </a:spcAft>
              <a:buClr>
                <a:schemeClr val="lt1"/>
              </a:buClr>
              <a:buSzPts val="700"/>
              <a:buFont typeface="Arial"/>
              <a:buNone/>
              <a:defRPr sz="700" b="0" i="0" u="none" strike="noStrike" cap="none">
                <a:solidFill>
                  <a:schemeClr val="lt1"/>
                </a:solidFill>
                <a:latin typeface="Arial"/>
                <a:ea typeface="Arial"/>
                <a:cs typeface="Arial"/>
                <a:sym typeface="Arial"/>
              </a:defRPr>
            </a:lvl8pPr>
            <a:lvl9pPr marL="4114800" marR="0" lvl="8" indent="-228600" algn="l" rtl="0">
              <a:lnSpc>
                <a:spcPct val="100000"/>
              </a:lnSpc>
              <a:spcBef>
                <a:spcPts val="100"/>
              </a:spcBef>
              <a:spcAft>
                <a:spcPts val="0"/>
              </a:spcAft>
              <a:buClr>
                <a:schemeClr val="lt1"/>
              </a:buClr>
              <a:buSzPts val="700"/>
              <a:buFont typeface="Arial"/>
              <a:buNone/>
              <a:defRPr sz="7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225"/>
        <p:cNvGrpSpPr/>
        <p:nvPr/>
      </p:nvGrpSpPr>
      <p:grpSpPr>
        <a:xfrm>
          <a:off x="0" y="0"/>
          <a:ext cx="0" cy="0"/>
          <a:chOff x="0" y="0"/>
          <a:chExt cx="0" cy="0"/>
        </a:xfrm>
      </p:grpSpPr>
      <p:sp>
        <p:nvSpPr>
          <p:cNvPr id="226" name="Google Shape;226;p50"/>
          <p:cNvSpPr txBox="1">
            <a:spLocks noGrp="1"/>
          </p:cNvSpPr>
          <p:nvPr>
            <p:ph type="title"/>
          </p:nvPr>
        </p:nvSpPr>
        <p:spPr>
          <a:xfrm>
            <a:off x="457200" y="205978"/>
            <a:ext cx="8229600" cy="857250"/>
          </a:xfrm>
          <a:prstGeom prst="rect">
            <a:avLst/>
          </a:prstGeom>
          <a:noFill/>
          <a:ln>
            <a:noFill/>
          </a:ln>
        </p:spPr>
        <p:txBody>
          <a:bodyPr spcFirstLastPara="1" wrap="square" lIns="68575" tIns="34275" rIns="68575" bIns="34275" anchor="t" anchorCtr="0">
            <a:noAutofit/>
          </a:bodyPr>
          <a:lstStyle>
            <a:lvl1pPr marR="0" lvl="0"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9pPr>
          </a:lstStyle>
          <a:p>
            <a:endParaRPr/>
          </a:p>
        </p:txBody>
      </p:sp>
      <p:sp>
        <p:nvSpPr>
          <p:cNvPr id="227" name="Google Shape;227;p50"/>
          <p:cNvSpPr txBox="1">
            <a:spLocks noGrp="1"/>
          </p:cNvSpPr>
          <p:nvPr>
            <p:ph type="body" idx="1"/>
          </p:nvPr>
        </p:nvSpPr>
        <p:spPr>
          <a:xfrm rot="5400000">
            <a:off x="2874764" y="-1217413"/>
            <a:ext cx="3394472" cy="82296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1pPr>
            <a:lvl2pPr marL="914400" marR="0" lvl="1"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371600" marR="0" lvl="2"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228"/>
        <p:cNvGrpSpPr/>
        <p:nvPr/>
      </p:nvGrpSpPr>
      <p:grpSpPr>
        <a:xfrm>
          <a:off x="0" y="0"/>
          <a:ext cx="0" cy="0"/>
          <a:chOff x="0" y="0"/>
          <a:chExt cx="0" cy="0"/>
        </a:xfrm>
      </p:grpSpPr>
      <p:sp>
        <p:nvSpPr>
          <p:cNvPr id="229" name="Google Shape;229;p51"/>
          <p:cNvSpPr txBox="1">
            <a:spLocks noGrp="1"/>
          </p:cNvSpPr>
          <p:nvPr>
            <p:ph type="title"/>
          </p:nvPr>
        </p:nvSpPr>
        <p:spPr>
          <a:xfrm rot="5400000">
            <a:off x="5463778" y="1371601"/>
            <a:ext cx="4388644" cy="2057400"/>
          </a:xfrm>
          <a:prstGeom prst="rect">
            <a:avLst/>
          </a:prstGeom>
          <a:noFill/>
          <a:ln>
            <a:noFill/>
          </a:ln>
        </p:spPr>
        <p:txBody>
          <a:bodyPr spcFirstLastPara="1" wrap="square" lIns="68575" tIns="34275" rIns="68575" bIns="34275" anchor="t" anchorCtr="0">
            <a:noAutofit/>
          </a:bodyPr>
          <a:lstStyle>
            <a:lvl1pPr marR="0" lvl="0"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100"/>
              <a:buFont typeface="Arial"/>
              <a:buNone/>
              <a:defRPr sz="2400" b="1" i="1" u="none" strike="noStrike" cap="none">
                <a:solidFill>
                  <a:srgbClr val="FFFFCC"/>
                </a:solidFill>
                <a:latin typeface="Arial"/>
                <a:ea typeface="Arial"/>
                <a:cs typeface="Arial"/>
                <a:sym typeface="Arial"/>
              </a:defRPr>
            </a:lvl9pPr>
          </a:lstStyle>
          <a:p>
            <a:endParaRPr/>
          </a:p>
        </p:txBody>
      </p:sp>
      <p:sp>
        <p:nvSpPr>
          <p:cNvPr id="230" name="Google Shape;230;p51"/>
          <p:cNvSpPr txBox="1">
            <a:spLocks noGrp="1"/>
          </p:cNvSpPr>
          <p:nvPr>
            <p:ph type="body" idx="1"/>
          </p:nvPr>
        </p:nvSpPr>
        <p:spPr>
          <a:xfrm rot="5400000">
            <a:off x="1272778" y="-609599"/>
            <a:ext cx="4388644" cy="60198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1pPr>
            <a:lvl2pPr marL="914400" marR="0" lvl="1"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371600" marR="0" lvl="2"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100000"/>
              </a:lnSpc>
              <a:spcBef>
                <a:spcPts val="4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
        <p:cNvGrpSpPr/>
        <p:nvPr/>
      </p:nvGrpSpPr>
      <p:grpSpPr>
        <a:xfrm>
          <a:off x="0" y="0"/>
          <a:ext cx="0" cy="0"/>
          <a:chOff x="0" y="0"/>
          <a:chExt cx="0" cy="0"/>
        </a:xfrm>
      </p:grpSpPr>
      <p:sp>
        <p:nvSpPr>
          <p:cNvPr id="134" name="Google Shape;134;p26"/>
          <p:cNvSpPr/>
          <p:nvPr/>
        </p:nvSpPr>
        <p:spPr>
          <a:xfrm>
            <a:off x="0" y="1"/>
            <a:ext cx="9144000" cy="465535"/>
          </a:xfrm>
          <a:prstGeom prst="rect">
            <a:avLst/>
          </a:prstGeom>
          <a:gradFill>
            <a:gsLst>
              <a:gs pos="0">
                <a:schemeClr val="lt1"/>
              </a:gs>
              <a:gs pos="100000">
                <a:srgbClr val="9EB786"/>
              </a:gs>
            </a:gsLst>
            <a:lin ang="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26"/>
          <p:cNvSpPr/>
          <p:nvPr/>
        </p:nvSpPr>
        <p:spPr>
          <a:xfrm rot="10800000">
            <a:off x="1" y="4731545"/>
            <a:ext cx="7885113" cy="411956"/>
          </a:xfrm>
          <a:prstGeom prst="rect">
            <a:avLst/>
          </a:prstGeom>
          <a:gradFill>
            <a:gsLst>
              <a:gs pos="0">
                <a:schemeClr val="lt1"/>
              </a:gs>
              <a:gs pos="100000">
                <a:srgbClr val="9EB786"/>
              </a:gs>
            </a:gsLst>
            <a:lin ang="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36" name="Google Shape;136;p26"/>
          <p:cNvCxnSpPr/>
          <p:nvPr/>
        </p:nvCxnSpPr>
        <p:spPr>
          <a:xfrm>
            <a:off x="25401" y="4676775"/>
            <a:ext cx="6659563" cy="0"/>
          </a:xfrm>
          <a:prstGeom prst="straightConnector1">
            <a:avLst/>
          </a:prstGeom>
          <a:noFill/>
          <a:ln w="38100" cap="flat" cmpd="sng">
            <a:solidFill>
              <a:srgbClr val="FF0000"/>
            </a:solidFill>
            <a:prstDash val="solid"/>
            <a:round/>
            <a:headEnd type="none" w="sm" len="sm"/>
            <a:tailEnd type="none" w="sm" len="sm"/>
          </a:ln>
        </p:spPr>
      </p:cxnSp>
      <p:cxnSp>
        <p:nvCxnSpPr>
          <p:cNvPr id="137" name="Google Shape;137;p26"/>
          <p:cNvCxnSpPr/>
          <p:nvPr/>
        </p:nvCxnSpPr>
        <p:spPr>
          <a:xfrm>
            <a:off x="25401" y="4712494"/>
            <a:ext cx="6659563" cy="0"/>
          </a:xfrm>
          <a:prstGeom prst="straightConnector1">
            <a:avLst/>
          </a:prstGeom>
          <a:noFill/>
          <a:ln w="38100" cap="flat" cmpd="sng">
            <a:solidFill>
              <a:srgbClr val="006600"/>
            </a:solidFill>
            <a:prstDash val="solid"/>
            <a:round/>
            <a:headEnd type="none" w="sm" len="sm"/>
            <a:tailEnd type="none" w="sm" len="sm"/>
          </a:ln>
        </p:spPr>
      </p:cxnSp>
      <p:pic>
        <p:nvPicPr>
          <p:cNvPr id="138" name="Google Shape;138;p26" descr="LOGO-OFICIAL-transparente"/>
          <p:cNvPicPr preferRelativeResize="0"/>
          <p:nvPr/>
        </p:nvPicPr>
        <p:blipFill rotWithShape="1">
          <a:blip r:embed="rId14">
            <a:alphaModFix/>
          </a:blip>
          <a:srcRect/>
          <a:stretch/>
        </p:blipFill>
        <p:spPr>
          <a:xfrm>
            <a:off x="6443664" y="4407695"/>
            <a:ext cx="2700337" cy="58936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sp>
        <p:nvSpPr>
          <p:cNvPr id="183" name="Google Shape;183;p39"/>
          <p:cNvSpPr/>
          <p:nvPr/>
        </p:nvSpPr>
        <p:spPr>
          <a:xfrm>
            <a:off x="0" y="1"/>
            <a:ext cx="9144000" cy="465535"/>
          </a:xfrm>
          <a:prstGeom prst="rect">
            <a:avLst/>
          </a:prstGeom>
          <a:gradFill>
            <a:gsLst>
              <a:gs pos="0">
                <a:schemeClr val="lt1"/>
              </a:gs>
              <a:gs pos="100000">
                <a:srgbClr val="9EB786"/>
              </a:gs>
            </a:gsLst>
            <a:lin ang="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39"/>
          <p:cNvSpPr/>
          <p:nvPr/>
        </p:nvSpPr>
        <p:spPr>
          <a:xfrm rot="10800000">
            <a:off x="1" y="4731545"/>
            <a:ext cx="7885113" cy="411956"/>
          </a:xfrm>
          <a:prstGeom prst="rect">
            <a:avLst/>
          </a:prstGeom>
          <a:gradFill>
            <a:gsLst>
              <a:gs pos="0">
                <a:schemeClr val="lt1"/>
              </a:gs>
              <a:gs pos="100000">
                <a:srgbClr val="9EB786"/>
              </a:gs>
            </a:gsLst>
            <a:lin ang="0" scaled="0"/>
          </a:gra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85" name="Google Shape;185;p39"/>
          <p:cNvCxnSpPr/>
          <p:nvPr/>
        </p:nvCxnSpPr>
        <p:spPr>
          <a:xfrm>
            <a:off x="25401" y="4676775"/>
            <a:ext cx="6659563" cy="0"/>
          </a:xfrm>
          <a:prstGeom prst="straightConnector1">
            <a:avLst/>
          </a:prstGeom>
          <a:noFill/>
          <a:ln w="38100" cap="flat" cmpd="sng">
            <a:solidFill>
              <a:srgbClr val="FF0000"/>
            </a:solidFill>
            <a:prstDash val="solid"/>
            <a:round/>
            <a:headEnd type="none" w="sm" len="sm"/>
            <a:tailEnd type="none" w="sm" len="sm"/>
          </a:ln>
        </p:spPr>
      </p:cxnSp>
      <p:cxnSp>
        <p:nvCxnSpPr>
          <p:cNvPr id="186" name="Google Shape;186;p39"/>
          <p:cNvCxnSpPr/>
          <p:nvPr/>
        </p:nvCxnSpPr>
        <p:spPr>
          <a:xfrm>
            <a:off x="25401" y="4712494"/>
            <a:ext cx="6659563" cy="0"/>
          </a:xfrm>
          <a:prstGeom prst="straightConnector1">
            <a:avLst/>
          </a:prstGeom>
          <a:noFill/>
          <a:ln w="38100" cap="flat" cmpd="sng">
            <a:solidFill>
              <a:srgbClr val="006600"/>
            </a:solidFill>
            <a:prstDash val="solid"/>
            <a:round/>
            <a:headEnd type="none" w="sm" len="sm"/>
            <a:tailEnd type="none" w="sm" len="sm"/>
          </a:ln>
        </p:spPr>
      </p:cxnSp>
      <p:pic>
        <p:nvPicPr>
          <p:cNvPr id="187" name="Google Shape;187;p39" descr="LOGO-OFICIAL-transparente"/>
          <p:cNvPicPr preferRelativeResize="0"/>
          <p:nvPr/>
        </p:nvPicPr>
        <p:blipFill rotWithShape="1">
          <a:blip r:embed="rId14">
            <a:alphaModFix/>
          </a:blip>
          <a:srcRect/>
          <a:stretch/>
        </p:blipFill>
        <p:spPr>
          <a:xfrm>
            <a:off x="6443664" y="4407695"/>
            <a:ext cx="2700337" cy="58936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5.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5.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25.xml"/><Relationship Id="rId5" Type="http://schemas.openxmlformats.org/officeDocument/2006/relationships/image" Target="../media/image30.jp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5.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5.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52"/>
          <p:cNvSpPr/>
          <p:nvPr/>
        </p:nvSpPr>
        <p:spPr>
          <a:xfrm>
            <a:off x="3834353" y="152400"/>
            <a:ext cx="4572000" cy="1252500"/>
          </a:xfrm>
          <a:prstGeom prst="rect">
            <a:avLst/>
          </a:prstGeom>
          <a:noFill/>
          <a:ln>
            <a:noFill/>
          </a:ln>
        </p:spPr>
        <p:txBody>
          <a:bodyPr spcFirstLastPara="1" wrap="square" lIns="68575" tIns="34275" rIns="68575" bIns="34275" anchor="t" anchorCtr="0">
            <a:noAutofit/>
          </a:bodyPr>
          <a:lstStyle/>
          <a:p>
            <a:pPr marL="0" marR="0" lvl="0" indent="139700" algn="ctr" rtl="0">
              <a:lnSpc>
                <a:spcPct val="200000"/>
              </a:lnSpc>
              <a:spcBef>
                <a:spcPts val="0"/>
              </a:spcBef>
              <a:spcAft>
                <a:spcPts val="0"/>
              </a:spcAft>
              <a:buClr>
                <a:srgbClr val="000000"/>
              </a:buClr>
              <a:buSzPts val="1400"/>
              <a:buFont typeface="Arial"/>
              <a:buNone/>
            </a:pPr>
            <a:r>
              <a:rPr lang="es" sz="1400" b="1" i="0" u="none" strike="noStrike" cap="none" dirty="0">
                <a:solidFill>
                  <a:schemeClr val="dk1"/>
                </a:solidFill>
                <a:latin typeface="Times New Roman"/>
                <a:ea typeface="Times New Roman"/>
                <a:cs typeface="Times New Roman"/>
                <a:sym typeface="Times New Roman"/>
              </a:rPr>
              <a:t>DEPARTAMENTO DE CIENCIAS ECONÓMICAS, ADMINISTRATIVAS Y DE</a:t>
            </a:r>
            <a:r>
              <a:rPr lang="en-US" b="1" dirty="0">
                <a:solidFill>
                  <a:schemeClr val="dk1"/>
                </a:solidFill>
                <a:latin typeface="Times New Roman"/>
                <a:ea typeface="Times New Roman"/>
                <a:cs typeface="Times New Roman"/>
                <a:sym typeface="Times New Roman"/>
              </a:rPr>
              <a:t>L</a:t>
            </a:r>
            <a:r>
              <a:rPr lang="es" sz="1400" b="1" i="0" u="none" strike="noStrike" cap="none" dirty="0">
                <a:solidFill>
                  <a:schemeClr val="dk1"/>
                </a:solidFill>
                <a:latin typeface="Times New Roman"/>
                <a:ea typeface="Times New Roman"/>
                <a:cs typeface="Times New Roman"/>
                <a:sym typeface="Times New Roman"/>
              </a:rPr>
              <a:t> COMERCIO</a:t>
            </a:r>
            <a:endParaRPr sz="1200" b="1" i="0" u="none" strike="noStrike" cap="none" dirty="0">
              <a:solidFill>
                <a:schemeClr val="dk1"/>
              </a:solidFill>
              <a:latin typeface="Times New Roman"/>
              <a:ea typeface="Times New Roman"/>
              <a:cs typeface="Times New Roman"/>
              <a:sym typeface="Times New Roman"/>
            </a:endParaRPr>
          </a:p>
          <a:p>
            <a:pPr marL="0" marR="0" lvl="0" indent="139700" algn="ctr" rtl="0">
              <a:lnSpc>
                <a:spcPct val="200000"/>
              </a:lnSpc>
              <a:spcBef>
                <a:spcPts val="0"/>
              </a:spcBef>
              <a:spcAft>
                <a:spcPts val="0"/>
              </a:spcAft>
              <a:buClr>
                <a:srgbClr val="000000"/>
              </a:buClr>
              <a:buSzPts val="1400"/>
              <a:buFont typeface="Arial"/>
              <a:buNone/>
            </a:pPr>
            <a:r>
              <a:rPr lang="es" sz="1400" b="1" i="0" u="none" strike="noStrike" cap="none" dirty="0">
                <a:solidFill>
                  <a:schemeClr val="dk1"/>
                </a:solidFill>
                <a:latin typeface="Times New Roman"/>
                <a:ea typeface="Times New Roman"/>
                <a:cs typeface="Times New Roman"/>
                <a:sym typeface="Times New Roman"/>
              </a:rPr>
              <a:t>CARRERA DE ADMINISTRACIÓN DE EMPRESAS</a:t>
            </a:r>
            <a:endParaRPr sz="1200" b="0" i="0" u="none" strike="noStrike" cap="none" dirty="0">
              <a:solidFill>
                <a:schemeClr val="dk1"/>
              </a:solidFill>
              <a:latin typeface="Times New Roman"/>
              <a:ea typeface="Times New Roman"/>
              <a:cs typeface="Times New Roman"/>
              <a:sym typeface="Times New Roman"/>
            </a:endParaRPr>
          </a:p>
        </p:txBody>
      </p:sp>
      <p:sp>
        <p:nvSpPr>
          <p:cNvPr id="238" name="Google Shape;238;p52"/>
          <p:cNvSpPr/>
          <p:nvPr/>
        </p:nvSpPr>
        <p:spPr>
          <a:xfrm>
            <a:off x="1559588" y="1506120"/>
            <a:ext cx="7321640" cy="2698046"/>
          </a:xfrm>
          <a:prstGeom prst="rect">
            <a:avLst/>
          </a:prstGeom>
          <a:noFill/>
          <a:ln>
            <a:noFill/>
          </a:ln>
        </p:spPr>
        <p:txBody>
          <a:bodyPr spcFirstLastPara="1" wrap="square" lIns="68575" tIns="34275" rIns="68575" bIns="34275" anchor="t" anchorCtr="0">
            <a:noAutofit/>
          </a:bodyPr>
          <a:lstStyle/>
          <a:p>
            <a:pPr marL="0" marR="0" lvl="0" indent="139700" algn="just" rtl="0">
              <a:lnSpc>
                <a:spcPct val="150000"/>
              </a:lnSpc>
              <a:spcBef>
                <a:spcPts val="0"/>
              </a:spcBef>
              <a:spcAft>
                <a:spcPts val="0"/>
              </a:spcAft>
              <a:buClr>
                <a:srgbClr val="000000"/>
              </a:buClr>
              <a:buSzPts val="1500"/>
              <a:buFont typeface="Arial"/>
              <a:buNone/>
            </a:pPr>
            <a:r>
              <a:rPr lang="es" sz="1500" b="1" i="0" u="none" strike="noStrike" cap="none">
                <a:solidFill>
                  <a:schemeClr val="dk1"/>
                </a:solidFill>
                <a:latin typeface="Times New Roman"/>
                <a:ea typeface="Times New Roman"/>
                <a:cs typeface="Times New Roman"/>
                <a:sym typeface="Times New Roman"/>
              </a:rPr>
              <a:t>TEMA:</a:t>
            </a:r>
            <a:r>
              <a:rPr lang="es" sz="1500" b="0" i="0" u="none" strike="noStrike" cap="none">
                <a:solidFill>
                  <a:schemeClr val="dk1"/>
                </a:solidFill>
                <a:latin typeface="Times New Roman"/>
                <a:ea typeface="Times New Roman"/>
                <a:cs typeface="Times New Roman"/>
                <a:sym typeface="Times New Roman"/>
              </a:rPr>
              <a:t> La gestión del capital humano y su incidencia en la competitividad de las PYMES del sector manufacturero del DMQ.</a:t>
            </a:r>
            <a:endParaRPr sz="1500" b="0" i="0" u="none" strike="noStrike" cap="none">
              <a:solidFill>
                <a:schemeClr val="dk1"/>
              </a:solidFill>
              <a:latin typeface="Times New Roman"/>
              <a:ea typeface="Times New Roman"/>
              <a:cs typeface="Times New Roman"/>
              <a:sym typeface="Times New Roman"/>
            </a:endParaRPr>
          </a:p>
          <a:p>
            <a:pPr marL="0" marR="0" lvl="0" indent="139700" algn="l" rtl="0">
              <a:lnSpc>
                <a:spcPct val="15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139700" algn="l" rtl="0">
              <a:lnSpc>
                <a:spcPct val="150000"/>
              </a:lnSpc>
              <a:spcBef>
                <a:spcPts val="0"/>
              </a:spcBef>
              <a:spcAft>
                <a:spcPts val="0"/>
              </a:spcAft>
              <a:buClr>
                <a:srgbClr val="000000"/>
              </a:buClr>
              <a:buSzPts val="1500"/>
              <a:buFont typeface="Arial"/>
              <a:buNone/>
            </a:pPr>
            <a:r>
              <a:rPr lang="es" sz="1500" b="1" i="0" u="none" strike="noStrike" cap="none">
                <a:solidFill>
                  <a:schemeClr val="dk1"/>
                </a:solidFill>
                <a:latin typeface="Times New Roman"/>
                <a:ea typeface="Times New Roman"/>
                <a:cs typeface="Times New Roman"/>
                <a:sym typeface="Times New Roman"/>
              </a:rPr>
              <a:t>AUTORES:</a:t>
            </a:r>
            <a:r>
              <a:rPr lang="es" sz="1500" b="0" i="0" u="none" strike="noStrike" cap="none">
                <a:solidFill>
                  <a:schemeClr val="dk1"/>
                </a:solidFill>
                <a:latin typeface="Times New Roman"/>
                <a:ea typeface="Times New Roman"/>
                <a:cs typeface="Times New Roman"/>
                <a:sym typeface="Times New Roman"/>
              </a:rPr>
              <a:t> Chauca Lindao Roger Javier</a:t>
            </a:r>
            <a:endParaRPr sz="1100" b="0" i="0" u="none" strike="noStrike" cap="none">
              <a:solidFill>
                <a:srgbClr val="000000"/>
              </a:solidFill>
              <a:latin typeface="Arial"/>
              <a:ea typeface="Arial"/>
              <a:cs typeface="Arial"/>
              <a:sym typeface="Arial"/>
            </a:endParaRPr>
          </a:p>
          <a:p>
            <a:pPr marL="0" marR="0" lvl="0" indent="139700" algn="l" rtl="0">
              <a:lnSpc>
                <a:spcPct val="150000"/>
              </a:lnSpc>
              <a:spcBef>
                <a:spcPts val="0"/>
              </a:spcBef>
              <a:spcAft>
                <a:spcPts val="0"/>
              </a:spcAft>
              <a:buClr>
                <a:srgbClr val="000000"/>
              </a:buClr>
              <a:buSzPts val="1500"/>
              <a:buFont typeface="Arial"/>
              <a:buNone/>
            </a:pPr>
            <a:r>
              <a:rPr lang="es" sz="1500" b="0" i="0" u="none" strike="noStrike" cap="none">
                <a:solidFill>
                  <a:schemeClr val="dk1"/>
                </a:solidFill>
                <a:latin typeface="Times New Roman"/>
                <a:ea typeface="Times New Roman"/>
                <a:cs typeface="Times New Roman"/>
                <a:sym typeface="Times New Roman"/>
              </a:rPr>
              <a:t>	               Herrera Pérez Diana Carolina</a:t>
            </a:r>
            <a:endParaRPr sz="1100" b="0" i="0" u="none" strike="noStrike" cap="none">
              <a:solidFill>
                <a:srgbClr val="000000"/>
              </a:solidFill>
              <a:latin typeface="Arial"/>
              <a:ea typeface="Arial"/>
              <a:cs typeface="Arial"/>
              <a:sym typeface="Arial"/>
            </a:endParaRPr>
          </a:p>
          <a:p>
            <a:pPr marL="0" marR="0" lvl="0" indent="139700" algn="l" rtl="0">
              <a:lnSpc>
                <a:spcPct val="150000"/>
              </a:lnSpc>
              <a:spcBef>
                <a:spcPts val="0"/>
              </a:spcBef>
              <a:spcAft>
                <a:spcPts val="0"/>
              </a:spcAft>
              <a:buClr>
                <a:srgbClr val="000000"/>
              </a:buClr>
              <a:buSzPts val="1500"/>
              <a:buFont typeface="Arial"/>
              <a:buNone/>
            </a:pPr>
            <a:endParaRPr sz="1500" b="0" i="0" u="none" strike="noStrike" cap="none">
              <a:solidFill>
                <a:schemeClr val="dk1"/>
              </a:solidFill>
              <a:latin typeface="Times New Roman"/>
              <a:ea typeface="Times New Roman"/>
              <a:cs typeface="Times New Roman"/>
              <a:sym typeface="Times New Roman"/>
            </a:endParaRPr>
          </a:p>
          <a:p>
            <a:pPr marL="0" marR="0" lvl="0" indent="139700" algn="l" rtl="0">
              <a:lnSpc>
                <a:spcPct val="150000"/>
              </a:lnSpc>
              <a:spcBef>
                <a:spcPts val="0"/>
              </a:spcBef>
              <a:spcAft>
                <a:spcPts val="0"/>
              </a:spcAft>
              <a:buClr>
                <a:srgbClr val="000000"/>
              </a:buClr>
              <a:buSzPts val="1400"/>
              <a:buFont typeface="Arial"/>
              <a:buNone/>
            </a:pPr>
            <a:r>
              <a:rPr lang="es" sz="1400" b="1" i="0" u="none" strike="noStrike" cap="none">
                <a:solidFill>
                  <a:schemeClr val="dk1"/>
                </a:solidFill>
                <a:latin typeface="Times New Roman"/>
                <a:ea typeface="Times New Roman"/>
                <a:cs typeface="Times New Roman"/>
                <a:sym typeface="Times New Roman"/>
              </a:rPr>
              <a:t>			DIRECTOR: </a:t>
            </a:r>
            <a:r>
              <a:rPr lang="es" sz="1400" b="0" i="0" u="none" strike="noStrike" cap="none">
                <a:solidFill>
                  <a:schemeClr val="dk1"/>
                </a:solidFill>
                <a:latin typeface="Times New Roman"/>
                <a:ea typeface="Times New Roman"/>
                <a:cs typeface="Times New Roman"/>
                <a:sym typeface="Times New Roman"/>
              </a:rPr>
              <a:t>Dr. Obando Changuán Marcelo Patricio</a:t>
            </a:r>
            <a:endParaRPr sz="1100" b="0" i="0" u="none" strike="noStrike" cap="none">
              <a:solidFill>
                <a:srgbClr val="000000"/>
              </a:solidFill>
              <a:latin typeface="Arial"/>
              <a:ea typeface="Arial"/>
              <a:cs typeface="Arial"/>
              <a:sym typeface="Arial"/>
            </a:endParaRPr>
          </a:p>
          <a:p>
            <a:pPr marL="0" marR="0" lvl="0" indent="139700" algn="r" rtl="0">
              <a:lnSpc>
                <a:spcPct val="150000"/>
              </a:lnSpc>
              <a:spcBef>
                <a:spcPts val="0"/>
              </a:spcBef>
              <a:spcAft>
                <a:spcPts val="0"/>
              </a:spcAft>
              <a:buClr>
                <a:srgbClr val="000000"/>
              </a:buClr>
              <a:buSzPts val="1400"/>
              <a:buFont typeface="Arial"/>
              <a:buNone/>
            </a:pPr>
            <a:r>
              <a:rPr lang="es" sz="1400" b="1" i="0" u="none" strike="noStrike" cap="none">
                <a:solidFill>
                  <a:schemeClr val="dk1"/>
                </a:solidFill>
                <a:latin typeface="Times New Roman"/>
                <a:ea typeface="Times New Roman"/>
                <a:cs typeface="Times New Roman"/>
                <a:sym typeface="Times New Roman"/>
              </a:rPr>
              <a:t>Sangolquí, 2022</a:t>
            </a:r>
            <a:endParaRPr sz="11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61"/>
          <p:cNvSpPr txBox="1"/>
          <p:nvPr/>
        </p:nvSpPr>
        <p:spPr>
          <a:xfrm>
            <a:off x="-75233" y="76200"/>
            <a:ext cx="3677100" cy="484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s" sz="2700" b="1" i="0" u="none" strike="noStrike" cap="none">
                <a:solidFill>
                  <a:schemeClr val="dk1"/>
                </a:solidFill>
                <a:latin typeface="Times New Roman"/>
                <a:ea typeface="Times New Roman"/>
                <a:cs typeface="Times New Roman"/>
                <a:sym typeface="Times New Roman"/>
              </a:rPr>
              <a:t>6. Marco Referencial</a:t>
            </a:r>
            <a:endParaRPr sz="2700" b="1" i="0" u="none" strike="noStrike" cap="none">
              <a:solidFill>
                <a:schemeClr val="dk1"/>
              </a:solidFill>
              <a:latin typeface="Times New Roman"/>
              <a:ea typeface="Times New Roman"/>
              <a:cs typeface="Times New Roman"/>
              <a:sym typeface="Times New Roman"/>
            </a:endParaRPr>
          </a:p>
        </p:txBody>
      </p:sp>
      <p:sp>
        <p:nvSpPr>
          <p:cNvPr id="532" name="Google Shape;532;p61"/>
          <p:cNvSpPr txBox="1"/>
          <p:nvPr/>
        </p:nvSpPr>
        <p:spPr>
          <a:xfrm>
            <a:off x="8724508" y="70700"/>
            <a:ext cx="304015" cy="253885"/>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Calibri"/>
                <a:ea typeface="Calibri"/>
                <a:cs typeface="Calibri"/>
                <a:sym typeface="Calibri"/>
              </a:rPr>
              <a:t>10</a:t>
            </a:r>
            <a:endParaRPr sz="1100" b="0" i="0" u="none" strike="noStrike" cap="none">
              <a:solidFill>
                <a:srgbClr val="000000"/>
              </a:solidFill>
              <a:latin typeface="Arial"/>
              <a:ea typeface="Arial"/>
              <a:cs typeface="Arial"/>
              <a:sym typeface="Arial"/>
            </a:endParaRPr>
          </a:p>
        </p:txBody>
      </p:sp>
      <p:sp>
        <p:nvSpPr>
          <p:cNvPr id="533" name="Google Shape;533;p61"/>
          <p:cNvSpPr/>
          <p:nvPr/>
        </p:nvSpPr>
        <p:spPr>
          <a:xfrm>
            <a:off x="6955909" y="2051303"/>
            <a:ext cx="1098600" cy="1098600"/>
          </a:xfrm>
          <a:prstGeom prst="ellipse">
            <a:avLst/>
          </a:prstGeom>
          <a:solidFill>
            <a:srgbClr val="FCB414">
              <a:alpha val="9803"/>
            </a:srgbClr>
          </a:solidFill>
          <a:ln w="38100" cap="flat" cmpd="sng">
            <a:solidFill>
              <a:srgbClr val="FCB41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534" name="Google Shape;534;p61"/>
          <p:cNvSpPr/>
          <p:nvPr/>
        </p:nvSpPr>
        <p:spPr>
          <a:xfrm>
            <a:off x="3858171" y="2051303"/>
            <a:ext cx="1098600" cy="1098600"/>
          </a:xfrm>
          <a:prstGeom prst="ellipse">
            <a:avLst/>
          </a:prstGeom>
          <a:solidFill>
            <a:srgbClr val="CB1B4A">
              <a:alpha val="9803"/>
            </a:srgbClr>
          </a:solidFill>
          <a:ln w="38100" cap="flat" cmpd="sng">
            <a:solidFill>
              <a:srgbClr val="CB1B4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535" name="Google Shape;535;p61"/>
          <p:cNvSpPr/>
          <p:nvPr/>
        </p:nvSpPr>
        <p:spPr>
          <a:xfrm>
            <a:off x="656636" y="1975103"/>
            <a:ext cx="1098600" cy="1098600"/>
          </a:xfrm>
          <a:prstGeom prst="ellipse">
            <a:avLst/>
          </a:prstGeom>
          <a:solidFill>
            <a:srgbClr val="42AFB6">
              <a:alpha val="9803"/>
            </a:srgbClr>
          </a:solidFill>
          <a:ln w="38100" cap="flat" cmpd="sng">
            <a:solidFill>
              <a:srgbClr val="42AFB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grpSp>
        <p:nvGrpSpPr>
          <p:cNvPr id="536" name="Google Shape;536;p61"/>
          <p:cNvGrpSpPr/>
          <p:nvPr/>
        </p:nvGrpSpPr>
        <p:grpSpPr>
          <a:xfrm>
            <a:off x="4065683" y="2256020"/>
            <a:ext cx="680071" cy="680071"/>
            <a:chOff x="5757333" y="2943779"/>
            <a:chExt cx="795498" cy="795498"/>
          </a:xfrm>
        </p:grpSpPr>
        <p:grpSp>
          <p:nvGrpSpPr>
            <p:cNvPr id="537" name="Google Shape;537;p61"/>
            <p:cNvGrpSpPr/>
            <p:nvPr/>
          </p:nvGrpSpPr>
          <p:grpSpPr>
            <a:xfrm>
              <a:off x="5920050" y="3167085"/>
              <a:ext cx="504197" cy="397737"/>
              <a:chOff x="7116967" y="4339494"/>
              <a:chExt cx="389949" cy="307612"/>
            </a:xfrm>
          </p:grpSpPr>
          <p:sp>
            <p:nvSpPr>
              <p:cNvPr id="538" name="Google Shape;538;p61"/>
              <p:cNvSpPr/>
              <p:nvPr/>
            </p:nvSpPr>
            <p:spPr>
              <a:xfrm rot="2700000">
                <a:off x="7120649" y="4493131"/>
                <a:ext cx="205179" cy="95403"/>
              </a:xfrm>
              <a:prstGeom prst="roundRect">
                <a:avLst>
                  <a:gd name="adj" fmla="val 16667"/>
                </a:avLst>
              </a:prstGeom>
              <a:solidFill>
                <a:srgbClr val="282F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539" name="Google Shape;539;p61"/>
              <p:cNvSpPr/>
              <p:nvPr/>
            </p:nvSpPr>
            <p:spPr>
              <a:xfrm rot="8100000">
                <a:off x="7183296" y="4445599"/>
                <a:ext cx="339627" cy="95402"/>
              </a:xfrm>
              <a:prstGeom prst="roundRect">
                <a:avLst>
                  <a:gd name="adj" fmla="val 16667"/>
                </a:avLst>
              </a:prstGeom>
              <a:solidFill>
                <a:srgbClr val="282F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grpSp>
        <p:sp>
          <p:nvSpPr>
            <p:cNvPr id="540" name="Google Shape;540;p61"/>
            <p:cNvSpPr/>
            <p:nvPr/>
          </p:nvSpPr>
          <p:spPr>
            <a:xfrm>
              <a:off x="5757333" y="2943779"/>
              <a:ext cx="795498" cy="795498"/>
            </a:xfrm>
            <a:prstGeom prst="ellipse">
              <a:avLst/>
            </a:prstGeom>
            <a:noFill/>
            <a:ln w="88900" cap="flat" cmpd="sng">
              <a:solidFill>
                <a:srgbClr val="282F3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grpSp>
      <p:sp>
        <p:nvSpPr>
          <p:cNvPr id="541" name="Google Shape;541;p61"/>
          <p:cNvSpPr/>
          <p:nvPr/>
        </p:nvSpPr>
        <p:spPr>
          <a:xfrm>
            <a:off x="618534" y="1209270"/>
            <a:ext cx="1295400" cy="285900"/>
          </a:xfrm>
          <a:prstGeom prst="chevron">
            <a:avLst>
              <a:gd name="adj" fmla="val 50000"/>
            </a:avLst>
          </a:prstGeom>
          <a:solidFill>
            <a:srgbClr val="42A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s" sz="1750" b="1">
                <a:solidFill>
                  <a:srgbClr val="282F39"/>
                </a:solidFill>
                <a:latin typeface="Times New Roman"/>
                <a:ea typeface="Times New Roman"/>
                <a:cs typeface="Times New Roman"/>
                <a:sym typeface="Times New Roman"/>
              </a:rPr>
              <a:t>Cruz</a:t>
            </a:r>
            <a:endParaRPr sz="1750" b="1" i="0" u="none" strike="noStrike" cap="none">
              <a:solidFill>
                <a:srgbClr val="282F39"/>
              </a:solidFill>
              <a:latin typeface="Times New Roman"/>
              <a:ea typeface="Times New Roman"/>
              <a:cs typeface="Times New Roman"/>
              <a:sym typeface="Times New Roman"/>
            </a:endParaRPr>
          </a:p>
        </p:txBody>
      </p:sp>
      <p:sp>
        <p:nvSpPr>
          <p:cNvPr id="542" name="Google Shape;542;p61"/>
          <p:cNvSpPr/>
          <p:nvPr/>
        </p:nvSpPr>
        <p:spPr>
          <a:xfrm>
            <a:off x="3828526" y="1285470"/>
            <a:ext cx="1295400" cy="285900"/>
          </a:xfrm>
          <a:prstGeom prst="chevron">
            <a:avLst>
              <a:gd name="adj" fmla="val 50000"/>
            </a:avLst>
          </a:prstGeom>
          <a:solidFill>
            <a:srgbClr val="EA99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s" sz="1150" b="1">
                <a:solidFill>
                  <a:srgbClr val="282F39"/>
                </a:solidFill>
                <a:latin typeface="Times New Roman"/>
                <a:ea typeface="Times New Roman"/>
                <a:cs typeface="Times New Roman"/>
                <a:sym typeface="Times New Roman"/>
              </a:rPr>
              <a:t>Pérez &amp; Pizarro </a:t>
            </a:r>
            <a:endParaRPr sz="1150" b="1" i="0" u="none" strike="noStrike" cap="none">
              <a:solidFill>
                <a:srgbClr val="282F39"/>
              </a:solidFill>
              <a:latin typeface="Times New Roman"/>
              <a:ea typeface="Times New Roman"/>
              <a:cs typeface="Times New Roman"/>
              <a:sym typeface="Times New Roman"/>
            </a:endParaRPr>
          </a:p>
        </p:txBody>
      </p:sp>
      <p:sp>
        <p:nvSpPr>
          <p:cNvPr id="543" name="Google Shape;543;p61"/>
          <p:cNvSpPr/>
          <p:nvPr/>
        </p:nvSpPr>
        <p:spPr>
          <a:xfrm>
            <a:off x="6919915" y="1285470"/>
            <a:ext cx="1295400" cy="285900"/>
          </a:xfrm>
          <a:prstGeom prst="chevron">
            <a:avLst>
              <a:gd name="adj" fmla="val 50000"/>
            </a:avLst>
          </a:prstGeom>
          <a:solidFill>
            <a:srgbClr val="FCB41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s" sz="1500" b="1">
                <a:solidFill>
                  <a:schemeClr val="dk1"/>
                </a:solidFill>
                <a:latin typeface="Times New Roman"/>
                <a:ea typeface="Times New Roman"/>
                <a:cs typeface="Times New Roman"/>
                <a:sym typeface="Times New Roman"/>
              </a:rPr>
              <a:t>Pesantez</a:t>
            </a:r>
            <a:endParaRPr sz="1150" b="1" i="0" u="none" strike="noStrike" cap="none">
              <a:solidFill>
                <a:srgbClr val="282F39"/>
              </a:solidFill>
              <a:latin typeface="Times New Roman"/>
              <a:ea typeface="Times New Roman"/>
              <a:cs typeface="Times New Roman"/>
              <a:sym typeface="Times New Roman"/>
            </a:endParaRPr>
          </a:p>
        </p:txBody>
      </p:sp>
      <p:sp>
        <p:nvSpPr>
          <p:cNvPr id="544" name="Google Shape;544;p61"/>
          <p:cNvSpPr txBox="1"/>
          <p:nvPr/>
        </p:nvSpPr>
        <p:spPr>
          <a:xfrm>
            <a:off x="7049050" y="754554"/>
            <a:ext cx="10002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 sz="3000" b="1" i="0" u="none" strike="noStrike" cap="none">
                <a:solidFill>
                  <a:srgbClr val="282F39"/>
                </a:solidFill>
                <a:latin typeface="Times New Roman"/>
                <a:ea typeface="Times New Roman"/>
                <a:cs typeface="Times New Roman"/>
                <a:sym typeface="Times New Roman"/>
              </a:rPr>
              <a:t>20</a:t>
            </a:r>
            <a:r>
              <a:rPr lang="es" sz="3000" b="1">
                <a:solidFill>
                  <a:srgbClr val="282F39"/>
                </a:solidFill>
                <a:latin typeface="Times New Roman"/>
                <a:ea typeface="Times New Roman"/>
                <a:cs typeface="Times New Roman"/>
                <a:sym typeface="Times New Roman"/>
              </a:rPr>
              <a:t>17</a:t>
            </a:r>
            <a:endParaRPr sz="3000" b="1" i="0" u="none" strike="noStrike" cap="none">
              <a:solidFill>
                <a:srgbClr val="282F39"/>
              </a:solidFill>
              <a:latin typeface="Times New Roman"/>
              <a:ea typeface="Times New Roman"/>
              <a:cs typeface="Times New Roman"/>
              <a:sym typeface="Times New Roman"/>
            </a:endParaRPr>
          </a:p>
        </p:txBody>
      </p:sp>
      <p:sp>
        <p:nvSpPr>
          <p:cNvPr id="545" name="Google Shape;545;p61"/>
          <p:cNvSpPr txBox="1"/>
          <p:nvPr/>
        </p:nvSpPr>
        <p:spPr>
          <a:xfrm>
            <a:off x="3957662" y="754554"/>
            <a:ext cx="9705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 sz="3000" b="1" i="0" u="none" strike="noStrike" cap="none">
                <a:solidFill>
                  <a:srgbClr val="282F39"/>
                </a:solidFill>
                <a:latin typeface="Times New Roman"/>
                <a:ea typeface="Times New Roman"/>
                <a:cs typeface="Times New Roman"/>
                <a:sym typeface="Times New Roman"/>
              </a:rPr>
              <a:t>20</a:t>
            </a:r>
            <a:r>
              <a:rPr lang="es" sz="3000" b="1">
                <a:solidFill>
                  <a:srgbClr val="282F39"/>
                </a:solidFill>
                <a:latin typeface="Times New Roman"/>
                <a:ea typeface="Times New Roman"/>
                <a:cs typeface="Times New Roman"/>
                <a:sym typeface="Times New Roman"/>
              </a:rPr>
              <a:t>16</a:t>
            </a:r>
            <a:endParaRPr sz="3000" b="1" i="0" u="none" strike="noStrike" cap="none">
              <a:solidFill>
                <a:srgbClr val="282F39"/>
              </a:solidFill>
              <a:latin typeface="Times New Roman"/>
              <a:ea typeface="Times New Roman"/>
              <a:cs typeface="Times New Roman"/>
              <a:sym typeface="Times New Roman"/>
            </a:endParaRPr>
          </a:p>
        </p:txBody>
      </p:sp>
      <p:sp>
        <p:nvSpPr>
          <p:cNvPr id="546" name="Google Shape;546;p61"/>
          <p:cNvSpPr txBox="1"/>
          <p:nvPr/>
        </p:nvSpPr>
        <p:spPr>
          <a:xfrm>
            <a:off x="677820" y="678354"/>
            <a:ext cx="11226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 sz="3000" b="1" i="0" u="none" strike="noStrike" cap="none">
                <a:solidFill>
                  <a:srgbClr val="282F39"/>
                </a:solidFill>
                <a:latin typeface="Times New Roman"/>
                <a:ea typeface="Times New Roman"/>
                <a:cs typeface="Times New Roman"/>
                <a:sym typeface="Times New Roman"/>
              </a:rPr>
              <a:t>201</a:t>
            </a:r>
            <a:r>
              <a:rPr lang="es" sz="3000" b="1">
                <a:solidFill>
                  <a:srgbClr val="282F39"/>
                </a:solidFill>
                <a:latin typeface="Times New Roman"/>
                <a:ea typeface="Times New Roman"/>
                <a:cs typeface="Times New Roman"/>
                <a:sym typeface="Times New Roman"/>
              </a:rPr>
              <a:t>1</a:t>
            </a:r>
            <a:endParaRPr sz="3000" b="1" i="0" u="none" strike="noStrike" cap="none">
              <a:solidFill>
                <a:srgbClr val="282F39"/>
              </a:solidFill>
              <a:latin typeface="Times New Roman"/>
              <a:ea typeface="Times New Roman"/>
              <a:cs typeface="Times New Roman"/>
              <a:sym typeface="Times New Roman"/>
            </a:endParaRPr>
          </a:p>
        </p:txBody>
      </p:sp>
      <p:cxnSp>
        <p:nvCxnSpPr>
          <p:cNvPr id="547" name="Google Shape;547;p61"/>
          <p:cNvCxnSpPr>
            <a:stCxn id="541" idx="2"/>
            <a:endCxn id="535" idx="0"/>
          </p:cNvCxnSpPr>
          <p:nvPr/>
        </p:nvCxnSpPr>
        <p:spPr>
          <a:xfrm>
            <a:off x="1194759" y="1495170"/>
            <a:ext cx="11100" cy="480000"/>
          </a:xfrm>
          <a:prstGeom prst="straightConnector1">
            <a:avLst/>
          </a:prstGeom>
          <a:noFill/>
          <a:ln w="38100" cap="flat" cmpd="sng">
            <a:solidFill>
              <a:srgbClr val="42AFB6"/>
            </a:solidFill>
            <a:prstDash val="solid"/>
            <a:miter lim="800000"/>
            <a:headEnd type="none" w="sm" len="sm"/>
            <a:tailEnd type="none" w="sm" len="sm"/>
          </a:ln>
        </p:spPr>
      </p:cxnSp>
      <p:cxnSp>
        <p:nvCxnSpPr>
          <p:cNvPr id="548" name="Google Shape;548;p61"/>
          <p:cNvCxnSpPr>
            <a:stCxn id="542" idx="2"/>
            <a:endCxn id="534" idx="0"/>
          </p:cNvCxnSpPr>
          <p:nvPr/>
        </p:nvCxnSpPr>
        <p:spPr>
          <a:xfrm>
            <a:off x="4404751" y="1571370"/>
            <a:ext cx="2700" cy="480000"/>
          </a:xfrm>
          <a:prstGeom prst="straightConnector1">
            <a:avLst/>
          </a:prstGeom>
          <a:noFill/>
          <a:ln w="38100" cap="flat" cmpd="sng">
            <a:solidFill>
              <a:srgbClr val="CB1B4A"/>
            </a:solidFill>
            <a:prstDash val="solid"/>
            <a:miter lim="800000"/>
            <a:headEnd type="none" w="sm" len="sm"/>
            <a:tailEnd type="none" w="sm" len="sm"/>
          </a:ln>
        </p:spPr>
      </p:cxnSp>
      <p:cxnSp>
        <p:nvCxnSpPr>
          <p:cNvPr id="549" name="Google Shape;549;p61"/>
          <p:cNvCxnSpPr>
            <a:stCxn id="543" idx="2"/>
            <a:endCxn id="533" idx="0"/>
          </p:cNvCxnSpPr>
          <p:nvPr/>
        </p:nvCxnSpPr>
        <p:spPr>
          <a:xfrm>
            <a:off x="7496140" y="1571370"/>
            <a:ext cx="9000" cy="480000"/>
          </a:xfrm>
          <a:prstGeom prst="straightConnector1">
            <a:avLst/>
          </a:prstGeom>
          <a:noFill/>
          <a:ln w="38100" cap="flat" cmpd="sng">
            <a:solidFill>
              <a:srgbClr val="FCB414"/>
            </a:solidFill>
            <a:prstDash val="solid"/>
            <a:miter lim="800000"/>
            <a:headEnd type="none" w="sm" len="sm"/>
            <a:tailEnd type="none" w="sm" len="sm"/>
          </a:ln>
        </p:spPr>
      </p:cxnSp>
      <p:grpSp>
        <p:nvGrpSpPr>
          <p:cNvPr id="550" name="Google Shape;550;p61"/>
          <p:cNvGrpSpPr/>
          <p:nvPr/>
        </p:nvGrpSpPr>
        <p:grpSpPr>
          <a:xfrm>
            <a:off x="876805" y="2195471"/>
            <a:ext cx="658453" cy="658294"/>
            <a:chOff x="2700338" y="8651875"/>
            <a:chExt cx="6545262" cy="6543675"/>
          </a:xfrm>
        </p:grpSpPr>
        <p:sp>
          <p:nvSpPr>
            <p:cNvPr id="551" name="Google Shape;551;p61"/>
            <p:cNvSpPr/>
            <p:nvPr/>
          </p:nvSpPr>
          <p:spPr>
            <a:xfrm>
              <a:off x="2700338" y="10820400"/>
              <a:ext cx="4376737" cy="4375150"/>
            </a:xfrm>
            <a:custGeom>
              <a:avLst/>
              <a:gdLst/>
              <a:ahLst/>
              <a:cxnLst/>
              <a:rect l="l" t="t" r="r" b="b"/>
              <a:pathLst>
                <a:path w="1376" h="1376" extrusionOk="0">
                  <a:moveTo>
                    <a:pt x="509" y="1366"/>
                  </a:moveTo>
                  <a:cubicBezTo>
                    <a:pt x="498" y="1366"/>
                    <a:pt x="487" y="1364"/>
                    <a:pt x="477" y="1360"/>
                  </a:cubicBezTo>
                  <a:cubicBezTo>
                    <a:pt x="363" y="1312"/>
                    <a:pt x="363" y="1312"/>
                    <a:pt x="363" y="1312"/>
                  </a:cubicBezTo>
                  <a:cubicBezTo>
                    <a:pt x="324" y="1296"/>
                    <a:pt x="302" y="1253"/>
                    <a:pt x="312" y="1212"/>
                  </a:cubicBezTo>
                  <a:cubicBezTo>
                    <a:pt x="319" y="1188"/>
                    <a:pt x="325" y="1163"/>
                    <a:pt x="332" y="1139"/>
                  </a:cubicBezTo>
                  <a:cubicBezTo>
                    <a:pt x="297" y="1111"/>
                    <a:pt x="265" y="1079"/>
                    <a:pt x="237" y="1044"/>
                  </a:cubicBezTo>
                  <a:cubicBezTo>
                    <a:pt x="213" y="1051"/>
                    <a:pt x="188" y="1057"/>
                    <a:pt x="164" y="1064"/>
                  </a:cubicBezTo>
                  <a:cubicBezTo>
                    <a:pt x="123" y="1074"/>
                    <a:pt x="80" y="1052"/>
                    <a:pt x="64" y="1013"/>
                  </a:cubicBezTo>
                  <a:cubicBezTo>
                    <a:pt x="16" y="899"/>
                    <a:pt x="16" y="899"/>
                    <a:pt x="16" y="899"/>
                  </a:cubicBezTo>
                  <a:cubicBezTo>
                    <a:pt x="0" y="860"/>
                    <a:pt x="15" y="815"/>
                    <a:pt x="51" y="793"/>
                  </a:cubicBezTo>
                  <a:cubicBezTo>
                    <a:pt x="73" y="780"/>
                    <a:pt x="95" y="767"/>
                    <a:pt x="117" y="754"/>
                  </a:cubicBezTo>
                  <a:cubicBezTo>
                    <a:pt x="112" y="710"/>
                    <a:pt x="112" y="665"/>
                    <a:pt x="117" y="621"/>
                  </a:cubicBezTo>
                  <a:cubicBezTo>
                    <a:pt x="95" y="608"/>
                    <a:pt x="73" y="595"/>
                    <a:pt x="51" y="582"/>
                  </a:cubicBezTo>
                  <a:cubicBezTo>
                    <a:pt x="15" y="561"/>
                    <a:pt x="0" y="515"/>
                    <a:pt x="16" y="476"/>
                  </a:cubicBezTo>
                  <a:cubicBezTo>
                    <a:pt x="64" y="362"/>
                    <a:pt x="64" y="362"/>
                    <a:pt x="64" y="362"/>
                  </a:cubicBezTo>
                  <a:cubicBezTo>
                    <a:pt x="80" y="323"/>
                    <a:pt x="123" y="301"/>
                    <a:pt x="164" y="312"/>
                  </a:cubicBezTo>
                  <a:cubicBezTo>
                    <a:pt x="188" y="318"/>
                    <a:pt x="213" y="324"/>
                    <a:pt x="237" y="331"/>
                  </a:cubicBezTo>
                  <a:cubicBezTo>
                    <a:pt x="265" y="296"/>
                    <a:pt x="297" y="264"/>
                    <a:pt x="332" y="237"/>
                  </a:cubicBezTo>
                  <a:cubicBezTo>
                    <a:pt x="325" y="212"/>
                    <a:pt x="319" y="187"/>
                    <a:pt x="312" y="163"/>
                  </a:cubicBezTo>
                  <a:cubicBezTo>
                    <a:pt x="302" y="122"/>
                    <a:pt x="324" y="79"/>
                    <a:pt x="363" y="63"/>
                  </a:cubicBezTo>
                  <a:cubicBezTo>
                    <a:pt x="477" y="16"/>
                    <a:pt x="477" y="16"/>
                    <a:pt x="477" y="16"/>
                  </a:cubicBezTo>
                  <a:cubicBezTo>
                    <a:pt x="516" y="0"/>
                    <a:pt x="561" y="15"/>
                    <a:pt x="583" y="51"/>
                  </a:cubicBezTo>
                  <a:cubicBezTo>
                    <a:pt x="596" y="72"/>
                    <a:pt x="609" y="94"/>
                    <a:pt x="622" y="116"/>
                  </a:cubicBezTo>
                  <a:cubicBezTo>
                    <a:pt x="666" y="111"/>
                    <a:pt x="711" y="111"/>
                    <a:pt x="755" y="116"/>
                  </a:cubicBezTo>
                  <a:cubicBezTo>
                    <a:pt x="768" y="94"/>
                    <a:pt x="781" y="72"/>
                    <a:pt x="794" y="51"/>
                  </a:cubicBezTo>
                  <a:cubicBezTo>
                    <a:pt x="815" y="15"/>
                    <a:pt x="861" y="0"/>
                    <a:pt x="900" y="16"/>
                  </a:cubicBezTo>
                  <a:cubicBezTo>
                    <a:pt x="1014" y="63"/>
                    <a:pt x="1014" y="63"/>
                    <a:pt x="1014" y="63"/>
                  </a:cubicBezTo>
                  <a:cubicBezTo>
                    <a:pt x="1053" y="79"/>
                    <a:pt x="1075" y="122"/>
                    <a:pt x="1064" y="163"/>
                  </a:cubicBezTo>
                  <a:cubicBezTo>
                    <a:pt x="1058" y="187"/>
                    <a:pt x="1052" y="212"/>
                    <a:pt x="1045" y="237"/>
                  </a:cubicBezTo>
                  <a:cubicBezTo>
                    <a:pt x="1080" y="264"/>
                    <a:pt x="1112" y="296"/>
                    <a:pt x="1139" y="331"/>
                  </a:cubicBezTo>
                  <a:cubicBezTo>
                    <a:pt x="1164" y="324"/>
                    <a:pt x="1189" y="318"/>
                    <a:pt x="1213" y="312"/>
                  </a:cubicBezTo>
                  <a:cubicBezTo>
                    <a:pt x="1254" y="301"/>
                    <a:pt x="1297" y="323"/>
                    <a:pt x="1313" y="362"/>
                  </a:cubicBezTo>
                  <a:cubicBezTo>
                    <a:pt x="1360" y="476"/>
                    <a:pt x="1360" y="476"/>
                    <a:pt x="1360" y="476"/>
                  </a:cubicBezTo>
                  <a:cubicBezTo>
                    <a:pt x="1360" y="476"/>
                    <a:pt x="1360" y="476"/>
                    <a:pt x="1360" y="476"/>
                  </a:cubicBezTo>
                  <a:cubicBezTo>
                    <a:pt x="1376" y="515"/>
                    <a:pt x="1361" y="561"/>
                    <a:pt x="1325" y="582"/>
                  </a:cubicBezTo>
                  <a:cubicBezTo>
                    <a:pt x="1304" y="595"/>
                    <a:pt x="1282" y="608"/>
                    <a:pt x="1260" y="621"/>
                  </a:cubicBezTo>
                  <a:cubicBezTo>
                    <a:pt x="1265" y="665"/>
                    <a:pt x="1265" y="710"/>
                    <a:pt x="1260" y="754"/>
                  </a:cubicBezTo>
                  <a:cubicBezTo>
                    <a:pt x="1282" y="767"/>
                    <a:pt x="1304" y="780"/>
                    <a:pt x="1325" y="793"/>
                  </a:cubicBezTo>
                  <a:cubicBezTo>
                    <a:pt x="1361" y="815"/>
                    <a:pt x="1376" y="860"/>
                    <a:pt x="1360" y="899"/>
                  </a:cubicBezTo>
                  <a:cubicBezTo>
                    <a:pt x="1313" y="1013"/>
                    <a:pt x="1313" y="1013"/>
                    <a:pt x="1313" y="1013"/>
                  </a:cubicBezTo>
                  <a:cubicBezTo>
                    <a:pt x="1297" y="1052"/>
                    <a:pt x="1254" y="1074"/>
                    <a:pt x="1213" y="1064"/>
                  </a:cubicBezTo>
                  <a:cubicBezTo>
                    <a:pt x="1189" y="1057"/>
                    <a:pt x="1164" y="1051"/>
                    <a:pt x="1139" y="1044"/>
                  </a:cubicBezTo>
                  <a:cubicBezTo>
                    <a:pt x="1112" y="1079"/>
                    <a:pt x="1080" y="1111"/>
                    <a:pt x="1045" y="1139"/>
                  </a:cubicBezTo>
                  <a:cubicBezTo>
                    <a:pt x="1052" y="1164"/>
                    <a:pt x="1058" y="1188"/>
                    <a:pt x="1064" y="1212"/>
                  </a:cubicBezTo>
                  <a:cubicBezTo>
                    <a:pt x="1075" y="1253"/>
                    <a:pt x="1053" y="1296"/>
                    <a:pt x="1014" y="1312"/>
                  </a:cubicBezTo>
                  <a:cubicBezTo>
                    <a:pt x="900" y="1360"/>
                    <a:pt x="900" y="1360"/>
                    <a:pt x="900" y="1360"/>
                  </a:cubicBezTo>
                  <a:cubicBezTo>
                    <a:pt x="861" y="1376"/>
                    <a:pt x="815" y="1361"/>
                    <a:pt x="794" y="1325"/>
                  </a:cubicBezTo>
                  <a:cubicBezTo>
                    <a:pt x="781" y="1303"/>
                    <a:pt x="768" y="1281"/>
                    <a:pt x="755" y="1259"/>
                  </a:cubicBezTo>
                  <a:cubicBezTo>
                    <a:pt x="711" y="1264"/>
                    <a:pt x="666" y="1264"/>
                    <a:pt x="622" y="1259"/>
                  </a:cubicBezTo>
                  <a:cubicBezTo>
                    <a:pt x="609" y="1281"/>
                    <a:pt x="596" y="1303"/>
                    <a:pt x="583" y="1325"/>
                  </a:cubicBezTo>
                  <a:cubicBezTo>
                    <a:pt x="567" y="1351"/>
                    <a:pt x="539" y="1366"/>
                    <a:pt x="509" y="1366"/>
                  </a:cubicBezTo>
                  <a:close/>
                  <a:moveTo>
                    <a:pt x="403" y="1230"/>
                  </a:moveTo>
                  <a:cubicBezTo>
                    <a:pt x="507" y="1273"/>
                    <a:pt x="507" y="1273"/>
                    <a:pt x="507" y="1273"/>
                  </a:cubicBezTo>
                  <a:cubicBezTo>
                    <a:pt x="519" y="1252"/>
                    <a:pt x="532" y="1231"/>
                    <a:pt x="544" y="1210"/>
                  </a:cubicBezTo>
                  <a:cubicBezTo>
                    <a:pt x="562" y="1180"/>
                    <a:pt x="595" y="1163"/>
                    <a:pt x="629" y="1167"/>
                  </a:cubicBezTo>
                  <a:cubicBezTo>
                    <a:pt x="669" y="1172"/>
                    <a:pt x="708" y="1172"/>
                    <a:pt x="748" y="1167"/>
                  </a:cubicBezTo>
                  <a:cubicBezTo>
                    <a:pt x="782" y="1163"/>
                    <a:pt x="815" y="1180"/>
                    <a:pt x="833" y="1210"/>
                  </a:cubicBezTo>
                  <a:cubicBezTo>
                    <a:pt x="845" y="1231"/>
                    <a:pt x="857" y="1252"/>
                    <a:pt x="870" y="1273"/>
                  </a:cubicBezTo>
                  <a:cubicBezTo>
                    <a:pt x="974" y="1230"/>
                    <a:pt x="974" y="1230"/>
                    <a:pt x="974" y="1230"/>
                  </a:cubicBezTo>
                  <a:cubicBezTo>
                    <a:pt x="968" y="1206"/>
                    <a:pt x="962" y="1183"/>
                    <a:pt x="956" y="1159"/>
                  </a:cubicBezTo>
                  <a:cubicBezTo>
                    <a:pt x="947" y="1125"/>
                    <a:pt x="958" y="1090"/>
                    <a:pt x="986" y="1069"/>
                  </a:cubicBezTo>
                  <a:cubicBezTo>
                    <a:pt x="1017" y="1044"/>
                    <a:pt x="1045" y="1016"/>
                    <a:pt x="1070" y="985"/>
                  </a:cubicBezTo>
                  <a:cubicBezTo>
                    <a:pt x="1091" y="958"/>
                    <a:pt x="1126" y="946"/>
                    <a:pt x="1160" y="955"/>
                  </a:cubicBezTo>
                  <a:cubicBezTo>
                    <a:pt x="1183" y="961"/>
                    <a:pt x="1207" y="967"/>
                    <a:pt x="1230" y="973"/>
                  </a:cubicBezTo>
                  <a:cubicBezTo>
                    <a:pt x="1274" y="869"/>
                    <a:pt x="1274" y="869"/>
                    <a:pt x="1274" y="869"/>
                  </a:cubicBezTo>
                  <a:cubicBezTo>
                    <a:pt x="1253" y="856"/>
                    <a:pt x="1232" y="844"/>
                    <a:pt x="1211" y="832"/>
                  </a:cubicBezTo>
                  <a:cubicBezTo>
                    <a:pt x="1181" y="814"/>
                    <a:pt x="1164" y="781"/>
                    <a:pt x="1168" y="747"/>
                  </a:cubicBezTo>
                  <a:cubicBezTo>
                    <a:pt x="1173" y="707"/>
                    <a:pt x="1173" y="668"/>
                    <a:pt x="1168" y="628"/>
                  </a:cubicBezTo>
                  <a:cubicBezTo>
                    <a:pt x="1164" y="594"/>
                    <a:pt x="1181" y="561"/>
                    <a:pt x="1211" y="543"/>
                  </a:cubicBezTo>
                  <a:cubicBezTo>
                    <a:pt x="1232" y="531"/>
                    <a:pt x="1253" y="519"/>
                    <a:pt x="1274" y="506"/>
                  </a:cubicBezTo>
                  <a:cubicBezTo>
                    <a:pt x="1230" y="402"/>
                    <a:pt x="1230" y="402"/>
                    <a:pt x="1230" y="402"/>
                  </a:cubicBezTo>
                  <a:cubicBezTo>
                    <a:pt x="1207" y="408"/>
                    <a:pt x="1183" y="414"/>
                    <a:pt x="1160" y="420"/>
                  </a:cubicBezTo>
                  <a:cubicBezTo>
                    <a:pt x="1126" y="429"/>
                    <a:pt x="1091" y="418"/>
                    <a:pt x="1070" y="390"/>
                  </a:cubicBezTo>
                  <a:cubicBezTo>
                    <a:pt x="1045" y="359"/>
                    <a:pt x="1017" y="331"/>
                    <a:pt x="986" y="306"/>
                  </a:cubicBezTo>
                  <a:cubicBezTo>
                    <a:pt x="958" y="285"/>
                    <a:pt x="947" y="250"/>
                    <a:pt x="956" y="216"/>
                  </a:cubicBezTo>
                  <a:cubicBezTo>
                    <a:pt x="962" y="193"/>
                    <a:pt x="968" y="169"/>
                    <a:pt x="974" y="146"/>
                  </a:cubicBezTo>
                  <a:cubicBezTo>
                    <a:pt x="870" y="102"/>
                    <a:pt x="870" y="102"/>
                    <a:pt x="870" y="102"/>
                  </a:cubicBezTo>
                  <a:cubicBezTo>
                    <a:pt x="857" y="123"/>
                    <a:pt x="845" y="144"/>
                    <a:pt x="833" y="165"/>
                  </a:cubicBezTo>
                  <a:cubicBezTo>
                    <a:pt x="815" y="195"/>
                    <a:pt x="782" y="212"/>
                    <a:pt x="748" y="208"/>
                  </a:cubicBezTo>
                  <a:cubicBezTo>
                    <a:pt x="708" y="203"/>
                    <a:pt x="668" y="203"/>
                    <a:pt x="629" y="208"/>
                  </a:cubicBezTo>
                  <a:cubicBezTo>
                    <a:pt x="595" y="212"/>
                    <a:pt x="561" y="195"/>
                    <a:pt x="544" y="165"/>
                  </a:cubicBezTo>
                  <a:cubicBezTo>
                    <a:pt x="532" y="144"/>
                    <a:pt x="519" y="123"/>
                    <a:pt x="507" y="102"/>
                  </a:cubicBezTo>
                  <a:cubicBezTo>
                    <a:pt x="403" y="146"/>
                    <a:pt x="403" y="146"/>
                    <a:pt x="403" y="146"/>
                  </a:cubicBezTo>
                  <a:cubicBezTo>
                    <a:pt x="409" y="169"/>
                    <a:pt x="415" y="193"/>
                    <a:pt x="421" y="216"/>
                  </a:cubicBezTo>
                  <a:cubicBezTo>
                    <a:pt x="430" y="250"/>
                    <a:pt x="418" y="285"/>
                    <a:pt x="391" y="306"/>
                  </a:cubicBezTo>
                  <a:cubicBezTo>
                    <a:pt x="360" y="331"/>
                    <a:pt x="332" y="359"/>
                    <a:pt x="307" y="390"/>
                  </a:cubicBezTo>
                  <a:cubicBezTo>
                    <a:pt x="286" y="418"/>
                    <a:pt x="251" y="429"/>
                    <a:pt x="217" y="420"/>
                  </a:cubicBezTo>
                  <a:cubicBezTo>
                    <a:pt x="193" y="414"/>
                    <a:pt x="170" y="408"/>
                    <a:pt x="146" y="402"/>
                  </a:cubicBezTo>
                  <a:cubicBezTo>
                    <a:pt x="103" y="506"/>
                    <a:pt x="103" y="506"/>
                    <a:pt x="103" y="506"/>
                  </a:cubicBezTo>
                  <a:cubicBezTo>
                    <a:pt x="124" y="519"/>
                    <a:pt x="145" y="531"/>
                    <a:pt x="166" y="543"/>
                  </a:cubicBezTo>
                  <a:cubicBezTo>
                    <a:pt x="196" y="561"/>
                    <a:pt x="213" y="594"/>
                    <a:pt x="209" y="628"/>
                  </a:cubicBezTo>
                  <a:cubicBezTo>
                    <a:pt x="204" y="668"/>
                    <a:pt x="204" y="708"/>
                    <a:pt x="209" y="747"/>
                  </a:cubicBezTo>
                  <a:cubicBezTo>
                    <a:pt x="213" y="781"/>
                    <a:pt x="196" y="815"/>
                    <a:pt x="166" y="832"/>
                  </a:cubicBezTo>
                  <a:cubicBezTo>
                    <a:pt x="145" y="844"/>
                    <a:pt x="124" y="856"/>
                    <a:pt x="103" y="869"/>
                  </a:cubicBezTo>
                  <a:cubicBezTo>
                    <a:pt x="146" y="973"/>
                    <a:pt x="146" y="973"/>
                    <a:pt x="146" y="973"/>
                  </a:cubicBezTo>
                  <a:cubicBezTo>
                    <a:pt x="170" y="968"/>
                    <a:pt x="193" y="961"/>
                    <a:pt x="217" y="955"/>
                  </a:cubicBezTo>
                  <a:cubicBezTo>
                    <a:pt x="251" y="946"/>
                    <a:pt x="286" y="958"/>
                    <a:pt x="307" y="985"/>
                  </a:cubicBezTo>
                  <a:cubicBezTo>
                    <a:pt x="332" y="1016"/>
                    <a:pt x="360" y="1044"/>
                    <a:pt x="391" y="1069"/>
                  </a:cubicBezTo>
                  <a:cubicBezTo>
                    <a:pt x="418" y="1090"/>
                    <a:pt x="430" y="1125"/>
                    <a:pt x="421" y="1159"/>
                  </a:cubicBezTo>
                  <a:cubicBezTo>
                    <a:pt x="415" y="1183"/>
                    <a:pt x="409" y="1206"/>
                    <a:pt x="403" y="1230"/>
                  </a:cubicBezTo>
                  <a:close/>
                </a:path>
              </a:pathLst>
            </a:custGeom>
            <a:solidFill>
              <a:srgbClr val="282F3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282F39"/>
                </a:solidFill>
                <a:latin typeface="Calibri"/>
                <a:ea typeface="Calibri"/>
                <a:cs typeface="Calibri"/>
                <a:sym typeface="Calibri"/>
              </a:endParaRPr>
            </a:p>
          </p:txBody>
        </p:sp>
        <p:sp>
          <p:nvSpPr>
            <p:cNvPr id="552" name="Google Shape;552;p61"/>
            <p:cNvSpPr/>
            <p:nvPr/>
          </p:nvSpPr>
          <p:spPr>
            <a:xfrm>
              <a:off x="3762375" y="11879263"/>
              <a:ext cx="2255837" cy="2120900"/>
            </a:xfrm>
            <a:custGeom>
              <a:avLst/>
              <a:gdLst/>
              <a:ahLst/>
              <a:cxnLst/>
              <a:rect l="l" t="t" r="r" b="b"/>
              <a:pathLst>
                <a:path w="709" h="667" extrusionOk="0">
                  <a:moveTo>
                    <a:pt x="354" y="667"/>
                  </a:moveTo>
                  <a:cubicBezTo>
                    <a:pt x="314" y="667"/>
                    <a:pt x="273" y="659"/>
                    <a:pt x="235" y="643"/>
                  </a:cubicBezTo>
                  <a:cubicBezTo>
                    <a:pt x="158" y="611"/>
                    <a:pt x="98" y="551"/>
                    <a:pt x="66" y="474"/>
                  </a:cubicBezTo>
                  <a:cubicBezTo>
                    <a:pt x="0" y="315"/>
                    <a:pt x="76" y="132"/>
                    <a:pt x="235" y="66"/>
                  </a:cubicBezTo>
                  <a:cubicBezTo>
                    <a:pt x="394" y="0"/>
                    <a:pt x="577" y="76"/>
                    <a:pt x="643" y="235"/>
                  </a:cubicBezTo>
                  <a:cubicBezTo>
                    <a:pt x="643" y="235"/>
                    <a:pt x="643" y="235"/>
                    <a:pt x="643" y="235"/>
                  </a:cubicBezTo>
                  <a:cubicBezTo>
                    <a:pt x="709" y="394"/>
                    <a:pt x="633" y="577"/>
                    <a:pt x="474" y="643"/>
                  </a:cubicBezTo>
                  <a:cubicBezTo>
                    <a:pt x="435" y="659"/>
                    <a:pt x="395" y="667"/>
                    <a:pt x="354" y="667"/>
                  </a:cubicBezTo>
                  <a:close/>
                  <a:moveTo>
                    <a:pt x="354" y="134"/>
                  </a:moveTo>
                  <a:cubicBezTo>
                    <a:pt x="326" y="134"/>
                    <a:pt x="297" y="139"/>
                    <a:pt x="270" y="151"/>
                  </a:cubicBezTo>
                  <a:cubicBezTo>
                    <a:pt x="157" y="197"/>
                    <a:pt x="104" y="327"/>
                    <a:pt x="150" y="439"/>
                  </a:cubicBezTo>
                  <a:cubicBezTo>
                    <a:pt x="173" y="494"/>
                    <a:pt x="215" y="536"/>
                    <a:pt x="270" y="559"/>
                  </a:cubicBezTo>
                  <a:cubicBezTo>
                    <a:pt x="324" y="581"/>
                    <a:pt x="384" y="581"/>
                    <a:pt x="439" y="559"/>
                  </a:cubicBezTo>
                  <a:cubicBezTo>
                    <a:pt x="551" y="512"/>
                    <a:pt x="605" y="383"/>
                    <a:pt x="558" y="270"/>
                  </a:cubicBezTo>
                  <a:cubicBezTo>
                    <a:pt x="523" y="185"/>
                    <a:pt x="441" y="134"/>
                    <a:pt x="354" y="134"/>
                  </a:cubicBezTo>
                  <a:close/>
                </a:path>
              </a:pathLst>
            </a:custGeom>
            <a:solidFill>
              <a:srgbClr val="282F3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282F39"/>
                </a:solidFill>
                <a:latin typeface="Calibri"/>
                <a:ea typeface="Calibri"/>
                <a:cs typeface="Calibri"/>
                <a:sym typeface="Calibri"/>
              </a:endParaRPr>
            </a:p>
          </p:txBody>
        </p:sp>
        <p:sp>
          <p:nvSpPr>
            <p:cNvPr id="553" name="Google Shape;553;p61"/>
            <p:cNvSpPr/>
            <p:nvPr/>
          </p:nvSpPr>
          <p:spPr>
            <a:xfrm>
              <a:off x="5934075" y="8651875"/>
              <a:ext cx="3311525" cy="3309938"/>
            </a:xfrm>
            <a:custGeom>
              <a:avLst/>
              <a:gdLst/>
              <a:ahLst/>
              <a:cxnLst/>
              <a:rect l="l" t="t" r="r" b="b"/>
              <a:pathLst>
                <a:path w="1041" h="1041" extrusionOk="0">
                  <a:moveTo>
                    <a:pt x="565" y="1041"/>
                  </a:moveTo>
                  <a:cubicBezTo>
                    <a:pt x="476" y="1041"/>
                    <a:pt x="476" y="1041"/>
                    <a:pt x="476" y="1041"/>
                  </a:cubicBezTo>
                  <a:cubicBezTo>
                    <a:pt x="440" y="1041"/>
                    <a:pt x="409" y="1014"/>
                    <a:pt x="404" y="979"/>
                  </a:cubicBezTo>
                  <a:cubicBezTo>
                    <a:pt x="402" y="963"/>
                    <a:pt x="399" y="947"/>
                    <a:pt x="397" y="930"/>
                  </a:cubicBezTo>
                  <a:cubicBezTo>
                    <a:pt x="370" y="922"/>
                    <a:pt x="343" y="911"/>
                    <a:pt x="318" y="898"/>
                  </a:cubicBezTo>
                  <a:cubicBezTo>
                    <a:pt x="305" y="907"/>
                    <a:pt x="292" y="917"/>
                    <a:pt x="279" y="927"/>
                  </a:cubicBezTo>
                  <a:cubicBezTo>
                    <a:pt x="250" y="948"/>
                    <a:pt x="210" y="945"/>
                    <a:pt x="184" y="920"/>
                  </a:cubicBezTo>
                  <a:cubicBezTo>
                    <a:pt x="121" y="857"/>
                    <a:pt x="121" y="857"/>
                    <a:pt x="121" y="857"/>
                  </a:cubicBezTo>
                  <a:cubicBezTo>
                    <a:pt x="96" y="831"/>
                    <a:pt x="93" y="791"/>
                    <a:pt x="114" y="762"/>
                  </a:cubicBezTo>
                  <a:cubicBezTo>
                    <a:pt x="124" y="749"/>
                    <a:pt x="133" y="736"/>
                    <a:pt x="143" y="723"/>
                  </a:cubicBezTo>
                  <a:cubicBezTo>
                    <a:pt x="130" y="698"/>
                    <a:pt x="119" y="671"/>
                    <a:pt x="111" y="644"/>
                  </a:cubicBezTo>
                  <a:cubicBezTo>
                    <a:pt x="94" y="642"/>
                    <a:pt x="78" y="639"/>
                    <a:pt x="62" y="637"/>
                  </a:cubicBezTo>
                  <a:cubicBezTo>
                    <a:pt x="27" y="632"/>
                    <a:pt x="0" y="601"/>
                    <a:pt x="0" y="565"/>
                  </a:cubicBezTo>
                  <a:cubicBezTo>
                    <a:pt x="0" y="476"/>
                    <a:pt x="0" y="476"/>
                    <a:pt x="0" y="476"/>
                  </a:cubicBezTo>
                  <a:cubicBezTo>
                    <a:pt x="0" y="440"/>
                    <a:pt x="27" y="409"/>
                    <a:pt x="62" y="404"/>
                  </a:cubicBezTo>
                  <a:cubicBezTo>
                    <a:pt x="78" y="401"/>
                    <a:pt x="94" y="399"/>
                    <a:pt x="111" y="397"/>
                  </a:cubicBezTo>
                  <a:cubicBezTo>
                    <a:pt x="119" y="369"/>
                    <a:pt x="130" y="343"/>
                    <a:pt x="143" y="318"/>
                  </a:cubicBezTo>
                  <a:cubicBezTo>
                    <a:pt x="133" y="305"/>
                    <a:pt x="124" y="291"/>
                    <a:pt x="114" y="279"/>
                  </a:cubicBezTo>
                  <a:cubicBezTo>
                    <a:pt x="93" y="250"/>
                    <a:pt x="96" y="209"/>
                    <a:pt x="121" y="184"/>
                  </a:cubicBezTo>
                  <a:cubicBezTo>
                    <a:pt x="184" y="121"/>
                    <a:pt x="184" y="121"/>
                    <a:pt x="184" y="121"/>
                  </a:cubicBezTo>
                  <a:cubicBezTo>
                    <a:pt x="210" y="96"/>
                    <a:pt x="250" y="92"/>
                    <a:pt x="279" y="114"/>
                  </a:cubicBezTo>
                  <a:cubicBezTo>
                    <a:pt x="292" y="123"/>
                    <a:pt x="305" y="133"/>
                    <a:pt x="318" y="143"/>
                  </a:cubicBezTo>
                  <a:cubicBezTo>
                    <a:pt x="343" y="129"/>
                    <a:pt x="370" y="118"/>
                    <a:pt x="397" y="110"/>
                  </a:cubicBezTo>
                  <a:cubicBezTo>
                    <a:pt x="399" y="94"/>
                    <a:pt x="402" y="78"/>
                    <a:pt x="404" y="62"/>
                  </a:cubicBezTo>
                  <a:cubicBezTo>
                    <a:pt x="409" y="27"/>
                    <a:pt x="440" y="0"/>
                    <a:pt x="476" y="0"/>
                  </a:cubicBezTo>
                  <a:cubicBezTo>
                    <a:pt x="565" y="0"/>
                    <a:pt x="565" y="0"/>
                    <a:pt x="565" y="0"/>
                  </a:cubicBezTo>
                  <a:cubicBezTo>
                    <a:pt x="601" y="0"/>
                    <a:pt x="632" y="27"/>
                    <a:pt x="637" y="62"/>
                  </a:cubicBezTo>
                  <a:cubicBezTo>
                    <a:pt x="640" y="78"/>
                    <a:pt x="642" y="94"/>
                    <a:pt x="644" y="110"/>
                  </a:cubicBezTo>
                  <a:cubicBezTo>
                    <a:pt x="672" y="118"/>
                    <a:pt x="698" y="129"/>
                    <a:pt x="723" y="143"/>
                  </a:cubicBezTo>
                  <a:cubicBezTo>
                    <a:pt x="736" y="133"/>
                    <a:pt x="750" y="123"/>
                    <a:pt x="762" y="114"/>
                  </a:cubicBezTo>
                  <a:cubicBezTo>
                    <a:pt x="791" y="92"/>
                    <a:pt x="832" y="96"/>
                    <a:pt x="857" y="121"/>
                  </a:cubicBezTo>
                  <a:cubicBezTo>
                    <a:pt x="920" y="184"/>
                    <a:pt x="920" y="184"/>
                    <a:pt x="920" y="184"/>
                  </a:cubicBezTo>
                  <a:cubicBezTo>
                    <a:pt x="945" y="209"/>
                    <a:pt x="949" y="250"/>
                    <a:pt x="927" y="278"/>
                  </a:cubicBezTo>
                  <a:cubicBezTo>
                    <a:pt x="918" y="291"/>
                    <a:pt x="908" y="305"/>
                    <a:pt x="898" y="318"/>
                  </a:cubicBezTo>
                  <a:cubicBezTo>
                    <a:pt x="912" y="343"/>
                    <a:pt x="923" y="369"/>
                    <a:pt x="931" y="397"/>
                  </a:cubicBezTo>
                  <a:cubicBezTo>
                    <a:pt x="947" y="399"/>
                    <a:pt x="963" y="401"/>
                    <a:pt x="979" y="404"/>
                  </a:cubicBezTo>
                  <a:cubicBezTo>
                    <a:pt x="1014" y="409"/>
                    <a:pt x="1041" y="440"/>
                    <a:pt x="1041" y="476"/>
                  </a:cubicBezTo>
                  <a:cubicBezTo>
                    <a:pt x="1041" y="565"/>
                    <a:pt x="1041" y="565"/>
                    <a:pt x="1041" y="565"/>
                  </a:cubicBezTo>
                  <a:cubicBezTo>
                    <a:pt x="1041" y="601"/>
                    <a:pt x="1014" y="632"/>
                    <a:pt x="979" y="637"/>
                  </a:cubicBezTo>
                  <a:cubicBezTo>
                    <a:pt x="963" y="639"/>
                    <a:pt x="947" y="642"/>
                    <a:pt x="931" y="644"/>
                  </a:cubicBezTo>
                  <a:cubicBezTo>
                    <a:pt x="923" y="671"/>
                    <a:pt x="911" y="698"/>
                    <a:pt x="898" y="723"/>
                  </a:cubicBezTo>
                  <a:cubicBezTo>
                    <a:pt x="908" y="736"/>
                    <a:pt x="918" y="749"/>
                    <a:pt x="927" y="762"/>
                  </a:cubicBezTo>
                  <a:cubicBezTo>
                    <a:pt x="949" y="791"/>
                    <a:pt x="945" y="831"/>
                    <a:pt x="920" y="857"/>
                  </a:cubicBezTo>
                  <a:cubicBezTo>
                    <a:pt x="857" y="920"/>
                    <a:pt x="857" y="920"/>
                    <a:pt x="857" y="920"/>
                  </a:cubicBezTo>
                  <a:cubicBezTo>
                    <a:pt x="832" y="945"/>
                    <a:pt x="791" y="948"/>
                    <a:pt x="762" y="927"/>
                  </a:cubicBezTo>
                  <a:cubicBezTo>
                    <a:pt x="750" y="917"/>
                    <a:pt x="736" y="907"/>
                    <a:pt x="723" y="898"/>
                  </a:cubicBezTo>
                  <a:cubicBezTo>
                    <a:pt x="698" y="911"/>
                    <a:pt x="672" y="922"/>
                    <a:pt x="644" y="930"/>
                  </a:cubicBezTo>
                  <a:cubicBezTo>
                    <a:pt x="642" y="947"/>
                    <a:pt x="640" y="963"/>
                    <a:pt x="637" y="979"/>
                  </a:cubicBezTo>
                  <a:cubicBezTo>
                    <a:pt x="632" y="1014"/>
                    <a:pt x="601" y="1041"/>
                    <a:pt x="565" y="1041"/>
                  </a:cubicBezTo>
                  <a:close/>
                  <a:moveTo>
                    <a:pt x="488" y="954"/>
                  </a:moveTo>
                  <a:cubicBezTo>
                    <a:pt x="553" y="954"/>
                    <a:pt x="553" y="954"/>
                    <a:pt x="553" y="954"/>
                  </a:cubicBezTo>
                  <a:cubicBezTo>
                    <a:pt x="555" y="939"/>
                    <a:pt x="557" y="924"/>
                    <a:pt x="559" y="910"/>
                  </a:cubicBezTo>
                  <a:cubicBezTo>
                    <a:pt x="563" y="881"/>
                    <a:pt x="583" y="857"/>
                    <a:pt x="612" y="849"/>
                  </a:cubicBezTo>
                  <a:cubicBezTo>
                    <a:pt x="639" y="842"/>
                    <a:pt x="665" y="831"/>
                    <a:pt x="689" y="817"/>
                  </a:cubicBezTo>
                  <a:cubicBezTo>
                    <a:pt x="714" y="803"/>
                    <a:pt x="746" y="805"/>
                    <a:pt x="769" y="823"/>
                  </a:cubicBezTo>
                  <a:cubicBezTo>
                    <a:pt x="781" y="832"/>
                    <a:pt x="793" y="841"/>
                    <a:pt x="804" y="849"/>
                  </a:cubicBezTo>
                  <a:cubicBezTo>
                    <a:pt x="850" y="804"/>
                    <a:pt x="850" y="804"/>
                    <a:pt x="850" y="804"/>
                  </a:cubicBezTo>
                  <a:cubicBezTo>
                    <a:pt x="841" y="792"/>
                    <a:pt x="832" y="780"/>
                    <a:pt x="823" y="769"/>
                  </a:cubicBezTo>
                  <a:cubicBezTo>
                    <a:pt x="805" y="745"/>
                    <a:pt x="803" y="714"/>
                    <a:pt x="817" y="688"/>
                  </a:cubicBezTo>
                  <a:cubicBezTo>
                    <a:pt x="831" y="664"/>
                    <a:pt x="842" y="638"/>
                    <a:pt x="850" y="611"/>
                  </a:cubicBezTo>
                  <a:cubicBezTo>
                    <a:pt x="857" y="583"/>
                    <a:pt x="881" y="562"/>
                    <a:pt x="910" y="559"/>
                  </a:cubicBezTo>
                  <a:cubicBezTo>
                    <a:pt x="925" y="557"/>
                    <a:pt x="940" y="555"/>
                    <a:pt x="954" y="553"/>
                  </a:cubicBezTo>
                  <a:cubicBezTo>
                    <a:pt x="954" y="488"/>
                    <a:pt x="954" y="488"/>
                    <a:pt x="954" y="488"/>
                  </a:cubicBezTo>
                  <a:cubicBezTo>
                    <a:pt x="940" y="486"/>
                    <a:pt x="925" y="484"/>
                    <a:pt x="910" y="482"/>
                  </a:cubicBezTo>
                  <a:cubicBezTo>
                    <a:pt x="881" y="478"/>
                    <a:pt x="857" y="458"/>
                    <a:pt x="850" y="429"/>
                  </a:cubicBezTo>
                  <a:cubicBezTo>
                    <a:pt x="842" y="402"/>
                    <a:pt x="831" y="376"/>
                    <a:pt x="817" y="352"/>
                  </a:cubicBezTo>
                  <a:cubicBezTo>
                    <a:pt x="803" y="327"/>
                    <a:pt x="805" y="295"/>
                    <a:pt x="823" y="272"/>
                  </a:cubicBezTo>
                  <a:cubicBezTo>
                    <a:pt x="832" y="260"/>
                    <a:pt x="841" y="248"/>
                    <a:pt x="850" y="237"/>
                  </a:cubicBezTo>
                  <a:cubicBezTo>
                    <a:pt x="804" y="191"/>
                    <a:pt x="804" y="191"/>
                    <a:pt x="804" y="191"/>
                  </a:cubicBezTo>
                  <a:cubicBezTo>
                    <a:pt x="793" y="200"/>
                    <a:pt x="781" y="209"/>
                    <a:pt x="769" y="218"/>
                  </a:cubicBezTo>
                  <a:cubicBezTo>
                    <a:pt x="746" y="236"/>
                    <a:pt x="714" y="238"/>
                    <a:pt x="689" y="224"/>
                  </a:cubicBezTo>
                  <a:cubicBezTo>
                    <a:pt x="665" y="210"/>
                    <a:pt x="639" y="199"/>
                    <a:pt x="612" y="191"/>
                  </a:cubicBezTo>
                  <a:cubicBezTo>
                    <a:pt x="583" y="184"/>
                    <a:pt x="563" y="160"/>
                    <a:pt x="559" y="131"/>
                  </a:cubicBezTo>
                  <a:cubicBezTo>
                    <a:pt x="557" y="116"/>
                    <a:pt x="555" y="101"/>
                    <a:pt x="553" y="87"/>
                  </a:cubicBezTo>
                  <a:cubicBezTo>
                    <a:pt x="488" y="87"/>
                    <a:pt x="488" y="87"/>
                    <a:pt x="488" y="87"/>
                  </a:cubicBezTo>
                  <a:cubicBezTo>
                    <a:pt x="486" y="101"/>
                    <a:pt x="484" y="116"/>
                    <a:pt x="482" y="131"/>
                  </a:cubicBezTo>
                  <a:cubicBezTo>
                    <a:pt x="479" y="160"/>
                    <a:pt x="458" y="184"/>
                    <a:pt x="430" y="191"/>
                  </a:cubicBezTo>
                  <a:cubicBezTo>
                    <a:pt x="403" y="199"/>
                    <a:pt x="377" y="210"/>
                    <a:pt x="353" y="224"/>
                  </a:cubicBezTo>
                  <a:cubicBezTo>
                    <a:pt x="327" y="238"/>
                    <a:pt x="296" y="236"/>
                    <a:pt x="272" y="218"/>
                  </a:cubicBezTo>
                  <a:cubicBezTo>
                    <a:pt x="261" y="209"/>
                    <a:pt x="249" y="200"/>
                    <a:pt x="237" y="191"/>
                  </a:cubicBezTo>
                  <a:cubicBezTo>
                    <a:pt x="192" y="237"/>
                    <a:pt x="192" y="237"/>
                    <a:pt x="192" y="237"/>
                  </a:cubicBezTo>
                  <a:cubicBezTo>
                    <a:pt x="200" y="248"/>
                    <a:pt x="209" y="260"/>
                    <a:pt x="218" y="272"/>
                  </a:cubicBezTo>
                  <a:cubicBezTo>
                    <a:pt x="236" y="295"/>
                    <a:pt x="238" y="327"/>
                    <a:pt x="224" y="352"/>
                  </a:cubicBezTo>
                  <a:cubicBezTo>
                    <a:pt x="210" y="376"/>
                    <a:pt x="199" y="402"/>
                    <a:pt x="192" y="429"/>
                  </a:cubicBezTo>
                  <a:cubicBezTo>
                    <a:pt x="184" y="458"/>
                    <a:pt x="160" y="478"/>
                    <a:pt x="131" y="482"/>
                  </a:cubicBezTo>
                  <a:cubicBezTo>
                    <a:pt x="117" y="484"/>
                    <a:pt x="102" y="486"/>
                    <a:pt x="87" y="488"/>
                  </a:cubicBezTo>
                  <a:cubicBezTo>
                    <a:pt x="87" y="553"/>
                    <a:pt x="87" y="553"/>
                    <a:pt x="87" y="553"/>
                  </a:cubicBezTo>
                  <a:cubicBezTo>
                    <a:pt x="102" y="555"/>
                    <a:pt x="117" y="557"/>
                    <a:pt x="131" y="559"/>
                  </a:cubicBezTo>
                  <a:cubicBezTo>
                    <a:pt x="160" y="562"/>
                    <a:pt x="184" y="583"/>
                    <a:pt x="192" y="611"/>
                  </a:cubicBezTo>
                  <a:cubicBezTo>
                    <a:pt x="199" y="638"/>
                    <a:pt x="210" y="664"/>
                    <a:pt x="224" y="688"/>
                  </a:cubicBezTo>
                  <a:cubicBezTo>
                    <a:pt x="238" y="714"/>
                    <a:pt x="236" y="745"/>
                    <a:pt x="218" y="769"/>
                  </a:cubicBezTo>
                  <a:cubicBezTo>
                    <a:pt x="209" y="780"/>
                    <a:pt x="200" y="792"/>
                    <a:pt x="192" y="804"/>
                  </a:cubicBezTo>
                  <a:cubicBezTo>
                    <a:pt x="237" y="849"/>
                    <a:pt x="237" y="849"/>
                    <a:pt x="237" y="849"/>
                  </a:cubicBezTo>
                  <a:cubicBezTo>
                    <a:pt x="249" y="841"/>
                    <a:pt x="261" y="832"/>
                    <a:pt x="272" y="823"/>
                  </a:cubicBezTo>
                  <a:cubicBezTo>
                    <a:pt x="296" y="805"/>
                    <a:pt x="327" y="803"/>
                    <a:pt x="353" y="817"/>
                  </a:cubicBezTo>
                  <a:cubicBezTo>
                    <a:pt x="377" y="831"/>
                    <a:pt x="403" y="842"/>
                    <a:pt x="430" y="849"/>
                  </a:cubicBezTo>
                  <a:cubicBezTo>
                    <a:pt x="458" y="857"/>
                    <a:pt x="479" y="881"/>
                    <a:pt x="482" y="910"/>
                  </a:cubicBezTo>
                  <a:cubicBezTo>
                    <a:pt x="484" y="924"/>
                    <a:pt x="486" y="939"/>
                    <a:pt x="488" y="954"/>
                  </a:cubicBezTo>
                  <a:close/>
                </a:path>
              </a:pathLst>
            </a:custGeom>
            <a:solidFill>
              <a:srgbClr val="282F3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282F39"/>
                </a:solidFill>
                <a:latin typeface="Calibri"/>
                <a:ea typeface="Calibri"/>
                <a:cs typeface="Calibri"/>
                <a:sym typeface="Calibri"/>
              </a:endParaRPr>
            </a:p>
          </p:txBody>
        </p:sp>
        <p:sp>
          <p:nvSpPr>
            <p:cNvPr id="554" name="Google Shape;554;p61"/>
            <p:cNvSpPr/>
            <p:nvPr/>
          </p:nvSpPr>
          <p:spPr>
            <a:xfrm>
              <a:off x="7000875" y="9717088"/>
              <a:ext cx="1179512" cy="1179513"/>
            </a:xfrm>
            <a:custGeom>
              <a:avLst/>
              <a:gdLst/>
              <a:ahLst/>
              <a:cxnLst/>
              <a:rect l="l" t="t" r="r" b="b"/>
              <a:pathLst>
                <a:path w="371" h="371" extrusionOk="0">
                  <a:moveTo>
                    <a:pt x="186" y="371"/>
                  </a:moveTo>
                  <a:cubicBezTo>
                    <a:pt x="83" y="371"/>
                    <a:pt x="0" y="288"/>
                    <a:pt x="0" y="185"/>
                  </a:cubicBezTo>
                  <a:cubicBezTo>
                    <a:pt x="0" y="83"/>
                    <a:pt x="83" y="0"/>
                    <a:pt x="186" y="0"/>
                  </a:cubicBezTo>
                  <a:cubicBezTo>
                    <a:pt x="288" y="0"/>
                    <a:pt x="371" y="83"/>
                    <a:pt x="371" y="185"/>
                  </a:cubicBezTo>
                  <a:cubicBezTo>
                    <a:pt x="371" y="288"/>
                    <a:pt x="288" y="371"/>
                    <a:pt x="186" y="371"/>
                  </a:cubicBezTo>
                  <a:close/>
                  <a:moveTo>
                    <a:pt x="186" y="82"/>
                  </a:moveTo>
                  <a:cubicBezTo>
                    <a:pt x="129" y="82"/>
                    <a:pt x="83" y="128"/>
                    <a:pt x="83" y="185"/>
                  </a:cubicBezTo>
                  <a:cubicBezTo>
                    <a:pt x="83" y="242"/>
                    <a:pt x="129" y="288"/>
                    <a:pt x="186" y="288"/>
                  </a:cubicBezTo>
                  <a:cubicBezTo>
                    <a:pt x="243" y="288"/>
                    <a:pt x="289" y="242"/>
                    <a:pt x="289" y="185"/>
                  </a:cubicBezTo>
                  <a:cubicBezTo>
                    <a:pt x="289" y="128"/>
                    <a:pt x="243" y="82"/>
                    <a:pt x="186" y="82"/>
                  </a:cubicBezTo>
                  <a:close/>
                </a:path>
              </a:pathLst>
            </a:custGeom>
            <a:solidFill>
              <a:srgbClr val="282F3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282F39"/>
                </a:solidFill>
                <a:latin typeface="Calibri"/>
                <a:ea typeface="Calibri"/>
                <a:cs typeface="Calibri"/>
                <a:sym typeface="Calibri"/>
              </a:endParaRPr>
            </a:p>
          </p:txBody>
        </p:sp>
      </p:grpSp>
      <p:grpSp>
        <p:nvGrpSpPr>
          <p:cNvPr id="555" name="Google Shape;555;p61"/>
          <p:cNvGrpSpPr/>
          <p:nvPr/>
        </p:nvGrpSpPr>
        <p:grpSpPr>
          <a:xfrm>
            <a:off x="7104595" y="2181123"/>
            <a:ext cx="783681" cy="825194"/>
            <a:chOff x="5995988" y="2712903"/>
            <a:chExt cx="2457450" cy="2587625"/>
          </a:xfrm>
        </p:grpSpPr>
        <p:sp>
          <p:nvSpPr>
            <p:cNvPr id="556" name="Google Shape;556;p61"/>
            <p:cNvSpPr/>
            <p:nvPr/>
          </p:nvSpPr>
          <p:spPr>
            <a:xfrm>
              <a:off x="5995988" y="2712903"/>
              <a:ext cx="2457450" cy="2587625"/>
            </a:xfrm>
            <a:custGeom>
              <a:avLst/>
              <a:gdLst/>
              <a:ahLst/>
              <a:cxnLst/>
              <a:rect l="l" t="t" r="r" b="b"/>
              <a:pathLst>
                <a:path w="771" h="812" extrusionOk="0">
                  <a:moveTo>
                    <a:pt x="707" y="219"/>
                  </a:moveTo>
                  <a:cubicBezTo>
                    <a:pt x="736" y="265"/>
                    <a:pt x="754" y="315"/>
                    <a:pt x="760" y="369"/>
                  </a:cubicBezTo>
                  <a:cubicBezTo>
                    <a:pt x="771" y="467"/>
                    <a:pt x="746" y="557"/>
                    <a:pt x="685" y="634"/>
                  </a:cubicBezTo>
                  <a:cubicBezTo>
                    <a:pt x="561" y="789"/>
                    <a:pt x="347" y="812"/>
                    <a:pt x="197" y="707"/>
                  </a:cubicBezTo>
                  <a:cubicBezTo>
                    <a:pt x="31" y="591"/>
                    <a:pt x="0" y="374"/>
                    <a:pt x="97" y="220"/>
                  </a:cubicBezTo>
                  <a:cubicBezTo>
                    <a:pt x="203" y="52"/>
                    <a:pt x="424" y="0"/>
                    <a:pt x="594" y="106"/>
                  </a:cubicBezTo>
                  <a:cubicBezTo>
                    <a:pt x="580" y="120"/>
                    <a:pt x="566" y="134"/>
                    <a:pt x="552" y="147"/>
                  </a:cubicBezTo>
                  <a:cubicBezTo>
                    <a:pt x="538" y="141"/>
                    <a:pt x="523" y="134"/>
                    <a:pt x="509" y="128"/>
                  </a:cubicBezTo>
                  <a:cubicBezTo>
                    <a:pt x="491" y="121"/>
                    <a:pt x="473" y="116"/>
                    <a:pt x="454" y="113"/>
                  </a:cubicBezTo>
                  <a:cubicBezTo>
                    <a:pt x="427" y="108"/>
                    <a:pt x="399" y="107"/>
                    <a:pt x="372" y="110"/>
                  </a:cubicBezTo>
                  <a:cubicBezTo>
                    <a:pt x="325" y="115"/>
                    <a:pt x="281" y="130"/>
                    <a:pt x="241" y="155"/>
                  </a:cubicBezTo>
                  <a:cubicBezTo>
                    <a:pt x="203" y="179"/>
                    <a:pt x="171" y="211"/>
                    <a:pt x="147" y="249"/>
                  </a:cubicBezTo>
                  <a:cubicBezTo>
                    <a:pt x="134" y="270"/>
                    <a:pt x="123" y="293"/>
                    <a:pt x="115" y="317"/>
                  </a:cubicBezTo>
                  <a:cubicBezTo>
                    <a:pt x="110" y="333"/>
                    <a:pt x="106" y="350"/>
                    <a:pt x="103" y="366"/>
                  </a:cubicBezTo>
                  <a:cubicBezTo>
                    <a:pt x="99" y="394"/>
                    <a:pt x="99" y="422"/>
                    <a:pt x="102" y="450"/>
                  </a:cubicBezTo>
                  <a:cubicBezTo>
                    <a:pt x="105" y="477"/>
                    <a:pt x="113" y="503"/>
                    <a:pt x="124" y="528"/>
                  </a:cubicBezTo>
                  <a:cubicBezTo>
                    <a:pt x="143" y="574"/>
                    <a:pt x="171" y="612"/>
                    <a:pt x="209" y="643"/>
                  </a:cubicBezTo>
                  <a:cubicBezTo>
                    <a:pt x="235" y="665"/>
                    <a:pt x="263" y="682"/>
                    <a:pt x="295" y="694"/>
                  </a:cubicBezTo>
                  <a:cubicBezTo>
                    <a:pt x="315" y="701"/>
                    <a:pt x="336" y="707"/>
                    <a:pt x="357" y="710"/>
                  </a:cubicBezTo>
                  <a:cubicBezTo>
                    <a:pt x="384" y="714"/>
                    <a:pt x="412" y="715"/>
                    <a:pt x="439" y="711"/>
                  </a:cubicBezTo>
                  <a:cubicBezTo>
                    <a:pt x="464" y="708"/>
                    <a:pt x="488" y="702"/>
                    <a:pt x="512" y="693"/>
                  </a:cubicBezTo>
                  <a:cubicBezTo>
                    <a:pt x="538" y="683"/>
                    <a:pt x="563" y="669"/>
                    <a:pt x="585" y="652"/>
                  </a:cubicBezTo>
                  <a:cubicBezTo>
                    <a:pt x="607" y="635"/>
                    <a:pt x="627" y="615"/>
                    <a:pt x="644" y="592"/>
                  </a:cubicBezTo>
                  <a:cubicBezTo>
                    <a:pt x="657" y="575"/>
                    <a:pt x="668" y="556"/>
                    <a:pt x="677" y="536"/>
                  </a:cubicBezTo>
                  <a:cubicBezTo>
                    <a:pt x="686" y="519"/>
                    <a:pt x="692" y="501"/>
                    <a:pt x="696" y="482"/>
                  </a:cubicBezTo>
                  <a:cubicBezTo>
                    <a:pt x="700" y="465"/>
                    <a:pt x="703" y="449"/>
                    <a:pt x="704" y="432"/>
                  </a:cubicBezTo>
                  <a:cubicBezTo>
                    <a:pt x="704" y="413"/>
                    <a:pt x="704" y="393"/>
                    <a:pt x="702" y="374"/>
                  </a:cubicBezTo>
                  <a:cubicBezTo>
                    <a:pt x="701" y="361"/>
                    <a:pt x="698" y="347"/>
                    <a:pt x="695" y="334"/>
                  </a:cubicBezTo>
                  <a:cubicBezTo>
                    <a:pt x="689" y="310"/>
                    <a:pt x="679" y="286"/>
                    <a:pt x="666" y="264"/>
                  </a:cubicBezTo>
                  <a:cubicBezTo>
                    <a:pt x="665" y="262"/>
                    <a:pt x="665" y="260"/>
                    <a:pt x="667" y="258"/>
                  </a:cubicBezTo>
                  <a:cubicBezTo>
                    <a:pt x="680" y="246"/>
                    <a:pt x="691" y="234"/>
                    <a:pt x="703" y="222"/>
                  </a:cubicBezTo>
                  <a:cubicBezTo>
                    <a:pt x="704" y="221"/>
                    <a:pt x="705" y="220"/>
                    <a:pt x="707" y="219"/>
                  </a:cubicBezTo>
                  <a:close/>
                </a:path>
              </a:pathLst>
            </a:custGeom>
            <a:solidFill>
              <a:srgbClr val="282F3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282F39"/>
                </a:solidFill>
                <a:latin typeface="Calibri"/>
                <a:ea typeface="Calibri"/>
                <a:cs typeface="Calibri"/>
                <a:sym typeface="Calibri"/>
              </a:endParaRPr>
            </a:p>
          </p:txBody>
        </p:sp>
        <p:sp>
          <p:nvSpPr>
            <p:cNvPr id="557" name="Google Shape;557;p61"/>
            <p:cNvSpPr/>
            <p:nvPr/>
          </p:nvSpPr>
          <p:spPr>
            <a:xfrm>
              <a:off x="6515101" y="3270116"/>
              <a:ext cx="1450975" cy="1435100"/>
            </a:xfrm>
            <a:custGeom>
              <a:avLst/>
              <a:gdLst/>
              <a:ahLst/>
              <a:cxnLst/>
              <a:rect l="l" t="t" r="r" b="b"/>
              <a:pathLst>
                <a:path w="455" h="450" extrusionOk="0">
                  <a:moveTo>
                    <a:pt x="350" y="54"/>
                  </a:moveTo>
                  <a:cubicBezTo>
                    <a:pt x="337" y="67"/>
                    <a:pt x="324" y="80"/>
                    <a:pt x="311" y="93"/>
                  </a:cubicBezTo>
                  <a:cubicBezTo>
                    <a:pt x="310" y="94"/>
                    <a:pt x="307" y="95"/>
                    <a:pt x="305" y="94"/>
                  </a:cubicBezTo>
                  <a:cubicBezTo>
                    <a:pt x="292" y="87"/>
                    <a:pt x="277" y="83"/>
                    <a:pt x="262" y="81"/>
                  </a:cubicBezTo>
                  <a:cubicBezTo>
                    <a:pt x="244" y="79"/>
                    <a:pt x="227" y="79"/>
                    <a:pt x="210" y="82"/>
                  </a:cubicBezTo>
                  <a:cubicBezTo>
                    <a:pt x="187" y="87"/>
                    <a:pt x="166" y="96"/>
                    <a:pt x="148" y="109"/>
                  </a:cubicBezTo>
                  <a:cubicBezTo>
                    <a:pt x="129" y="123"/>
                    <a:pt x="114" y="140"/>
                    <a:pt x="103" y="160"/>
                  </a:cubicBezTo>
                  <a:cubicBezTo>
                    <a:pt x="93" y="178"/>
                    <a:pt x="87" y="196"/>
                    <a:pt x="84" y="216"/>
                  </a:cubicBezTo>
                  <a:cubicBezTo>
                    <a:pt x="81" y="239"/>
                    <a:pt x="83" y="261"/>
                    <a:pt x="90" y="283"/>
                  </a:cubicBezTo>
                  <a:cubicBezTo>
                    <a:pt x="101" y="319"/>
                    <a:pt x="123" y="347"/>
                    <a:pt x="154" y="367"/>
                  </a:cubicBezTo>
                  <a:cubicBezTo>
                    <a:pt x="176" y="381"/>
                    <a:pt x="199" y="389"/>
                    <a:pt x="225" y="392"/>
                  </a:cubicBezTo>
                  <a:cubicBezTo>
                    <a:pt x="252" y="394"/>
                    <a:pt x="277" y="390"/>
                    <a:pt x="302" y="379"/>
                  </a:cubicBezTo>
                  <a:cubicBezTo>
                    <a:pt x="327" y="368"/>
                    <a:pt x="348" y="352"/>
                    <a:pt x="364" y="330"/>
                  </a:cubicBezTo>
                  <a:cubicBezTo>
                    <a:pt x="377" y="313"/>
                    <a:pt x="386" y="294"/>
                    <a:pt x="391" y="273"/>
                  </a:cubicBezTo>
                  <a:cubicBezTo>
                    <a:pt x="395" y="256"/>
                    <a:pt x="397" y="240"/>
                    <a:pt x="395" y="223"/>
                  </a:cubicBezTo>
                  <a:cubicBezTo>
                    <a:pt x="394" y="204"/>
                    <a:pt x="389" y="185"/>
                    <a:pt x="380" y="167"/>
                  </a:cubicBezTo>
                  <a:cubicBezTo>
                    <a:pt x="394" y="153"/>
                    <a:pt x="408" y="139"/>
                    <a:pt x="422" y="125"/>
                  </a:cubicBezTo>
                  <a:cubicBezTo>
                    <a:pt x="444" y="161"/>
                    <a:pt x="455" y="200"/>
                    <a:pt x="453" y="242"/>
                  </a:cubicBezTo>
                  <a:cubicBezTo>
                    <a:pt x="452" y="283"/>
                    <a:pt x="441" y="320"/>
                    <a:pt x="418" y="354"/>
                  </a:cubicBezTo>
                  <a:cubicBezTo>
                    <a:pt x="374" y="418"/>
                    <a:pt x="312" y="450"/>
                    <a:pt x="235" y="450"/>
                  </a:cubicBezTo>
                  <a:cubicBezTo>
                    <a:pt x="176" y="450"/>
                    <a:pt x="125" y="427"/>
                    <a:pt x="85" y="385"/>
                  </a:cubicBezTo>
                  <a:cubicBezTo>
                    <a:pt x="0" y="295"/>
                    <a:pt x="6" y="160"/>
                    <a:pt x="95" y="78"/>
                  </a:cubicBezTo>
                  <a:cubicBezTo>
                    <a:pt x="179" y="0"/>
                    <a:pt x="293" y="14"/>
                    <a:pt x="350" y="54"/>
                  </a:cubicBezTo>
                  <a:close/>
                </a:path>
              </a:pathLst>
            </a:custGeom>
            <a:solidFill>
              <a:srgbClr val="282F3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282F39"/>
                </a:solidFill>
                <a:latin typeface="Calibri"/>
                <a:ea typeface="Calibri"/>
                <a:cs typeface="Calibri"/>
                <a:sym typeface="Calibri"/>
              </a:endParaRPr>
            </a:p>
          </p:txBody>
        </p:sp>
        <p:sp>
          <p:nvSpPr>
            <p:cNvPr id="558" name="Google Shape;558;p61"/>
            <p:cNvSpPr/>
            <p:nvPr/>
          </p:nvSpPr>
          <p:spPr>
            <a:xfrm>
              <a:off x="7040563" y="2874828"/>
              <a:ext cx="1381125" cy="1384300"/>
            </a:xfrm>
            <a:custGeom>
              <a:avLst/>
              <a:gdLst/>
              <a:ahLst/>
              <a:cxnLst/>
              <a:rect l="l" t="t" r="r" b="b"/>
              <a:pathLst>
                <a:path w="433" h="434" extrusionOk="0">
                  <a:moveTo>
                    <a:pt x="363" y="0"/>
                  </a:moveTo>
                  <a:cubicBezTo>
                    <a:pt x="363" y="24"/>
                    <a:pt x="363" y="47"/>
                    <a:pt x="363" y="71"/>
                  </a:cubicBezTo>
                  <a:cubicBezTo>
                    <a:pt x="386" y="71"/>
                    <a:pt x="409" y="71"/>
                    <a:pt x="432" y="71"/>
                  </a:cubicBezTo>
                  <a:cubicBezTo>
                    <a:pt x="432" y="72"/>
                    <a:pt x="432" y="73"/>
                    <a:pt x="433" y="73"/>
                  </a:cubicBezTo>
                  <a:cubicBezTo>
                    <a:pt x="424" y="81"/>
                    <a:pt x="416" y="90"/>
                    <a:pt x="408" y="98"/>
                  </a:cubicBezTo>
                  <a:cubicBezTo>
                    <a:pt x="373" y="133"/>
                    <a:pt x="338" y="168"/>
                    <a:pt x="303" y="203"/>
                  </a:cubicBezTo>
                  <a:cubicBezTo>
                    <a:pt x="300" y="206"/>
                    <a:pt x="297" y="208"/>
                    <a:pt x="292" y="207"/>
                  </a:cubicBezTo>
                  <a:cubicBezTo>
                    <a:pt x="282" y="207"/>
                    <a:pt x="272" y="207"/>
                    <a:pt x="262" y="208"/>
                  </a:cubicBezTo>
                  <a:cubicBezTo>
                    <a:pt x="260" y="208"/>
                    <a:pt x="256" y="209"/>
                    <a:pt x="255" y="210"/>
                  </a:cubicBezTo>
                  <a:cubicBezTo>
                    <a:pt x="228" y="237"/>
                    <a:pt x="202" y="263"/>
                    <a:pt x="176" y="289"/>
                  </a:cubicBezTo>
                  <a:cubicBezTo>
                    <a:pt x="164" y="301"/>
                    <a:pt x="152" y="313"/>
                    <a:pt x="141" y="325"/>
                  </a:cubicBezTo>
                  <a:cubicBezTo>
                    <a:pt x="140" y="326"/>
                    <a:pt x="139" y="328"/>
                    <a:pt x="140" y="330"/>
                  </a:cubicBezTo>
                  <a:cubicBezTo>
                    <a:pt x="143" y="338"/>
                    <a:pt x="145" y="346"/>
                    <a:pt x="146" y="354"/>
                  </a:cubicBezTo>
                  <a:cubicBezTo>
                    <a:pt x="148" y="379"/>
                    <a:pt x="139" y="399"/>
                    <a:pt x="121" y="415"/>
                  </a:cubicBezTo>
                  <a:cubicBezTo>
                    <a:pt x="105" y="428"/>
                    <a:pt x="87" y="434"/>
                    <a:pt x="67" y="432"/>
                  </a:cubicBezTo>
                  <a:cubicBezTo>
                    <a:pt x="43" y="429"/>
                    <a:pt x="25" y="417"/>
                    <a:pt x="12" y="397"/>
                  </a:cubicBezTo>
                  <a:cubicBezTo>
                    <a:pt x="2" y="380"/>
                    <a:pt x="0" y="361"/>
                    <a:pt x="4" y="342"/>
                  </a:cubicBezTo>
                  <a:cubicBezTo>
                    <a:pt x="10" y="320"/>
                    <a:pt x="24" y="303"/>
                    <a:pt x="46" y="294"/>
                  </a:cubicBezTo>
                  <a:cubicBezTo>
                    <a:pt x="66" y="285"/>
                    <a:pt x="86" y="286"/>
                    <a:pt x="105" y="295"/>
                  </a:cubicBezTo>
                  <a:cubicBezTo>
                    <a:pt x="107" y="295"/>
                    <a:pt x="109" y="294"/>
                    <a:pt x="110" y="293"/>
                  </a:cubicBezTo>
                  <a:cubicBezTo>
                    <a:pt x="137" y="267"/>
                    <a:pt x="164" y="240"/>
                    <a:pt x="191" y="213"/>
                  </a:cubicBezTo>
                  <a:cubicBezTo>
                    <a:pt x="202" y="202"/>
                    <a:pt x="212" y="191"/>
                    <a:pt x="223" y="181"/>
                  </a:cubicBezTo>
                  <a:cubicBezTo>
                    <a:pt x="226" y="178"/>
                    <a:pt x="227" y="175"/>
                    <a:pt x="227" y="171"/>
                  </a:cubicBezTo>
                  <a:cubicBezTo>
                    <a:pt x="227" y="162"/>
                    <a:pt x="227" y="152"/>
                    <a:pt x="227" y="143"/>
                  </a:cubicBezTo>
                  <a:cubicBezTo>
                    <a:pt x="226" y="138"/>
                    <a:pt x="228" y="135"/>
                    <a:pt x="231" y="131"/>
                  </a:cubicBezTo>
                  <a:cubicBezTo>
                    <a:pt x="274" y="88"/>
                    <a:pt x="317" y="45"/>
                    <a:pt x="360" y="3"/>
                  </a:cubicBezTo>
                  <a:cubicBezTo>
                    <a:pt x="361" y="2"/>
                    <a:pt x="362" y="1"/>
                    <a:pt x="363" y="0"/>
                  </a:cubicBezTo>
                  <a:close/>
                </a:path>
              </a:pathLst>
            </a:custGeom>
            <a:solidFill>
              <a:srgbClr val="282F3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282F39"/>
                </a:solidFill>
                <a:latin typeface="Calibri"/>
                <a:ea typeface="Calibri"/>
                <a:cs typeface="Calibri"/>
                <a:sym typeface="Calibri"/>
              </a:endParaRPr>
            </a:p>
          </p:txBody>
        </p:sp>
      </p:grpSp>
      <p:sp>
        <p:nvSpPr>
          <p:cNvPr id="559" name="Google Shape;559;p61"/>
          <p:cNvSpPr txBox="1"/>
          <p:nvPr/>
        </p:nvSpPr>
        <p:spPr>
          <a:xfrm>
            <a:off x="52525" y="3235825"/>
            <a:ext cx="2307000" cy="1131300"/>
          </a:xfrm>
          <a:prstGeom prst="rect">
            <a:avLst/>
          </a:prstGeom>
          <a:noFill/>
          <a:ln>
            <a:noFill/>
          </a:ln>
        </p:spPr>
        <p:txBody>
          <a:bodyPr spcFirstLastPara="1" wrap="square" lIns="91425" tIns="45700" rIns="91425" bIns="45700" anchor="t" anchorCtr="0">
            <a:spAutoFit/>
          </a:bodyPr>
          <a:lstStyle/>
          <a:p>
            <a:pPr marL="0" lvl="0" indent="0" algn="ctr" rtl="0">
              <a:lnSpc>
                <a:spcPct val="100000"/>
              </a:lnSpc>
              <a:spcBef>
                <a:spcPts val="0"/>
              </a:spcBef>
              <a:spcAft>
                <a:spcPts val="400"/>
              </a:spcAft>
              <a:buSzPts val="1100"/>
              <a:buNone/>
            </a:pPr>
            <a:r>
              <a:rPr lang="es" sz="1350">
                <a:solidFill>
                  <a:srgbClr val="282F39"/>
                </a:solidFill>
                <a:latin typeface="Times New Roman"/>
                <a:ea typeface="Times New Roman"/>
                <a:cs typeface="Times New Roman"/>
                <a:sym typeface="Times New Roman"/>
              </a:rPr>
              <a:t>Aportes de la gestión del talento humano a la competitividad y a la solución de conflictos críticos de la organización.</a:t>
            </a:r>
            <a:endParaRPr sz="1350">
              <a:solidFill>
                <a:srgbClr val="282F39"/>
              </a:solidFill>
              <a:latin typeface="Times New Roman"/>
              <a:ea typeface="Times New Roman"/>
              <a:cs typeface="Times New Roman"/>
              <a:sym typeface="Times New Roman"/>
            </a:endParaRPr>
          </a:p>
        </p:txBody>
      </p:sp>
      <p:sp>
        <p:nvSpPr>
          <p:cNvPr id="560" name="Google Shape;560;p61"/>
          <p:cNvSpPr txBox="1"/>
          <p:nvPr/>
        </p:nvSpPr>
        <p:spPr>
          <a:xfrm>
            <a:off x="6411225" y="3265975"/>
            <a:ext cx="2432400" cy="1146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250">
                <a:solidFill>
                  <a:srgbClr val="282F39"/>
                </a:solidFill>
                <a:latin typeface="Times New Roman"/>
                <a:ea typeface="Times New Roman"/>
                <a:cs typeface="Times New Roman"/>
                <a:sym typeface="Times New Roman"/>
              </a:rPr>
              <a:t>El capital humano y su incidencia en la competitividad de las pequeñas y medianas empresas del sector manufacturero de la ciudad de Cuenca.</a:t>
            </a:r>
            <a:endParaRPr sz="1600">
              <a:latin typeface="Times New Roman"/>
              <a:ea typeface="Times New Roman"/>
              <a:cs typeface="Times New Roman"/>
              <a:sym typeface="Times New Roman"/>
            </a:endParaRPr>
          </a:p>
        </p:txBody>
      </p:sp>
      <p:sp>
        <p:nvSpPr>
          <p:cNvPr id="561" name="Google Shape;561;p61"/>
          <p:cNvSpPr txBox="1"/>
          <p:nvPr/>
        </p:nvSpPr>
        <p:spPr>
          <a:xfrm>
            <a:off x="3382276" y="3312025"/>
            <a:ext cx="2187900" cy="10158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s" sz="1350">
                <a:solidFill>
                  <a:srgbClr val="282F39"/>
                </a:solidFill>
                <a:latin typeface="Times New Roman"/>
                <a:ea typeface="Times New Roman"/>
                <a:cs typeface="Times New Roman"/>
                <a:sym typeface="Times New Roman"/>
              </a:rPr>
              <a:t>Competitividad en las empresas: las microempresas del sector manufacturero en Sincelejo, Colombia.</a:t>
            </a:r>
            <a:endParaRPr sz="1350">
              <a:solidFill>
                <a:srgbClr val="282F39"/>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62"/>
          <p:cNvSpPr txBox="1"/>
          <p:nvPr/>
        </p:nvSpPr>
        <p:spPr>
          <a:xfrm>
            <a:off x="0" y="49492"/>
            <a:ext cx="2711351" cy="484748"/>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s" sz="2700" b="1">
                <a:solidFill>
                  <a:schemeClr val="dk1"/>
                </a:solidFill>
                <a:latin typeface="Times New Roman"/>
                <a:ea typeface="Times New Roman"/>
                <a:cs typeface="Times New Roman"/>
                <a:sym typeface="Times New Roman"/>
              </a:rPr>
              <a:t>7</a:t>
            </a:r>
            <a:r>
              <a:rPr lang="es" sz="2700" b="1" i="0" u="none" strike="noStrike" cap="none">
                <a:solidFill>
                  <a:schemeClr val="dk1"/>
                </a:solidFill>
                <a:latin typeface="Times New Roman"/>
                <a:ea typeface="Times New Roman"/>
                <a:cs typeface="Times New Roman"/>
                <a:sym typeface="Times New Roman"/>
              </a:rPr>
              <a:t>. Metodología</a:t>
            </a:r>
            <a:endParaRPr sz="2700" b="1" i="0" u="none" strike="noStrike" cap="none">
              <a:solidFill>
                <a:schemeClr val="dk1"/>
              </a:solidFill>
              <a:latin typeface="Times New Roman"/>
              <a:ea typeface="Times New Roman"/>
              <a:cs typeface="Times New Roman"/>
              <a:sym typeface="Times New Roman"/>
            </a:endParaRPr>
          </a:p>
        </p:txBody>
      </p:sp>
      <p:grpSp>
        <p:nvGrpSpPr>
          <p:cNvPr id="567" name="Google Shape;567;p62"/>
          <p:cNvGrpSpPr/>
          <p:nvPr/>
        </p:nvGrpSpPr>
        <p:grpSpPr>
          <a:xfrm>
            <a:off x="141851" y="2575510"/>
            <a:ext cx="4572900" cy="1039627"/>
            <a:chOff x="2522928" y="664830"/>
            <a:chExt cx="4572900" cy="1039627"/>
          </a:xfrm>
        </p:grpSpPr>
        <p:sp>
          <p:nvSpPr>
            <p:cNvPr id="568" name="Google Shape;568;p62"/>
            <p:cNvSpPr/>
            <p:nvPr/>
          </p:nvSpPr>
          <p:spPr>
            <a:xfrm>
              <a:off x="2522928" y="664830"/>
              <a:ext cx="4572900" cy="595800"/>
            </a:xfrm>
            <a:prstGeom prst="rightArrow">
              <a:avLst>
                <a:gd name="adj1" fmla="val 50000"/>
                <a:gd name="adj2" fmla="val 50000"/>
              </a:avLst>
            </a:prstGeom>
            <a:solidFill>
              <a:schemeClr val="lt1"/>
            </a:solidFill>
            <a:ln w="12700" cap="flat" cmpd="sng">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 sz="1400" b="1" i="0" u="none" strike="noStrike" cap="none">
                  <a:solidFill>
                    <a:schemeClr val="dk1"/>
                  </a:solidFill>
                  <a:latin typeface="Times New Roman"/>
                  <a:ea typeface="Times New Roman"/>
                  <a:cs typeface="Times New Roman"/>
                  <a:sym typeface="Times New Roman"/>
                </a:rPr>
                <a:t>Fuentes de información</a:t>
              </a:r>
              <a:endParaRPr sz="1400" b="0" i="0" u="none" strike="noStrike" cap="none">
                <a:solidFill>
                  <a:srgbClr val="000000"/>
                </a:solidFill>
                <a:latin typeface="Arial"/>
                <a:ea typeface="Arial"/>
                <a:cs typeface="Arial"/>
                <a:sym typeface="Arial"/>
              </a:endParaRPr>
            </a:p>
          </p:txBody>
        </p:sp>
        <p:sp>
          <p:nvSpPr>
            <p:cNvPr id="569" name="Google Shape;569;p62"/>
            <p:cNvSpPr/>
            <p:nvPr/>
          </p:nvSpPr>
          <p:spPr>
            <a:xfrm>
              <a:off x="2526525" y="1108657"/>
              <a:ext cx="1256100" cy="595800"/>
            </a:xfrm>
            <a:prstGeom prst="rect">
              <a:avLst/>
            </a:prstGeom>
            <a:solidFill>
              <a:schemeClr val="lt1"/>
            </a:solidFill>
            <a:ln w="12700" cap="flat" cmpd="sng">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300"/>
                <a:buFont typeface="Arial"/>
                <a:buNone/>
              </a:pPr>
              <a:r>
                <a:rPr lang="es" sz="1300" b="0" i="0" u="none" strike="noStrike" cap="none">
                  <a:solidFill>
                    <a:schemeClr val="dk1"/>
                  </a:solidFill>
                  <a:latin typeface="Times New Roman"/>
                  <a:ea typeface="Times New Roman"/>
                  <a:cs typeface="Times New Roman"/>
                  <a:sym typeface="Times New Roman"/>
                </a:rPr>
                <a:t>-Primarias</a:t>
              </a:r>
              <a:endParaRPr sz="13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300"/>
                <a:buFont typeface="Arial"/>
                <a:buNone/>
              </a:pPr>
              <a:r>
                <a:rPr lang="es" sz="1300" b="0" i="0" u="none" strike="noStrike" cap="none">
                  <a:solidFill>
                    <a:schemeClr val="dk1"/>
                  </a:solidFill>
                  <a:latin typeface="Times New Roman"/>
                  <a:ea typeface="Times New Roman"/>
                  <a:cs typeface="Times New Roman"/>
                  <a:sym typeface="Times New Roman"/>
                </a:rPr>
                <a:t>-Secundarias</a:t>
              </a:r>
              <a:endParaRPr sz="13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Arial"/>
                <a:ea typeface="Arial"/>
                <a:cs typeface="Arial"/>
                <a:sym typeface="Arial"/>
              </a:endParaRPr>
            </a:p>
          </p:txBody>
        </p:sp>
      </p:grpSp>
      <p:grpSp>
        <p:nvGrpSpPr>
          <p:cNvPr id="570" name="Google Shape;570;p62"/>
          <p:cNvGrpSpPr/>
          <p:nvPr/>
        </p:nvGrpSpPr>
        <p:grpSpPr>
          <a:xfrm>
            <a:off x="945802" y="373068"/>
            <a:ext cx="7594257" cy="2741620"/>
            <a:chOff x="945795" y="373070"/>
            <a:chExt cx="7426420" cy="2962312"/>
          </a:xfrm>
        </p:grpSpPr>
        <p:grpSp>
          <p:nvGrpSpPr>
            <p:cNvPr id="571" name="Google Shape;571;p62"/>
            <p:cNvGrpSpPr/>
            <p:nvPr/>
          </p:nvGrpSpPr>
          <p:grpSpPr>
            <a:xfrm>
              <a:off x="945795" y="373070"/>
              <a:ext cx="7426418" cy="1538389"/>
              <a:chOff x="2522927" y="440182"/>
              <a:chExt cx="7426418" cy="1538389"/>
            </a:xfrm>
          </p:grpSpPr>
          <p:sp>
            <p:nvSpPr>
              <p:cNvPr id="572" name="Google Shape;572;p62"/>
              <p:cNvSpPr/>
              <p:nvPr/>
            </p:nvSpPr>
            <p:spPr>
              <a:xfrm>
                <a:off x="2522927" y="440182"/>
                <a:ext cx="7426418" cy="896535"/>
              </a:xfrm>
              <a:prstGeom prst="rightArrow">
                <a:avLst>
                  <a:gd name="adj1" fmla="val 50000"/>
                  <a:gd name="adj2" fmla="val 50000"/>
                </a:avLst>
              </a:prstGeom>
              <a:solidFill>
                <a:schemeClr val="lt1"/>
              </a:solidFill>
              <a:ln w="12700" cap="flat" cmpd="sng">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s" sz="1300" b="1" i="0" u="none" strike="noStrike" cap="none">
                    <a:solidFill>
                      <a:schemeClr val="dk1"/>
                    </a:solidFill>
                    <a:latin typeface="Times New Roman"/>
                    <a:ea typeface="Times New Roman"/>
                    <a:cs typeface="Times New Roman"/>
                    <a:sym typeface="Times New Roman"/>
                  </a:rPr>
                  <a:t>Enfoque</a:t>
                </a:r>
                <a:endParaRPr sz="1400" b="0" i="0" u="none" strike="noStrike" cap="none">
                  <a:solidFill>
                    <a:srgbClr val="000000"/>
                  </a:solidFill>
                  <a:latin typeface="Arial"/>
                  <a:ea typeface="Arial"/>
                  <a:cs typeface="Arial"/>
                  <a:sym typeface="Arial"/>
                </a:endParaRPr>
              </a:p>
            </p:txBody>
          </p:sp>
          <p:sp>
            <p:nvSpPr>
              <p:cNvPr id="573" name="Google Shape;573;p62"/>
              <p:cNvSpPr/>
              <p:nvPr/>
            </p:nvSpPr>
            <p:spPr>
              <a:xfrm>
                <a:off x="2526525" y="1107867"/>
                <a:ext cx="1256152" cy="870704"/>
              </a:xfrm>
              <a:prstGeom prst="rect">
                <a:avLst/>
              </a:prstGeom>
              <a:solidFill>
                <a:schemeClr val="lt1"/>
              </a:solidFill>
              <a:ln w="12700" cap="flat" cmpd="sng">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s" sz="1300" b="0" i="0" u="none" strike="noStrike" cap="none">
                    <a:solidFill>
                      <a:schemeClr val="dk1"/>
                    </a:solidFill>
                    <a:latin typeface="Times New Roman"/>
                    <a:ea typeface="Times New Roman"/>
                    <a:cs typeface="Times New Roman"/>
                    <a:sym typeface="Times New Roman"/>
                  </a:rPr>
                  <a:t>-Cuantitativo</a:t>
                </a:r>
                <a:endParaRPr sz="13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Arial"/>
                  <a:ea typeface="Arial"/>
                  <a:cs typeface="Arial"/>
                  <a:sym typeface="Arial"/>
                </a:endParaRPr>
              </a:p>
            </p:txBody>
          </p:sp>
        </p:grpSp>
        <p:grpSp>
          <p:nvGrpSpPr>
            <p:cNvPr id="574" name="Google Shape;574;p62"/>
            <p:cNvGrpSpPr/>
            <p:nvPr/>
          </p:nvGrpSpPr>
          <p:grpSpPr>
            <a:xfrm>
              <a:off x="2088097" y="648005"/>
              <a:ext cx="6284116" cy="1538389"/>
              <a:chOff x="2522927" y="440182"/>
              <a:chExt cx="6420493" cy="1538389"/>
            </a:xfrm>
          </p:grpSpPr>
          <p:sp>
            <p:nvSpPr>
              <p:cNvPr id="575" name="Google Shape;575;p62"/>
              <p:cNvSpPr/>
              <p:nvPr/>
            </p:nvSpPr>
            <p:spPr>
              <a:xfrm>
                <a:off x="2522927" y="440182"/>
                <a:ext cx="6420493" cy="896535"/>
              </a:xfrm>
              <a:prstGeom prst="rightArrow">
                <a:avLst>
                  <a:gd name="adj1" fmla="val 50000"/>
                  <a:gd name="adj2" fmla="val 50000"/>
                </a:avLst>
              </a:prstGeom>
              <a:solidFill>
                <a:schemeClr val="lt1"/>
              </a:solidFill>
              <a:ln w="12700" cap="flat" cmpd="sng">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s" sz="1300" b="1" i="0" u="none" strike="noStrike" cap="none">
                    <a:solidFill>
                      <a:schemeClr val="dk1"/>
                    </a:solidFill>
                    <a:latin typeface="Times New Roman"/>
                    <a:ea typeface="Times New Roman"/>
                    <a:cs typeface="Times New Roman"/>
                    <a:sym typeface="Times New Roman"/>
                  </a:rPr>
                  <a:t>Alcance</a:t>
                </a:r>
                <a:endParaRPr sz="1400" b="0" i="0" u="none" strike="noStrike" cap="none">
                  <a:solidFill>
                    <a:srgbClr val="000000"/>
                  </a:solidFill>
                  <a:latin typeface="Arial"/>
                  <a:ea typeface="Arial"/>
                  <a:cs typeface="Arial"/>
                  <a:sym typeface="Arial"/>
                </a:endParaRPr>
              </a:p>
            </p:txBody>
          </p:sp>
          <p:sp>
            <p:nvSpPr>
              <p:cNvPr id="576" name="Google Shape;576;p62"/>
              <p:cNvSpPr/>
              <p:nvPr/>
            </p:nvSpPr>
            <p:spPr>
              <a:xfrm>
                <a:off x="2526524" y="1107867"/>
                <a:ext cx="1528007" cy="870704"/>
              </a:xfrm>
              <a:prstGeom prst="rect">
                <a:avLst/>
              </a:prstGeom>
              <a:solidFill>
                <a:schemeClr val="lt1"/>
              </a:solidFill>
              <a:ln w="12700" cap="flat" cmpd="sng">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s" sz="1300" b="0" i="0" u="none" strike="noStrike" cap="none">
                    <a:solidFill>
                      <a:schemeClr val="dk1"/>
                    </a:solidFill>
                    <a:latin typeface="Times New Roman"/>
                    <a:ea typeface="Times New Roman"/>
                    <a:cs typeface="Times New Roman"/>
                    <a:sym typeface="Times New Roman"/>
                  </a:rPr>
                  <a:t>-Descriptivo</a:t>
                </a:r>
                <a:endParaRPr sz="13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300"/>
                  <a:buFont typeface="Arial"/>
                  <a:buNone/>
                </a:pPr>
                <a:r>
                  <a:rPr lang="es" sz="1300" b="0" i="0" u="none" strike="noStrike" cap="none">
                    <a:solidFill>
                      <a:schemeClr val="dk1"/>
                    </a:solidFill>
                    <a:latin typeface="Times New Roman"/>
                    <a:ea typeface="Times New Roman"/>
                    <a:cs typeface="Times New Roman"/>
                    <a:sym typeface="Times New Roman"/>
                  </a:rPr>
                  <a:t>-Correlacional</a:t>
                </a:r>
                <a:endParaRPr sz="13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Arial"/>
                  <a:ea typeface="Arial"/>
                  <a:cs typeface="Arial"/>
                  <a:sym typeface="Arial"/>
                </a:endParaRPr>
              </a:p>
            </p:txBody>
          </p:sp>
        </p:grpSp>
        <p:grpSp>
          <p:nvGrpSpPr>
            <p:cNvPr id="577" name="Google Shape;577;p62"/>
            <p:cNvGrpSpPr/>
            <p:nvPr/>
          </p:nvGrpSpPr>
          <p:grpSpPr>
            <a:xfrm>
              <a:off x="3226801" y="951699"/>
              <a:ext cx="5145412" cy="1715999"/>
              <a:chOff x="2522927" y="440182"/>
              <a:chExt cx="7980719" cy="1715999"/>
            </a:xfrm>
          </p:grpSpPr>
          <p:sp>
            <p:nvSpPr>
              <p:cNvPr id="578" name="Google Shape;578;p62"/>
              <p:cNvSpPr/>
              <p:nvPr/>
            </p:nvSpPr>
            <p:spPr>
              <a:xfrm>
                <a:off x="2522927" y="440182"/>
                <a:ext cx="7980719" cy="896535"/>
              </a:xfrm>
              <a:prstGeom prst="rightArrow">
                <a:avLst>
                  <a:gd name="adj1" fmla="val 50000"/>
                  <a:gd name="adj2" fmla="val 50000"/>
                </a:avLst>
              </a:prstGeom>
              <a:solidFill>
                <a:schemeClr val="lt1"/>
              </a:solidFill>
              <a:ln w="12700" cap="flat" cmpd="sng">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s" sz="1300" b="1" i="0" u="none" strike="noStrike" cap="none">
                    <a:solidFill>
                      <a:schemeClr val="dk1"/>
                    </a:solidFill>
                    <a:latin typeface="Times New Roman"/>
                    <a:ea typeface="Times New Roman"/>
                    <a:cs typeface="Times New Roman"/>
                    <a:sym typeface="Times New Roman"/>
                  </a:rPr>
                  <a:t>Unidad de análisis</a:t>
                </a:r>
                <a:endParaRPr sz="1400" b="0" i="0" u="none" strike="noStrike" cap="none">
                  <a:solidFill>
                    <a:srgbClr val="000000"/>
                  </a:solidFill>
                  <a:latin typeface="Arial"/>
                  <a:ea typeface="Arial"/>
                  <a:cs typeface="Arial"/>
                  <a:sym typeface="Arial"/>
                </a:endParaRPr>
              </a:p>
            </p:txBody>
          </p:sp>
          <p:sp>
            <p:nvSpPr>
              <p:cNvPr id="579" name="Google Shape;579;p62"/>
              <p:cNvSpPr/>
              <p:nvPr/>
            </p:nvSpPr>
            <p:spPr>
              <a:xfrm>
                <a:off x="2526524" y="1107866"/>
                <a:ext cx="2603319" cy="1048315"/>
              </a:xfrm>
              <a:prstGeom prst="rect">
                <a:avLst/>
              </a:prstGeom>
              <a:solidFill>
                <a:schemeClr val="lt1"/>
              </a:solidFill>
              <a:ln w="12700" cap="flat" cmpd="sng">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300"/>
                  <a:buFont typeface="Arial"/>
                  <a:buNone/>
                </a:pPr>
                <a:r>
                  <a:rPr lang="es" sz="1300" b="0" i="0" u="none" strike="noStrike" cap="none">
                    <a:solidFill>
                      <a:schemeClr val="dk1"/>
                    </a:solidFill>
                    <a:latin typeface="Times New Roman"/>
                    <a:ea typeface="Times New Roman"/>
                    <a:cs typeface="Times New Roman"/>
                    <a:sym typeface="Times New Roman"/>
                  </a:rPr>
                  <a:t>Líderes responsables de la administración de las PYMES manufactureras del DMQ.</a:t>
                </a:r>
                <a:endParaRPr sz="1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Arial"/>
                  <a:ea typeface="Arial"/>
                  <a:cs typeface="Arial"/>
                  <a:sym typeface="Arial"/>
                </a:endParaRPr>
              </a:p>
            </p:txBody>
          </p:sp>
        </p:grpSp>
        <p:grpSp>
          <p:nvGrpSpPr>
            <p:cNvPr id="580" name="Google Shape;580;p62"/>
            <p:cNvGrpSpPr/>
            <p:nvPr/>
          </p:nvGrpSpPr>
          <p:grpSpPr>
            <a:xfrm>
              <a:off x="4780165" y="1288657"/>
              <a:ext cx="3592048" cy="1715999"/>
              <a:chOff x="2522929" y="440182"/>
              <a:chExt cx="5571395" cy="1715999"/>
            </a:xfrm>
          </p:grpSpPr>
          <p:sp>
            <p:nvSpPr>
              <p:cNvPr id="581" name="Google Shape;581;p62"/>
              <p:cNvSpPr/>
              <p:nvPr/>
            </p:nvSpPr>
            <p:spPr>
              <a:xfrm>
                <a:off x="2522929" y="440182"/>
                <a:ext cx="5571395" cy="896535"/>
              </a:xfrm>
              <a:prstGeom prst="rightArrow">
                <a:avLst>
                  <a:gd name="adj1" fmla="val 50000"/>
                  <a:gd name="adj2" fmla="val 50000"/>
                </a:avLst>
              </a:prstGeom>
              <a:solidFill>
                <a:schemeClr val="lt1"/>
              </a:solidFill>
              <a:ln w="12700" cap="flat" cmpd="sng">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s" sz="1300" b="1" i="0" u="none" strike="noStrike" cap="none">
                    <a:solidFill>
                      <a:schemeClr val="dk1"/>
                    </a:solidFill>
                    <a:latin typeface="Times New Roman"/>
                    <a:ea typeface="Times New Roman"/>
                    <a:cs typeface="Times New Roman"/>
                    <a:sym typeface="Times New Roman"/>
                  </a:rPr>
                  <a:t>Según el control de las variables</a:t>
                </a:r>
                <a:endParaRPr sz="1400" b="0" i="0" u="none" strike="noStrike" cap="none">
                  <a:solidFill>
                    <a:srgbClr val="000000"/>
                  </a:solidFill>
                  <a:latin typeface="Arial"/>
                  <a:ea typeface="Arial"/>
                  <a:cs typeface="Arial"/>
                  <a:sym typeface="Arial"/>
                </a:endParaRPr>
              </a:p>
            </p:txBody>
          </p:sp>
          <p:sp>
            <p:nvSpPr>
              <p:cNvPr id="582" name="Google Shape;582;p62"/>
              <p:cNvSpPr/>
              <p:nvPr/>
            </p:nvSpPr>
            <p:spPr>
              <a:xfrm>
                <a:off x="2526524" y="1107866"/>
                <a:ext cx="2603319" cy="1048315"/>
              </a:xfrm>
              <a:prstGeom prst="rect">
                <a:avLst/>
              </a:prstGeom>
              <a:solidFill>
                <a:schemeClr val="lt1"/>
              </a:solidFill>
              <a:ln w="12700" cap="flat" cmpd="sng">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300"/>
                  <a:buFont typeface="Arial"/>
                  <a:buNone/>
                </a:pPr>
                <a:r>
                  <a:rPr lang="es" sz="1300" b="0" i="0" u="none" strike="noStrike" cap="none">
                    <a:solidFill>
                      <a:schemeClr val="dk1"/>
                    </a:solidFill>
                    <a:latin typeface="Times New Roman"/>
                    <a:ea typeface="Times New Roman"/>
                    <a:cs typeface="Times New Roman"/>
                    <a:sym typeface="Times New Roman"/>
                  </a:rPr>
                  <a:t> -No experimental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s" sz="1300" b="0" i="0" u="none" strike="noStrike" cap="none">
                    <a:solidFill>
                      <a:schemeClr val="dk1"/>
                    </a:solidFill>
                    <a:latin typeface="Times New Roman"/>
                    <a:ea typeface="Times New Roman"/>
                    <a:cs typeface="Times New Roman"/>
                    <a:sym typeface="Times New Roman"/>
                  </a:rPr>
                  <a:t> -Transversal</a:t>
                </a:r>
                <a:r>
                  <a:rPr lang="es" sz="1400" b="0" i="0" u="none" strike="noStrike" cap="none">
                    <a:solidFill>
                      <a:srgbClr val="000000"/>
                    </a:solidFill>
                    <a:latin typeface="Arial"/>
                    <a:ea typeface="Arial"/>
                    <a:cs typeface="Arial"/>
                    <a:sym typeface="Arial"/>
                  </a:rPr>
                  <a:t>- </a:t>
                </a:r>
                <a:r>
                  <a:rPr lang="es" sz="1300" b="0" i="0" u="none" strike="noStrike" cap="none">
                    <a:solidFill>
                      <a:schemeClr val="dk1"/>
                    </a:solidFill>
                    <a:latin typeface="Times New Roman"/>
                    <a:ea typeface="Times New Roman"/>
                    <a:cs typeface="Times New Roman"/>
                    <a:sym typeface="Times New Roman"/>
                  </a:rPr>
                  <a:t>Correlacional</a:t>
                </a:r>
                <a:endParaRPr sz="1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Arial"/>
                  <a:ea typeface="Arial"/>
                  <a:cs typeface="Arial"/>
                  <a:sym typeface="Arial"/>
                </a:endParaRPr>
              </a:p>
            </p:txBody>
          </p:sp>
        </p:grpSp>
        <p:grpSp>
          <p:nvGrpSpPr>
            <p:cNvPr id="583" name="Google Shape;583;p62"/>
            <p:cNvGrpSpPr/>
            <p:nvPr/>
          </p:nvGrpSpPr>
          <p:grpSpPr>
            <a:xfrm>
              <a:off x="6213124" y="1619383"/>
              <a:ext cx="2159091" cy="1715999"/>
              <a:chOff x="2522929" y="440182"/>
              <a:chExt cx="3348826" cy="1715999"/>
            </a:xfrm>
          </p:grpSpPr>
          <p:sp>
            <p:nvSpPr>
              <p:cNvPr id="584" name="Google Shape;584;p62"/>
              <p:cNvSpPr/>
              <p:nvPr/>
            </p:nvSpPr>
            <p:spPr>
              <a:xfrm>
                <a:off x="2522929" y="440182"/>
                <a:ext cx="3348826" cy="896535"/>
              </a:xfrm>
              <a:prstGeom prst="rightArrow">
                <a:avLst>
                  <a:gd name="adj1" fmla="val 50000"/>
                  <a:gd name="adj2" fmla="val 50000"/>
                </a:avLst>
              </a:prstGeom>
              <a:solidFill>
                <a:schemeClr val="lt1"/>
              </a:solidFill>
              <a:ln w="12700" cap="flat" cmpd="sng">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s" sz="1300" b="1" i="0" u="none" strike="noStrike" cap="none">
                    <a:solidFill>
                      <a:schemeClr val="dk1"/>
                    </a:solidFill>
                    <a:latin typeface="Times New Roman"/>
                    <a:ea typeface="Times New Roman"/>
                    <a:cs typeface="Times New Roman"/>
                    <a:sym typeface="Times New Roman"/>
                  </a:rPr>
                  <a:t>Según el espacio temporal </a:t>
                </a:r>
                <a:endParaRPr sz="1400" b="0" i="0" u="none" strike="noStrike" cap="none">
                  <a:solidFill>
                    <a:srgbClr val="000000"/>
                  </a:solidFill>
                  <a:latin typeface="Arial"/>
                  <a:ea typeface="Arial"/>
                  <a:cs typeface="Arial"/>
                  <a:sym typeface="Arial"/>
                </a:endParaRPr>
              </a:p>
            </p:txBody>
          </p:sp>
          <p:sp>
            <p:nvSpPr>
              <p:cNvPr id="585" name="Google Shape;585;p62"/>
              <p:cNvSpPr/>
              <p:nvPr/>
            </p:nvSpPr>
            <p:spPr>
              <a:xfrm>
                <a:off x="2522930" y="1107866"/>
                <a:ext cx="2768217" cy="1048315"/>
              </a:xfrm>
              <a:prstGeom prst="rect">
                <a:avLst/>
              </a:prstGeom>
              <a:solidFill>
                <a:schemeClr val="lt1"/>
              </a:solidFill>
              <a:ln w="12700" cap="flat" cmpd="sng">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300"/>
                  <a:buFont typeface="Arial"/>
                  <a:buNone/>
                </a:pPr>
                <a:r>
                  <a:rPr lang="es" sz="1300" b="0" i="0" u="none" strike="noStrike" cap="none">
                    <a:solidFill>
                      <a:schemeClr val="dk1"/>
                    </a:solidFill>
                    <a:latin typeface="Times New Roman"/>
                    <a:ea typeface="Times New Roman"/>
                    <a:cs typeface="Times New Roman"/>
                    <a:sym typeface="Times New Roman"/>
                  </a:rPr>
                  <a:t> -Recolección de datos en un momento determinado (2021)</a:t>
                </a:r>
                <a:endParaRPr sz="1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Arial"/>
                  <a:ea typeface="Arial"/>
                  <a:cs typeface="Arial"/>
                  <a:sym typeface="Arial"/>
                </a:endParaRPr>
              </a:p>
            </p:txBody>
          </p:sp>
        </p:grpSp>
      </p:grpSp>
      <p:grpSp>
        <p:nvGrpSpPr>
          <p:cNvPr id="586" name="Google Shape;586;p62"/>
          <p:cNvGrpSpPr/>
          <p:nvPr/>
        </p:nvGrpSpPr>
        <p:grpSpPr>
          <a:xfrm>
            <a:off x="1313729" y="2845678"/>
            <a:ext cx="3400883" cy="1541764"/>
            <a:chOff x="2522927" y="741030"/>
            <a:chExt cx="3400883" cy="1541764"/>
          </a:xfrm>
        </p:grpSpPr>
        <p:sp>
          <p:nvSpPr>
            <p:cNvPr id="587" name="Google Shape;587;p62"/>
            <p:cNvSpPr/>
            <p:nvPr/>
          </p:nvSpPr>
          <p:spPr>
            <a:xfrm>
              <a:off x="2522927" y="741030"/>
              <a:ext cx="3400883" cy="595687"/>
            </a:xfrm>
            <a:prstGeom prst="rightArrow">
              <a:avLst>
                <a:gd name="adj1" fmla="val 50000"/>
                <a:gd name="adj2" fmla="val 50000"/>
              </a:avLst>
            </a:prstGeom>
            <a:solidFill>
              <a:schemeClr val="lt1"/>
            </a:solidFill>
            <a:ln w="12700" cap="flat" cmpd="sng">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 sz="1400" b="1" i="0" u="none" strike="noStrike" cap="none">
                  <a:solidFill>
                    <a:schemeClr val="dk1"/>
                  </a:solidFill>
                  <a:latin typeface="Times New Roman"/>
                  <a:ea typeface="Times New Roman"/>
                  <a:cs typeface="Times New Roman"/>
                  <a:sym typeface="Times New Roman"/>
                </a:rPr>
                <a:t>Población y muestra</a:t>
              </a:r>
              <a:endParaRPr sz="1400" b="0" i="0" u="none" strike="noStrike" cap="none">
                <a:solidFill>
                  <a:srgbClr val="000000"/>
                </a:solidFill>
                <a:latin typeface="Arial"/>
                <a:ea typeface="Arial"/>
                <a:cs typeface="Arial"/>
                <a:sym typeface="Arial"/>
              </a:endParaRPr>
            </a:p>
          </p:txBody>
        </p:sp>
        <p:sp>
          <p:nvSpPr>
            <p:cNvPr id="588" name="Google Shape;588;p62"/>
            <p:cNvSpPr/>
            <p:nvPr/>
          </p:nvSpPr>
          <p:spPr>
            <a:xfrm>
              <a:off x="2526524" y="1184856"/>
              <a:ext cx="1848845" cy="1097938"/>
            </a:xfrm>
            <a:prstGeom prst="rect">
              <a:avLst/>
            </a:prstGeom>
            <a:solidFill>
              <a:schemeClr val="lt1"/>
            </a:solidFill>
            <a:ln w="12700" cap="flat" cmpd="sng">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400"/>
                </a:spcBef>
                <a:spcAft>
                  <a:spcPts val="0"/>
                </a:spcAft>
                <a:buClr>
                  <a:srgbClr val="000000"/>
                </a:buClr>
                <a:buSzPts val="1100"/>
                <a:buFont typeface="Arial"/>
                <a:buNone/>
              </a:pPr>
              <a:endParaRPr sz="1100" b="0" i="0" u="none" strike="noStrike" cap="none">
                <a:solidFill>
                  <a:schemeClr val="dk1"/>
                </a:solidFill>
                <a:latin typeface="Times New Roman"/>
                <a:ea typeface="Times New Roman"/>
                <a:cs typeface="Times New Roman"/>
                <a:sym typeface="Times New Roman"/>
              </a:endParaRPr>
            </a:p>
            <a:p>
              <a:pPr marL="0" marR="0" lvl="0" indent="0" algn="l" rtl="0">
                <a:lnSpc>
                  <a:spcPct val="90000"/>
                </a:lnSpc>
                <a:spcBef>
                  <a:spcPts val="400"/>
                </a:spcBef>
                <a:spcAft>
                  <a:spcPts val="0"/>
                </a:spcAft>
                <a:buClr>
                  <a:schemeClr val="dk1"/>
                </a:buClr>
                <a:buSzPts val="1100"/>
                <a:buFont typeface="Arial"/>
                <a:buNone/>
              </a:pPr>
              <a:r>
                <a:rPr lang="es" sz="1100" b="0" i="0" u="none" strike="noStrike" cap="none">
                  <a:solidFill>
                    <a:schemeClr val="dk1"/>
                  </a:solidFill>
                  <a:latin typeface="Times New Roman"/>
                  <a:ea typeface="Times New Roman"/>
                  <a:cs typeface="Times New Roman"/>
                  <a:sym typeface="Times New Roman"/>
                </a:rPr>
                <a:t>-PYMES del sector manufacturero 17.578</a:t>
              </a:r>
              <a:endParaRPr sz="1100" b="0" i="0" u="none" strike="noStrike" cap="none">
                <a:solidFill>
                  <a:schemeClr val="dk1"/>
                </a:solidFill>
                <a:latin typeface="Times New Roman"/>
                <a:ea typeface="Times New Roman"/>
                <a:cs typeface="Times New Roman"/>
                <a:sym typeface="Times New Roman"/>
              </a:endParaRPr>
            </a:p>
            <a:p>
              <a:pPr marL="0" marR="0" lvl="0" indent="0" algn="l" rtl="0">
                <a:lnSpc>
                  <a:spcPct val="90000"/>
                </a:lnSpc>
                <a:spcBef>
                  <a:spcPts val="0"/>
                </a:spcBef>
                <a:spcAft>
                  <a:spcPts val="0"/>
                </a:spcAft>
                <a:buClr>
                  <a:srgbClr val="000000"/>
                </a:buClr>
                <a:buSzPts val="1100"/>
                <a:buFont typeface="Arial"/>
                <a:buNone/>
              </a:pPr>
              <a:r>
                <a:rPr lang="es" sz="1100" b="0" i="0" u="none" strike="noStrike" cap="none">
                  <a:solidFill>
                    <a:schemeClr val="dk1"/>
                  </a:solidFill>
                  <a:latin typeface="Times New Roman"/>
                  <a:ea typeface="Times New Roman"/>
                  <a:cs typeface="Times New Roman"/>
                  <a:sym typeface="Times New Roman"/>
                </a:rPr>
                <a:t>-24 subsectores de la industria manufacturera -Muestreo aleatorio simple </a:t>
              </a:r>
              <a:r>
                <a:rPr lang="es" sz="1100" b="0" i="0" u="none" strike="noStrike" cap="none">
                  <a:solidFill>
                    <a:schemeClr val="dk1"/>
                  </a:solidFill>
                  <a:latin typeface="Arial"/>
                  <a:ea typeface="Arial"/>
                  <a:cs typeface="Arial"/>
                  <a:sym typeface="Arial"/>
                </a:rPr>
                <a:t>y </a:t>
              </a:r>
              <a:r>
                <a:rPr lang="es" sz="1100" b="0" i="0" u="none" strike="noStrike" cap="none">
                  <a:solidFill>
                    <a:schemeClr val="dk1"/>
                  </a:solidFill>
                  <a:latin typeface="Times New Roman"/>
                  <a:ea typeface="Times New Roman"/>
                  <a:cs typeface="Times New Roman"/>
                  <a:sym typeface="Times New Roman"/>
                </a:rPr>
                <a:t>muestreo estratificado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589" name="Google Shape;589;p62"/>
          <p:cNvGrpSpPr/>
          <p:nvPr/>
        </p:nvGrpSpPr>
        <p:grpSpPr>
          <a:xfrm>
            <a:off x="3166172" y="3067591"/>
            <a:ext cx="1548440" cy="1541764"/>
            <a:chOff x="2885128" y="741030"/>
            <a:chExt cx="1928966" cy="1541764"/>
          </a:xfrm>
        </p:grpSpPr>
        <p:sp>
          <p:nvSpPr>
            <p:cNvPr id="590" name="Google Shape;590;p62"/>
            <p:cNvSpPr/>
            <p:nvPr/>
          </p:nvSpPr>
          <p:spPr>
            <a:xfrm>
              <a:off x="2885129" y="741030"/>
              <a:ext cx="1928965" cy="595687"/>
            </a:xfrm>
            <a:prstGeom prst="rightArrow">
              <a:avLst>
                <a:gd name="adj1" fmla="val 50000"/>
                <a:gd name="adj2" fmla="val 50000"/>
              </a:avLst>
            </a:prstGeom>
            <a:solidFill>
              <a:schemeClr val="lt1"/>
            </a:solidFill>
            <a:ln w="12700" cap="flat" cmpd="sng">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 sz="1400" b="1" i="0" u="none" strike="noStrike" cap="none">
                  <a:solidFill>
                    <a:schemeClr val="dk1"/>
                  </a:solidFill>
                  <a:latin typeface="Times New Roman"/>
                  <a:ea typeface="Times New Roman"/>
                  <a:cs typeface="Times New Roman"/>
                  <a:sym typeface="Times New Roman"/>
                </a:rPr>
                <a:t>Instrumento</a:t>
              </a:r>
              <a:endParaRPr sz="1400" b="0" i="0" u="none" strike="noStrike" cap="none">
                <a:solidFill>
                  <a:srgbClr val="000000"/>
                </a:solidFill>
                <a:latin typeface="Arial"/>
                <a:ea typeface="Arial"/>
                <a:cs typeface="Arial"/>
                <a:sym typeface="Arial"/>
              </a:endParaRPr>
            </a:p>
          </p:txBody>
        </p:sp>
        <p:sp>
          <p:nvSpPr>
            <p:cNvPr id="591" name="Google Shape;591;p62"/>
            <p:cNvSpPr/>
            <p:nvPr/>
          </p:nvSpPr>
          <p:spPr>
            <a:xfrm>
              <a:off x="2885128" y="1184856"/>
              <a:ext cx="1570360" cy="1097938"/>
            </a:xfrm>
            <a:prstGeom prst="rect">
              <a:avLst/>
            </a:prstGeom>
            <a:solidFill>
              <a:schemeClr val="lt1"/>
            </a:solidFill>
            <a:ln w="12700" cap="flat" cmpd="sng">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s" sz="1400" b="0" i="0" u="none" strike="noStrike" cap="none">
                  <a:solidFill>
                    <a:schemeClr val="dk1"/>
                  </a:solidFill>
                  <a:latin typeface="Times New Roman"/>
                  <a:ea typeface="Times New Roman"/>
                  <a:cs typeface="Times New Roman"/>
                  <a:sym typeface="Times New Roman"/>
                </a:rPr>
                <a:t>-Encuesta</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s">
                  <a:solidFill>
                    <a:schemeClr val="dk1"/>
                  </a:solidFill>
                  <a:latin typeface="Times New Roman"/>
                  <a:ea typeface="Times New Roman"/>
                  <a:cs typeface="Times New Roman"/>
                  <a:sym typeface="Times New Roman"/>
                </a:rPr>
                <a:t>-Análisis de datos en SPSS25</a:t>
              </a:r>
              <a:endParaRPr>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592" name="Google Shape;592;p62"/>
          <p:cNvGrpSpPr/>
          <p:nvPr/>
        </p:nvGrpSpPr>
        <p:grpSpPr>
          <a:xfrm>
            <a:off x="5973732" y="3511483"/>
            <a:ext cx="1257756" cy="884151"/>
            <a:chOff x="2611458" y="3816374"/>
            <a:chExt cx="426329" cy="332375"/>
          </a:xfrm>
        </p:grpSpPr>
        <p:sp>
          <p:nvSpPr>
            <p:cNvPr id="593" name="Google Shape;593;p62"/>
            <p:cNvSpPr/>
            <p:nvPr/>
          </p:nvSpPr>
          <p:spPr>
            <a:xfrm>
              <a:off x="2611458" y="3816374"/>
              <a:ext cx="426329" cy="332375"/>
            </a:xfrm>
            <a:custGeom>
              <a:avLst/>
              <a:gdLst/>
              <a:ahLst/>
              <a:cxnLst/>
              <a:rect l="l" t="t" r="r" b="b"/>
              <a:pathLst>
                <a:path w="13395" h="10443" extrusionOk="0">
                  <a:moveTo>
                    <a:pt x="13002" y="429"/>
                  </a:moveTo>
                  <a:lnTo>
                    <a:pt x="12966" y="846"/>
                  </a:lnTo>
                  <a:lnTo>
                    <a:pt x="11418" y="846"/>
                  </a:lnTo>
                  <a:cubicBezTo>
                    <a:pt x="11299" y="846"/>
                    <a:pt x="11216" y="929"/>
                    <a:pt x="11216" y="1048"/>
                  </a:cubicBezTo>
                  <a:cubicBezTo>
                    <a:pt x="11216" y="1167"/>
                    <a:pt x="11299" y="1263"/>
                    <a:pt x="11418" y="1263"/>
                  </a:cubicBezTo>
                  <a:lnTo>
                    <a:pt x="12633" y="1263"/>
                  </a:lnTo>
                  <a:lnTo>
                    <a:pt x="12633" y="7501"/>
                  </a:lnTo>
                  <a:lnTo>
                    <a:pt x="5429" y="7501"/>
                  </a:lnTo>
                  <a:lnTo>
                    <a:pt x="5429" y="7287"/>
                  </a:lnTo>
                  <a:cubicBezTo>
                    <a:pt x="5429" y="7168"/>
                    <a:pt x="5334" y="7085"/>
                    <a:pt x="5215" y="7085"/>
                  </a:cubicBezTo>
                  <a:lnTo>
                    <a:pt x="4870" y="7085"/>
                  </a:lnTo>
                  <a:cubicBezTo>
                    <a:pt x="4834" y="6942"/>
                    <a:pt x="4786" y="6811"/>
                    <a:pt x="4715" y="6692"/>
                  </a:cubicBezTo>
                  <a:lnTo>
                    <a:pt x="4953" y="6454"/>
                  </a:lnTo>
                  <a:cubicBezTo>
                    <a:pt x="5036" y="6358"/>
                    <a:pt x="5036" y="6227"/>
                    <a:pt x="4953" y="6156"/>
                  </a:cubicBezTo>
                  <a:lnTo>
                    <a:pt x="4310" y="5513"/>
                  </a:lnTo>
                  <a:cubicBezTo>
                    <a:pt x="4263" y="5477"/>
                    <a:pt x="4215" y="5454"/>
                    <a:pt x="4155" y="5454"/>
                  </a:cubicBezTo>
                  <a:cubicBezTo>
                    <a:pt x="4096" y="5454"/>
                    <a:pt x="4060" y="5477"/>
                    <a:pt x="4013" y="5513"/>
                  </a:cubicBezTo>
                  <a:lnTo>
                    <a:pt x="3774" y="5751"/>
                  </a:lnTo>
                  <a:cubicBezTo>
                    <a:pt x="3655" y="5692"/>
                    <a:pt x="3524" y="5632"/>
                    <a:pt x="3382" y="5596"/>
                  </a:cubicBezTo>
                  <a:lnTo>
                    <a:pt x="3382" y="5251"/>
                  </a:lnTo>
                  <a:cubicBezTo>
                    <a:pt x="3382" y="5132"/>
                    <a:pt x="3298" y="5037"/>
                    <a:pt x="3179" y="5037"/>
                  </a:cubicBezTo>
                  <a:lnTo>
                    <a:pt x="2655" y="5037"/>
                  </a:lnTo>
                  <a:lnTo>
                    <a:pt x="2655" y="1274"/>
                  </a:lnTo>
                  <a:lnTo>
                    <a:pt x="10704" y="1274"/>
                  </a:lnTo>
                  <a:cubicBezTo>
                    <a:pt x="10823" y="1274"/>
                    <a:pt x="10918" y="1191"/>
                    <a:pt x="10918" y="1072"/>
                  </a:cubicBezTo>
                  <a:cubicBezTo>
                    <a:pt x="10918" y="953"/>
                    <a:pt x="10823" y="858"/>
                    <a:pt x="10704" y="858"/>
                  </a:cubicBezTo>
                  <a:lnTo>
                    <a:pt x="2310" y="858"/>
                  </a:lnTo>
                  <a:lnTo>
                    <a:pt x="2310" y="429"/>
                  </a:lnTo>
                  <a:close/>
                  <a:moveTo>
                    <a:pt x="12966" y="7918"/>
                  </a:moveTo>
                  <a:lnTo>
                    <a:pt x="12966" y="8347"/>
                  </a:lnTo>
                  <a:lnTo>
                    <a:pt x="5358" y="8347"/>
                  </a:lnTo>
                  <a:cubicBezTo>
                    <a:pt x="5394" y="8299"/>
                    <a:pt x="5417" y="8251"/>
                    <a:pt x="5417" y="8192"/>
                  </a:cubicBezTo>
                  <a:lnTo>
                    <a:pt x="5417" y="7954"/>
                  </a:lnTo>
                  <a:lnTo>
                    <a:pt x="12835" y="7954"/>
                  </a:lnTo>
                  <a:cubicBezTo>
                    <a:pt x="12883" y="7954"/>
                    <a:pt x="12930" y="7942"/>
                    <a:pt x="12954" y="7918"/>
                  </a:cubicBezTo>
                  <a:close/>
                  <a:moveTo>
                    <a:pt x="2953" y="5442"/>
                  </a:moveTo>
                  <a:lnTo>
                    <a:pt x="2953" y="5739"/>
                  </a:lnTo>
                  <a:cubicBezTo>
                    <a:pt x="2953" y="5846"/>
                    <a:pt x="3024" y="5918"/>
                    <a:pt x="3120" y="5954"/>
                  </a:cubicBezTo>
                  <a:cubicBezTo>
                    <a:pt x="3310" y="5989"/>
                    <a:pt x="3501" y="6073"/>
                    <a:pt x="3679" y="6192"/>
                  </a:cubicBezTo>
                  <a:cubicBezTo>
                    <a:pt x="3716" y="6215"/>
                    <a:pt x="3755" y="6225"/>
                    <a:pt x="3793" y="6225"/>
                  </a:cubicBezTo>
                  <a:cubicBezTo>
                    <a:pt x="3853" y="6225"/>
                    <a:pt x="3909" y="6200"/>
                    <a:pt x="3953" y="6156"/>
                  </a:cubicBezTo>
                  <a:lnTo>
                    <a:pt x="4155" y="5954"/>
                  </a:lnTo>
                  <a:lnTo>
                    <a:pt x="4501" y="6287"/>
                  </a:lnTo>
                  <a:lnTo>
                    <a:pt x="4298" y="6501"/>
                  </a:lnTo>
                  <a:cubicBezTo>
                    <a:pt x="4215" y="6573"/>
                    <a:pt x="4203" y="6680"/>
                    <a:pt x="4263" y="6763"/>
                  </a:cubicBezTo>
                  <a:cubicBezTo>
                    <a:pt x="4370" y="6942"/>
                    <a:pt x="4453" y="7144"/>
                    <a:pt x="4501" y="7335"/>
                  </a:cubicBezTo>
                  <a:cubicBezTo>
                    <a:pt x="4513" y="7418"/>
                    <a:pt x="4608" y="7501"/>
                    <a:pt x="4715" y="7501"/>
                  </a:cubicBezTo>
                  <a:lnTo>
                    <a:pt x="5013" y="7501"/>
                  </a:lnTo>
                  <a:lnTo>
                    <a:pt x="5013" y="7990"/>
                  </a:lnTo>
                  <a:lnTo>
                    <a:pt x="4715" y="7990"/>
                  </a:lnTo>
                  <a:cubicBezTo>
                    <a:pt x="4608" y="7990"/>
                    <a:pt x="4525" y="8061"/>
                    <a:pt x="4501" y="8156"/>
                  </a:cubicBezTo>
                  <a:cubicBezTo>
                    <a:pt x="4453" y="8347"/>
                    <a:pt x="4382" y="8537"/>
                    <a:pt x="4263" y="8716"/>
                  </a:cubicBezTo>
                  <a:cubicBezTo>
                    <a:pt x="4203" y="8811"/>
                    <a:pt x="4215" y="8906"/>
                    <a:pt x="4298" y="8990"/>
                  </a:cubicBezTo>
                  <a:lnTo>
                    <a:pt x="4501" y="9192"/>
                  </a:lnTo>
                  <a:lnTo>
                    <a:pt x="4155" y="9537"/>
                  </a:lnTo>
                  <a:lnTo>
                    <a:pt x="3953" y="9323"/>
                  </a:lnTo>
                  <a:cubicBezTo>
                    <a:pt x="3912" y="9282"/>
                    <a:pt x="3860" y="9261"/>
                    <a:pt x="3805" y="9261"/>
                  </a:cubicBezTo>
                  <a:cubicBezTo>
                    <a:pt x="3764" y="9261"/>
                    <a:pt x="3720" y="9273"/>
                    <a:pt x="3679" y="9299"/>
                  </a:cubicBezTo>
                  <a:cubicBezTo>
                    <a:pt x="3501" y="9394"/>
                    <a:pt x="3310" y="9490"/>
                    <a:pt x="3120" y="9537"/>
                  </a:cubicBezTo>
                  <a:cubicBezTo>
                    <a:pt x="3024" y="9549"/>
                    <a:pt x="2953" y="9633"/>
                    <a:pt x="2953" y="9740"/>
                  </a:cubicBezTo>
                  <a:lnTo>
                    <a:pt x="2953" y="10037"/>
                  </a:lnTo>
                  <a:lnTo>
                    <a:pt x="2465" y="10037"/>
                  </a:lnTo>
                  <a:lnTo>
                    <a:pt x="2465" y="9740"/>
                  </a:lnTo>
                  <a:cubicBezTo>
                    <a:pt x="2465" y="9633"/>
                    <a:pt x="2393" y="9561"/>
                    <a:pt x="2298" y="9537"/>
                  </a:cubicBezTo>
                  <a:cubicBezTo>
                    <a:pt x="2108" y="9490"/>
                    <a:pt x="1917" y="9418"/>
                    <a:pt x="1738" y="9299"/>
                  </a:cubicBezTo>
                  <a:cubicBezTo>
                    <a:pt x="1697" y="9273"/>
                    <a:pt x="1654" y="9261"/>
                    <a:pt x="1612" y="9261"/>
                  </a:cubicBezTo>
                  <a:cubicBezTo>
                    <a:pt x="1557" y="9261"/>
                    <a:pt x="1505" y="9282"/>
                    <a:pt x="1465" y="9323"/>
                  </a:cubicBezTo>
                  <a:lnTo>
                    <a:pt x="1262" y="9537"/>
                  </a:lnTo>
                  <a:lnTo>
                    <a:pt x="917" y="9192"/>
                  </a:lnTo>
                  <a:lnTo>
                    <a:pt x="1119" y="8990"/>
                  </a:lnTo>
                  <a:cubicBezTo>
                    <a:pt x="1203" y="8906"/>
                    <a:pt x="1215" y="8799"/>
                    <a:pt x="1155" y="8716"/>
                  </a:cubicBezTo>
                  <a:cubicBezTo>
                    <a:pt x="1048" y="8537"/>
                    <a:pt x="965" y="8347"/>
                    <a:pt x="917" y="8156"/>
                  </a:cubicBezTo>
                  <a:cubicBezTo>
                    <a:pt x="905" y="8061"/>
                    <a:pt x="810" y="7990"/>
                    <a:pt x="703" y="7990"/>
                  </a:cubicBezTo>
                  <a:lnTo>
                    <a:pt x="405" y="7990"/>
                  </a:lnTo>
                  <a:lnTo>
                    <a:pt x="405" y="7501"/>
                  </a:lnTo>
                  <a:lnTo>
                    <a:pt x="703" y="7501"/>
                  </a:lnTo>
                  <a:cubicBezTo>
                    <a:pt x="810" y="7501"/>
                    <a:pt x="881" y="7418"/>
                    <a:pt x="917" y="7335"/>
                  </a:cubicBezTo>
                  <a:cubicBezTo>
                    <a:pt x="965" y="7144"/>
                    <a:pt x="1036" y="6942"/>
                    <a:pt x="1155" y="6763"/>
                  </a:cubicBezTo>
                  <a:cubicBezTo>
                    <a:pt x="1215" y="6680"/>
                    <a:pt x="1203" y="6573"/>
                    <a:pt x="1119" y="6501"/>
                  </a:cubicBezTo>
                  <a:lnTo>
                    <a:pt x="917" y="6287"/>
                  </a:lnTo>
                  <a:lnTo>
                    <a:pt x="1262" y="5954"/>
                  </a:lnTo>
                  <a:lnTo>
                    <a:pt x="1465" y="6156"/>
                  </a:lnTo>
                  <a:cubicBezTo>
                    <a:pt x="1508" y="6200"/>
                    <a:pt x="1565" y="6225"/>
                    <a:pt x="1624" y="6225"/>
                  </a:cubicBezTo>
                  <a:cubicBezTo>
                    <a:pt x="1662" y="6225"/>
                    <a:pt x="1701" y="6215"/>
                    <a:pt x="1738" y="6192"/>
                  </a:cubicBezTo>
                  <a:cubicBezTo>
                    <a:pt x="1917" y="6085"/>
                    <a:pt x="2108" y="5989"/>
                    <a:pt x="2298" y="5954"/>
                  </a:cubicBezTo>
                  <a:cubicBezTo>
                    <a:pt x="2393" y="5930"/>
                    <a:pt x="2465" y="5846"/>
                    <a:pt x="2465" y="5739"/>
                  </a:cubicBezTo>
                  <a:lnTo>
                    <a:pt x="2465" y="5442"/>
                  </a:lnTo>
                  <a:close/>
                  <a:moveTo>
                    <a:pt x="2084" y="0"/>
                  </a:moveTo>
                  <a:cubicBezTo>
                    <a:pt x="1977" y="0"/>
                    <a:pt x="1881" y="84"/>
                    <a:pt x="1881" y="203"/>
                  </a:cubicBezTo>
                  <a:lnTo>
                    <a:pt x="1881" y="1048"/>
                  </a:lnTo>
                  <a:cubicBezTo>
                    <a:pt x="1881" y="1167"/>
                    <a:pt x="1977" y="1263"/>
                    <a:pt x="2084" y="1263"/>
                  </a:cubicBezTo>
                  <a:lnTo>
                    <a:pt x="2227" y="1263"/>
                  </a:lnTo>
                  <a:lnTo>
                    <a:pt x="2227" y="5037"/>
                  </a:lnTo>
                  <a:cubicBezTo>
                    <a:pt x="2119" y="5061"/>
                    <a:pt x="2048" y="5144"/>
                    <a:pt x="2048" y="5251"/>
                  </a:cubicBezTo>
                  <a:lnTo>
                    <a:pt x="2048" y="5584"/>
                  </a:lnTo>
                  <a:cubicBezTo>
                    <a:pt x="1905" y="5632"/>
                    <a:pt x="1774" y="5680"/>
                    <a:pt x="1655" y="5751"/>
                  </a:cubicBezTo>
                  <a:lnTo>
                    <a:pt x="1417" y="5513"/>
                  </a:lnTo>
                  <a:cubicBezTo>
                    <a:pt x="1369" y="5465"/>
                    <a:pt x="1334" y="5454"/>
                    <a:pt x="1274" y="5454"/>
                  </a:cubicBezTo>
                  <a:cubicBezTo>
                    <a:pt x="1215" y="5454"/>
                    <a:pt x="1167" y="5465"/>
                    <a:pt x="1119" y="5513"/>
                  </a:cubicBezTo>
                  <a:lnTo>
                    <a:pt x="476" y="6156"/>
                  </a:lnTo>
                  <a:cubicBezTo>
                    <a:pt x="393" y="6239"/>
                    <a:pt x="393" y="6382"/>
                    <a:pt x="476" y="6454"/>
                  </a:cubicBezTo>
                  <a:lnTo>
                    <a:pt x="715" y="6692"/>
                  </a:lnTo>
                  <a:cubicBezTo>
                    <a:pt x="655" y="6811"/>
                    <a:pt x="595" y="6942"/>
                    <a:pt x="560" y="7073"/>
                  </a:cubicBezTo>
                  <a:lnTo>
                    <a:pt x="214" y="7073"/>
                  </a:lnTo>
                  <a:cubicBezTo>
                    <a:pt x="95" y="7073"/>
                    <a:pt x="0" y="7168"/>
                    <a:pt x="0" y="7287"/>
                  </a:cubicBezTo>
                  <a:lnTo>
                    <a:pt x="0" y="8192"/>
                  </a:lnTo>
                  <a:cubicBezTo>
                    <a:pt x="0" y="8311"/>
                    <a:pt x="95" y="8406"/>
                    <a:pt x="214" y="8406"/>
                  </a:cubicBezTo>
                  <a:lnTo>
                    <a:pt x="560" y="8406"/>
                  </a:lnTo>
                  <a:cubicBezTo>
                    <a:pt x="595" y="8537"/>
                    <a:pt x="643" y="8668"/>
                    <a:pt x="715" y="8787"/>
                  </a:cubicBezTo>
                  <a:lnTo>
                    <a:pt x="476" y="9025"/>
                  </a:lnTo>
                  <a:cubicBezTo>
                    <a:pt x="393" y="9121"/>
                    <a:pt x="393" y="9252"/>
                    <a:pt x="476" y="9323"/>
                  </a:cubicBezTo>
                  <a:lnTo>
                    <a:pt x="1119" y="9966"/>
                  </a:lnTo>
                  <a:cubicBezTo>
                    <a:pt x="1167" y="10008"/>
                    <a:pt x="1223" y="10028"/>
                    <a:pt x="1277" y="10028"/>
                  </a:cubicBezTo>
                  <a:cubicBezTo>
                    <a:pt x="1331" y="10028"/>
                    <a:pt x="1381" y="10008"/>
                    <a:pt x="1417" y="9966"/>
                  </a:cubicBezTo>
                  <a:lnTo>
                    <a:pt x="1655" y="9728"/>
                  </a:lnTo>
                  <a:cubicBezTo>
                    <a:pt x="1774" y="9787"/>
                    <a:pt x="1905" y="9847"/>
                    <a:pt x="2048" y="9895"/>
                  </a:cubicBezTo>
                  <a:lnTo>
                    <a:pt x="2048" y="10228"/>
                  </a:lnTo>
                  <a:cubicBezTo>
                    <a:pt x="2048" y="10347"/>
                    <a:pt x="2131" y="10442"/>
                    <a:pt x="2250" y="10442"/>
                  </a:cubicBezTo>
                  <a:lnTo>
                    <a:pt x="3155" y="10442"/>
                  </a:lnTo>
                  <a:cubicBezTo>
                    <a:pt x="3274" y="10442"/>
                    <a:pt x="3370" y="10347"/>
                    <a:pt x="3370" y="10228"/>
                  </a:cubicBezTo>
                  <a:lnTo>
                    <a:pt x="3370" y="9895"/>
                  </a:lnTo>
                  <a:cubicBezTo>
                    <a:pt x="3501" y="9847"/>
                    <a:pt x="3632" y="9799"/>
                    <a:pt x="3751" y="9728"/>
                  </a:cubicBezTo>
                  <a:lnTo>
                    <a:pt x="3989" y="9966"/>
                  </a:lnTo>
                  <a:cubicBezTo>
                    <a:pt x="4036" y="10008"/>
                    <a:pt x="4093" y="10028"/>
                    <a:pt x="4146" y="10028"/>
                  </a:cubicBezTo>
                  <a:cubicBezTo>
                    <a:pt x="4200" y="10028"/>
                    <a:pt x="4251" y="10008"/>
                    <a:pt x="4286" y="9966"/>
                  </a:cubicBezTo>
                  <a:lnTo>
                    <a:pt x="4929" y="9323"/>
                  </a:lnTo>
                  <a:cubicBezTo>
                    <a:pt x="5025" y="9240"/>
                    <a:pt x="5025" y="9097"/>
                    <a:pt x="4929" y="9025"/>
                  </a:cubicBezTo>
                  <a:lnTo>
                    <a:pt x="4691" y="8787"/>
                  </a:lnTo>
                  <a:cubicBezTo>
                    <a:pt x="4691" y="8775"/>
                    <a:pt x="4703" y="8775"/>
                    <a:pt x="4703" y="8763"/>
                  </a:cubicBezTo>
                  <a:lnTo>
                    <a:pt x="13180" y="8763"/>
                  </a:lnTo>
                  <a:cubicBezTo>
                    <a:pt x="13299" y="8763"/>
                    <a:pt x="13383" y="8668"/>
                    <a:pt x="13383" y="8549"/>
                  </a:cubicBezTo>
                  <a:lnTo>
                    <a:pt x="13383" y="7704"/>
                  </a:lnTo>
                  <a:cubicBezTo>
                    <a:pt x="13383" y="7585"/>
                    <a:pt x="13299" y="7489"/>
                    <a:pt x="13180" y="7489"/>
                  </a:cubicBezTo>
                  <a:lnTo>
                    <a:pt x="13037" y="7489"/>
                  </a:lnTo>
                  <a:lnTo>
                    <a:pt x="13037" y="1263"/>
                  </a:lnTo>
                  <a:lnTo>
                    <a:pt x="13192" y="1263"/>
                  </a:lnTo>
                  <a:cubicBezTo>
                    <a:pt x="13311" y="1263"/>
                    <a:pt x="13395" y="1167"/>
                    <a:pt x="13395" y="1048"/>
                  </a:cubicBezTo>
                  <a:lnTo>
                    <a:pt x="13395" y="203"/>
                  </a:lnTo>
                  <a:cubicBezTo>
                    <a:pt x="13395" y="84"/>
                    <a:pt x="13311" y="0"/>
                    <a:pt x="13192" y="0"/>
                  </a:cubicBezTo>
                  <a:close/>
                </a:path>
              </a:pathLst>
            </a:custGeom>
            <a:solidFill>
              <a:srgbClr val="17365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62"/>
            <p:cNvSpPr/>
            <p:nvPr/>
          </p:nvSpPr>
          <p:spPr>
            <a:xfrm>
              <a:off x="2803568" y="3950909"/>
              <a:ext cx="40198" cy="85648"/>
            </a:xfrm>
            <a:custGeom>
              <a:avLst/>
              <a:gdLst/>
              <a:ahLst/>
              <a:cxnLst/>
              <a:rect l="l" t="t" r="r" b="b"/>
              <a:pathLst>
                <a:path w="1263" h="2691" extrusionOk="0">
                  <a:moveTo>
                    <a:pt x="846" y="417"/>
                  </a:moveTo>
                  <a:lnTo>
                    <a:pt x="846" y="2262"/>
                  </a:lnTo>
                  <a:lnTo>
                    <a:pt x="417" y="2262"/>
                  </a:lnTo>
                  <a:lnTo>
                    <a:pt x="417" y="417"/>
                  </a:lnTo>
                  <a:close/>
                  <a:moveTo>
                    <a:pt x="203" y="0"/>
                  </a:moveTo>
                  <a:cubicBezTo>
                    <a:pt x="84" y="0"/>
                    <a:pt x="1" y="84"/>
                    <a:pt x="1" y="203"/>
                  </a:cubicBezTo>
                  <a:lnTo>
                    <a:pt x="1" y="2477"/>
                  </a:lnTo>
                  <a:cubicBezTo>
                    <a:pt x="1" y="2596"/>
                    <a:pt x="84" y="2691"/>
                    <a:pt x="203" y="2691"/>
                  </a:cubicBezTo>
                  <a:lnTo>
                    <a:pt x="1060" y="2691"/>
                  </a:lnTo>
                  <a:cubicBezTo>
                    <a:pt x="1167" y="2691"/>
                    <a:pt x="1263" y="2596"/>
                    <a:pt x="1263" y="2477"/>
                  </a:cubicBezTo>
                  <a:lnTo>
                    <a:pt x="1263" y="203"/>
                  </a:lnTo>
                  <a:cubicBezTo>
                    <a:pt x="1263" y="84"/>
                    <a:pt x="1179" y="0"/>
                    <a:pt x="1060" y="0"/>
                  </a:cubicBezTo>
                  <a:close/>
                </a:path>
              </a:pathLst>
            </a:custGeom>
            <a:solidFill>
              <a:srgbClr val="17365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62"/>
            <p:cNvSpPr/>
            <p:nvPr/>
          </p:nvSpPr>
          <p:spPr>
            <a:xfrm>
              <a:off x="2851691" y="3917935"/>
              <a:ext cx="40580" cy="118621"/>
            </a:xfrm>
            <a:custGeom>
              <a:avLst/>
              <a:gdLst/>
              <a:ahLst/>
              <a:cxnLst/>
              <a:rect l="l" t="t" r="r" b="b"/>
              <a:pathLst>
                <a:path w="1275" h="3727" extrusionOk="0">
                  <a:moveTo>
                    <a:pt x="858" y="417"/>
                  </a:moveTo>
                  <a:lnTo>
                    <a:pt x="858" y="3298"/>
                  </a:lnTo>
                  <a:lnTo>
                    <a:pt x="417" y="3298"/>
                  </a:lnTo>
                  <a:lnTo>
                    <a:pt x="417" y="417"/>
                  </a:lnTo>
                  <a:close/>
                  <a:moveTo>
                    <a:pt x="215" y="0"/>
                  </a:moveTo>
                  <a:cubicBezTo>
                    <a:pt x="96" y="0"/>
                    <a:pt x="1" y="96"/>
                    <a:pt x="1" y="215"/>
                  </a:cubicBezTo>
                  <a:lnTo>
                    <a:pt x="1" y="3513"/>
                  </a:lnTo>
                  <a:cubicBezTo>
                    <a:pt x="1" y="3632"/>
                    <a:pt x="96" y="3727"/>
                    <a:pt x="215" y="3727"/>
                  </a:cubicBezTo>
                  <a:lnTo>
                    <a:pt x="1060" y="3727"/>
                  </a:lnTo>
                  <a:cubicBezTo>
                    <a:pt x="1179" y="3727"/>
                    <a:pt x="1275" y="3632"/>
                    <a:pt x="1275" y="3513"/>
                  </a:cubicBezTo>
                  <a:lnTo>
                    <a:pt x="1275" y="215"/>
                  </a:lnTo>
                  <a:cubicBezTo>
                    <a:pt x="1275" y="96"/>
                    <a:pt x="1179" y="0"/>
                    <a:pt x="1060" y="0"/>
                  </a:cubicBezTo>
                  <a:close/>
                </a:path>
              </a:pathLst>
            </a:custGeom>
            <a:solidFill>
              <a:srgbClr val="17365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62"/>
            <p:cNvSpPr/>
            <p:nvPr/>
          </p:nvSpPr>
          <p:spPr>
            <a:xfrm>
              <a:off x="2900197" y="3934995"/>
              <a:ext cx="40198" cy="101562"/>
            </a:xfrm>
            <a:custGeom>
              <a:avLst/>
              <a:gdLst/>
              <a:ahLst/>
              <a:cxnLst/>
              <a:rect l="l" t="t" r="r" b="b"/>
              <a:pathLst>
                <a:path w="1263" h="3191" extrusionOk="0">
                  <a:moveTo>
                    <a:pt x="846" y="417"/>
                  </a:moveTo>
                  <a:lnTo>
                    <a:pt x="846" y="2762"/>
                  </a:lnTo>
                  <a:lnTo>
                    <a:pt x="417" y="2762"/>
                  </a:lnTo>
                  <a:lnTo>
                    <a:pt x="417" y="417"/>
                  </a:lnTo>
                  <a:close/>
                  <a:moveTo>
                    <a:pt x="203" y="0"/>
                  </a:moveTo>
                  <a:cubicBezTo>
                    <a:pt x="84" y="0"/>
                    <a:pt x="1" y="95"/>
                    <a:pt x="1" y="214"/>
                  </a:cubicBezTo>
                  <a:lnTo>
                    <a:pt x="1" y="2977"/>
                  </a:lnTo>
                  <a:cubicBezTo>
                    <a:pt x="1" y="3096"/>
                    <a:pt x="84" y="3191"/>
                    <a:pt x="203" y="3191"/>
                  </a:cubicBezTo>
                  <a:lnTo>
                    <a:pt x="1048" y="3191"/>
                  </a:lnTo>
                  <a:cubicBezTo>
                    <a:pt x="1168" y="3191"/>
                    <a:pt x="1263" y="3096"/>
                    <a:pt x="1263" y="2977"/>
                  </a:cubicBezTo>
                  <a:lnTo>
                    <a:pt x="1263" y="214"/>
                  </a:lnTo>
                  <a:cubicBezTo>
                    <a:pt x="1263" y="95"/>
                    <a:pt x="1179" y="0"/>
                    <a:pt x="1048" y="0"/>
                  </a:cubicBezTo>
                  <a:close/>
                </a:path>
              </a:pathLst>
            </a:custGeom>
            <a:solidFill>
              <a:srgbClr val="17365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62"/>
            <p:cNvSpPr/>
            <p:nvPr/>
          </p:nvSpPr>
          <p:spPr>
            <a:xfrm>
              <a:off x="2948320" y="3879265"/>
              <a:ext cx="40580" cy="156941"/>
            </a:xfrm>
            <a:custGeom>
              <a:avLst/>
              <a:gdLst/>
              <a:ahLst/>
              <a:cxnLst/>
              <a:rect l="l" t="t" r="r" b="b"/>
              <a:pathLst>
                <a:path w="1275" h="4931" extrusionOk="0">
                  <a:moveTo>
                    <a:pt x="858" y="430"/>
                  </a:moveTo>
                  <a:lnTo>
                    <a:pt x="858" y="4525"/>
                  </a:lnTo>
                  <a:lnTo>
                    <a:pt x="418" y="4525"/>
                  </a:lnTo>
                  <a:lnTo>
                    <a:pt x="418" y="430"/>
                  </a:lnTo>
                  <a:close/>
                  <a:moveTo>
                    <a:pt x="215" y="1"/>
                  </a:moveTo>
                  <a:cubicBezTo>
                    <a:pt x="96" y="1"/>
                    <a:pt x="1" y="108"/>
                    <a:pt x="1" y="203"/>
                  </a:cubicBezTo>
                  <a:lnTo>
                    <a:pt x="1" y="4716"/>
                  </a:lnTo>
                  <a:cubicBezTo>
                    <a:pt x="1" y="4835"/>
                    <a:pt x="96" y="4930"/>
                    <a:pt x="215" y="4930"/>
                  </a:cubicBezTo>
                  <a:lnTo>
                    <a:pt x="1060" y="4930"/>
                  </a:lnTo>
                  <a:cubicBezTo>
                    <a:pt x="1180" y="4930"/>
                    <a:pt x="1275" y="4835"/>
                    <a:pt x="1275" y="4716"/>
                  </a:cubicBezTo>
                  <a:lnTo>
                    <a:pt x="1275" y="203"/>
                  </a:lnTo>
                  <a:cubicBezTo>
                    <a:pt x="1275" y="84"/>
                    <a:pt x="1180" y="1"/>
                    <a:pt x="1060" y="1"/>
                  </a:cubicBezTo>
                  <a:close/>
                </a:path>
              </a:pathLst>
            </a:custGeom>
            <a:solidFill>
              <a:srgbClr val="17365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62"/>
            <p:cNvSpPr/>
            <p:nvPr/>
          </p:nvSpPr>
          <p:spPr>
            <a:xfrm>
              <a:off x="2716807" y="3896325"/>
              <a:ext cx="49269" cy="13304"/>
            </a:xfrm>
            <a:custGeom>
              <a:avLst/>
              <a:gdLst/>
              <a:ahLst/>
              <a:cxnLst/>
              <a:rect l="l" t="t" r="r" b="b"/>
              <a:pathLst>
                <a:path w="1548" h="418" extrusionOk="0">
                  <a:moveTo>
                    <a:pt x="214" y="1"/>
                  </a:moveTo>
                  <a:cubicBezTo>
                    <a:pt x="95" y="1"/>
                    <a:pt x="0" y="84"/>
                    <a:pt x="0" y="203"/>
                  </a:cubicBezTo>
                  <a:cubicBezTo>
                    <a:pt x="0" y="322"/>
                    <a:pt x="107" y="417"/>
                    <a:pt x="214" y="417"/>
                  </a:cubicBezTo>
                  <a:lnTo>
                    <a:pt x="1345" y="417"/>
                  </a:lnTo>
                  <a:cubicBezTo>
                    <a:pt x="1453" y="417"/>
                    <a:pt x="1548" y="322"/>
                    <a:pt x="1548" y="203"/>
                  </a:cubicBezTo>
                  <a:cubicBezTo>
                    <a:pt x="1548" y="84"/>
                    <a:pt x="1453" y="1"/>
                    <a:pt x="1345" y="1"/>
                  </a:cubicBezTo>
                  <a:close/>
                </a:path>
              </a:pathLst>
            </a:custGeom>
            <a:solidFill>
              <a:srgbClr val="17365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62"/>
            <p:cNvSpPr/>
            <p:nvPr/>
          </p:nvSpPr>
          <p:spPr>
            <a:xfrm>
              <a:off x="2717157" y="3917553"/>
              <a:ext cx="69002" cy="13304"/>
            </a:xfrm>
            <a:custGeom>
              <a:avLst/>
              <a:gdLst/>
              <a:ahLst/>
              <a:cxnLst/>
              <a:rect l="l" t="t" r="r" b="b"/>
              <a:pathLst>
                <a:path w="2168" h="418" extrusionOk="0">
                  <a:moveTo>
                    <a:pt x="215" y="0"/>
                  </a:moveTo>
                  <a:cubicBezTo>
                    <a:pt x="96" y="0"/>
                    <a:pt x="1" y="96"/>
                    <a:pt x="1" y="215"/>
                  </a:cubicBezTo>
                  <a:cubicBezTo>
                    <a:pt x="1" y="334"/>
                    <a:pt x="96" y="417"/>
                    <a:pt x="215" y="417"/>
                  </a:cubicBezTo>
                  <a:lnTo>
                    <a:pt x="1954" y="417"/>
                  </a:lnTo>
                  <a:cubicBezTo>
                    <a:pt x="2073" y="417"/>
                    <a:pt x="2168" y="334"/>
                    <a:pt x="2168" y="215"/>
                  </a:cubicBezTo>
                  <a:cubicBezTo>
                    <a:pt x="2168" y="96"/>
                    <a:pt x="2061" y="0"/>
                    <a:pt x="1954" y="0"/>
                  </a:cubicBezTo>
                  <a:close/>
                </a:path>
              </a:pathLst>
            </a:custGeom>
            <a:solidFill>
              <a:srgbClr val="17365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62"/>
            <p:cNvSpPr/>
            <p:nvPr/>
          </p:nvSpPr>
          <p:spPr>
            <a:xfrm>
              <a:off x="2717157" y="3938782"/>
              <a:ext cx="69002" cy="13272"/>
            </a:xfrm>
            <a:custGeom>
              <a:avLst/>
              <a:gdLst/>
              <a:ahLst/>
              <a:cxnLst/>
              <a:rect l="l" t="t" r="r" b="b"/>
              <a:pathLst>
                <a:path w="2168" h="417" extrusionOk="0">
                  <a:moveTo>
                    <a:pt x="215" y="0"/>
                  </a:moveTo>
                  <a:cubicBezTo>
                    <a:pt x="96" y="0"/>
                    <a:pt x="1" y="95"/>
                    <a:pt x="1" y="214"/>
                  </a:cubicBezTo>
                  <a:cubicBezTo>
                    <a:pt x="1" y="334"/>
                    <a:pt x="96" y="417"/>
                    <a:pt x="215" y="417"/>
                  </a:cubicBezTo>
                  <a:lnTo>
                    <a:pt x="1954" y="417"/>
                  </a:lnTo>
                  <a:cubicBezTo>
                    <a:pt x="2073" y="417"/>
                    <a:pt x="2168" y="334"/>
                    <a:pt x="2168" y="214"/>
                  </a:cubicBezTo>
                  <a:cubicBezTo>
                    <a:pt x="2168" y="95"/>
                    <a:pt x="2061" y="0"/>
                    <a:pt x="1954" y="0"/>
                  </a:cubicBezTo>
                  <a:close/>
                </a:path>
              </a:pathLst>
            </a:custGeom>
            <a:solidFill>
              <a:srgbClr val="17365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62"/>
            <p:cNvSpPr/>
            <p:nvPr/>
          </p:nvSpPr>
          <p:spPr>
            <a:xfrm>
              <a:off x="2717157" y="3960361"/>
              <a:ext cx="69002" cy="13304"/>
            </a:xfrm>
            <a:custGeom>
              <a:avLst/>
              <a:gdLst/>
              <a:ahLst/>
              <a:cxnLst/>
              <a:rect l="l" t="t" r="r" b="b"/>
              <a:pathLst>
                <a:path w="2168" h="418" extrusionOk="0">
                  <a:moveTo>
                    <a:pt x="215" y="1"/>
                  </a:moveTo>
                  <a:cubicBezTo>
                    <a:pt x="96" y="1"/>
                    <a:pt x="1" y="84"/>
                    <a:pt x="1" y="203"/>
                  </a:cubicBezTo>
                  <a:cubicBezTo>
                    <a:pt x="1" y="322"/>
                    <a:pt x="96" y="418"/>
                    <a:pt x="215" y="418"/>
                  </a:cubicBezTo>
                  <a:lnTo>
                    <a:pt x="1954" y="418"/>
                  </a:lnTo>
                  <a:cubicBezTo>
                    <a:pt x="2073" y="418"/>
                    <a:pt x="2168" y="322"/>
                    <a:pt x="2168" y="203"/>
                  </a:cubicBezTo>
                  <a:cubicBezTo>
                    <a:pt x="2168" y="84"/>
                    <a:pt x="2061" y="1"/>
                    <a:pt x="1954" y="1"/>
                  </a:cubicBezTo>
                  <a:close/>
                </a:path>
              </a:pathLst>
            </a:custGeom>
            <a:solidFill>
              <a:srgbClr val="17365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62"/>
            <p:cNvSpPr/>
            <p:nvPr/>
          </p:nvSpPr>
          <p:spPr>
            <a:xfrm>
              <a:off x="2655793" y="4020993"/>
              <a:ext cx="84152" cy="82656"/>
            </a:xfrm>
            <a:custGeom>
              <a:avLst/>
              <a:gdLst/>
              <a:ahLst/>
              <a:cxnLst/>
              <a:rect l="l" t="t" r="r" b="b"/>
              <a:pathLst>
                <a:path w="2644" h="2597" extrusionOk="0">
                  <a:moveTo>
                    <a:pt x="1322" y="1"/>
                  </a:moveTo>
                  <a:cubicBezTo>
                    <a:pt x="595" y="1"/>
                    <a:pt x="0" y="596"/>
                    <a:pt x="0" y="1322"/>
                  </a:cubicBezTo>
                  <a:cubicBezTo>
                    <a:pt x="0" y="1620"/>
                    <a:pt x="84" y="1882"/>
                    <a:pt x="262" y="2120"/>
                  </a:cubicBezTo>
                  <a:cubicBezTo>
                    <a:pt x="312" y="2177"/>
                    <a:pt x="379" y="2204"/>
                    <a:pt x="442" y="2204"/>
                  </a:cubicBezTo>
                  <a:cubicBezTo>
                    <a:pt x="485" y="2204"/>
                    <a:pt x="526" y="2192"/>
                    <a:pt x="560" y="2168"/>
                  </a:cubicBezTo>
                  <a:cubicBezTo>
                    <a:pt x="655" y="2096"/>
                    <a:pt x="667" y="1965"/>
                    <a:pt x="607" y="1870"/>
                  </a:cubicBezTo>
                  <a:cubicBezTo>
                    <a:pt x="488" y="1703"/>
                    <a:pt x="429" y="1525"/>
                    <a:pt x="429" y="1322"/>
                  </a:cubicBezTo>
                  <a:cubicBezTo>
                    <a:pt x="429" y="822"/>
                    <a:pt x="834" y="406"/>
                    <a:pt x="1334" y="406"/>
                  </a:cubicBezTo>
                  <a:cubicBezTo>
                    <a:pt x="1846" y="406"/>
                    <a:pt x="2239" y="810"/>
                    <a:pt x="2239" y="1322"/>
                  </a:cubicBezTo>
                  <a:cubicBezTo>
                    <a:pt x="2239" y="1620"/>
                    <a:pt x="2096" y="1894"/>
                    <a:pt x="1846" y="2061"/>
                  </a:cubicBezTo>
                  <a:cubicBezTo>
                    <a:pt x="1822" y="2061"/>
                    <a:pt x="1822" y="2073"/>
                    <a:pt x="1810" y="2073"/>
                  </a:cubicBezTo>
                  <a:lnTo>
                    <a:pt x="1798" y="2073"/>
                  </a:lnTo>
                  <a:cubicBezTo>
                    <a:pt x="1786" y="2073"/>
                    <a:pt x="1786" y="2096"/>
                    <a:pt x="1762" y="2096"/>
                  </a:cubicBezTo>
                  <a:lnTo>
                    <a:pt x="1750" y="2096"/>
                  </a:lnTo>
                  <a:cubicBezTo>
                    <a:pt x="1738" y="2096"/>
                    <a:pt x="1738" y="2108"/>
                    <a:pt x="1727" y="2108"/>
                  </a:cubicBezTo>
                  <a:cubicBezTo>
                    <a:pt x="1703" y="2108"/>
                    <a:pt x="1691" y="2120"/>
                    <a:pt x="1691" y="2120"/>
                  </a:cubicBezTo>
                  <a:lnTo>
                    <a:pt x="1679" y="2120"/>
                  </a:lnTo>
                  <a:cubicBezTo>
                    <a:pt x="1667" y="2120"/>
                    <a:pt x="1667" y="2120"/>
                    <a:pt x="1643" y="2144"/>
                  </a:cubicBezTo>
                  <a:lnTo>
                    <a:pt x="1631" y="2144"/>
                  </a:lnTo>
                  <a:cubicBezTo>
                    <a:pt x="1619" y="2144"/>
                    <a:pt x="1608" y="2156"/>
                    <a:pt x="1608" y="2156"/>
                  </a:cubicBezTo>
                  <a:cubicBezTo>
                    <a:pt x="1584" y="2156"/>
                    <a:pt x="1572" y="2156"/>
                    <a:pt x="1560" y="2168"/>
                  </a:cubicBezTo>
                  <a:lnTo>
                    <a:pt x="1072" y="2168"/>
                  </a:lnTo>
                  <a:cubicBezTo>
                    <a:pt x="1048" y="2168"/>
                    <a:pt x="1036" y="2168"/>
                    <a:pt x="1024" y="2156"/>
                  </a:cubicBezTo>
                  <a:cubicBezTo>
                    <a:pt x="1012" y="2156"/>
                    <a:pt x="988" y="2144"/>
                    <a:pt x="988" y="2144"/>
                  </a:cubicBezTo>
                  <a:lnTo>
                    <a:pt x="976" y="2144"/>
                  </a:lnTo>
                  <a:cubicBezTo>
                    <a:pt x="951" y="2133"/>
                    <a:pt x="925" y="2127"/>
                    <a:pt x="899" y="2127"/>
                  </a:cubicBezTo>
                  <a:cubicBezTo>
                    <a:pt x="817" y="2127"/>
                    <a:pt x="742" y="2181"/>
                    <a:pt x="715" y="2263"/>
                  </a:cubicBezTo>
                  <a:cubicBezTo>
                    <a:pt x="667" y="2358"/>
                    <a:pt x="726" y="2501"/>
                    <a:pt x="834" y="2525"/>
                  </a:cubicBezTo>
                  <a:lnTo>
                    <a:pt x="846" y="2525"/>
                  </a:lnTo>
                  <a:cubicBezTo>
                    <a:pt x="857" y="2525"/>
                    <a:pt x="869" y="2537"/>
                    <a:pt x="905" y="2537"/>
                  </a:cubicBezTo>
                  <a:cubicBezTo>
                    <a:pt x="917" y="2537"/>
                    <a:pt x="929" y="2561"/>
                    <a:pt x="965" y="2561"/>
                  </a:cubicBezTo>
                  <a:lnTo>
                    <a:pt x="976" y="2561"/>
                  </a:lnTo>
                  <a:cubicBezTo>
                    <a:pt x="988" y="2561"/>
                    <a:pt x="1012" y="2561"/>
                    <a:pt x="1024" y="2573"/>
                  </a:cubicBezTo>
                  <a:lnTo>
                    <a:pt x="1036" y="2573"/>
                  </a:lnTo>
                  <a:cubicBezTo>
                    <a:pt x="1048" y="2573"/>
                    <a:pt x="1072" y="2573"/>
                    <a:pt x="1096" y="2584"/>
                  </a:cubicBezTo>
                  <a:cubicBezTo>
                    <a:pt x="1107" y="2584"/>
                    <a:pt x="1143" y="2584"/>
                    <a:pt x="1155" y="2596"/>
                  </a:cubicBezTo>
                  <a:lnTo>
                    <a:pt x="1429" y="2596"/>
                  </a:lnTo>
                  <a:cubicBezTo>
                    <a:pt x="1441" y="2596"/>
                    <a:pt x="1465" y="2596"/>
                    <a:pt x="1488" y="2584"/>
                  </a:cubicBezTo>
                  <a:cubicBezTo>
                    <a:pt x="1500" y="2584"/>
                    <a:pt x="1524" y="2584"/>
                    <a:pt x="1548" y="2573"/>
                  </a:cubicBezTo>
                  <a:lnTo>
                    <a:pt x="1560" y="2573"/>
                  </a:lnTo>
                  <a:cubicBezTo>
                    <a:pt x="1572" y="2573"/>
                    <a:pt x="1584" y="2573"/>
                    <a:pt x="1608" y="2561"/>
                  </a:cubicBezTo>
                  <a:lnTo>
                    <a:pt x="1619" y="2561"/>
                  </a:lnTo>
                  <a:cubicBezTo>
                    <a:pt x="1631" y="2561"/>
                    <a:pt x="1643" y="2537"/>
                    <a:pt x="1679" y="2537"/>
                  </a:cubicBezTo>
                  <a:cubicBezTo>
                    <a:pt x="1691" y="2537"/>
                    <a:pt x="1703" y="2525"/>
                    <a:pt x="1738" y="2525"/>
                  </a:cubicBezTo>
                  <a:lnTo>
                    <a:pt x="1750" y="2525"/>
                  </a:lnTo>
                  <a:cubicBezTo>
                    <a:pt x="1762" y="2525"/>
                    <a:pt x="1786" y="2513"/>
                    <a:pt x="1798" y="2513"/>
                  </a:cubicBezTo>
                  <a:lnTo>
                    <a:pt x="1810" y="2513"/>
                  </a:lnTo>
                  <a:cubicBezTo>
                    <a:pt x="1822" y="2513"/>
                    <a:pt x="1846" y="2489"/>
                    <a:pt x="1858" y="2477"/>
                  </a:cubicBezTo>
                  <a:cubicBezTo>
                    <a:pt x="1869" y="2465"/>
                    <a:pt x="1881" y="2465"/>
                    <a:pt x="1905" y="2454"/>
                  </a:cubicBezTo>
                  <a:lnTo>
                    <a:pt x="1917" y="2430"/>
                  </a:lnTo>
                  <a:cubicBezTo>
                    <a:pt x="1929" y="2430"/>
                    <a:pt x="1941" y="2418"/>
                    <a:pt x="1941" y="2418"/>
                  </a:cubicBezTo>
                  <a:lnTo>
                    <a:pt x="1965" y="2406"/>
                  </a:lnTo>
                  <a:cubicBezTo>
                    <a:pt x="1977" y="2394"/>
                    <a:pt x="1989" y="2394"/>
                    <a:pt x="2000" y="2370"/>
                  </a:cubicBezTo>
                  <a:cubicBezTo>
                    <a:pt x="2381" y="2120"/>
                    <a:pt x="2584" y="1715"/>
                    <a:pt x="2584" y="1275"/>
                  </a:cubicBezTo>
                  <a:cubicBezTo>
                    <a:pt x="2643" y="596"/>
                    <a:pt x="2048" y="1"/>
                    <a:pt x="1322" y="1"/>
                  </a:cubicBezTo>
                  <a:close/>
                </a:path>
              </a:pathLst>
            </a:custGeom>
            <a:solidFill>
              <a:srgbClr val="17365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03" name="Google Shape;603;p62"/>
          <p:cNvSpPr txBox="1"/>
          <p:nvPr/>
        </p:nvSpPr>
        <p:spPr>
          <a:xfrm>
            <a:off x="8724508" y="70699"/>
            <a:ext cx="303900" cy="253885"/>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Calibri"/>
                <a:ea typeface="Calibri"/>
                <a:cs typeface="Calibri"/>
                <a:sym typeface="Calibri"/>
              </a:rPr>
              <a:t>11</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63"/>
          <p:cNvSpPr txBox="1"/>
          <p:nvPr/>
        </p:nvSpPr>
        <p:spPr>
          <a:xfrm>
            <a:off x="8724508" y="70699"/>
            <a:ext cx="303900" cy="25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Calibri"/>
                <a:ea typeface="Calibri"/>
                <a:cs typeface="Calibri"/>
                <a:sym typeface="Calibri"/>
              </a:rPr>
              <a:t>12</a:t>
            </a:r>
            <a:endParaRPr sz="1100" b="0" i="0" u="none" strike="noStrike" cap="none">
              <a:solidFill>
                <a:srgbClr val="000000"/>
              </a:solidFill>
              <a:latin typeface="Arial"/>
              <a:ea typeface="Arial"/>
              <a:cs typeface="Arial"/>
              <a:sym typeface="Arial"/>
            </a:endParaRPr>
          </a:p>
        </p:txBody>
      </p:sp>
      <p:sp>
        <p:nvSpPr>
          <p:cNvPr id="609" name="Google Shape;609;p63"/>
          <p:cNvSpPr txBox="1">
            <a:spLocks noGrp="1"/>
          </p:cNvSpPr>
          <p:nvPr>
            <p:ph type="title"/>
          </p:nvPr>
        </p:nvSpPr>
        <p:spPr>
          <a:xfrm>
            <a:off x="156745" y="19195"/>
            <a:ext cx="7886700" cy="582300"/>
          </a:xfrm>
          <a:prstGeom prst="rect">
            <a:avLst/>
          </a:prstGeom>
          <a:noFill/>
          <a:ln>
            <a:noFill/>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rgbClr val="0C0C0C"/>
              </a:buClr>
              <a:buSzPts val="3300"/>
              <a:buFont typeface="Calibri"/>
              <a:buNone/>
            </a:pPr>
            <a:r>
              <a:rPr lang="es" sz="2700" b="1" i="0" u="none" strike="noStrike" cap="none">
                <a:solidFill>
                  <a:schemeClr val="dk1"/>
                </a:solidFill>
                <a:latin typeface="Times New Roman"/>
                <a:ea typeface="Times New Roman"/>
                <a:cs typeface="Times New Roman"/>
                <a:sym typeface="Times New Roman"/>
              </a:rPr>
              <a:t>I</a:t>
            </a:r>
            <a:r>
              <a:rPr lang="es" sz="2700" b="1">
                <a:solidFill>
                  <a:schemeClr val="dk1"/>
                </a:solidFill>
                <a:latin typeface="Times New Roman"/>
                <a:ea typeface="Times New Roman"/>
                <a:cs typeface="Times New Roman"/>
                <a:sym typeface="Times New Roman"/>
              </a:rPr>
              <a:t>nstrumento de medición</a:t>
            </a:r>
            <a:endParaRPr sz="1100" b="0" i="0" u="none" strike="noStrike" cap="none">
              <a:solidFill>
                <a:srgbClr val="000000"/>
              </a:solidFill>
              <a:latin typeface="Arial"/>
              <a:ea typeface="Arial"/>
              <a:cs typeface="Arial"/>
              <a:sym typeface="Arial"/>
            </a:endParaRPr>
          </a:p>
        </p:txBody>
      </p:sp>
      <p:grpSp>
        <p:nvGrpSpPr>
          <p:cNvPr id="610" name="Google Shape;610;p63"/>
          <p:cNvGrpSpPr/>
          <p:nvPr/>
        </p:nvGrpSpPr>
        <p:grpSpPr>
          <a:xfrm>
            <a:off x="432384" y="652996"/>
            <a:ext cx="5975487" cy="3706510"/>
            <a:chOff x="3333114" y="3851"/>
            <a:chExt cx="4911628" cy="4859722"/>
          </a:xfrm>
        </p:grpSpPr>
        <p:sp>
          <p:nvSpPr>
            <p:cNvPr id="611" name="Google Shape;611;p63"/>
            <p:cNvSpPr/>
            <p:nvPr/>
          </p:nvSpPr>
          <p:spPr>
            <a:xfrm>
              <a:off x="7354716" y="2159915"/>
              <a:ext cx="91500" cy="401700"/>
            </a:xfrm>
            <a:custGeom>
              <a:avLst/>
              <a:gdLst/>
              <a:ahLst/>
              <a:cxnLst/>
              <a:rect l="l" t="t" r="r" b="b"/>
              <a:pathLst>
                <a:path w="120000" h="120000" extrusionOk="0">
                  <a:moveTo>
                    <a:pt x="60000" y="0"/>
                  </a:moveTo>
                  <a:lnTo>
                    <a:pt x="60000" y="120000"/>
                  </a:lnTo>
                </a:path>
              </a:pathLst>
            </a:custGeom>
            <a:solidFill>
              <a:schemeClr val="lt1"/>
            </a:solidFill>
            <a:ln w="25400" cap="flat" cmpd="sng">
              <a:solidFill>
                <a:schemeClr val="dk1"/>
              </a:solidFill>
              <a:prstDash val="solid"/>
              <a:round/>
              <a:headEnd type="none" w="sm" len="sm"/>
              <a:tailEnd type="none" w="sm" len="sm"/>
            </a:ln>
          </p:spPr>
        </p:sp>
        <p:sp>
          <p:nvSpPr>
            <p:cNvPr id="612" name="Google Shape;612;p63"/>
            <p:cNvSpPr/>
            <p:nvPr/>
          </p:nvSpPr>
          <p:spPr>
            <a:xfrm>
              <a:off x="6134194" y="881011"/>
              <a:ext cx="1266300" cy="401700"/>
            </a:xfrm>
            <a:custGeom>
              <a:avLst/>
              <a:gdLst/>
              <a:ahLst/>
              <a:cxnLst/>
              <a:rect l="l" t="t" r="r" b="b"/>
              <a:pathLst>
                <a:path w="120000" h="120000" extrusionOk="0">
                  <a:moveTo>
                    <a:pt x="0" y="0"/>
                  </a:moveTo>
                  <a:lnTo>
                    <a:pt x="0" y="81776"/>
                  </a:lnTo>
                  <a:lnTo>
                    <a:pt x="120000" y="81776"/>
                  </a:lnTo>
                  <a:lnTo>
                    <a:pt x="120000" y="120000"/>
                  </a:lnTo>
                </a:path>
              </a:pathLst>
            </a:custGeom>
            <a:solidFill>
              <a:schemeClr val="lt1"/>
            </a:solidFill>
            <a:ln w="25400" cap="flat" cmpd="sng">
              <a:solidFill>
                <a:schemeClr val="dk1"/>
              </a:solidFill>
              <a:prstDash val="solid"/>
              <a:round/>
              <a:headEnd type="none" w="sm" len="sm"/>
              <a:tailEnd type="none" w="sm" len="sm"/>
            </a:ln>
          </p:spPr>
        </p:sp>
        <p:sp>
          <p:nvSpPr>
            <p:cNvPr id="613" name="Google Shape;613;p63"/>
            <p:cNvSpPr/>
            <p:nvPr/>
          </p:nvSpPr>
          <p:spPr>
            <a:xfrm>
              <a:off x="5712114" y="3438819"/>
              <a:ext cx="1688400" cy="401700"/>
            </a:xfrm>
            <a:custGeom>
              <a:avLst/>
              <a:gdLst/>
              <a:ahLst/>
              <a:cxnLst/>
              <a:rect l="l" t="t" r="r" b="b"/>
              <a:pathLst>
                <a:path w="120000" h="120000" extrusionOk="0">
                  <a:moveTo>
                    <a:pt x="0" y="0"/>
                  </a:moveTo>
                  <a:lnTo>
                    <a:pt x="0" y="81776"/>
                  </a:lnTo>
                  <a:lnTo>
                    <a:pt x="120000" y="81776"/>
                  </a:lnTo>
                  <a:lnTo>
                    <a:pt x="120000" y="120000"/>
                  </a:lnTo>
                </a:path>
              </a:pathLst>
            </a:custGeom>
            <a:solidFill>
              <a:schemeClr val="lt1"/>
            </a:solidFill>
            <a:ln w="25400" cap="flat" cmpd="sng">
              <a:solidFill>
                <a:schemeClr val="dk1"/>
              </a:solidFill>
              <a:prstDash val="solid"/>
              <a:round/>
              <a:headEnd type="none" w="sm" len="sm"/>
              <a:tailEnd type="none" w="sm" len="sm"/>
            </a:ln>
          </p:spPr>
        </p:sp>
        <p:sp>
          <p:nvSpPr>
            <p:cNvPr id="614" name="Google Shape;614;p63"/>
            <p:cNvSpPr/>
            <p:nvPr/>
          </p:nvSpPr>
          <p:spPr>
            <a:xfrm>
              <a:off x="5666394" y="3438819"/>
              <a:ext cx="91500" cy="401700"/>
            </a:xfrm>
            <a:custGeom>
              <a:avLst/>
              <a:gdLst/>
              <a:ahLst/>
              <a:cxnLst/>
              <a:rect l="l" t="t" r="r" b="b"/>
              <a:pathLst>
                <a:path w="120000" h="120000" extrusionOk="0">
                  <a:moveTo>
                    <a:pt x="60000" y="0"/>
                  </a:moveTo>
                  <a:lnTo>
                    <a:pt x="60000" y="120000"/>
                  </a:lnTo>
                </a:path>
              </a:pathLst>
            </a:custGeom>
            <a:solidFill>
              <a:schemeClr val="lt1"/>
            </a:solidFill>
            <a:ln w="25400" cap="flat" cmpd="sng">
              <a:solidFill>
                <a:schemeClr val="dk1"/>
              </a:solidFill>
              <a:prstDash val="solid"/>
              <a:round/>
              <a:headEnd type="none" w="sm" len="sm"/>
              <a:tailEnd type="none" w="sm" len="sm"/>
            </a:ln>
          </p:spPr>
        </p:sp>
        <p:sp>
          <p:nvSpPr>
            <p:cNvPr id="615" name="Google Shape;615;p63"/>
            <p:cNvSpPr/>
            <p:nvPr/>
          </p:nvSpPr>
          <p:spPr>
            <a:xfrm>
              <a:off x="4023791" y="3438819"/>
              <a:ext cx="1688400" cy="401700"/>
            </a:xfrm>
            <a:custGeom>
              <a:avLst/>
              <a:gdLst/>
              <a:ahLst/>
              <a:cxnLst/>
              <a:rect l="l" t="t" r="r" b="b"/>
              <a:pathLst>
                <a:path w="120000" h="120000" extrusionOk="0">
                  <a:moveTo>
                    <a:pt x="120000" y="0"/>
                  </a:moveTo>
                  <a:lnTo>
                    <a:pt x="120000" y="81776"/>
                  </a:lnTo>
                  <a:lnTo>
                    <a:pt x="0" y="81776"/>
                  </a:lnTo>
                  <a:lnTo>
                    <a:pt x="0" y="120000"/>
                  </a:lnTo>
                </a:path>
              </a:pathLst>
            </a:custGeom>
            <a:solidFill>
              <a:schemeClr val="lt1"/>
            </a:solidFill>
            <a:ln w="25400" cap="flat" cmpd="sng">
              <a:solidFill>
                <a:schemeClr val="dk1"/>
              </a:solidFill>
              <a:prstDash val="solid"/>
              <a:round/>
              <a:headEnd type="none" w="sm" len="sm"/>
              <a:tailEnd type="none" w="sm" len="sm"/>
            </a:ln>
          </p:spPr>
        </p:sp>
        <p:sp>
          <p:nvSpPr>
            <p:cNvPr id="616" name="Google Shape;616;p63"/>
            <p:cNvSpPr/>
            <p:nvPr/>
          </p:nvSpPr>
          <p:spPr>
            <a:xfrm>
              <a:off x="4867953" y="2159915"/>
              <a:ext cx="844200" cy="401700"/>
            </a:xfrm>
            <a:custGeom>
              <a:avLst/>
              <a:gdLst/>
              <a:ahLst/>
              <a:cxnLst/>
              <a:rect l="l" t="t" r="r" b="b"/>
              <a:pathLst>
                <a:path w="120000" h="120000" extrusionOk="0">
                  <a:moveTo>
                    <a:pt x="0" y="0"/>
                  </a:moveTo>
                  <a:lnTo>
                    <a:pt x="0" y="81776"/>
                  </a:lnTo>
                  <a:lnTo>
                    <a:pt x="120000" y="81776"/>
                  </a:lnTo>
                  <a:lnTo>
                    <a:pt x="120000" y="120000"/>
                  </a:lnTo>
                </a:path>
              </a:pathLst>
            </a:custGeom>
            <a:solidFill>
              <a:schemeClr val="lt1"/>
            </a:solidFill>
            <a:ln w="25400" cap="flat" cmpd="sng">
              <a:solidFill>
                <a:schemeClr val="dk1"/>
              </a:solidFill>
              <a:prstDash val="solid"/>
              <a:round/>
              <a:headEnd type="none" w="sm" len="sm"/>
              <a:tailEnd type="none" w="sm" len="sm"/>
            </a:ln>
          </p:spPr>
        </p:sp>
        <p:sp>
          <p:nvSpPr>
            <p:cNvPr id="617" name="Google Shape;617;p63"/>
            <p:cNvSpPr/>
            <p:nvPr/>
          </p:nvSpPr>
          <p:spPr>
            <a:xfrm>
              <a:off x="4023791" y="2159915"/>
              <a:ext cx="844200" cy="401700"/>
            </a:xfrm>
            <a:custGeom>
              <a:avLst/>
              <a:gdLst/>
              <a:ahLst/>
              <a:cxnLst/>
              <a:rect l="l" t="t" r="r" b="b"/>
              <a:pathLst>
                <a:path w="120000" h="120000" extrusionOk="0">
                  <a:moveTo>
                    <a:pt x="120000" y="0"/>
                  </a:moveTo>
                  <a:lnTo>
                    <a:pt x="120000" y="81776"/>
                  </a:lnTo>
                  <a:lnTo>
                    <a:pt x="0" y="81776"/>
                  </a:lnTo>
                  <a:lnTo>
                    <a:pt x="0" y="120000"/>
                  </a:lnTo>
                </a:path>
              </a:pathLst>
            </a:custGeom>
            <a:solidFill>
              <a:schemeClr val="lt1"/>
            </a:solidFill>
            <a:ln w="25400" cap="flat" cmpd="sng">
              <a:solidFill>
                <a:schemeClr val="dk1"/>
              </a:solidFill>
              <a:prstDash val="solid"/>
              <a:round/>
              <a:headEnd type="none" w="sm" len="sm"/>
              <a:tailEnd type="none" w="sm" len="sm"/>
            </a:ln>
          </p:spPr>
        </p:sp>
        <p:sp>
          <p:nvSpPr>
            <p:cNvPr id="618" name="Google Shape;618;p63"/>
            <p:cNvSpPr/>
            <p:nvPr/>
          </p:nvSpPr>
          <p:spPr>
            <a:xfrm>
              <a:off x="4867953" y="881011"/>
              <a:ext cx="1266300" cy="401700"/>
            </a:xfrm>
            <a:custGeom>
              <a:avLst/>
              <a:gdLst/>
              <a:ahLst/>
              <a:cxnLst/>
              <a:rect l="l" t="t" r="r" b="b"/>
              <a:pathLst>
                <a:path w="120000" h="120000" extrusionOk="0">
                  <a:moveTo>
                    <a:pt x="120000" y="0"/>
                  </a:moveTo>
                  <a:lnTo>
                    <a:pt x="120000" y="81776"/>
                  </a:lnTo>
                  <a:lnTo>
                    <a:pt x="0" y="81776"/>
                  </a:lnTo>
                  <a:lnTo>
                    <a:pt x="0" y="120000"/>
                  </a:lnTo>
                </a:path>
              </a:pathLst>
            </a:custGeom>
            <a:solidFill>
              <a:schemeClr val="lt1"/>
            </a:solidFill>
            <a:ln w="25400" cap="flat" cmpd="sng">
              <a:solidFill>
                <a:schemeClr val="dk1"/>
              </a:solidFill>
              <a:prstDash val="solid"/>
              <a:round/>
              <a:headEnd type="none" w="sm" len="sm"/>
              <a:tailEnd type="none" w="sm" len="sm"/>
            </a:ln>
          </p:spPr>
        </p:sp>
        <p:sp>
          <p:nvSpPr>
            <p:cNvPr id="619" name="Google Shape;619;p63"/>
            <p:cNvSpPr/>
            <p:nvPr/>
          </p:nvSpPr>
          <p:spPr>
            <a:xfrm>
              <a:off x="5443517" y="3851"/>
              <a:ext cx="1381500" cy="877200"/>
            </a:xfrm>
            <a:prstGeom prst="roundRect">
              <a:avLst>
                <a:gd name="adj" fmla="val 10000"/>
              </a:avLst>
            </a:prstGeom>
            <a:solidFill>
              <a:schemeClr val="lt1"/>
            </a:solidFill>
            <a:ln w="25400" cap="flat" cmpd="sng">
              <a:solidFill>
                <a:schemeClr val="dk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20" name="Google Shape;620;p63"/>
            <p:cNvSpPr/>
            <p:nvPr/>
          </p:nvSpPr>
          <p:spPr>
            <a:xfrm>
              <a:off x="5597001" y="149661"/>
              <a:ext cx="1381500" cy="877200"/>
            </a:xfrm>
            <a:prstGeom prst="roundRect">
              <a:avLst>
                <a:gd name="adj" fmla="val 10000"/>
              </a:avLst>
            </a:prstGeom>
            <a:solidFill>
              <a:schemeClr val="lt1"/>
            </a:solidFill>
            <a:ln w="25400" cap="flat" cmpd="sng">
              <a:solidFill>
                <a:schemeClr val="dk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21" name="Google Shape;621;p63"/>
            <p:cNvSpPr txBox="1"/>
            <p:nvPr/>
          </p:nvSpPr>
          <p:spPr>
            <a:xfrm>
              <a:off x="5622692" y="175352"/>
              <a:ext cx="1329900" cy="8259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42875" tIns="42875" rIns="42875" bIns="42875" anchor="ctr" anchorCtr="0">
              <a:noAutofit/>
            </a:bodyPr>
            <a:lstStyle/>
            <a:p>
              <a:pPr marL="0" marR="0" lvl="0" indent="0" algn="ctr" rtl="0">
                <a:lnSpc>
                  <a:spcPct val="90000"/>
                </a:lnSpc>
                <a:spcBef>
                  <a:spcPts val="0"/>
                </a:spcBef>
                <a:spcAft>
                  <a:spcPts val="0"/>
                </a:spcAft>
                <a:buClr>
                  <a:schemeClr val="dk1"/>
                </a:buClr>
                <a:buSzPts val="1100"/>
                <a:buFont typeface="Times New Roman"/>
                <a:buNone/>
              </a:pPr>
              <a:r>
                <a:rPr lang="es" sz="1400" b="1" i="0" u="none" strike="noStrike" cap="none">
                  <a:solidFill>
                    <a:schemeClr val="dk1"/>
                  </a:solidFill>
                  <a:latin typeface="Times New Roman"/>
                  <a:ea typeface="Times New Roman"/>
                  <a:cs typeface="Times New Roman"/>
                  <a:sym typeface="Times New Roman"/>
                </a:rPr>
                <a:t>ENCUESTA</a:t>
              </a:r>
              <a:endParaRPr sz="1400" b="0" i="0" u="none" strike="noStrike" cap="none">
                <a:solidFill>
                  <a:schemeClr val="dk1"/>
                </a:solidFill>
                <a:latin typeface="Calibri"/>
                <a:ea typeface="Calibri"/>
                <a:cs typeface="Calibri"/>
                <a:sym typeface="Calibri"/>
              </a:endParaRPr>
            </a:p>
          </p:txBody>
        </p:sp>
        <p:sp>
          <p:nvSpPr>
            <p:cNvPr id="622" name="Google Shape;622;p63"/>
            <p:cNvSpPr/>
            <p:nvPr/>
          </p:nvSpPr>
          <p:spPr>
            <a:xfrm>
              <a:off x="4177275" y="1282755"/>
              <a:ext cx="1381500" cy="877200"/>
            </a:xfrm>
            <a:prstGeom prst="roundRect">
              <a:avLst>
                <a:gd name="adj" fmla="val 10000"/>
              </a:avLst>
            </a:prstGeom>
            <a:solidFill>
              <a:schemeClr val="lt1"/>
            </a:solidFill>
            <a:ln w="25400" cap="flat" cmpd="sng">
              <a:solidFill>
                <a:schemeClr val="dk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23" name="Google Shape;623;p63"/>
            <p:cNvSpPr/>
            <p:nvPr/>
          </p:nvSpPr>
          <p:spPr>
            <a:xfrm>
              <a:off x="4330759" y="1428565"/>
              <a:ext cx="1381500" cy="877200"/>
            </a:xfrm>
            <a:prstGeom prst="roundRect">
              <a:avLst>
                <a:gd name="adj" fmla="val 10000"/>
              </a:avLst>
            </a:prstGeom>
            <a:solidFill>
              <a:schemeClr val="lt1"/>
            </a:solidFill>
            <a:ln w="25400" cap="flat" cmpd="sng">
              <a:solidFill>
                <a:schemeClr val="dk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24" name="Google Shape;624;p63"/>
            <p:cNvSpPr txBox="1"/>
            <p:nvPr/>
          </p:nvSpPr>
          <p:spPr>
            <a:xfrm>
              <a:off x="4356450" y="1454256"/>
              <a:ext cx="1329900" cy="8259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42875" tIns="42875" rIns="42875" bIns="42875" anchor="ctr" anchorCtr="0">
              <a:noAutofit/>
            </a:bodyPr>
            <a:lstStyle/>
            <a:p>
              <a:pPr marL="0" marR="0" lvl="0" indent="0" algn="ctr" rtl="0">
                <a:lnSpc>
                  <a:spcPct val="90000"/>
                </a:lnSpc>
                <a:spcBef>
                  <a:spcPts val="0"/>
                </a:spcBef>
                <a:spcAft>
                  <a:spcPts val="0"/>
                </a:spcAft>
                <a:buClr>
                  <a:schemeClr val="dk1"/>
                </a:buClr>
                <a:buSzPts val="1100"/>
                <a:buFont typeface="Times New Roman"/>
                <a:buNone/>
              </a:pPr>
              <a:r>
                <a:rPr lang="es" sz="1400" b="1" i="0" u="none" strike="noStrike" cap="none">
                  <a:solidFill>
                    <a:schemeClr val="dk1"/>
                  </a:solidFill>
                  <a:latin typeface="Times New Roman"/>
                  <a:ea typeface="Times New Roman"/>
                  <a:cs typeface="Times New Roman"/>
                  <a:sym typeface="Times New Roman"/>
                </a:rPr>
                <a:t>Estructura</a:t>
              </a:r>
              <a:endParaRPr sz="1400" b="0" i="0" u="none" strike="noStrike" cap="none">
                <a:solidFill>
                  <a:schemeClr val="dk1"/>
                </a:solidFill>
                <a:latin typeface="Calibri"/>
                <a:ea typeface="Calibri"/>
                <a:cs typeface="Calibri"/>
                <a:sym typeface="Calibri"/>
              </a:endParaRPr>
            </a:p>
          </p:txBody>
        </p:sp>
        <p:sp>
          <p:nvSpPr>
            <p:cNvPr id="625" name="Google Shape;625;p63"/>
            <p:cNvSpPr/>
            <p:nvPr/>
          </p:nvSpPr>
          <p:spPr>
            <a:xfrm>
              <a:off x="3333114" y="2561659"/>
              <a:ext cx="1381500" cy="877200"/>
            </a:xfrm>
            <a:prstGeom prst="roundRect">
              <a:avLst>
                <a:gd name="adj" fmla="val 10000"/>
              </a:avLst>
            </a:prstGeom>
            <a:solidFill>
              <a:schemeClr val="lt1"/>
            </a:solidFill>
            <a:ln w="25400" cap="flat" cmpd="sng">
              <a:solidFill>
                <a:schemeClr val="dk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26" name="Google Shape;626;p63"/>
            <p:cNvSpPr/>
            <p:nvPr/>
          </p:nvSpPr>
          <p:spPr>
            <a:xfrm>
              <a:off x="3486598" y="2707469"/>
              <a:ext cx="1381500" cy="877200"/>
            </a:xfrm>
            <a:prstGeom prst="roundRect">
              <a:avLst>
                <a:gd name="adj" fmla="val 10000"/>
              </a:avLst>
            </a:prstGeom>
            <a:solidFill>
              <a:schemeClr val="lt1"/>
            </a:solidFill>
            <a:ln w="25400" cap="flat" cmpd="sng">
              <a:solidFill>
                <a:schemeClr val="dk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27" name="Google Shape;627;p63"/>
            <p:cNvSpPr txBox="1"/>
            <p:nvPr/>
          </p:nvSpPr>
          <p:spPr>
            <a:xfrm>
              <a:off x="3512289" y="2733160"/>
              <a:ext cx="1329900" cy="8259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42875" tIns="42875" rIns="42875" bIns="42875" anchor="ctr" anchorCtr="0">
              <a:noAutofit/>
            </a:bodyPr>
            <a:lstStyle/>
            <a:p>
              <a:pPr marL="0" marR="0" lvl="0" indent="0" algn="ctr" rtl="0">
                <a:lnSpc>
                  <a:spcPct val="90000"/>
                </a:lnSpc>
                <a:spcBef>
                  <a:spcPts val="0"/>
                </a:spcBef>
                <a:spcAft>
                  <a:spcPts val="0"/>
                </a:spcAft>
                <a:buClr>
                  <a:schemeClr val="dk1"/>
                </a:buClr>
                <a:buSzPts val="1100"/>
                <a:buFont typeface="Times New Roman"/>
                <a:buNone/>
              </a:pPr>
              <a:r>
                <a:rPr lang="es" sz="1300" b="0" i="0" u="none" strike="noStrike" cap="none">
                  <a:solidFill>
                    <a:schemeClr val="dk1"/>
                  </a:solidFill>
                  <a:latin typeface="Times New Roman"/>
                  <a:ea typeface="Times New Roman"/>
                  <a:cs typeface="Times New Roman"/>
                  <a:sym typeface="Times New Roman"/>
                </a:rPr>
                <a:t>Datos sociodemográficos</a:t>
              </a:r>
              <a:endParaRPr sz="1300" b="0" i="0" u="none" strike="noStrike" cap="none">
                <a:solidFill>
                  <a:schemeClr val="dk1"/>
                </a:solidFill>
                <a:latin typeface="Calibri"/>
                <a:ea typeface="Calibri"/>
                <a:cs typeface="Calibri"/>
                <a:sym typeface="Calibri"/>
              </a:endParaRPr>
            </a:p>
          </p:txBody>
        </p:sp>
        <p:sp>
          <p:nvSpPr>
            <p:cNvPr id="628" name="Google Shape;628;p63"/>
            <p:cNvSpPr/>
            <p:nvPr/>
          </p:nvSpPr>
          <p:spPr>
            <a:xfrm>
              <a:off x="5021436" y="2561659"/>
              <a:ext cx="1381500" cy="877200"/>
            </a:xfrm>
            <a:prstGeom prst="roundRect">
              <a:avLst>
                <a:gd name="adj" fmla="val 10000"/>
              </a:avLst>
            </a:prstGeom>
            <a:solidFill>
              <a:schemeClr val="lt1"/>
            </a:solidFill>
            <a:ln w="25400" cap="flat" cmpd="sng">
              <a:solidFill>
                <a:schemeClr val="dk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29" name="Google Shape;629;p63"/>
            <p:cNvSpPr/>
            <p:nvPr/>
          </p:nvSpPr>
          <p:spPr>
            <a:xfrm>
              <a:off x="5174920" y="2707469"/>
              <a:ext cx="1381500" cy="877200"/>
            </a:xfrm>
            <a:prstGeom prst="roundRect">
              <a:avLst>
                <a:gd name="adj" fmla="val 10000"/>
              </a:avLst>
            </a:prstGeom>
            <a:solidFill>
              <a:schemeClr val="lt1"/>
            </a:solidFill>
            <a:ln w="25400" cap="flat" cmpd="sng">
              <a:solidFill>
                <a:schemeClr val="dk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30" name="Google Shape;630;p63"/>
            <p:cNvSpPr txBox="1"/>
            <p:nvPr/>
          </p:nvSpPr>
          <p:spPr>
            <a:xfrm>
              <a:off x="5200611" y="2733160"/>
              <a:ext cx="1329900" cy="8259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42875" tIns="42875" rIns="42875" bIns="42875" anchor="ctr" anchorCtr="0">
              <a:noAutofit/>
            </a:bodyPr>
            <a:lstStyle/>
            <a:p>
              <a:pPr marL="0" marR="0" lvl="0" indent="0" algn="ctr" rtl="0">
                <a:lnSpc>
                  <a:spcPct val="90000"/>
                </a:lnSpc>
                <a:spcBef>
                  <a:spcPts val="0"/>
                </a:spcBef>
                <a:spcAft>
                  <a:spcPts val="0"/>
                </a:spcAft>
                <a:buClr>
                  <a:schemeClr val="dk1"/>
                </a:buClr>
                <a:buSzPts val="1100"/>
                <a:buFont typeface="Times New Roman"/>
                <a:buNone/>
              </a:pPr>
              <a:r>
                <a:rPr lang="es" sz="1300" b="0" i="0" u="none" strike="noStrike" cap="none">
                  <a:solidFill>
                    <a:schemeClr val="dk1"/>
                  </a:solidFill>
                  <a:latin typeface="Times New Roman"/>
                  <a:ea typeface="Times New Roman"/>
                  <a:cs typeface="Times New Roman"/>
                  <a:sym typeface="Times New Roman"/>
                </a:rPr>
                <a:t>Dimensiones </a:t>
              </a:r>
              <a:endParaRPr sz="1300" b="0" i="0" u="none" strike="noStrike" cap="none">
                <a:solidFill>
                  <a:schemeClr val="dk1"/>
                </a:solidFill>
                <a:latin typeface="Calibri"/>
                <a:ea typeface="Calibri"/>
                <a:cs typeface="Calibri"/>
                <a:sym typeface="Calibri"/>
              </a:endParaRPr>
            </a:p>
          </p:txBody>
        </p:sp>
        <p:sp>
          <p:nvSpPr>
            <p:cNvPr id="631" name="Google Shape;631;p63"/>
            <p:cNvSpPr/>
            <p:nvPr/>
          </p:nvSpPr>
          <p:spPr>
            <a:xfrm>
              <a:off x="3333114" y="3840563"/>
              <a:ext cx="1381500" cy="877200"/>
            </a:xfrm>
            <a:prstGeom prst="roundRect">
              <a:avLst>
                <a:gd name="adj" fmla="val 10000"/>
              </a:avLst>
            </a:prstGeom>
            <a:solidFill>
              <a:schemeClr val="lt1"/>
            </a:solidFill>
            <a:ln w="25400" cap="flat" cmpd="sng">
              <a:solidFill>
                <a:schemeClr val="dk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32" name="Google Shape;632;p63"/>
            <p:cNvSpPr/>
            <p:nvPr/>
          </p:nvSpPr>
          <p:spPr>
            <a:xfrm>
              <a:off x="3486598" y="3986373"/>
              <a:ext cx="1381500" cy="877200"/>
            </a:xfrm>
            <a:prstGeom prst="roundRect">
              <a:avLst>
                <a:gd name="adj" fmla="val 10000"/>
              </a:avLst>
            </a:prstGeom>
            <a:solidFill>
              <a:schemeClr val="lt1"/>
            </a:solidFill>
            <a:ln w="25400" cap="flat" cmpd="sng">
              <a:solidFill>
                <a:schemeClr val="dk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33" name="Google Shape;633;p63"/>
            <p:cNvSpPr txBox="1"/>
            <p:nvPr/>
          </p:nvSpPr>
          <p:spPr>
            <a:xfrm>
              <a:off x="3512289" y="4012064"/>
              <a:ext cx="1329900" cy="8259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42875" tIns="42875" rIns="42875" bIns="42875" anchor="ctr" anchorCtr="0">
              <a:noAutofit/>
            </a:bodyPr>
            <a:lstStyle/>
            <a:p>
              <a:pPr marL="0" marR="0" lvl="0" indent="0" algn="ctr" rtl="0">
                <a:lnSpc>
                  <a:spcPct val="90000"/>
                </a:lnSpc>
                <a:spcBef>
                  <a:spcPts val="0"/>
                </a:spcBef>
                <a:spcAft>
                  <a:spcPts val="0"/>
                </a:spcAft>
                <a:buClr>
                  <a:schemeClr val="dk1"/>
                </a:buClr>
                <a:buSzPts val="1100"/>
                <a:buFont typeface="Calibri"/>
                <a:buNone/>
              </a:pPr>
              <a:r>
                <a:rPr lang="es" sz="1300" b="0" i="0" u="none" strike="noStrike" cap="none">
                  <a:solidFill>
                    <a:schemeClr val="dk1"/>
                  </a:solidFill>
                  <a:latin typeface="Times New Roman"/>
                  <a:ea typeface="Times New Roman"/>
                  <a:cs typeface="Times New Roman"/>
                  <a:sym typeface="Times New Roman"/>
                </a:rPr>
                <a:t>C</a:t>
              </a:r>
              <a:r>
                <a:rPr lang="es" sz="1300">
                  <a:solidFill>
                    <a:schemeClr val="dk1"/>
                  </a:solidFill>
                  <a:latin typeface="Times New Roman"/>
                  <a:ea typeface="Times New Roman"/>
                  <a:cs typeface="Times New Roman"/>
                  <a:sym typeface="Times New Roman"/>
                </a:rPr>
                <a:t>apital humano</a:t>
              </a:r>
              <a:endParaRPr sz="1300">
                <a:solidFill>
                  <a:schemeClr val="dk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chemeClr val="dk1"/>
                </a:buClr>
                <a:buSzPts val="1100"/>
                <a:buFont typeface="Calibri"/>
                <a:buNone/>
              </a:pPr>
              <a:r>
                <a:rPr lang="es" sz="1300">
                  <a:solidFill>
                    <a:schemeClr val="dk1"/>
                  </a:solidFill>
                  <a:latin typeface="Times New Roman"/>
                  <a:ea typeface="Times New Roman"/>
                  <a:cs typeface="Times New Roman"/>
                  <a:sym typeface="Times New Roman"/>
                </a:rPr>
                <a:t>Innovación</a:t>
              </a:r>
              <a:endParaRPr sz="1300">
                <a:solidFill>
                  <a:schemeClr val="dk1"/>
                </a:solidFill>
                <a:latin typeface="Times New Roman"/>
                <a:ea typeface="Times New Roman"/>
                <a:cs typeface="Times New Roman"/>
                <a:sym typeface="Times New Roman"/>
              </a:endParaRPr>
            </a:p>
          </p:txBody>
        </p:sp>
        <p:sp>
          <p:nvSpPr>
            <p:cNvPr id="634" name="Google Shape;634;p63"/>
            <p:cNvSpPr/>
            <p:nvPr/>
          </p:nvSpPr>
          <p:spPr>
            <a:xfrm>
              <a:off x="5021436" y="3840563"/>
              <a:ext cx="1381500" cy="877200"/>
            </a:xfrm>
            <a:prstGeom prst="roundRect">
              <a:avLst>
                <a:gd name="adj" fmla="val 10000"/>
              </a:avLst>
            </a:prstGeom>
            <a:solidFill>
              <a:schemeClr val="lt1"/>
            </a:solidFill>
            <a:ln w="25400" cap="flat" cmpd="sng">
              <a:solidFill>
                <a:schemeClr val="dk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35" name="Google Shape;635;p63"/>
            <p:cNvSpPr/>
            <p:nvPr/>
          </p:nvSpPr>
          <p:spPr>
            <a:xfrm>
              <a:off x="5174920" y="3986373"/>
              <a:ext cx="1381500" cy="877200"/>
            </a:xfrm>
            <a:prstGeom prst="roundRect">
              <a:avLst>
                <a:gd name="adj" fmla="val 10000"/>
              </a:avLst>
            </a:prstGeom>
            <a:solidFill>
              <a:schemeClr val="lt1"/>
            </a:solidFill>
            <a:ln w="25400" cap="flat" cmpd="sng">
              <a:solidFill>
                <a:schemeClr val="dk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36" name="Google Shape;636;p63"/>
            <p:cNvSpPr txBox="1"/>
            <p:nvPr/>
          </p:nvSpPr>
          <p:spPr>
            <a:xfrm>
              <a:off x="5200611" y="4012064"/>
              <a:ext cx="1329900" cy="8259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42875" tIns="42875" rIns="42875" bIns="42875" anchor="ctr" anchorCtr="0">
              <a:noAutofit/>
            </a:bodyPr>
            <a:lstStyle/>
            <a:p>
              <a:pPr marL="0" lvl="0" indent="0" algn="ctr" rtl="0">
                <a:lnSpc>
                  <a:spcPct val="90000"/>
                </a:lnSpc>
                <a:spcBef>
                  <a:spcPts val="0"/>
                </a:spcBef>
                <a:spcAft>
                  <a:spcPts val="0"/>
                </a:spcAft>
                <a:buClr>
                  <a:schemeClr val="dk1"/>
                </a:buClr>
                <a:buSzPts val="1100"/>
                <a:buFont typeface="Calibri"/>
                <a:buNone/>
              </a:pPr>
              <a:r>
                <a:rPr lang="es" sz="1300">
                  <a:solidFill>
                    <a:schemeClr val="dk1"/>
                  </a:solidFill>
                  <a:latin typeface="Times New Roman"/>
                  <a:ea typeface="Times New Roman"/>
                  <a:cs typeface="Times New Roman"/>
                  <a:sym typeface="Times New Roman"/>
                </a:rPr>
                <a:t>Productividad</a:t>
              </a:r>
              <a:endParaRPr sz="1300" b="0" i="0" u="none" strike="noStrike" cap="none">
                <a:solidFill>
                  <a:schemeClr val="dk1"/>
                </a:solidFill>
                <a:latin typeface="Times New Roman"/>
                <a:ea typeface="Times New Roman"/>
                <a:cs typeface="Times New Roman"/>
                <a:sym typeface="Times New Roman"/>
              </a:endParaRPr>
            </a:p>
          </p:txBody>
        </p:sp>
        <p:sp>
          <p:nvSpPr>
            <p:cNvPr id="637" name="Google Shape;637;p63"/>
            <p:cNvSpPr/>
            <p:nvPr/>
          </p:nvSpPr>
          <p:spPr>
            <a:xfrm>
              <a:off x="6709758" y="3840563"/>
              <a:ext cx="1381500" cy="877200"/>
            </a:xfrm>
            <a:prstGeom prst="roundRect">
              <a:avLst>
                <a:gd name="adj" fmla="val 10000"/>
              </a:avLst>
            </a:prstGeom>
            <a:solidFill>
              <a:schemeClr val="lt1"/>
            </a:solidFill>
            <a:ln w="25400" cap="flat" cmpd="sng">
              <a:solidFill>
                <a:schemeClr val="dk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38" name="Google Shape;638;p63"/>
            <p:cNvSpPr/>
            <p:nvPr/>
          </p:nvSpPr>
          <p:spPr>
            <a:xfrm>
              <a:off x="6863242" y="3986373"/>
              <a:ext cx="1381500" cy="877200"/>
            </a:xfrm>
            <a:prstGeom prst="roundRect">
              <a:avLst>
                <a:gd name="adj" fmla="val 10000"/>
              </a:avLst>
            </a:prstGeom>
            <a:solidFill>
              <a:schemeClr val="lt1"/>
            </a:solidFill>
            <a:ln w="25400" cap="flat" cmpd="sng">
              <a:solidFill>
                <a:schemeClr val="dk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39" name="Google Shape;639;p63"/>
            <p:cNvSpPr txBox="1"/>
            <p:nvPr/>
          </p:nvSpPr>
          <p:spPr>
            <a:xfrm>
              <a:off x="6888933" y="4012064"/>
              <a:ext cx="1329900" cy="8259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42875" tIns="42875" rIns="42875" bIns="42875" anchor="ctr" anchorCtr="0">
              <a:noAutofit/>
            </a:bodyPr>
            <a:lstStyle/>
            <a:p>
              <a:pPr marL="0" marR="0" lvl="0" indent="0" algn="ctr" rtl="0">
                <a:lnSpc>
                  <a:spcPct val="90000"/>
                </a:lnSpc>
                <a:spcBef>
                  <a:spcPts val="0"/>
                </a:spcBef>
                <a:spcAft>
                  <a:spcPts val="0"/>
                </a:spcAft>
                <a:buClr>
                  <a:schemeClr val="dk1"/>
                </a:buClr>
                <a:buSzPts val="1100"/>
                <a:buFont typeface="Calibri"/>
                <a:buNone/>
              </a:pPr>
              <a:r>
                <a:rPr lang="es" sz="1300">
                  <a:solidFill>
                    <a:schemeClr val="dk1"/>
                  </a:solidFill>
                  <a:latin typeface="Times New Roman"/>
                  <a:ea typeface="Times New Roman"/>
                  <a:cs typeface="Times New Roman"/>
                  <a:sym typeface="Times New Roman"/>
                </a:rPr>
                <a:t>Competitividad</a:t>
              </a:r>
              <a:endParaRPr sz="1300" b="0" i="0" u="none" strike="noStrike" cap="none">
                <a:solidFill>
                  <a:schemeClr val="dk1"/>
                </a:solidFill>
                <a:latin typeface="Times New Roman"/>
                <a:ea typeface="Times New Roman"/>
                <a:cs typeface="Times New Roman"/>
                <a:sym typeface="Times New Roman"/>
              </a:endParaRPr>
            </a:p>
          </p:txBody>
        </p:sp>
        <p:sp>
          <p:nvSpPr>
            <p:cNvPr id="640" name="Google Shape;640;p63"/>
            <p:cNvSpPr/>
            <p:nvPr/>
          </p:nvSpPr>
          <p:spPr>
            <a:xfrm>
              <a:off x="6709758" y="1282755"/>
              <a:ext cx="1381500" cy="877200"/>
            </a:xfrm>
            <a:prstGeom prst="roundRect">
              <a:avLst>
                <a:gd name="adj" fmla="val 10000"/>
              </a:avLst>
            </a:prstGeom>
            <a:solidFill>
              <a:schemeClr val="lt1"/>
            </a:solidFill>
            <a:ln w="25400" cap="flat" cmpd="sng">
              <a:solidFill>
                <a:schemeClr val="dk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41" name="Google Shape;641;p63"/>
            <p:cNvSpPr/>
            <p:nvPr/>
          </p:nvSpPr>
          <p:spPr>
            <a:xfrm>
              <a:off x="6863242" y="1428565"/>
              <a:ext cx="1381500" cy="877200"/>
            </a:xfrm>
            <a:prstGeom prst="roundRect">
              <a:avLst>
                <a:gd name="adj" fmla="val 10000"/>
              </a:avLst>
            </a:prstGeom>
            <a:solidFill>
              <a:schemeClr val="lt1"/>
            </a:solidFill>
            <a:ln w="25400" cap="flat" cmpd="sng">
              <a:solidFill>
                <a:schemeClr val="dk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42" name="Google Shape;642;p63"/>
            <p:cNvSpPr txBox="1"/>
            <p:nvPr/>
          </p:nvSpPr>
          <p:spPr>
            <a:xfrm>
              <a:off x="6888933" y="1454256"/>
              <a:ext cx="1329900" cy="8259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42875" tIns="42875" rIns="42875" bIns="42875" anchor="ctr" anchorCtr="0">
              <a:noAutofit/>
            </a:bodyPr>
            <a:lstStyle/>
            <a:p>
              <a:pPr marL="0" marR="0" lvl="0" indent="0" algn="ctr" rtl="0">
                <a:lnSpc>
                  <a:spcPct val="90000"/>
                </a:lnSpc>
                <a:spcBef>
                  <a:spcPts val="0"/>
                </a:spcBef>
                <a:spcAft>
                  <a:spcPts val="0"/>
                </a:spcAft>
                <a:buClr>
                  <a:schemeClr val="dk1"/>
                </a:buClr>
                <a:buSzPts val="1100"/>
                <a:buFont typeface="Times New Roman"/>
                <a:buNone/>
              </a:pPr>
              <a:r>
                <a:rPr lang="es" sz="1400" b="1" i="0" u="none" strike="noStrike" cap="none">
                  <a:solidFill>
                    <a:schemeClr val="dk1"/>
                  </a:solidFill>
                  <a:latin typeface="Times New Roman"/>
                  <a:ea typeface="Times New Roman"/>
                  <a:cs typeface="Times New Roman"/>
                  <a:sym typeface="Times New Roman"/>
                </a:rPr>
                <a:t>Confiabilidad</a:t>
              </a:r>
              <a:endParaRPr sz="1400" b="0" i="0" u="none" strike="noStrike" cap="none">
                <a:solidFill>
                  <a:schemeClr val="dk1"/>
                </a:solidFill>
                <a:latin typeface="Arial"/>
                <a:ea typeface="Arial"/>
                <a:cs typeface="Arial"/>
                <a:sym typeface="Arial"/>
              </a:endParaRPr>
            </a:p>
          </p:txBody>
        </p:sp>
        <p:sp>
          <p:nvSpPr>
            <p:cNvPr id="643" name="Google Shape;643;p63"/>
            <p:cNvSpPr/>
            <p:nvPr/>
          </p:nvSpPr>
          <p:spPr>
            <a:xfrm>
              <a:off x="6709758" y="2561659"/>
              <a:ext cx="1381500" cy="877200"/>
            </a:xfrm>
            <a:prstGeom prst="roundRect">
              <a:avLst>
                <a:gd name="adj" fmla="val 10000"/>
              </a:avLst>
            </a:prstGeom>
            <a:solidFill>
              <a:schemeClr val="lt1"/>
            </a:solidFill>
            <a:ln w="25400" cap="flat" cmpd="sng">
              <a:solidFill>
                <a:schemeClr val="dk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44" name="Google Shape;644;p63"/>
            <p:cNvSpPr/>
            <p:nvPr/>
          </p:nvSpPr>
          <p:spPr>
            <a:xfrm>
              <a:off x="6863242" y="2707469"/>
              <a:ext cx="1381500" cy="877200"/>
            </a:xfrm>
            <a:prstGeom prst="roundRect">
              <a:avLst>
                <a:gd name="adj" fmla="val 10000"/>
              </a:avLst>
            </a:prstGeom>
            <a:solidFill>
              <a:schemeClr val="lt1"/>
            </a:solidFill>
            <a:ln w="25400" cap="flat" cmpd="sng">
              <a:solidFill>
                <a:schemeClr val="dk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645" name="Google Shape;645;p63"/>
            <p:cNvSpPr txBox="1"/>
            <p:nvPr/>
          </p:nvSpPr>
          <p:spPr>
            <a:xfrm>
              <a:off x="6888933" y="2733160"/>
              <a:ext cx="1329900" cy="8259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42875" tIns="42875" rIns="42875" bIns="42875" anchor="ctr" anchorCtr="0">
              <a:noAutofit/>
            </a:bodyPr>
            <a:lstStyle/>
            <a:p>
              <a:pPr marL="0" marR="0" lvl="0" indent="0" algn="ctr" rtl="0">
                <a:lnSpc>
                  <a:spcPct val="90000"/>
                </a:lnSpc>
                <a:spcBef>
                  <a:spcPts val="0"/>
                </a:spcBef>
                <a:spcAft>
                  <a:spcPts val="0"/>
                </a:spcAft>
                <a:buClr>
                  <a:schemeClr val="dk1"/>
                </a:buClr>
                <a:buSzPts val="1100"/>
                <a:buFont typeface="Times New Roman"/>
                <a:buNone/>
              </a:pPr>
              <a:r>
                <a:rPr lang="es" sz="1300" b="0" i="0" u="none" strike="noStrike" cap="none">
                  <a:solidFill>
                    <a:schemeClr val="dk1"/>
                  </a:solidFill>
                  <a:latin typeface="Times New Roman"/>
                  <a:ea typeface="Times New Roman"/>
                  <a:cs typeface="Times New Roman"/>
                  <a:sym typeface="Times New Roman"/>
                </a:rPr>
                <a:t>Alpha de Cronbach = 0,920 (muestra 15 PYMES)</a:t>
              </a:r>
              <a:endParaRPr sz="1300" b="0" i="0" u="none" strike="noStrike" cap="none">
                <a:solidFill>
                  <a:schemeClr val="dk1"/>
                </a:solidFill>
                <a:latin typeface="Calibri"/>
                <a:ea typeface="Calibri"/>
                <a:cs typeface="Calibri"/>
                <a:sym typeface="Calibri"/>
              </a:endParaRPr>
            </a:p>
          </p:txBody>
        </p:sp>
      </p:grpSp>
      <p:grpSp>
        <p:nvGrpSpPr>
          <p:cNvPr id="646" name="Google Shape;646;p63"/>
          <p:cNvGrpSpPr/>
          <p:nvPr/>
        </p:nvGrpSpPr>
        <p:grpSpPr>
          <a:xfrm>
            <a:off x="7212491" y="2343435"/>
            <a:ext cx="1094905" cy="1112272"/>
            <a:chOff x="2662884" y="1513044"/>
            <a:chExt cx="322914" cy="348543"/>
          </a:xfrm>
        </p:grpSpPr>
        <p:sp>
          <p:nvSpPr>
            <p:cNvPr id="647" name="Google Shape;647;p63"/>
            <p:cNvSpPr/>
            <p:nvPr/>
          </p:nvSpPr>
          <p:spPr>
            <a:xfrm>
              <a:off x="2662884" y="1513044"/>
              <a:ext cx="260663" cy="348543"/>
            </a:xfrm>
            <a:custGeom>
              <a:avLst/>
              <a:gdLst/>
              <a:ahLst/>
              <a:cxnLst/>
              <a:rect l="l" t="t" r="r" b="b"/>
              <a:pathLst>
                <a:path w="8228" h="11002" extrusionOk="0">
                  <a:moveTo>
                    <a:pt x="5692" y="0"/>
                  </a:moveTo>
                  <a:cubicBezTo>
                    <a:pt x="5597" y="0"/>
                    <a:pt x="5525" y="72"/>
                    <a:pt x="5525" y="167"/>
                  </a:cubicBezTo>
                  <a:cubicBezTo>
                    <a:pt x="5525" y="250"/>
                    <a:pt x="5597" y="322"/>
                    <a:pt x="5692" y="322"/>
                  </a:cubicBezTo>
                  <a:lnTo>
                    <a:pt x="7907" y="322"/>
                  </a:lnTo>
                  <a:lnTo>
                    <a:pt x="7907" y="10668"/>
                  </a:lnTo>
                  <a:lnTo>
                    <a:pt x="334" y="10668"/>
                  </a:lnTo>
                  <a:lnTo>
                    <a:pt x="334" y="9406"/>
                  </a:lnTo>
                  <a:cubicBezTo>
                    <a:pt x="334" y="9311"/>
                    <a:pt x="251" y="9240"/>
                    <a:pt x="167" y="9240"/>
                  </a:cubicBezTo>
                  <a:cubicBezTo>
                    <a:pt x="72" y="9240"/>
                    <a:pt x="1" y="9311"/>
                    <a:pt x="1" y="9406"/>
                  </a:cubicBezTo>
                  <a:lnTo>
                    <a:pt x="1" y="10835"/>
                  </a:lnTo>
                  <a:cubicBezTo>
                    <a:pt x="1" y="10918"/>
                    <a:pt x="72" y="11002"/>
                    <a:pt x="167" y="11002"/>
                  </a:cubicBezTo>
                  <a:lnTo>
                    <a:pt x="8049" y="11002"/>
                  </a:lnTo>
                  <a:cubicBezTo>
                    <a:pt x="8145" y="11002"/>
                    <a:pt x="8216" y="10918"/>
                    <a:pt x="8216" y="10835"/>
                  </a:cubicBezTo>
                  <a:lnTo>
                    <a:pt x="8216" y="179"/>
                  </a:lnTo>
                  <a:cubicBezTo>
                    <a:pt x="8228" y="60"/>
                    <a:pt x="8157" y="0"/>
                    <a:pt x="8073" y="0"/>
                  </a:cubicBezTo>
                  <a:close/>
                </a:path>
              </a:pathLst>
            </a:custGeom>
            <a:solidFill>
              <a:srgbClr val="6324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63"/>
            <p:cNvSpPr/>
            <p:nvPr/>
          </p:nvSpPr>
          <p:spPr>
            <a:xfrm>
              <a:off x="2663264" y="1513044"/>
              <a:ext cx="165243" cy="282554"/>
            </a:xfrm>
            <a:custGeom>
              <a:avLst/>
              <a:gdLst/>
              <a:ahLst/>
              <a:cxnLst/>
              <a:rect l="l" t="t" r="r" b="b"/>
              <a:pathLst>
                <a:path w="5216" h="8919" extrusionOk="0">
                  <a:moveTo>
                    <a:pt x="2358" y="548"/>
                  </a:moveTo>
                  <a:lnTo>
                    <a:pt x="2358" y="2346"/>
                  </a:lnTo>
                  <a:lnTo>
                    <a:pt x="560" y="2346"/>
                  </a:lnTo>
                  <a:lnTo>
                    <a:pt x="2358" y="548"/>
                  </a:lnTo>
                  <a:close/>
                  <a:moveTo>
                    <a:pt x="2537" y="0"/>
                  </a:moveTo>
                  <a:cubicBezTo>
                    <a:pt x="2418" y="0"/>
                    <a:pt x="2299" y="167"/>
                    <a:pt x="2227" y="238"/>
                  </a:cubicBezTo>
                  <a:lnTo>
                    <a:pt x="108" y="2346"/>
                  </a:lnTo>
                  <a:cubicBezTo>
                    <a:pt x="60" y="2393"/>
                    <a:pt x="1" y="2441"/>
                    <a:pt x="1" y="2513"/>
                  </a:cubicBezTo>
                  <a:lnTo>
                    <a:pt x="1" y="8751"/>
                  </a:lnTo>
                  <a:cubicBezTo>
                    <a:pt x="1" y="8835"/>
                    <a:pt x="72" y="8918"/>
                    <a:pt x="167" y="8918"/>
                  </a:cubicBezTo>
                  <a:cubicBezTo>
                    <a:pt x="263" y="8918"/>
                    <a:pt x="334" y="8835"/>
                    <a:pt x="334" y="8751"/>
                  </a:cubicBezTo>
                  <a:lnTo>
                    <a:pt x="334" y="2667"/>
                  </a:lnTo>
                  <a:lnTo>
                    <a:pt x="2525" y="2667"/>
                  </a:lnTo>
                  <a:cubicBezTo>
                    <a:pt x="2608" y="2667"/>
                    <a:pt x="2680" y="2584"/>
                    <a:pt x="2680" y="2501"/>
                  </a:cubicBezTo>
                  <a:lnTo>
                    <a:pt x="2680" y="310"/>
                  </a:lnTo>
                  <a:lnTo>
                    <a:pt x="5049" y="310"/>
                  </a:lnTo>
                  <a:cubicBezTo>
                    <a:pt x="5144" y="310"/>
                    <a:pt x="5216" y="238"/>
                    <a:pt x="5216" y="143"/>
                  </a:cubicBezTo>
                  <a:cubicBezTo>
                    <a:pt x="5216" y="60"/>
                    <a:pt x="5132" y="0"/>
                    <a:pt x="5049" y="0"/>
                  </a:cubicBezTo>
                  <a:close/>
                </a:path>
              </a:pathLst>
            </a:custGeom>
            <a:solidFill>
              <a:srgbClr val="6324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63"/>
            <p:cNvSpPr/>
            <p:nvPr/>
          </p:nvSpPr>
          <p:spPr>
            <a:xfrm>
              <a:off x="2717596" y="1747634"/>
              <a:ext cx="152412" cy="10613"/>
            </a:xfrm>
            <a:custGeom>
              <a:avLst/>
              <a:gdLst/>
              <a:ahLst/>
              <a:cxnLst/>
              <a:rect l="l" t="t" r="r" b="b"/>
              <a:pathLst>
                <a:path w="4811" h="335" extrusionOk="0">
                  <a:moveTo>
                    <a:pt x="167" y="1"/>
                  </a:moveTo>
                  <a:cubicBezTo>
                    <a:pt x="72" y="1"/>
                    <a:pt x="0" y="84"/>
                    <a:pt x="0" y="168"/>
                  </a:cubicBezTo>
                  <a:cubicBezTo>
                    <a:pt x="0" y="263"/>
                    <a:pt x="72" y="334"/>
                    <a:pt x="167" y="334"/>
                  </a:cubicBezTo>
                  <a:lnTo>
                    <a:pt x="4644" y="334"/>
                  </a:lnTo>
                  <a:cubicBezTo>
                    <a:pt x="4739" y="334"/>
                    <a:pt x="4810" y="263"/>
                    <a:pt x="4810" y="168"/>
                  </a:cubicBezTo>
                  <a:cubicBezTo>
                    <a:pt x="4798" y="84"/>
                    <a:pt x="4739" y="1"/>
                    <a:pt x="4644" y="1"/>
                  </a:cubicBezTo>
                  <a:close/>
                </a:path>
              </a:pathLst>
            </a:custGeom>
            <a:solidFill>
              <a:srgbClr val="6324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63"/>
            <p:cNvSpPr/>
            <p:nvPr/>
          </p:nvSpPr>
          <p:spPr>
            <a:xfrm>
              <a:off x="2788876" y="1809886"/>
              <a:ext cx="81132" cy="10581"/>
            </a:xfrm>
            <a:custGeom>
              <a:avLst/>
              <a:gdLst/>
              <a:ahLst/>
              <a:cxnLst/>
              <a:rect l="l" t="t" r="r" b="b"/>
              <a:pathLst>
                <a:path w="2561" h="334" extrusionOk="0">
                  <a:moveTo>
                    <a:pt x="167" y="1"/>
                  </a:moveTo>
                  <a:cubicBezTo>
                    <a:pt x="72" y="1"/>
                    <a:pt x="0" y="84"/>
                    <a:pt x="0" y="167"/>
                  </a:cubicBezTo>
                  <a:cubicBezTo>
                    <a:pt x="0" y="262"/>
                    <a:pt x="72" y="334"/>
                    <a:pt x="167" y="334"/>
                  </a:cubicBezTo>
                  <a:lnTo>
                    <a:pt x="2394" y="334"/>
                  </a:lnTo>
                  <a:cubicBezTo>
                    <a:pt x="2489" y="334"/>
                    <a:pt x="2560" y="262"/>
                    <a:pt x="2560" y="167"/>
                  </a:cubicBezTo>
                  <a:cubicBezTo>
                    <a:pt x="2560" y="84"/>
                    <a:pt x="2489" y="1"/>
                    <a:pt x="2394" y="1"/>
                  </a:cubicBezTo>
                  <a:close/>
                </a:path>
              </a:pathLst>
            </a:custGeom>
            <a:solidFill>
              <a:srgbClr val="6324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63"/>
            <p:cNvSpPr/>
            <p:nvPr/>
          </p:nvSpPr>
          <p:spPr>
            <a:xfrm>
              <a:off x="2717596" y="1722385"/>
              <a:ext cx="152412" cy="10201"/>
            </a:xfrm>
            <a:custGeom>
              <a:avLst/>
              <a:gdLst/>
              <a:ahLst/>
              <a:cxnLst/>
              <a:rect l="l" t="t" r="r" b="b"/>
              <a:pathLst>
                <a:path w="4811" h="322" extrusionOk="0">
                  <a:moveTo>
                    <a:pt x="167" y="0"/>
                  </a:moveTo>
                  <a:cubicBezTo>
                    <a:pt x="72" y="0"/>
                    <a:pt x="0" y="72"/>
                    <a:pt x="0" y="167"/>
                  </a:cubicBezTo>
                  <a:cubicBezTo>
                    <a:pt x="0" y="250"/>
                    <a:pt x="72" y="322"/>
                    <a:pt x="167" y="322"/>
                  </a:cubicBezTo>
                  <a:lnTo>
                    <a:pt x="4644" y="322"/>
                  </a:lnTo>
                  <a:cubicBezTo>
                    <a:pt x="4739" y="322"/>
                    <a:pt x="4810" y="250"/>
                    <a:pt x="4810" y="167"/>
                  </a:cubicBezTo>
                  <a:cubicBezTo>
                    <a:pt x="4798" y="60"/>
                    <a:pt x="4739" y="0"/>
                    <a:pt x="4644" y="0"/>
                  </a:cubicBezTo>
                  <a:close/>
                </a:path>
              </a:pathLst>
            </a:custGeom>
            <a:solidFill>
              <a:srgbClr val="6324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63"/>
            <p:cNvSpPr/>
            <p:nvPr/>
          </p:nvSpPr>
          <p:spPr>
            <a:xfrm>
              <a:off x="2717596" y="1696344"/>
              <a:ext cx="152412" cy="10613"/>
            </a:xfrm>
            <a:custGeom>
              <a:avLst/>
              <a:gdLst/>
              <a:ahLst/>
              <a:cxnLst/>
              <a:rect l="l" t="t" r="r" b="b"/>
              <a:pathLst>
                <a:path w="4811" h="335" extrusionOk="0">
                  <a:moveTo>
                    <a:pt x="167" y="1"/>
                  </a:moveTo>
                  <a:cubicBezTo>
                    <a:pt x="72" y="1"/>
                    <a:pt x="0" y="72"/>
                    <a:pt x="0" y="167"/>
                  </a:cubicBezTo>
                  <a:cubicBezTo>
                    <a:pt x="0" y="251"/>
                    <a:pt x="72" y="334"/>
                    <a:pt x="167" y="334"/>
                  </a:cubicBezTo>
                  <a:lnTo>
                    <a:pt x="4644" y="334"/>
                  </a:lnTo>
                  <a:cubicBezTo>
                    <a:pt x="4739" y="334"/>
                    <a:pt x="4810" y="251"/>
                    <a:pt x="4810" y="167"/>
                  </a:cubicBezTo>
                  <a:cubicBezTo>
                    <a:pt x="4798" y="72"/>
                    <a:pt x="4739" y="1"/>
                    <a:pt x="4644" y="1"/>
                  </a:cubicBezTo>
                  <a:close/>
                </a:path>
              </a:pathLst>
            </a:custGeom>
            <a:solidFill>
              <a:srgbClr val="6324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63"/>
            <p:cNvSpPr/>
            <p:nvPr/>
          </p:nvSpPr>
          <p:spPr>
            <a:xfrm>
              <a:off x="2717596" y="1670335"/>
              <a:ext cx="152412" cy="10581"/>
            </a:xfrm>
            <a:custGeom>
              <a:avLst/>
              <a:gdLst/>
              <a:ahLst/>
              <a:cxnLst/>
              <a:rect l="l" t="t" r="r" b="b"/>
              <a:pathLst>
                <a:path w="4811" h="334" extrusionOk="0">
                  <a:moveTo>
                    <a:pt x="167" y="0"/>
                  </a:moveTo>
                  <a:cubicBezTo>
                    <a:pt x="72" y="0"/>
                    <a:pt x="0" y="84"/>
                    <a:pt x="0" y="167"/>
                  </a:cubicBezTo>
                  <a:cubicBezTo>
                    <a:pt x="0" y="262"/>
                    <a:pt x="72" y="334"/>
                    <a:pt x="167" y="334"/>
                  </a:cubicBezTo>
                  <a:lnTo>
                    <a:pt x="4644" y="334"/>
                  </a:lnTo>
                  <a:cubicBezTo>
                    <a:pt x="4739" y="334"/>
                    <a:pt x="4810" y="262"/>
                    <a:pt x="4810" y="167"/>
                  </a:cubicBezTo>
                  <a:cubicBezTo>
                    <a:pt x="4810" y="84"/>
                    <a:pt x="4739" y="0"/>
                    <a:pt x="4644" y="0"/>
                  </a:cubicBezTo>
                  <a:close/>
                </a:path>
              </a:pathLst>
            </a:custGeom>
            <a:solidFill>
              <a:srgbClr val="6324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63"/>
            <p:cNvSpPr/>
            <p:nvPr/>
          </p:nvSpPr>
          <p:spPr>
            <a:xfrm>
              <a:off x="2778326" y="1594145"/>
              <a:ext cx="31332" cy="61111"/>
            </a:xfrm>
            <a:custGeom>
              <a:avLst/>
              <a:gdLst/>
              <a:ahLst/>
              <a:cxnLst/>
              <a:rect l="l" t="t" r="r" b="b"/>
              <a:pathLst>
                <a:path w="989" h="1929" extrusionOk="0">
                  <a:moveTo>
                    <a:pt x="179" y="0"/>
                  </a:moveTo>
                  <a:cubicBezTo>
                    <a:pt x="95" y="0"/>
                    <a:pt x="12" y="72"/>
                    <a:pt x="12" y="167"/>
                  </a:cubicBezTo>
                  <a:cubicBezTo>
                    <a:pt x="12" y="250"/>
                    <a:pt x="95" y="322"/>
                    <a:pt x="179" y="322"/>
                  </a:cubicBezTo>
                  <a:lnTo>
                    <a:pt x="333" y="322"/>
                  </a:lnTo>
                  <a:lnTo>
                    <a:pt x="333" y="1607"/>
                  </a:lnTo>
                  <a:lnTo>
                    <a:pt x="167" y="1607"/>
                  </a:lnTo>
                  <a:cubicBezTo>
                    <a:pt x="72" y="1607"/>
                    <a:pt x="0" y="1679"/>
                    <a:pt x="0" y="1774"/>
                  </a:cubicBezTo>
                  <a:cubicBezTo>
                    <a:pt x="0" y="1858"/>
                    <a:pt x="72" y="1929"/>
                    <a:pt x="167" y="1929"/>
                  </a:cubicBezTo>
                  <a:lnTo>
                    <a:pt x="822" y="1929"/>
                  </a:lnTo>
                  <a:cubicBezTo>
                    <a:pt x="905" y="1929"/>
                    <a:pt x="988" y="1858"/>
                    <a:pt x="988" y="1774"/>
                  </a:cubicBezTo>
                  <a:cubicBezTo>
                    <a:pt x="976" y="1679"/>
                    <a:pt x="893" y="1607"/>
                    <a:pt x="810" y="1607"/>
                  </a:cubicBezTo>
                  <a:lnTo>
                    <a:pt x="643" y="1607"/>
                  </a:lnTo>
                  <a:lnTo>
                    <a:pt x="643" y="167"/>
                  </a:lnTo>
                  <a:cubicBezTo>
                    <a:pt x="643" y="72"/>
                    <a:pt x="572" y="0"/>
                    <a:pt x="476" y="0"/>
                  </a:cubicBezTo>
                  <a:close/>
                </a:path>
              </a:pathLst>
            </a:custGeom>
            <a:solidFill>
              <a:srgbClr val="6324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63"/>
            <p:cNvSpPr/>
            <p:nvPr/>
          </p:nvSpPr>
          <p:spPr>
            <a:xfrm>
              <a:off x="2782476" y="1575263"/>
              <a:ext cx="16220" cy="15872"/>
            </a:xfrm>
            <a:custGeom>
              <a:avLst/>
              <a:gdLst/>
              <a:ahLst/>
              <a:cxnLst/>
              <a:rect l="l" t="t" r="r" b="b"/>
              <a:pathLst>
                <a:path w="512" h="501" extrusionOk="0">
                  <a:moveTo>
                    <a:pt x="262" y="1"/>
                  </a:moveTo>
                  <a:cubicBezTo>
                    <a:pt x="131" y="1"/>
                    <a:pt x="0" y="120"/>
                    <a:pt x="0" y="251"/>
                  </a:cubicBezTo>
                  <a:cubicBezTo>
                    <a:pt x="0" y="382"/>
                    <a:pt x="119" y="501"/>
                    <a:pt x="262" y="501"/>
                  </a:cubicBezTo>
                  <a:cubicBezTo>
                    <a:pt x="393" y="501"/>
                    <a:pt x="512" y="382"/>
                    <a:pt x="512" y="251"/>
                  </a:cubicBezTo>
                  <a:cubicBezTo>
                    <a:pt x="512" y="120"/>
                    <a:pt x="393" y="1"/>
                    <a:pt x="262" y="1"/>
                  </a:cubicBezTo>
                  <a:close/>
                </a:path>
              </a:pathLst>
            </a:custGeom>
            <a:solidFill>
              <a:srgbClr val="6324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63"/>
            <p:cNvSpPr/>
            <p:nvPr/>
          </p:nvSpPr>
          <p:spPr>
            <a:xfrm>
              <a:off x="2943537" y="1513044"/>
              <a:ext cx="42261" cy="347783"/>
            </a:xfrm>
            <a:custGeom>
              <a:avLst/>
              <a:gdLst/>
              <a:ahLst/>
              <a:cxnLst/>
              <a:rect l="l" t="t" r="r" b="b"/>
              <a:pathLst>
                <a:path w="1334" h="10978" extrusionOk="0">
                  <a:moveTo>
                    <a:pt x="667" y="310"/>
                  </a:moveTo>
                  <a:cubicBezTo>
                    <a:pt x="857" y="310"/>
                    <a:pt x="1012" y="477"/>
                    <a:pt x="1012" y="655"/>
                  </a:cubicBezTo>
                  <a:lnTo>
                    <a:pt x="1012" y="1477"/>
                  </a:lnTo>
                  <a:lnTo>
                    <a:pt x="321" y="1477"/>
                  </a:lnTo>
                  <a:lnTo>
                    <a:pt x="321" y="655"/>
                  </a:lnTo>
                  <a:cubicBezTo>
                    <a:pt x="321" y="465"/>
                    <a:pt x="488" y="310"/>
                    <a:pt x="667" y="310"/>
                  </a:cubicBezTo>
                  <a:close/>
                  <a:moveTo>
                    <a:pt x="1024" y="1798"/>
                  </a:moveTo>
                  <a:lnTo>
                    <a:pt x="1024" y="2453"/>
                  </a:lnTo>
                  <a:lnTo>
                    <a:pt x="321" y="2453"/>
                  </a:lnTo>
                  <a:lnTo>
                    <a:pt x="321" y="1798"/>
                  </a:lnTo>
                  <a:close/>
                  <a:moveTo>
                    <a:pt x="964" y="9597"/>
                  </a:moveTo>
                  <a:lnTo>
                    <a:pt x="833" y="10525"/>
                  </a:lnTo>
                  <a:cubicBezTo>
                    <a:pt x="810" y="10597"/>
                    <a:pt x="750" y="10656"/>
                    <a:pt x="679" y="10656"/>
                  </a:cubicBezTo>
                  <a:cubicBezTo>
                    <a:pt x="607" y="10656"/>
                    <a:pt x="536" y="10597"/>
                    <a:pt x="536" y="10525"/>
                  </a:cubicBezTo>
                  <a:lnTo>
                    <a:pt x="417" y="9597"/>
                  </a:lnTo>
                  <a:close/>
                  <a:moveTo>
                    <a:pt x="667" y="0"/>
                  </a:moveTo>
                  <a:cubicBezTo>
                    <a:pt x="298" y="0"/>
                    <a:pt x="0" y="298"/>
                    <a:pt x="0" y="667"/>
                  </a:cubicBezTo>
                  <a:lnTo>
                    <a:pt x="0" y="1631"/>
                  </a:lnTo>
                  <a:lnTo>
                    <a:pt x="0" y="2822"/>
                  </a:lnTo>
                  <a:lnTo>
                    <a:pt x="0" y="4810"/>
                  </a:lnTo>
                  <a:cubicBezTo>
                    <a:pt x="0" y="4894"/>
                    <a:pt x="71" y="4965"/>
                    <a:pt x="167" y="4965"/>
                  </a:cubicBezTo>
                  <a:cubicBezTo>
                    <a:pt x="250" y="4965"/>
                    <a:pt x="321" y="4894"/>
                    <a:pt x="321" y="4810"/>
                  </a:cubicBezTo>
                  <a:lnTo>
                    <a:pt x="321" y="2763"/>
                  </a:lnTo>
                  <a:lnTo>
                    <a:pt x="1024" y="2763"/>
                  </a:lnTo>
                  <a:lnTo>
                    <a:pt x="1024" y="9275"/>
                  </a:lnTo>
                  <a:lnTo>
                    <a:pt x="321" y="9275"/>
                  </a:lnTo>
                  <a:lnTo>
                    <a:pt x="321" y="5430"/>
                  </a:lnTo>
                  <a:cubicBezTo>
                    <a:pt x="321" y="5346"/>
                    <a:pt x="250" y="5263"/>
                    <a:pt x="167" y="5263"/>
                  </a:cubicBezTo>
                  <a:cubicBezTo>
                    <a:pt x="71" y="5263"/>
                    <a:pt x="0" y="5346"/>
                    <a:pt x="0" y="5430"/>
                  </a:cubicBezTo>
                  <a:lnTo>
                    <a:pt x="0" y="9430"/>
                  </a:lnTo>
                  <a:cubicBezTo>
                    <a:pt x="0" y="9490"/>
                    <a:pt x="24" y="9537"/>
                    <a:pt x="60" y="9561"/>
                  </a:cubicBezTo>
                  <a:lnTo>
                    <a:pt x="191" y="10561"/>
                  </a:lnTo>
                  <a:cubicBezTo>
                    <a:pt x="226" y="10799"/>
                    <a:pt x="429" y="10978"/>
                    <a:pt x="667" y="10978"/>
                  </a:cubicBezTo>
                  <a:cubicBezTo>
                    <a:pt x="905" y="10978"/>
                    <a:pt x="1119" y="10799"/>
                    <a:pt x="1143" y="10561"/>
                  </a:cubicBezTo>
                  <a:lnTo>
                    <a:pt x="1274" y="9561"/>
                  </a:lnTo>
                  <a:cubicBezTo>
                    <a:pt x="1322" y="9537"/>
                    <a:pt x="1334" y="9490"/>
                    <a:pt x="1334" y="9430"/>
                  </a:cubicBezTo>
                  <a:lnTo>
                    <a:pt x="1334" y="2822"/>
                  </a:lnTo>
                  <a:lnTo>
                    <a:pt x="1334" y="1631"/>
                  </a:lnTo>
                  <a:lnTo>
                    <a:pt x="1334" y="667"/>
                  </a:lnTo>
                  <a:cubicBezTo>
                    <a:pt x="1334" y="298"/>
                    <a:pt x="1036" y="0"/>
                    <a:pt x="667" y="0"/>
                  </a:cubicBezTo>
                  <a:close/>
                </a:path>
              </a:pathLst>
            </a:custGeom>
            <a:solidFill>
              <a:srgbClr val="6324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64"/>
          <p:cNvSpPr txBox="1">
            <a:spLocks noGrp="1"/>
          </p:cNvSpPr>
          <p:nvPr>
            <p:ph type="title"/>
          </p:nvPr>
        </p:nvSpPr>
        <p:spPr>
          <a:xfrm>
            <a:off x="201930" y="9"/>
            <a:ext cx="3739500" cy="527400"/>
          </a:xfrm>
          <a:prstGeom prst="rect">
            <a:avLst/>
          </a:prstGeom>
          <a:noFill/>
          <a:ln>
            <a:noFill/>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chemeClr val="dk1"/>
              </a:buClr>
              <a:buSzPts val="3000"/>
              <a:buFont typeface="Calibri"/>
              <a:buNone/>
            </a:pPr>
            <a:r>
              <a:rPr lang="es" sz="3000" b="1" i="0" u="none" strike="noStrike" cap="none">
                <a:solidFill>
                  <a:srgbClr val="000000"/>
                </a:solidFill>
                <a:latin typeface="Times New Roman"/>
                <a:ea typeface="Times New Roman"/>
                <a:cs typeface="Times New Roman"/>
                <a:sym typeface="Times New Roman"/>
              </a:rPr>
              <a:t>Población y muestra </a:t>
            </a:r>
            <a:endParaRPr sz="1100" b="0" i="0" u="none" strike="noStrike" cap="none">
              <a:solidFill>
                <a:srgbClr val="000000"/>
              </a:solidFill>
              <a:latin typeface="Times New Roman"/>
              <a:ea typeface="Times New Roman"/>
              <a:cs typeface="Times New Roman"/>
              <a:sym typeface="Times New Roman"/>
            </a:endParaRPr>
          </a:p>
        </p:txBody>
      </p:sp>
      <p:sp>
        <p:nvSpPr>
          <p:cNvPr id="662" name="Google Shape;662;p64"/>
          <p:cNvSpPr txBox="1"/>
          <p:nvPr/>
        </p:nvSpPr>
        <p:spPr>
          <a:xfrm>
            <a:off x="398080" y="527391"/>
            <a:ext cx="4573800" cy="585000"/>
          </a:xfrm>
          <a:prstGeom prst="rect">
            <a:avLst/>
          </a:prstGeom>
          <a:noFill/>
          <a:ln>
            <a:noFill/>
          </a:ln>
        </p:spPr>
        <p:txBody>
          <a:bodyPr spcFirstLastPara="1" wrap="square" lIns="68575" tIns="34275" rIns="68575" bIns="34275" anchor="t" anchorCtr="0">
            <a:spAutoFit/>
          </a:bodyPr>
          <a:lstStyle/>
          <a:p>
            <a:pPr marL="177800" marR="0" lvl="0" indent="-177800" algn="l" rtl="0">
              <a:lnSpc>
                <a:spcPct val="150000"/>
              </a:lnSpc>
              <a:spcBef>
                <a:spcPts val="0"/>
              </a:spcBef>
              <a:spcAft>
                <a:spcPts val="0"/>
              </a:spcAft>
              <a:buClr>
                <a:srgbClr val="000000"/>
              </a:buClr>
              <a:buSzPts val="1300"/>
              <a:buFont typeface="Arial"/>
              <a:buNone/>
            </a:pPr>
            <a:r>
              <a:rPr lang="es" sz="1300" b="1" i="0" u="none" strike="noStrike" cap="none">
                <a:solidFill>
                  <a:schemeClr val="dk1"/>
                </a:solidFill>
                <a:latin typeface="Times New Roman"/>
                <a:ea typeface="Times New Roman"/>
                <a:cs typeface="Times New Roman"/>
                <a:sym typeface="Times New Roman"/>
              </a:rPr>
              <a:t>Tabla 2 </a:t>
            </a:r>
            <a:endParaRPr sz="1300" b="1" i="0" u="none" strike="noStrike" cap="none">
              <a:solidFill>
                <a:schemeClr val="dk1"/>
              </a:solidFill>
              <a:latin typeface="Times New Roman"/>
              <a:ea typeface="Times New Roman"/>
              <a:cs typeface="Times New Roman"/>
              <a:sym typeface="Times New Roman"/>
            </a:endParaRPr>
          </a:p>
          <a:p>
            <a:pPr marL="177800" marR="0" lvl="0" indent="-177800" algn="l" rtl="0">
              <a:lnSpc>
                <a:spcPct val="150000"/>
              </a:lnSpc>
              <a:spcBef>
                <a:spcPts val="0"/>
              </a:spcBef>
              <a:spcAft>
                <a:spcPts val="0"/>
              </a:spcAft>
              <a:buClr>
                <a:srgbClr val="000000"/>
              </a:buClr>
              <a:buSzPts val="1400"/>
              <a:buFont typeface="Arial"/>
              <a:buNone/>
            </a:pPr>
            <a:r>
              <a:rPr lang="es" sz="1400" b="0" i="1" u="none" strike="noStrike" cap="none">
                <a:solidFill>
                  <a:schemeClr val="dk1"/>
                </a:solidFill>
                <a:latin typeface="Times New Roman"/>
                <a:ea typeface="Times New Roman"/>
                <a:cs typeface="Times New Roman"/>
                <a:sym typeface="Times New Roman"/>
              </a:rPr>
              <a:t>Población de estudio</a:t>
            </a:r>
            <a:endParaRPr sz="1400" b="0" i="0" u="none" strike="noStrike" cap="none">
              <a:solidFill>
                <a:schemeClr val="dk1"/>
              </a:solidFill>
              <a:latin typeface="Times New Roman"/>
              <a:ea typeface="Times New Roman"/>
              <a:cs typeface="Times New Roman"/>
              <a:sym typeface="Times New Roman"/>
            </a:endParaRPr>
          </a:p>
        </p:txBody>
      </p:sp>
      <p:sp>
        <p:nvSpPr>
          <p:cNvPr id="663" name="Google Shape;663;p64"/>
          <p:cNvSpPr txBox="1"/>
          <p:nvPr/>
        </p:nvSpPr>
        <p:spPr>
          <a:xfrm>
            <a:off x="8724508" y="70699"/>
            <a:ext cx="303900" cy="25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Calibri"/>
                <a:ea typeface="Calibri"/>
                <a:cs typeface="Calibri"/>
                <a:sym typeface="Calibri"/>
              </a:rPr>
              <a:t>13</a:t>
            </a:r>
            <a:endParaRPr sz="1100" b="0" i="0" u="none" strike="noStrike" cap="none">
              <a:solidFill>
                <a:srgbClr val="000000"/>
              </a:solidFill>
              <a:latin typeface="Arial"/>
              <a:ea typeface="Arial"/>
              <a:cs typeface="Arial"/>
              <a:sym typeface="Arial"/>
            </a:endParaRPr>
          </a:p>
        </p:txBody>
      </p:sp>
      <p:pic>
        <p:nvPicPr>
          <p:cNvPr id="664" name="Google Shape;664;p64"/>
          <p:cNvPicPr preferRelativeResize="0"/>
          <p:nvPr/>
        </p:nvPicPr>
        <p:blipFill rotWithShape="1">
          <a:blip r:embed="rId3">
            <a:alphaModFix/>
          </a:blip>
          <a:srcRect/>
          <a:stretch/>
        </p:blipFill>
        <p:spPr>
          <a:xfrm>
            <a:off x="346900" y="1093850"/>
            <a:ext cx="7217037" cy="3156300"/>
          </a:xfrm>
          <a:prstGeom prst="rect">
            <a:avLst/>
          </a:prstGeom>
          <a:noFill/>
          <a:ln>
            <a:noFill/>
          </a:ln>
        </p:spPr>
      </p:pic>
      <p:sp>
        <p:nvSpPr>
          <p:cNvPr id="665" name="Google Shape;665;p64"/>
          <p:cNvSpPr txBox="1"/>
          <p:nvPr/>
        </p:nvSpPr>
        <p:spPr>
          <a:xfrm>
            <a:off x="400050" y="4173950"/>
            <a:ext cx="53601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 sz="1100" b="0" i="1" u="none" strike="noStrike" cap="none">
                <a:solidFill>
                  <a:schemeClr val="dk1"/>
                </a:solidFill>
                <a:latin typeface="Times New Roman"/>
                <a:ea typeface="Times New Roman"/>
                <a:cs typeface="Times New Roman"/>
                <a:sym typeface="Times New Roman"/>
              </a:rPr>
              <a:t>Nota</a:t>
            </a:r>
            <a:r>
              <a:rPr lang="es" sz="1100" b="0" i="0" u="none" strike="noStrike" cap="none">
                <a:solidFill>
                  <a:schemeClr val="dk1"/>
                </a:solidFill>
                <a:latin typeface="Times New Roman"/>
                <a:ea typeface="Times New Roman"/>
                <a:cs typeface="Times New Roman"/>
                <a:sym typeface="Times New Roman"/>
              </a:rPr>
              <a:t>. Tomado de Clasificación Nacional de Actividades Económicas, (p. 24), INEC. 2018.</a:t>
            </a:r>
            <a:endParaRPr sz="11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65"/>
          <p:cNvSpPr txBox="1"/>
          <p:nvPr/>
        </p:nvSpPr>
        <p:spPr>
          <a:xfrm>
            <a:off x="5042475" y="654750"/>
            <a:ext cx="2003400" cy="521100"/>
          </a:xfrm>
          <a:prstGeom prst="rect">
            <a:avLst/>
          </a:prstGeom>
          <a:blipFill rotWithShape="1">
            <a:blip r:embed="rId3">
              <a:alphaModFix/>
            </a:blip>
            <a:stretch>
              <a:fillRect/>
            </a:stretch>
          </a:bli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sz="1400" b="0" i="0" u="none" strike="noStrike" cap="none">
                <a:solidFill>
                  <a:srgbClr val="000000"/>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p:txBody>
      </p:sp>
      <p:sp>
        <p:nvSpPr>
          <p:cNvPr id="671" name="Google Shape;671;p65"/>
          <p:cNvSpPr txBox="1"/>
          <p:nvPr/>
        </p:nvSpPr>
        <p:spPr>
          <a:xfrm>
            <a:off x="4918875" y="1433524"/>
            <a:ext cx="2280300" cy="885000"/>
          </a:xfrm>
          <a:prstGeom prst="rect">
            <a:avLst/>
          </a:prstGeom>
          <a:noFill/>
          <a:ln>
            <a:noFill/>
          </a:ln>
        </p:spPr>
        <p:txBody>
          <a:bodyPr spcFirstLastPara="1" wrap="square" lIns="68575" tIns="34275" rIns="68575" bIns="34275" anchor="t" anchorCtr="0">
            <a:spAutoFit/>
          </a:bodyPr>
          <a:lstStyle/>
          <a:p>
            <a:pPr marL="254000" marR="0" lvl="0" indent="-254000" algn="l" rtl="0">
              <a:lnSpc>
                <a:spcPct val="100000"/>
              </a:lnSpc>
              <a:spcBef>
                <a:spcPts val="0"/>
              </a:spcBef>
              <a:spcAft>
                <a:spcPts val="0"/>
              </a:spcAft>
              <a:buClr>
                <a:srgbClr val="000000"/>
              </a:buClr>
              <a:buSzPts val="1400"/>
              <a:buFont typeface="Times New Roman"/>
              <a:buChar char="●"/>
            </a:pPr>
            <a:r>
              <a:rPr lang="es" sz="1400" b="0" i="0" u="none" strike="noStrike" cap="none">
                <a:solidFill>
                  <a:srgbClr val="000000"/>
                </a:solidFill>
                <a:latin typeface="Times New Roman"/>
                <a:ea typeface="Times New Roman"/>
                <a:cs typeface="Times New Roman"/>
                <a:sym typeface="Times New Roman"/>
              </a:rPr>
              <a:t>Z= 95%</a:t>
            </a:r>
            <a:endParaRPr sz="1500" b="0" i="0" u="none" strike="noStrike" cap="none">
              <a:solidFill>
                <a:schemeClr val="dk1"/>
              </a:solidFill>
              <a:latin typeface="Times New Roman"/>
              <a:ea typeface="Times New Roman"/>
              <a:cs typeface="Times New Roman"/>
              <a:sym typeface="Times New Roman"/>
            </a:endParaRPr>
          </a:p>
          <a:p>
            <a:pPr marL="254000" marR="0" lvl="0" indent="-254000" algn="l" rtl="0">
              <a:lnSpc>
                <a:spcPct val="100000"/>
              </a:lnSpc>
              <a:spcBef>
                <a:spcPts val="600"/>
              </a:spcBef>
              <a:spcAft>
                <a:spcPts val="0"/>
              </a:spcAft>
              <a:buClr>
                <a:srgbClr val="000000"/>
              </a:buClr>
              <a:buSzPts val="1400"/>
              <a:buFont typeface="Times New Roman"/>
              <a:buChar char="●"/>
            </a:pPr>
            <a:r>
              <a:rPr lang="es" sz="1400" b="0" i="0" u="none" strike="noStrike" cap="none">
                <a:solidFill>
                  <a:srgbClr val="000000"/>
                </a:solidFill>
                <a:latin typeface="Times New Roman"/>
                <a:ea typeface="Times New Roman"/>
                <a:cs typeface="Times New Roman"/>
                <a:sym typeface="Times New Roman"/>
              </a:rPr>
              <a:t>E= 5%</a:t>
            </a:r>
            <a:endParaRPr sz="1500" b="0" i="0" u="none" strike="noStrike" cap="none">
              <a:solidFill>
                <a:schemeClr val="dk1"/>
              </a:solidFill>
              <a:latin typeface="Times New Roman"/>
              <a:ea typeface="Times New Roman"/>
              <a:cs typeface="Times New Roman"/>
              <a:sym typeface="Times New Roman"/>
            </a:endParaRPr>
          </a:p>
          <a:p>
            <a:pPr marL="457200" marR="0" lvl="0" indent="0" algn="l" rtl="0">
              <a:lnSpc>
                <a:spcPct val="100000"/>
              </a:lnSpc>
              <a:spcBef>
                <a:spcPts val="600"/>
              </a:spcBef>
              <a:spcAft>
                <a:spcPts val="0"/>
              </a:spcAft>
              <a:buClr>
                <a:srgbClr val="000000"/>
              </a:buClr>
              <a:buSzPts val="1500"/>
              <a:buFont typeface="Arial"/>
              <a:buNone/>
            </a:pPr>
            <a:endParaRPr sz="1500" b="0" i="0" u="none" strike="noStrike" cap="none">
              <a:solidFill>
                <a:schemeClr val="dk1"/>
              </a:solidFill>
              <a:latin typeface="Times New Roman"/>
              <a:ea typeface="Times New Roman"/>
              <a:cs typeface="Times New Roman"/>
              <a:sym typeface="Times New Roman"/>
            </a:endParaRPr>
          </a:p>
        </p:txBody>
      </p:sp>
      <p:sp>
        <p:nvSpPr>
          <p:cNvPr id="672" name="Google Shape;672;p65"/>
          <p:cNvSpPr txBox="1"/>
          <p:nvPr/>
        </p:nvSpPr>
        <p:spPr>
          <a:xfrm>
            <a:off x="499283" y="79568"/>
            <a:ext cx="45738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 sz="1800" b="1" i="0" u="none" strike="noStrike" cap="none">
                <a:solidFill>
                  <a:schemeClr val="dk1"/>
                </a:solidFill>
                <a:latin typeface="Times New Roman"/>
                <a:ea typeface="Times New Roman"/>
                <a:cs typeface="Times New Roman"/>
                <a:sym typeface="Times New Roman"/>
              </a:rPr>
              <a:t>Muestreo aleatorio simple </a:t>
            </a:r>
            <a:endParaRPr sz="1100" b="0" i="0" u="none" strike="noStrike" cap="none">
              <a:solidFill>
                <a:srgbClr val="000000"/>
              </a:solidFill>
              <a:latin typeface="Arial"/>
              <a:ea typeface="Arial"/>
              <a:cs typeface="Arial"/>
              <a:sym typeface="Arial"/>
            </a:endParaRPr>
          </a:p>
        </p:txBody>
      </p:sp>
      <p:sp>
        <p:nvSpPr>
          <p:cNvPr id="673" name="Google Shape;673;p65"/>
          <p:cNvSpPr txBox="1"/>
          <p:nvPr/>
        </p:nvSpPr>
        <p:spPr>
          <a:xfrm>
            <a:off x="490903" y="2606540"/>
            <a:ext cx="45738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 sz="1800" b="1" i="0" u="none" strike="noStrike" cap="none">
                <a:solidFill>
                  <a:schemeClr val="dk1"/>
                </a:solidFill>
                <a:latin typeface="Times New Roman"/>
                <a:ea typeface="Times New Roman"/>
                <a:cs typeface="Times New Roman"/>
                <a:sym typeface="Times New Roman"/>
              </a:rPr>
              <a:t>Muestreo estratificado</a:t>
            </a:r>
            <a:endParaRPr sz="1100" b="0" i="0" u="none" strike="noStrike" cap="none">
              <a:solidFill>
                <a:srgbClr val="000000"/>
              </a:solidFill>
              <a:latin typeface="Times New Roman"/>
              <a:ea typeface="Times New Roman"/>
              <a:cs typeface="Times New Roman"/>
              <a:sym typeface="Times New Roman"/>
            </a:endParaRPr>
          </a:p>
        </p:txBody>
      </p:sp>
      <p:sp>
        <p:nvSpPr>
          <p:cNvPr id="674" name="Google Shape;674;p65"/>
          <p:cNvSpPr txBox="1"/>
          <p:nvPr/>
        </p:nvSpPr>
        <p:spPr>
          <a:xfrm>
            <a:off x="414703" y="3189805"/>
            <a:ext cx="4573800" cy="1162200"/>
          </a:xfrm>
          <a:prstGeom prst="rect">
            <a:avLst/>
          </a:prstGeom>
          <a:noFill/>
          <a:ln>
            <a:noFill/>
          </a:ln>
        </p:spPr>
        <p:txBody>
          <a:bodyPr spcFirstLastPara="1" wrap="square" lIns="68575" tIns="34275" rIns="68575" bIns="34275" anchor="t" anchorCtr="0">
            <a:spAutoFit/>
          </a:bodyPr>
          <a:lstStyle/>
          <a:p>
            <a:pPr marL="254000" marR="0" lvl="0" indent="-254000" algn="l" rtl="0">
              <a:lnSpc>
                <a:spcPct val="100000"/>
              </a:lnSpc>
              <a:spcBef>
                <a:spcPts val="0"/>
              </a:spcBef>
              <a:spcAft>
                <a:spcPts val="0"/>
              </a:spcAft>
              <a:buClr>
                <a:srgbClr val="000000"/>
              </a:buClr>
              <a:buSzPts val="1400"/>
              <a:buFont typeface="Times New Roman"/>
              <a:buChar char="●"/>
            </a:pPr>
            <a:r>
              <a:rPr lang="es" sz="1400" b="0" i="0" u="none" strike="noStrike" cap="none">
                <a:solidFill>
                  <a:srgbClr val="000000"/>
                </a:solidFill>
                <a:latin typeface="Times New Roman"/>
                <a:ea typeface="Times New Roman"/>
                <a:cs typeface="Times New Roman"/>
                <a:sym typeface="Times New Roman"/>
              </a:rPr>
              <a:t>nh= Número total de estrato </a:t>
            </a:r>
            <a:endParaRPr sz="1500" b="0" i="0" u="none" strike="noStrike" cap="none">
              <a:solidFill>
                <a:schemeClr val="dk1"/>
              </a:solidFill>
              <a:latin typeface="Times New Roman"/>
              <a:ea typeface="Times New Roman"/>
              <a:cs typeface="Times New Roman"/>
              <a:sym typeface="Times New Roman"/>
            </a:endParaRPr>
          </a:p>
          <a:p>
            <a:pPr marL="254000" marR="0" lvl="0" indent="-254000" algn="l" rtl="0">
              <a:lnSpc>
                <a:spcPct val="100000"/>
              </a:lnSpc>
              <a:spcBef>
                <a:spcPts val="600"/>
              </a:spcBef>
              <a:spcAft>
                <a:spcPts val="0"/>
              </a:spcAft>
              <a:buClr>
                <a:srgbClr val="000000"/>
              </a:buClr>
              <a:buSzPts val="1400"/>
              <a:buFont typeface="Times New Roman"/>
              <a:buChar char="●"/>
            </a:pPr>
            <a:r>
              <a:rPr lang="es" sz="1400" b="0" i="0" u="none" strike="noStrike" cap="none">
                <a:solidFill>
                  <a:srgbClr val="000000"/>
                </a:solidFill>
                <a:latin typeface="Times New Roman"/>
                <a:ea typeface="Times New Roman"/>
                <a:cs typeface="Times New Roman"/>
                <a:sym typeface="Times New Roman"/>
              </a:rPr>
              <a:t>n= muestra total </a:t>
            </a:r>
            <a:endParaRPr sz="1500" b="0" i="0" u="none" strike="noStrike" cap="none">
              <a:solidFill>
                <a:schemeClr val="dk1"/>
              </a:solidFill>
              <a:latin typeface="Times New Roman"/>
              <a:ea typeface="Times New Roman"/>
              <a:cs typeface="Times New Roman"/>
              <a:sym typeface="Times New Roman"/>
            </a:endParaRPr>
          </a:p>
          <a:p>
            <a:pPr marL="254000" marR="0" lvl="0" indent="-254000" algn="l" rtl="0">
              <a:lnSpc>
                <a:spcPct val="100000"/>
              </a:lnSpc>
              <a:spcBef>
                <a:spcPts val="600"/>
              </a:spcBef>
              <a:spcAft>
                <a:spcPts val="0"/>
              </a:spcAft>
              <a:buClr>
                <a:srgbClr val="000000"/>
              </a:buClr>
              <a:buSzPts val="1400"/>
              <a:buFont typeface="Times New Roman"/>
              <a:buChar char="●"/>
            </a:pPr>
            <a:r>
              <a:rPr lang="es" sz="1400" b="0" i="0" u="none" strike="noStrike" cap="none">
                <a:solidFill>
                  <a:srgbClr val="000000"/>
                </a:solidFill>
                <a:latin typeface="Times New Roman"/>
                <a:ea typeface="Times New Roman"/>
                <a:cs typeface="Times New Roman"/>
                <a:sym typeface="Times New Roman"/>
              </a:rPr>
              <a:t>N1= Número de elementos que compone cada estrato  </a:t>
            </a:r>
            <a:endParaRPr sz="1500" b="0" i="0" u="none" strike="noStrike" cap="none">
              <a:solidFill>
                <a:schemeClr val="dk1"/>
              </a:solidFill>
              <a:latin typeface="Times New Roman"/>
              <a:ea typeface="Times New Roman"/>
              <a:cs typeface="Times New Roman"/>
              <a:sym typeface="Times New Roman"/>
            </a:endParaRPr>
          </a:p>
          <a:p>
            <a:pPr marL="254000" marR="0" lvl="0" indent="-254000" algn="l" rtl="0">
              <a:lnSpc>
                <a:spcPct val="100000"/>
              </a:lnSpc>
              <a:spcBef>
                <a:spcPts val="600"/>
              </a:spcBef>
              <a:spcAft>
                <a:spcPts val="0"/>
              </a:spcAft>
              <a:buClr>
                <a:srgbClr val="000000"/>
              </a:buClr>
              <a:buSzPts val="1400"/>
              <a:buFont typeface="Times New Roman"/>
              <a:buChar char="●"/>
            </a:pPr>
            <a:r>
              <a:rPr lang="es" sz="1400" b="0" i="0" u="none" strike="noStrike" cap="none">
                <a:solidFill>
                  <a:srgbClr val="000000"/>
                </a:solidFill>
                <a:latin typeface="Times New Roman"/>
                <a:ea typeface="Times New Roman"/>
                <a:cs typeface="Times New Roman"/>
                <a:sym typeface="Times New Roman"/>
              </a:rPr>
              <a:t>N= Universo Total </a:t>
            </a:r>
            <a:endParaRPr sz="1500" b="0" i="0" u="none" strike="noStrike" cap="none">
              <a:solidFill>
                <a:schemeClr val="dk1"/>
              </a:solidFill>
              <a:latin typeface="Times New Roman"/>
              <a:ea typeface="Times New Roman"/>
              <a:cs typeface="Times New Roman"/>
              <a:sym typeface="Times New Roman"/>
            </a:endParaRPr>
          </a:p>
        </p:txBody>
      </p:sp>
      <p:sp>
        <p:nvSpPr>
          <p:cNvPr id="675" name="Google Shape;675;p65"/>
          <p:cNvSpPr txBox="1"/>
          <p:nvPr/>
        </p:nvSpPr>
        <p:spPr>
          <a:xfrm>
            <a:off x="5457261" y="2637310"/>
            <a:ext cx="30360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7000"/>
              </a:lnSpc>
              <a:spcBef>
                <a:spcPts val="0"/>
              </a:spcBef>
              <a:spcAft>
                <a:spcPts val="0"/>
              </a:spcAft>
              <a:buClr>
                <a:srgbClr val="000000"/>
              </a:buClr>
              <a:buSzPts val="1400"/>
              <a:buFont typeface="Arial"/>
              <a:buNone/>
            </a:pPr>
            <a:r>
              <a:rPr lang="es" sz="1400" b="1" i="0" u="none" strike="noStrike" cap="none">
                <a:solidFill>
                  <a:schemeClr val="dk1"/>
                </a:solidFill>
                <a:latin typeface="Times New Roman"/>
                <a:ea typeface="Times New Roman"/>
                <a:cs typeface="Times New Roman"/>
                <a:sym typeface="Times New Roman"/>
              </a:rPr>
              <a:t>C14 Fabricación de prendas de vestir</a:t>
            </a:r>
            <a:endParaRPr sz="1500" b="1" i="0" u="none" strike="noStrike" cap="none">
              <a:solidFill>
                <a:schemeClr val="dk1"/>
              </a:solidFill>
              <a:latin typeface="Times New Roman"/>
              <a:ea typeface="Times New Roman"/>
              <a:cs typeface="Times New Roman"/>
              <a:sym typeface="Times New Roman"/>
            </a:endParaRPr>
          </a:p>
        </p:txBody>
      </p:sp>
      <p:sp>
        <p:nvSpPr>
          <p:cNvPr id="676" name="Google Shape;676;p65"/>
          <p:cNvSpPr txBox="1"/>
          <p:nvPr/>
        </p:nvSpPr>
        <p:spPr>
          <a:xfrm>
            <a:off x="5897338" y="2984934"/>
            <a:ext cx="2003400" cy="364500"/>
          </a:xfrm>
          <a:prstGeom prst="rect">
            <a:avLst/>
          </a:prstGeom>
          <a:blipFill rotWithShape="1">
            <a:blip r:embed="rId4">
              <a:alphaModFix/>
            </a:blip>
            <a:stretch>
              <a:fillRect b="-7497"/>
            </a:stretch>
          </a:bli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sz="1400" b="0" i="0" u="none" strike="noStrike" cap="none">
                <a:solidFill>
                  <a:srgbClr val="000000"/>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p:txBody>
      </p:sp>
      <p:sp>
        <p:nvSpPr>
          <p:cNvPr id="677" name="Google Shape;677;p65"/>
          <p:cNvSpPr txBox="1"/>
          <p:nvPr/>
        </p:nvSpPr>
        <p:spPr>
          <a:xfrm>
            <a:off x="5579713" y="3925644"/>
            <a:ext cx="2693100" cy="463800"/>
          </a:xfrm>
          <a:prstGeom prst="rect">
            <a:avLst/>
          </a:prstGeom>
          <a:blipFill rotWithShape="1">
            <a:blip r:embed="rId5">
              <a:alphaModFix/>
            </a:blip>
            <a:stretch>
              <a:fillRect/>
            </a:stretch>
          </a:bli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sz="1400" b="0" i="0" u="none" strike="noStrike" cap="none">
                <a:solidFill>
                  <a:srgbClr val="000000"/>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p:txBody>
      </p:sp>
      <p:sp>
        <p:nvSpPr>
          <p:cNvPr id="678" name="Google Shape;678;p65"/>
          <p:cNvSpPr txBox="1"/>
          <p:nvPr/>
        </p:nvSpPr>
        <p:spPr>
          <a:xfrm>
            <a:off x="5457251" y="3564750"/>
            <a:ext cx="15147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7000"/>
              </a:lnSpc>
              <a:spcBef>
                <a:spcPts val="0"/>
              </a:spcBef>
              <a:spcAft>
                <a:spcPts val="0"/>
              </a:spcAft>
              <a:buClr>
                <a:srgbClr val="000000"/>
              </a:buClr>
              <a:buSzPts val="1400"/>
              <a:buFont typeface="Arial"/>
              <a:buNone/>
            </a:pPr>
            <a:r>
              <a:rPr lang="es" sz="1400" b="1" i="0" u="none" strike="noStrike" cap="none">
                <a:solidFill>
                  <a:schemeClr val="dk1"/>
                </a:solidFill>
                <a:latin typeface="Times New Roman"/>
                <a:ea typeface="Times New Roman"/>
                <a:cs typeface="Times New Roman"/>
                <a:sym typeface="Times New Roman"/>
              </a:rPr>
              <a:t>C10 Alimentos</a:t>
            </a:r>
            <a:endParaRPr sz="1500" b="1" i="0" u="none" strike="noStrike" cap="none">
              <a:solidFill>
                <a:schemeClr val="dk1"/>
              </a:solidFill>
              <a:latin typeface="Times New Roman"/>
              <a:ea typeface="Times New Roman"/>
              <a:cs typeface="Times New Roman"/>
              <a:sym typeface="Times New Roman"/>
            </a:endParaRPr>
          </a:p>
        </p:txBody>
      </p:sp>
      <p:sp>
        <p:nvSpPr>
          <p:cNvPr id="679" name="Google Shape;679;p65"/>
          <p:cNvSpPr txBox="1"/>
          <p:nvPr/>
        </p:nvSpPr>
        <p:spPr>
          <a:xfrm>
            <a:off x="8724508" y="70699"/>
            <a:ext cx="303900" cy="25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Calibri"/>
                <a:ea typeface="Calibri"/>
                <a:cs typeface="Calibri"/>
                <a:sym typeface="Calibri"/>
              </a:rPr>
              <a:t>14</a:t>
            </a:r>
            <a:endParaRPr sz="1100" b="0" i="0" u="none" strike="noStrike" cap="none">
              <a:solidFill>
                <a:srgbClr val="000000"/>
              </a:solidFill>
              <a:latin typeface="Arial"/>
              <a:ea typeface="Arial"/>
              <a:cs typeface="Arial"/>
              <a:sym typeface="Arial"/>
            </a:endParaRPr>
          </a:p>
        </p:txBody>
      </p:sp>
      <p:sp>
        <p:nvSpPr>
          <p:cNvPr id="680" name="Google Shape;680;p65"/>
          <p:cNvSpPr txBox="1"/>
          <p:nvPr/>
        </p:nvSpPr>
        <p:spPr>
          <a:xfrm>
            <a:off x="3234882" y="3185431"/>
            <a:ext cx="1182900" cy="458700"/>
          </a:xfrm>
          <a:prstGeom prst="rect">
            <a:avLst/>
          </a:prstGeom>
          <a:blipFill rotWithShape="1">
            <a:blip r:embed="rId6">
              <a:alphaModFix/>
            </a:blip>
            <a:stretch>
              <a:fillRect/>
            </a:stretch>
          </a:bli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sz="1400" b="0" i="0" u="none" strike="noStrike" cap="none">
                <a:solidFill>
                  <a:srgbClr val="000000"/>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p:txBody>
      </p:sp>
      <p:sp>
        <p:nvSpPr>
          <p:cNvPr id="681" name="Google Shape;681;p65"/>
          <p:cNvSpPr txBox="1"/>
          <p:nvPr/>
        </p:nvSpPr>
        <p:spPr>
          <a:xfrm>
            <a:off x="6176200" y="1383425"/>
            <a:ext cx="1644300" cy="985200"/>
          </a:xfrm>
          <a:prstGeom prst="rect">
            <a:avLst/>
          </a:prstGeom>
          <a:noFill/>
          <a:ln>
            <a:noFill/>
          </a:ln>
        </p:spPr>
        <p:txBody>
          <a:bodyPr spcFirstLastPara="1" wrap="square" lIns="91425" tIns="91425" rIns="91425" bIns="91425" anchor="t" anchorCtr="0">
            <a:spAutoFit/>
          </a:bodyPr>
          <a:lstStyle/>
          <a:p>
            <a:pPr marL="254000" marR="0" lvl="0" indent="-254000" algn="l" rtl="0">
              <a:lnSpc>
                <a:spcPct val="100000"/>
              </a:lnSpc>
              <a:spcBef>
                <a:spcPts val="600"/>
              </a:spcBef>
              <a:spcAft>
                <a:spcPts val="0"/>
              </a:spcAft>
              <a:buClr>
                <a:schemeClr val="dk1"/>
              </a:buClr>
              <a:buSzPts val="1400"/>
              <a:buFont typeface="Times New Roman"/>
              <a:buChar char="●"/>
            </a:pPr>
            <a:r>
              <a:rPr lang="es" sz="1400" b="0" i="0" u="none" strike="noStrike" cap="none">
                <a:solidFill>
                  <a:schemeClr val="dk1"/>
                </a:solidFill>
                <a:latin typeface="Times New Roman"/>
                <a:ea typeface="Times New Roman"/>
                <a:cs typeface="Times New Roman"/>
                <a:sym typeface="Times New Roman"/>
              </a:rPr>
              <a:t>N= 17578</a:t>
            </a:r>
            <a:endParaRPr sz="1500" b="0" i="0" u="none" strike="noStrike" cap="none">
              <a:solidFill>
                <a:schemeClr val="dk1"/>
              </a:solidFill>
              <a:latin typeface="Times New Roman"/>
              <a:ea typeface="Times New Roman"/>
              <a:cs typeface="Times New Roman"/>
              <a:sym typeface="Times New Roman"/>
            </a:endParaRPr>
          </a:p>
          <a:p>
            <a:pPr marL="254000" marR="0" lvl="0" indent="-254000" algn="l" rtl="0">
              <a:lnSpc>
                <a:spcPct val="100000"/>
              </a:lnSpc>
              <a:spcBef>
                <a:spcPts val="600"/>
              </a:spcBef>
              <a:spcAft>
                <a:spcPts val="0"/>
              </a:spcAft>
              <a:buClr>
                <a:schemeClr val="dk1"/>
              </a:buClr>
              <a:buSzPts val="1400"/>
              <a:buFont typeface="Times New Roman"/>
              <a:buChar char="●"/>
            </a:pPr>
            <a:r>
              <a:rPr lang="es" sz="1400" b="0" i="0" u="none" strike="noStrike" cap="none">
                <a:solidFill>
                  <a:schemeClr val="dk1"/>
                </a:solidFill>
                <a:latin typeface="Times New Roman"/>
                <a:ea typeface="Times New Roman"/>
                <a:cs typeface="Times New Roman"/>
                <a:sym typeface="Times New Roman"/>
              </a:rPr>
              <a:t>p= 50%</a:t>
            </a: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6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65"/>
          <p:cNvSpPr txBox="1"/>
          <p:nvPr/>
        </p:nvSpPr>
        <p:spPr>
          <a:xfrm>
            <a:off x="7583400" y="1357313"/>
            <a:ext cx="3000000" cy="400200"/>
          </a:xfrm>
          <a:prstGeom prst="rect">
            <a:avLst/>
          </a:prstGeom>
          <a:noFill/>
          <a:ln>
            <a:noFill/>
          </a:ln>
        </p:spPr>
        <p:txBody>
          <a:bodyPr spcFirstLastPara="1" wrap="square" lIns="91425" tIns="91425" rIns="91425" bIns="91425" anchor="t" anchorCtr="0">
            <a:spAutoFit/>
          </a:bodyPr>
          <a:lstStyle/>
          <a:p>
            <a:pPr marL="254000" marR="0" lvl="0" indent="-254000" algn="l" rtl="0">
              <a:lnSpc>
                <a:spcPct val="100000"/>
              </a:lnSpc>
              <a:spcBef>
                <a:spcPts val="600"/>
              </a:spcBef>
              <a:spcAft>
                <a:spcPts val="0"/>
              </a:spcAft>
              <a:buClr>
                <a:schemeClr val="dk1"/>
              </a:buClr>
              <a:buSzPts val="1400"/>
              <a:buFont typeface="Times New Roman"/>
              <a:buChar char="●"/>
            </a:pPr>
            <a:r>
              <a:rPr lang="es" sz="1400" b="0" i="0" u="none" strike="noStrike" cap="none">
                <a:solidFill>
                  <a:schemeClr val="dk1"/>
                </a:solidFill>
                <a:latin typeface="Times New Roman"/>
                <a:ea typeface="Times New Roman"/>
                <a:cs typeface="Times New Roman"/>
                <a:sym typeface="Times New Roman"/>
              </a:rPr>
              <a:t>q= 50%</a:t>
            </a:r>
            <a:endParaRPr sz="1400" b="0" i="0" u="none" strike="noStrike" cap="none">
              <a:solidFill>
                <a:srgbClr val="000000"/>
              </a:solidFill>
              <a:latin typeface="Arial"/>
              <a:ea typeface="Arial"/>
              <a:cs typeface="Arial"/>
              <a:sym typeface="Arial"/>
            </a:endParaRPr>
          </a:p>
        </p:txBody>
      </p:sp>
      <p:sp>
        <p:nvSpPr>
          <p:cNvPr id="683" name="Google Shape;683;p65"/>
          <p:cNvSpPr txBox="1"/>
          <p:nvPr/>
        </p:nvSpPr>
        <p:spPr>
          <a:xfrm>
            <a:off x="7015150" y="730063"/>
            <a:ext cx="2214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 sz="1400" b="0" i="0" u="none" strike="noStrike" cap="none">
                <a:solidFill>
                  <a:srgbClr val="000000"/>
                </a:solidFill>
                <a:latin typeface="Times New Roman"/>
                <a:ea typeface="Times New Roman"/>
                <a:cs typeface="Times New Roman"/>
                <a:sym typeface="Times New Roman"/>
              </a:rPr>
              <a:t>n = 375.96 = 376 PYMES</a:t>
            </a:r>
            <a:endParaRPr sz="1400" b="0" i="0" u="none" strike="noStrike" cap="none">
              <a:solidFill>
                <a:srgbClr val="000000"/>
              </a:solidFill>
              <a:latin typeface="Times New Roman"/>
              <a:ea typeface="Times New Roman"/>
              <a:cs typeface="Times New Roman"/>
              <a:sym typeface="Times New Roman"/>
            </a:endParaRPr>
          </a:p>
        </p:txBody>
      </p:sp>
      <p:sp>
        <p:nvSpPr>
          <p:cNvPr id="684" name="Google Shape;684;p65"/>
          <p:cNvSpPr txBox="1"/>
          <p:nvPr/>
        </p:nvSpPr>
        <p:spPr>
          <a:xfrm>
            <a:off x="490900" y="578175"/>
            <a:ext cx="3887400" cy="2039400"/>
          </a:xfrm>
          <a:prstGeom prst="rect">
            <a:avLst/>
          </a:prstGeom>
          <a:noFill/>
          <a:ln>
            <a:noFill/>
          </a:ln>
        </p:spPr>
        <p:txBody>
          <a:bodyPr spcFirstLastPara="1" wrap="square" lIns="68575" tIns="34275" rIns="68575" bIns="34275" anchor="t" anchorCtr="0">
            <a:spAutoFit/>
          </a:bodyPr>
          <a:lstStyle/>
          <a:p>
            <a:pPr marL="254000" marR="0" lvl="0" indent="-254000" algn="l" rtl="0">
              <a:lnSpc>
                <a:spcPct val="100000"/>
              </a:lnSpc>
              <a:spcBef>
                <a:spcPts val="0"/>
              </a:spcBef>
              <a:spcAft>
                <a:spcPts val="0"/>
              </a:spcAft>
              <a:buClr>
                <a:srgbClr val="000000"/>
              </a:buClr>
              <a:buSzPts val="1400"/>
              <a:buFont typeface="Times New Roman"/>
              <a:buChar char="●"/>
            </a:pPr>
            <a:r>
              <a:rPr lang="es" sz="1400" b="0" i="0" u="none" strike="noStrike" cap="none">
                <a:solidFill>
                  <a:srgbClr val="000000"/>
                </a:solidFill>
                <a:latin typeface="Times New Roman"/>
                <a:ea typeface="Times New Roman"/>
                <a:cs typeface="Times New Roman"/>
                <a:sym typeface="Times New Roman"/>
              </a:rPr>
              <a:t>n= tamaño de la muestra </a:t>
            </a:r>
            <a:endParaRPr sz="1500" b="0" i="0" u="none" strike="noStrike" cap="none">
              <a:solidFill>
                <a:schemeClr val="dk1"/>
              </a:solidFill>
              <a:latin typeface="Times New Roman"/>
              <a:ea typeface="Times New Roman"/>
              <a:cs typeface="Times New Roman"/>
              <a:sym typeface="Times New Roman"/>
            </a:endParaRPr>
          </a:p>
          <a:p>
            <a:pPr marL="254000" marR="0" lvl="0" indent="-254000" algn="l" rtl="0">
              <a:lnSpc>
                <a:spcPct val="100000"/>
              </a:lnSpc>
              <a:spcBef>
                <a:spcPts val="600"/>
              </a:spcBef>
              <a:spcAft>
                <a:spcPts val="0"/>
              </a:spcAft>
              <a:buClr>
                <a:srgbClr val="000000"/>
              </a:buClr>
              <a:buSzPts val="1400"/>
              <a:buFont typeface="Times New Roman"/>
              <a:buChar char="●"/>
            </a:pPr>
            <a:r>
              <a:rPr lang="es" sz="1400" b="0" i="0" u="none" strike="noStrike" cap="none">
                <a:solidFill>
                  <a:srgbClr val="000000"/>
                </a:solidFill>
                <a:latin typeface="Times New Roman"/>
                <a:ea typeface="Times New Roman"/>
                <a:cs typeface="Times New Roman"/>
                <a:sym typeface="Times New Roman"/>
              </a:rPr>
              <a:t>N= tamaño de la población</a:t>
            </a:r>
            <a:endParaRPr sz="1500" b="0" i="0" u="none" strike="noStrike" cap="none">
              <a:solidFill>
                <a:schemeClr val="dk1"/>
              </a:solidFill>
              <a:latin typeface="Times New Roman"/>
              <a:ea typeface="Times New Roman"/>
              <a:cs typeface="Times New Roman"/>
              <a:sym typeface="Times New Roman"/>
            </a:endParaRPr>
          </a:p>
          <a:p>
            <a:pPr marL="254000" marR="0" lvl="0" indent="-254000" algn="l" rtl="0">
              <a:lnSpc>
                <a:spcPct val="100000"/>
              </a:lnSpc>
              <a:spcBef>
                <a:spcPts val="600"/>
              </a:spcBef>
              <a:spcAft>
                <a:spcPts val="0"/>
              </a:spcAft>
              <a:buClr>
                <a:srgbClr val="000000"/>
              </a:buClr>
              <a:buSzPts val="1400"/>
              <a:buFont typeface="Times New Roman"/>
              <a:buChar char="●"/>
            </a:pPr>
            <a:r>
              <a:rPr lang="es" sz="1400" b="0" i="0" u="none" strike="noStrike" cap="none">
                <a:solidFill>
                  <a:srgbClr val="000000"/>
                </a:solidFill>
                <a:latin typeface="Times New Roman"/>
                <a:ea typeface="Times New Roman"/>
                <a:cs typeface="Times New Roman"/>
                <a:sym typeface="Times New Roman"/>
              </a:rPr>
              <a:t>p= probabilidad de éxito </a:t>
            </a:r>
            <a:endParaRPr sz="1500" b="0" i="0" u="none" strike="noStrike" cap="none">
              <a:solidFill>
                <a:schemeClr val="dk1"/>
              </a:solidFill>
              <a:latin typeface="Times New Roman"/>
              <a:ea typeface="Times New Roman"/>
              <a:cs typeface="Times New Roman"/>
              <a:sym typeface="Times New Roman"/>
            </a:endParaRPr>
          </a:p>
          <a:p>
            <a:pPr marL="254000" marR="0" lvl="0" indent="-254000" algn="l" rtl="0">
              <a:lnSpc>
                <a:spcPct val="100000"/>
              </a:lnSpc>
              <a:spcBef>
                <a:spcPts val="600"/>
              </a:spcBef>
              <a:spcAft>
                <a:spcPts val="0"/>
              </a:spcAft>
              <a:buClr>
                <a:srgbClr val="000000"/>
              </a:buClr>
              <a:buSzPts val="1400"/>
              <a:buFont typeface="Times New Roman"/>
              <a:buChar char="●"/>
            </a:pPr>
            <a:r>
              <a:rPr lang="es" sz="1400" b="0" i="0" u="none" strike="noStrike" cap="none">
                <a:solidFill>
                  <a:srgbClr val="000000"/>
                </a:solidFill>
                <a:latin typeface="Times New Roman"/>
                <a:ea typeface="Times New Roman"/>
                <a:cs typeface="Times New Roman"/>
                <a:sym typeface="Times New Roman"/>
              </a:rPr>
              <a:t>q= probabilidad de fracaso</a:t>
            </a:r>
            <a:endParaRPr sz="1400" b="0" i="0" u="none" strike="noStrike" cap="none">
              <a:solidFill>
                <a:srgbClr val="000000"/>
              </a:solidFill>
              <a:latin typeface="Times New Roman"/>
              <a:ea typeface="Times New Roman"/>
              <a:cs typeface="Times New Roman"/>
              <a:sym typeface="Times New Roman"/>
            </a:endParaRPr>
          </a:p>
          <a:p>
            <a:pPr marL="254000" marR="0" lvl="0" indent="-234950" algn="l" rtl="0">
              <a:lnSpc>
                <a:spcPct val="100000"/>
              </a:lnSpc>
              <a:spcBef>
                <a:spcPts val="600"/>
              </a:spcBef>
              <a:spcAft>
                <a:spcPts val="0"/>
              </a:spcAft>
              <a:buClr>
                <a:srgbClr val="000000"/>
              </a:buClr>
              <a:buSzPts val="1100"/>
              <a:buFont typeface="Times New Roman"/>
              <a:buChar char="●"/>
            </a:pPr>
            <a:r>
              <a:rPr lang="es" sz="1400" b="0" i="0" u="none" strike="noStrike" cap="none">
                <a:solidFill>
                  <a:srgbClr val="000000"/>
                </a:solidFill>
                <a:latin typeface="Times New Roman"/>
                <a:ea typeface="Times New Roman"/>
                <a:cs typeface="Times New Roman"/>
                <a:sym typeface="Times New Roman"/>
              </a:rPr>
              <a:t>Z= valor obtenido mediante niveles de confianza</a:t>
            </a:r>
            <a:endParaRPr sz="1400" b="0" i="0" u="none" strike="noStrike" cap="none">
              <a:solidFill>
                <a:srgbClr val="000000"/>
              </a:solidFill>
              <a:latin typeface="Times New Roman"/>
              <a:ea typeface="Times New Roman"/>
              <a:cs typeface="Times New Roman"/>
              <a:sym typeface="Times New Roman"/>
            </a:endParaRPr>
          </a:p>
          <a:p>
            <a:pPr marL="254000" marR="0" lvl="0" indent="-234950" algn="l" rtl="0">
              <a:lnSpc>
                <a:spcPct val="100000"/>
              </a:lnSpc>
              <a:spcBef>
                <a:spcPts val="600"/>
              </a:spcBef>
              <a:spcAft>
                <a:spcPts val="0"/>
              </a:spcAft>
              <a:buClr>
                <a:srgbClr val="000000"/>
              </a:buClr>
              <a:buSzPts val="1100"/>
              <a:buFont typeface="Times New Roman"/>
              <a:buChar char="●"/>
            </a:pPr>
            <a:r>
              <a:rPr lang="es" sz="1400" b="0" i="0" u="none" strike="noStrike" cap="none">
                <a:solidFill>
                  <a:srgbClr val="000000"/>
                </a:solidFill>
                <a:latin typeface="Times New Roman"/>
                <a:ea typeface="Times New Roman"/>
                <a:cs typeface="Times New Roman"/>
                <a:sym typeface="Times New Roman"/>
              </a:rPr>
              <a:t>e= límite aceptable de error muestral</a:t>
            </a:r>
            <a:endParaRPr sz="1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60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66"/>
          <p:cNvSpPr txBox="1"/>
          <p:nvPr/>
        </p:nvSpPr>
        <p:spPr>
          <a:xfrm>
            <a:off x="8724508" y="70700"/>
            <a:ext cx="304015" cy="253916"/>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Calibri"/>
                <a:ea typeface="Calibri"/>
                <a:cs typeface="Calibri"/>
                <a:sym typeface="Calibri"/>
              </a:rPr>
              <a:t>15</a:t>
            </a:r>
            <a:endParaRPr sz="1100" b="0" i="0" u="none" strike="noStrike" cap="none">
              <a:solidFill>
                <a:srgbClr val="000000"/>
              </a:solidFill>
              <a:latin typeface="Arial"/>
              <a:ea typeface="Arial"/>
              <a:cs typeface="Arial"/>
              <a:sym typeface="Arial"/>
            </a:endParaRPr>
          </a:p>
        </p:txBody>
      </p:sp>
      <p:sp>
        <p:nvSpPr>
          <p:cNvPr id="690" name="Google Shape;690;p66"/>
          <p:cNvSpPr txBox="1"/>
          <p:nvPr/>
        </p:nvSpPr>
        <p:spPr>
          <a:xfrm>
            <a:off x="-166625" y="31489"/>
            <a:ext cx="2711400" cy="484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s" sz="2700" b="1">
                <a:solidFill>
                  <a:schemeClr val="dk1"/>
                </a:solidFill>
                <a:latin typeface="Times New Roman"/>
                <a:ea typeface="Times New Roman"/>
                <a:cs typeface="Times New Roman"/>
                <a:sym typeface="Times New Roman"/>
              </a:rPr>
              <a:t>8</a:t>
            </a:r>
            <a:r>
              <a:rPr lang="es" sz="2700" b="1" i="0" u="none" strike="noStrike" cap="none">
                <a:solidFill>
                  <a:schemeClr val="dk1"/>
                </a:solidFill>
                <a:latin typeface="Times New Roman"/>
                <a:ea typeface="Times New Roman"/>
                <a:cs typeface="Times New Roman"/>
                <a:sym typeface="Times New Roman"/>
              </a:rPr>
              <a:t>. Resultados</a:t>
            </a:r>
            <a:endParaRPr sz="2700" b="1" i="0" u="none" strike="noStrike" cap="none">
              <a:solidFill>
                <a:schemeClr val="dk1"/>
              </a:solidFill>
              <a:latin typeface="Times New Roman"/>
              <a:ea typeface="Times New Roman"/>
              <a:cs typeface="Times New Roman"/>
              <a:sym typeface="Times New Roman"/>
            </a:endParaRPr>
          </a:p>
        </p:txBody>
      </p:sp>
      <p:sp>
        <p:nvSpPr>
          <p:cNvPr id="691" name="Google Shape;691;p66"/>
          <p:cNvSpPr txBox="1"/>
          <p:nvPr/>
        </p:nvSpPr>
        <p:spPr>
          <a:xfrm>
            <a:off x="346300" y="1163539"/>
            <a:ext cx="2711400" cy="484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2700"/>
              <a:buFont typeface="Arial"/>
              <a:buNone/>
            </a:pPr>
            <a:endParaRPr sz="2700" b="1" i="0" u="none" strike="noStrike" cap="none">
              <a:solidFill>
                <a:schemeClr val="dk1"/>
              </a:solidFill>
              <a:latin typeface="Times New Roman"/>
              <a:ea typeface="Times New Roman"/>
              <a:cs typeface="Times New Roman"/>
              <a:sym typeface="Times New Roman"/>
            </a:endParaRPr>
          </a:p>
        </p:txBody>
      </p:sp>
      <p:graphicFrame>
        <p:nvGraphicFramePr>
          <p:cNvPr id="692" name="Google Shape;692;p66"/>
          <p:cNvGraphicFramePr/>
          <p:nvPr/>
        </p:nvGraphicFramePr>
        <p:xfrm>
          <a:off x="83170" y="1094268"/>
          <a:ext cx="3000000" cy="3000000"/>
        </p:xfrm>
        <a:graphic>
          <a:graphicData uri="http://schemas.openxmlformats.org/drawingml/2006/table">
            <a:tbl>
              <a:tblPr>
                <a:noFill/>
                <a:tableStyleId>{2EF33F8A-EDB4-4E15-AAEF-D8831D205150}</a:tableStyleId>
              </a:tblPr>
              <a:tblGrid>
                <a:gridCol w="1050225">
                  <a:extLst>
                    <a:ext uri="{9D8B030D-6E8A-4147-A177-3AD203B41FA5}">
                      <a16:colId xmlns:a16="http://schemas.microsoft.com/office/drawing/2014/main" val="20000"/>
                    </a:ext>
                  </a:extLst>
                </a:gridCol>
                <a:gridCol w="877475">
                  <a:extLst>
                    <a:ext uri="{9D8B030D-6E8A-4147-A177-3AD203B41FA5}">
                      <a16:colId xmlns:a16="http://schemas.microsoft.com/office/drawing/2014/main" val="20001"/>
                    </a:ext>
                  </a:extLst>
                </a:gridCol>
                <a:gridCol w="820900">
                  <a:extLst>
                    <a:ext uri="{9D8B030D-6E8A-4147-A177-3AD203B41FA5}">
                      <a16:colId xmlns:a16="http://schemas.microsoft.com/office/drawing/2014/main" val="20002"/>
                    </a:ext>
                  </a:extLst>
                </a:gridCol>
                <a:gridCol w="827550">
                  <a:extLst>
                    <a:ext uri="{9D8B030D-6E8A-4147-A177-3AD203B41FA5}">
                      <a16:colId xmlns:a16="http://schemas.microsoft.com/office/drawing/2014/main" val="20003"/>
                    </a:ext>
                  </a:extLst>
                </a:gridCol>
                <a:gridCol w="382850">
                  <a:extLst>
                    <a:ext uri="{9D8B030D-6E8A-4147-A177-3AD203B41FA5}">
                      <a16:colId xmlns:a16="http://schemas.microsoft.com/office/drawing/2014/main" val="20004"/>
                    </a:ext>
                  </a:extLst>
                </a:gridCol>
                <a:gridCol w="933675">
                  <a:extLst>
                    <a:ext uri="{9D8B030D-6E8A-4147-A177-3AD203B41FA5}">
                      <a16:colId xmlns:a16="http://schemas.microsoft.com/office/drawing/2014/main" val="20005"/>
                    </a:ext>
                  </a:extLst>
                </a:gridCol>
              </a:tblGrid>
              <a:tr h="391675">
                <a:tc>
                  <a:txBody>
                    <a:bodyPr/>
                    <a:lstStyle/>
                    <a:p>
                      <a:pPr marL="0" marR="0" lvl="0" indent="0" algn="l" rtl="0">
                        <a:lnSpc>
                          <a:spcPct val="107000"/>
                        </a:lnSpc>
                        <a:spcBef>
                          <a:spcPts val="0"/>
                        </a:spcBef>
                        <a:spcAft>
                          <a:spcPts val="0"/>
                        </a:spcAft>
                        <a:buClr>
                          <a:srgbClr val="000000"/>
                        </a:buClr>
                        <a:buSzPts val="1000"/>
                        <a:buFont typeface="Arial"/>
                        <a:buNone/>
                      </a:pPr>
                      <a:r>
                        <a:rPr lang="es" sz="1000" b="1" u="none" strike="noStrike" cap="none">
                          <a:latin typeface="Times New Roman"/>
                          <a:ea typeface="Times New Roman"/>
                          <a:cs typeface="Times New Roman"/>
                          <a:sym typeface="Times New Roman"/>
                        </a:rPr>
                        <a:t> </a:t>
                      </a:r>
                      <a:endParaRPr sz="1200" b="1" u="none" strike="noStrike" cap="none">
                        <a:latin typeface="Times New Roman"/>
                        <a:ea typeface="Times New Roman"/>
                        <a:cs typeface="Times New Roman"/>
                        <a:sym typeface="Times New Roman"/>
                      </a:endParaRPr>
                    </a:p>
                    <a:p>
                      <a:pPr marL="0" marR="0" lvl="0" indent="0" algn="l" rtl="0">
                        <a:lnSpc>
                          <a:spcPct val="107000"/>
                        </a:lnSpc>
                        <a:spcBef>
                          <a:spcPts val="600"/>
                        </a:spcBef>
                        <a:spcAft>
                          <a:spcPts val="0"/>
                        </a:spcAft>
                        <a:buClr>
                          <a:srgbClr val="000000"/>
                        </a:buClr>
                        <a:buSzPts val="1000"/>
                        <a:buFont typeface="Arial"/>
                        <a:buNone/>
                      </a:pPr>
                      <a:r>
                        <a:rPr lang="es" sz="1000" b="1" u="none" strike="noStrike" cap="none">
                          <a:latin typeface="Times New Roman"/>
                          <a:ea typeface="Times New Roman"/>
                          <a:cs typeface="Times New Roman"/>
                          <a:sym typeface="Times New Roman"/>
                        </a:rPr>
                        <a:t> </a:t>
                      </a:r>
                      <a:endParaRPr sz="1200" b="1" u="none" strike="noStrike" cap="none">
                        <a:latin typeface="Times New Roman"/>
                        <a:ea typeface="Times New Roman"/>
                        <a:cs typeface="Times New Roman"/>
                        <a:sym typeface="Times New Roman"/>
                      </a:endParaRPr>
                    </a:p>
                  </a:txBody>
                  <a:tcPr marL="51425" marR="51425" marT="0" marB="0">
                    <a:lnB w="9525" cap="flat" cmpd="sng">
                      <a:solidFill>
                        <a:schemeClr val="dk1"/>
                      </a:solidFill>
                      <a:prstDash val="solid"/>
                      <a:round/>
                      <a:headEnd type="none" w="sm" len="sm"/>
                      <a:tailEnd type="none" w="sm" len="sm"/>
                    </a:lnB>
                  </a:tcPr>
                </a:tc>
                <a:tc>
                  <a:txBody>
                    <a:bodyPr/>
                    <a:lstStyle/>
                    <a:p>
                      <a:pPr marL="25400" marR="25400" lvl="0" indent="0" algn="ctr" rtl="0">
                        <a:lnSpc>
                          <a:spcPct val="133333"/>
                        </a:lnSpc>
                        <a:spcBef>
                          <a:spcPts val="0"/>
                        </a:spcBef>
                        <a:spcAft>
                          <a:spcPts val="0"/>
                        </a:spcAft>
                        <a:buClr>
                          <a:srgbClr val="000000"/>
                        </a:buClr>
                        <a:buSzPts val="1100"/>
                        <a:buFont typeface="Arial"/>
                        <a:buNone/>
                      </a:pPr>
                      <a:r>
                        <a:rPr lang="es" sz="1100" b="1" u="none" strike="noStrike" cap="none">
                          <a:latin typeface="Times New Roman"/>
                          <a:ea typeface="Times New Roman"/>
                          <a:cs typeface="Times New Roman"/>
                          <a:sym typeface="Times New Roman"/>
                        </a:rPr>
                        <a:t>Frecuencia</a:t>
                      </a:r>
                      <a:endParaRPr sz="1300" b="1" u="none" strike="noStrike" cap="none">
                        <a:latin typeface="Times New Roman"/>
                        <a:ea typeface="Times New Roman"/>
                        <a:cs typeface="Times New Roman"/>
                        <a:sym typeface="Times New Roman"/>
                      </a:endParaRPr>
                    </a:p>
                  </a:txBody>
                  <a:tcPr marL="51425" marR="51425" marT="0" marB="0">
                    <a:lnB w="9525" cap="flat" cmpd="sng">
                      <a:solidFill>
                        <a:schemeClr val="dk1"/>
                      </a:solidFill>
                      <a:prstDash val="solid"/>
                      <a:round/>
                      <a:headEnd type="none" w="sm" len="sm"/>
                      <a:tailEnd type="none" w="sm" len="sm"/>
                    </a:lnB>
                  </a:tcPr>
                </a:tc>
                <a:tc>
                  <a:txBody>
                    <a:bodyPr/>
                    <a:lstStyle/>
                    <a:p>
                      <a:pPr marL="25400" marR="25400" lvl="0" indent="0" algn="ctr" rtl="0">
                        <a:lnSpc>
                          <a:spcPct val="133333"/>
                        </a:lnSpc>
                        <a:spcBef>
                          <a:spcPts val="0"/>
                        </a:spcBef>
                        <a:spcAft>
                          <a:spcPts val="0"/>
                        </a:spcAft>
                        <a:buClr>
                          <a:srgbClr val="000000"/>
                        </a:buClr>
                        <a:buSzPts val="1100"/>
                        <a:buFont typeface="Arial"/>
                        <a:buNone/>
                      </a:pPr>
                      <a:r>
                        <a:rPr lang="es" sz="1100" b="1" u="none" strike="noStrike" cap="none">
                          <a:latin typeface="Times New Roman"/>
                          <a:ea typeface="Times New Roman"/>
                          <a:cs typeface="Times New Roman"/>
                          <a:sym typeface="Times New Roman"/>
                        </a:rPr>
                        <a:t>Porcentaje</a:t>
                      </a:r>
                      <a:endParaRPr sz="1300" b="1" u="none" strike="noStrike" cap="none">
                        <a:latin typeface="Times New Roman"/>
                        <a:ea typeface="Times New Roman"/>
                        <a:cs typeface="Times New Roman"/>
                        <a:sym typeface="Times New Roman"/>
                      </a:endParaRPr>
                    </a:p>
                  </a:txBody>
                  <a:tcPr marL="51425" marR="51425" marT="0" marB="0">
                    <a:lnB w="9525" cap="flat" cmpd="sng">
                      <a:solidFill>
                        <a:schemeClr val="dk1"/>
                      </a:solidFill>
                      <a:prstDash val="solid"/>
                      <a:round/>
                      <a:headEnd type="none" w="sm" len="sm"/>
                      <a:tailEnd type="none" w="sm" len="sm"/>
                    </a:lnB>
                  </a:tcPr>
                </a:tc>
                <a:tc>
                  <a:txBody>
                    <a:bodyPr/>
                    <a:lstStyle/>
                    <a:p>
                      <a:pPr marL="25400" marR="25400" lvl="0" indent="0" algn="ctr" rtl="0">
                        <a:lnSpc>
                          <a:spcPct val="133333"/>
                        </a:lnSpc>
                        <a:spcBef>
                          <a:spcPts val="0"/>
                        </a:spcBef>
                        <a:spcAft>
                          <a:spcPts val="0"/>
                        </a:spcAft>
                        <a:buClr>
                          <a:srgbClr val="000000"/>
                        </a:buClr>
                        <a:buSzPts val="1100"/>
                        <a:buFont typeface="Arial"/>
                        <a:buNone/>
                      </a:pPr>
                      <a:r>
                        <a:rPr lang="es" sz="1100" b="1" u="none" strike="noStrike" cap="none">
                          <a:latin typeface="Times New Roman"/>
                          <a:ea typeface="Times New Roman"/>
                          <a:cs typeface="Times New Roman"/>
                          <a:sym typeface="Times New Roman"/>
                        </a:rPr>
                        <a:t>Porcentaje válido</a:t>
                      </a:r>
                      <a:endParaRPr sz="1300" b="1" u="none" strike="noStrike" cap="none">
                        <a:latin typeface="Times New Roman"/>
                        <a:ea typeface="Times New Roman"/>
                        <a:cs typeface="Times New Roman"/>
                        <a:sym typeface="Times New Roman"/>
                      </a:endParaRPr>
                    </a:p>
                  </a:txBody>
                  <a:tcPr marL="51425" marR="51425" marT="0" marB="0">
                    <a:lnB w="9525" cap="flat" cmpd="sng">
                      <a:solidFill>
                        <a:schemeClr val="dk1"/>
                      </a:solidFill>
                      <a:prstDash val="solid"/>
                      <a:round/>
                      <a:headEnd type="none" w="sm" len="sm"/>
                      <a:tailEnd type="none" w="sm" len="sm"/>
                    </a:lnB>
                  </a:tcPr>
                </a:tc>
                <a:tc gridSpan="2">
                  <a:txBody>
                    <a:bodyPr/>
                    <a:lstStyle/>
                    <a:p>
                      <a:pPr marL="25400" marR="25400" lvl="0" indent="0" algn="ctr" rtl="0">
                        <a:lnSpc>
                          <a:spcPct val="133333"/>
                        </a:lnSpc>
                        <a:spcBef>
                          <a:spcPts val="0"/>
                        </a:spcBef>
                        <a:spcAft>
                          <a:spcPts val="0"/>
                        </a:spcAft>
                        <a:buClr>
                          <a:srgbClr val="000000"/>
                        </a:buClr>
                        <a:buSzPts val="1100"/>
                        <a:buFont typeface="Arial"/>
                        <a:buNone/>
                      </a:pPr>
                      <a:r>
                        <a:rPr lang="es" sz="1100" b="1" u="none" strike="noStrike" cap="none">
                          <a:latin typeface="Times New Roman"/>
                          <a:ea typeface="Times New Roman"/>
                          <a:cs typeface="Times New Roman"/>
                          <a:sym typeface="Times New Roman"/>
                        </a:rPr>
                        <a:t>Porcentaje acumulado</a:t>
                      </a:r>
                      <a:endParaRPr sz="1300" b="1" u="none" strike="noStrike" cap="none">
                        <a:latin typeface="Times New Roman"/>
                        <a:ea typeface="Times New Roman"/>
                        <a:cs typeface="Times New Roman"/>
                        <a:sym typeface="Times New Roman"/>
                      </a:endParaRPr>
                    </a:p>
                  </a:txBody>
                  <a:tcPr marL="51425" marR="51425" marT="0" marB="0">
                    <a:lnB w="9525"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152400">
                <a:tc>
                  <a:txBody>
                    <a:bodyPr/>
                    <a:lstStyle/>
                    <a:p>
                      <a:pPr marL="25400" marR="25400" lvl="0" indent="0" algn="l" rtl="0">
                        <a:lnSpc>
                          <a:spcPct val="133333"/>
                        </a:lnSpc>
                        <a:spcBef>
                          <a:spcPts val="0"/>
                        </a:spcBef>
                        <a:spcAft>
                          <a:spcPts val="0"/>
                        </a:spcAft>
                        <a:buClr>
                          <a:srgbClr val="000000"/>
                        </a:buClr>
                        <a:buSzPts val="1000"/>
                        <a:buFont typeface="Arial"/>
                        <a:buNone/>
                      </a:pPr>
                      <a:r>
                        <a:rPr lang="es" sz="1000" b="1" u="none" strike="noStrike" cap="none">
                          <a:latin typeface="Times New Roman"/>
                          <a:ea typeface="Times New Roman"/>
                          <a:cs typeface="Times New Roman"/>
                          <a:sym typeface="Times New Roman"/>
                        </a:rPr>
                        <a:t>Propietario</a:t>
                      </a:r>
                      <a:endParaRPr sz="1200" b="1" u="none" strike="noStrike" cap="none">
                        <a:latin typeface="Times New Roman"/>
                        <a:ea typeface="Times New Roman"/>
                        <a:cs typeface="Times New Roman"/>
                        <a:sym typeface="Times New Roman"/>
                      </a:endParaRPr>
                    </a:p>
                  </a:txBody>
                  <a:tcPr marL="51425" marR="51425" marT="0" marB="0">
                    <a:lnT w="9525" cap="flat" cmpd="sng">
                      <a:solidFill>
                        <a:schemeClr val="dk1"/>
                      </a:solidFill>
                      <a:prstDash val="solid"/>
                      <a:round/>
                      <a:headEnd type="none" w="sm" len="sm"/>
                      <a:tailEnd type="none" w="sm" len="sm"/>
                    </a:lnT>
                  </a:tcPr>
                </a:tc>
                <a:tc>
                  <a:txBody>
                    <a:bodyPr/>
                    <a:lstStyle/>
                    <a:p>
                      <a:pPr marL="25400" marR="25400" lvl="0" indent="0" algn="ctr" rtl="0">
                        <a:lnSpc>
                          <a:spcPct val="133333"/>
                        </a:lnSpc>
                        <a:spcBef>
                          <a:spcPts val="0"/>
                        </a:spcBef>
                        <a:spcAft>
                          <a:spcPts val="0"/>
                        </a:spcAft>
                        <a:buClr>
                          <a:srgbClr val="000000"/>
                        </a:buClr>
                        <a:buSzPts val="1100"/>
                        <a:buFont typeface="Arial"/>
                        <a:buNone/>
                      </a:pPr>
                      <a:r>
                        <a:rPr lang="es" sz="1100" u="none" strike="noStrike" cap="none">
                          <a:latin typeface="Times New Roman"/>
                          <a:ea typeface="Times New Roman"/>
                          <a:cs typeface="Times New Roman"/>
                          <a:sym typeface="Times New Roman"/>
                        </a:rPr>
                        <a:t>180</a:t>
                      </a:r>
                      <a:endParaRPr sz="1300" u="none" strike="noStrike" cap="none">
                        <a:latin typeface="Times New Roman"/>
                        <a:ea typeface="Times New Roman"/>
                        <a:cs typeface="Times New Roman"/>
                        <a:sym typeface="Times New Roman"/>
                      </a:endParaRPr>
                    </a:p>
                  </a:txBody>
                  <a:tcPr marL="51425" marR="51425" marT="0" marB="0">
                    <a:lnT w="9525" cap="flat" cmpd="sng">
                      <a:solidFill>
                        <a:schemeClr val="dk1"/>
                      </a:solidFill>
                      <a:prstDash val="solid"/>
                      <a:round/>
                      <a:headEnd type="none" w="sm" len="sm"/>
                      <a:tailEnd type="none" w="sm" len="sm"/>
                    </a:lnT>
                  </a:tcPr>
                </a:tc>
                <a:tc>
                  <a:txBody>
                    <a:bodyPr/>
                    <a:lstStyle/>
                    <a:p>
                      <a:pPr marL="25400" marR="25400" lvl="0" indent="0" algn="ctr" rtl="0">
                        <a:lnSpc>
                          <a:spcPct val="133333"/>
                        </a:lnSpc>
                        <a:spcBef>
                          <a:spcPts val="0"/>
                        </a:spcBef>
                        <a:spcAft>
                          <a:spcPts val="0"/>
                        </a:spcAft>
                        <a:buClr>
                          <a:srgbClr val="000000"/>
                        </a:buClr>
                        <a:buSzPts val="1100"/>
                        <a:buFont typeface="Arial"/>
                        <a:buNone/>
                      </a:pPr>
                      <a:r>
                        <a:rPr lang="es" sz="1100" u="none" strike="noStrike" cap="none">
                          <a:latin typeface="Times New Roman"/>
                          <a:ea typeface="Times New Roman"/>
                          <a:cs typeface="Times New Roman"/>
                          <a:sym typeface="Times New Roman"/>
                        </a:rPr>
                        <a:t>47.9%</a:t>
                      </a:r>
                      <a:endParaRPr sz="1300" u="none" strike="noStrike" cap="none">
                        <a:latin typeface="Times New Roman"/>
                        <a:ea typeface="Times New Roman"/>
                        <a:cs typeface="Times New Roman"/>
                        <a:sym typeface="Times New Roman"/>
                      </a:endParaRPr>
                    </a:p>
                  </a:txBody>
                  <a:tcPr marL="51425" marR="51425" marT="0" marB="0">
                    <a:lnT w="9525" cap="flat" cmpd="sng">
                      <a:solidFill>
                        <a:schemeClr val="dk1"/>
                      </a:solidFill>
                      <a:prstDash val="solid"/>
                      <a:round/>
                      <a:headEnd type="none" w="sm" len="sm"/>
                      <a:tailEnd type="none" w="sm" len="sm"/>
                    </a:lnT>
                  </a:tcPr>
                </a:tc>
                <a:tc gridSpan="2">
                  <a:txBody>
                    <a:bodyPr/>
                    <a:lstStyle/>
                    <a:p>
                      <a:pPr marL="25400" marR="25400" lvl="0" indent="0" algn="l" rtl="0">
                        <a:lnSpc>
                          <a:spcPct val="133333"/>
                        </a:lnSpc>
                        <a:spcBef>
                          <a:spcPts val="0"/>
                        </a:spcBef>
                        <a:spcAft>
                          <a:spcPts val="0"/>
                        </a:spcAft>
                        <a:buClr>
                          <a:srgbClr val="000000"/>
                        </a:buClr>
                        <a:buSzPts val="1100"/>
                        <a:buFont typeface="Arial"/>
                        <a:buNone/>
                      </a:pPr>
                      <a:r>
                        <a:rPr lang="es" sz="1100" u="none" strike="noStrike" cap="none">
                          <a:latin typeface="Times New Roman"/>
                          <a:ea typeface="Times New Roman"/>
                          <a:cs typeface="Times New Roman"/>
                          <a:sym typeface="Times New Roman"/>
                        </a:rPr>
                        <a:t>        47.9%</a:t>
                      </a:r>
                      <a:endParaRPr sz="1300" u="none" strike="noStrike" cap="none">
                        <a:latin typeface="Times New Roman"/>
                        <a:ea typeface="Times New Roman"/>
                        <a:cs typeface="Times New Roman"/>
                        <a:sym typeface="Times New Roman"/>
                      </a:endParaRPr>
                    </a:p>
                  </a:txBody>
                  <a:tcPr marL="51425" marR="51425" marT="0" marB="0">
                    <a:lnT w="9525" cap="flat" cmpd="sng">
                      <a:solidFill>
                        <a:schemeClr val="dk1"/>
                      </a:solidFill>
                      <a:prstDash val="solid"/>
                      <a:round/>
                      <a:headEnd type="none" w="sm" len="sm"/>
                      <a:tailEnd type="none" w="sm" len="sm"/>
                    </a:lnT>
                  </a:tcPr>
                </a:tc>
                <a:tc hMerge="1">
                  <a:txBody>
                    <a:bodyPr/>
                    <a:lstStyle/>
                    <a:p>
                      <a:endParaRPr lang="en-US"/>
                    </a:p>
                  </a:txBody>
                  <a:tcPr/>
                </a:tc>
                <a:tc>
                  <a:txBody>
                    <a:bodyPr/>
                    <a:lstStyle/>
                    <a:p>
                      <a:pPr marL="0" marR="25400" lvl="0" indent="0" algn="l" rtl="0">
                        <a:lnSpc>
                          <a:spcPct val="133333"/>
                        </a:lnSpc>
                        <a:spcBef>
                          <a:spcPts val="0"/>
                        </a:spcBef>
                        <a:spcAft>
                          <a:spcPts val="0"/>
                        </a:spcAft>
                        <a:buClr>
                          <a:srgbClr val="000000"/>
                        </a:buClr>
                        <a:buSzPts val="1100"/>
                        <a:buFont typeface="Arial"/>
                        <a:buNone/>
                      </a:pPr>
                      <a:r>
                        <a:rPr lang="es" sz="1100" u="none" strike="noStrike" cap="none">
                          <a:latin typeface="Times New Roman"/>
                          <a:ea typeface="Times New Roman"/>
                          <a:cs typeface="Times New Roman"/>
                          <a:sym typeface="Times New Roman"/>
                        </a:rPr>
                        <a:t>    47.9%</a:t>
                      </a:r>
                      <a:endParaRPr sz="1300" u="none" strike="noStrike" cap="none">
                        <a:latin typeface="Times New Roman"/>
                        <a:ea typeface="Times New Roman"/>
                        <a:cs typeface="Times New Roman"/>
                        <a:sym typeface="Times New Roman"/>
                      </a:endParaRPr>
                    </a:p>
                  </a:txBody>
                  <a:tcPr marL="51425" marR="51425" marT="0" marB="0">
                    <a:lnT w="9525" cap="flat" cmpd="sng">
                      <a:solidFill>
                        <a:schemeClr val="dk1"/>
                      </a:solidFill>
                      <a:prstDash val="solid"/>
                      <a:round/>
                      <a:headEnd type="none" w="sm" len="sm"/>
                      <a:tailEnd type="none" w="sm" len="sm"/>
                    </a:lnT>
                  </a:tcPr>
                </a:tc>
                <a:extLst>
                  <a:ext uri="{0D108BD9-81ED-4DB2-BD59-A6C34878D82A}">
                    <a16:rowId xmlns:a16="http://schemas.microsoft.com/office/drawing/2014/main" val="10001"/>
                  </a:ext>
                </a:extLst>
              </a:tr>
              <a:tr h="152400">
                <a:tc>
                  <a:txBody>
                    <a:bodyPr/>
                    <a:lstStyle/>
                    <a:p>
                      <a:pPr marL="25400" marR="25400" lvl="0" indent="0" algn="l" rtl="0">
                        <a:lnSpc>
                          <a:spcPct val="133333"/>
                        </a:lnSpc>
                        <a:spcBef>
                          <a:spcPts val="0"/>
                        </a:spcBef>
                        <a:spcAft>
                          <a:spcPts val="0"/>
                        </a:spcAft>
                        <a:buClr>
                          <a:srgbClr val="000000"/>
                        </a:buClr>
                        <a:buSzPts val="1000"/>
                        <a:buFont typeface="Arial"/>
                        <a:buNone/>
                      </a:pPr>
                      <a:r>
                        <a:rPr lang="es" sz="1000" b="1" u="none" strike="noStrike" cap="none">
                          <a:latin typeface="Times New Roman"/>
                          <a:ea typeface="Times New Roman"/>
                          <a:cs typeface="Times New Roman"/>
                          <a:sym typeface="Times New Roman"/>
                        </a:rPr>
                        <a:t>Administrador</a:t>
                      </a:r>
                      <a:endParaRPr sz="1200" b="1"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33333"/>
                        </a:lnSpc>
                        <a:spcBef>
                          <a:spcPts val="0"/>
                        </a:spcBef>
                        <a:spcAft>
                          <a:spcPts val="0"/>
                        </a:spcAft>
                        <a:buClr>
                          <a:srgbClr val="000000"/>
                        </a:buClr>
                        <a:buSzPts val="1100"/>
                        <a:buFont typeface="Arial"/>
                        <a:buNone/>
                      </a:pPr>
                      <a:r>
                        <a:rPr lang="es" sz="1100" u="none" strike="noStrike" cap="none">
                          <a:latin typeface="Times New Roman"/>
                          <a:ea typeface="Times New Roman"/>
                          <a:cs typeface="Times New Roman"/>
                          <a:sym typeface="Times New Roman"/>
                        </a:rPr>
                        <a:t>87</a:t>
                      </a:r>
                      <a:endParaRPr sz="1300"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33333"/>
                        </a:lnSpc>
                        <a:spcBef>
                          <a:spcPts val="0"/>
                        </a:spcBef>
                        <a:spcAft>
                          <a:spcPts val="0"/>
                        </a:spcAft>
                        <a:buClr>
                          <a:srgbClr val="000000"/>
                        </a:buClr>
                        <a:buSzPts val="1100"/>
                        <a:buFont typeface="Arial"/>
                        <a:buNone/>
                      </a:pPr>
                      <a:r>
                        <a:rPr lang="es" sz="1100" u="none" strike="noStrike" cap="none">
                          <a:latin typeface="Times New Roman"/>
                          <a:ea typeface="Times New Roman"/>
                          <a:cs typeface="Times New Roman"/>
                          <a:sym typeface="Times New Roman"/>
                        </a:rPr>
                        <a:t>23.1%</a:t>
                      </a:r>
                      <a:endParaRPr sz="1300" u="none" strike="noStrike" cap="none">
                        <a:latin typeface="Times New Roman"/>
                        <a:ea typeface="Times New Roman"/>
                        <a:cs typeface="Times New Roman"/>
                        <a:sym typeface="Times New Roman"/>
                      </a:endParaRPr>
                    </a:p>
                  </a:txBody>
                  <a:tcPr marL="51425" marR="51425" marT="0" marB="0"/>
                </a:tc>
                <a:tc gridSpan="2">
                  <a:txBody>
                    <a:bodyPr/>
                    <a:lstStyle/>
                    <a:p>
                      <a:pPr marL="25400" marR="25400" lvl="0" indent="0" algn="l" rtl="0">
                        <a:lnSpc>
                          <a:spcPct val="133333"/>
                        </a:lnSpc>
                        <a:spcBef>
                          <a:spcPts val="0"/>
                        </a:spcBef>
                        <a:spcAft>
                          <a:spcPts val="0"/>
                        </a:spcAft>
                        <a:buClr>
                          <a:srgbClr val="000000"/>
                        </a:buClr>
                        <a:buSzPts val="1100"/>
                        <a:buFont typeface="Arial"/>
                        <a:buNone/>
                      </a:pPr>
                      <a:r>
                        <a:rPr lang="es" sz="1100" u="none" strike="noStrike" cap="none">
                          <a:latin typeface="Times New Roman"/>
                          <a:ea typeface="Times New Roman"/>
                          <a:cs typeface="Times New Roman"/>
                          <a:sym typeface="Times New Roman"/>
                        </a:rPr>
                        <a:t>        23.1%</a:t>
                      </a:r>
                      <a:endParaRPr sz="1300" u="none" strike="noStrike" cap="none">
                        <a:latin typeface="Times New Roman"/>
                        <a:ea typeface="Times New Roman"/>
                        <a:cs typeface="Times New Roman"/>
                        <a:sym typeface="Times New Roman"/>
                      </a:endParaRPr>
                    </a:p>
                  </a:txBody>
                  <a:tcPr marL="51425" marR="51425" marT="0" marB="0"/>
                </a:tc>
                <a:tc hMerge="1">
                  <a:txBody>
                    <a:bodyPr/>
                    <a:lstStyle/>
                    <a:p>
                      <a:endParaRPr lang="en-US"/>
                    </a:p>
                  </a:txBody>
                  <a:tcPr/>
                </a:tc>
                <a:tc>
                  <a:txBody>
                    <a:bodyPr/>
                    <a:lstStyle/>
                    <a:p>
                      <a:pPr marL="0" marR="25400" lvl="0" indent="0" algn="l" rtl="0">
                        <a:lnSpc>
                          <a:spcPct val="133333"/>
                        </a:lnSpc>
                        <a:spcBef>
                          <a:spcPts val="0"/>
                        </a:spcBef>
                        <a:spcAft>
                          <a:spcPts val="0"/>
                        </a:spcAft>
                        <a:buClr>
                          <a:srgbClr val="000000"/>
                        </a:buClr>
                        <a:buSzPts val="1100"/>
                        <a:buFont typeface="Arial"/>
                        <a:buNone/>
                      </a:pPr>
                      <a:r>
                        <a:rPr lang="es" sz="1100" u="none" strike="noStrike" cap="none">
                          <a:latin typeface="Times New Roman"/>
                          <a:ea typeface="Times New Roman"/>
                          <a:cs typeface="Times New Roman"/>
                          <a:sym typeface="Times New Roman"/>
                        </a:rPr>
                        <a:t>   71.0%</a:t>
                      </a:r>
                      <a:endParaRPr sz="1300" u="none" strike="noStrike" cap="none">
                        <a:latin typeface="Times New Roman"/>
                        <a:ea typeface="Times New Roman"/>
                        <a:cs typeface="Times New Roman"/>
                        <a:sym typeface="Times New Roman"/>
                      </a:endParaRPr>
                    </a:p>
                  </a:txBody>
                  <a:tcPr marL="51425" marR="51425" marT="0" marB="0"/>
                </a:tc>
                <a:extLst>
                  <a:ext uri="{0D108BD9-81ED-4DB2-BD59-A6C34878D82A}">
                    <a16:rowId xmlns:a16="http://schemas.microsoft.com/office/drawing/2014/main" val="10002"/>
                  </a:ext>
                </a:extLst>
              </a:tr>
              <a:tr h="152400">
                <a:tc>
                  <a:txBody>
                    <a:bodyPr/>
                    <a:lstStyle/>
                    <a:p>
                      <a:pPr marL="25400" marR="25400" lvl="0" indent="0" algn="l" rtl="0">
                        <a:lnSpc>
                          <a:spcPct val="133333"/>
                        </a:lnSpc>
                        <a:spcBef>
                          <a:spcPts val="0"/>
                        </a:spcBef>
                        <a:spcAft>
                          <a:spcPts val="0"/>
                        </a:spcAft>
                        <a:buClr>
                          <a:srgbClr val="000000"/>
                        </a:buClr>
                        <a:buSzPts val="1000"/>
                        <a:buFont typeface="Arial"/>
                        <a:buNone/>
                      </a:pPr>
                      <a:r>
                        <a:rPr lang="es" sz="1000" b="1" u="none" strike="noStrike" cap="none">
                          <a:latin typeface="Times New Roman"/>
                          <a:ea typeface="Times New Roman"/>
                          <a:cs typeface="Times New Roman"/>
                          <a:sym typeface="Times New Roman"/>
                        </a:rPr>
                        <a:t>Encargado</a:t>
                      </a:r>
                      <a:endParaRPr sz="1200" b="1"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33333"/>
                        </a:lnSpc>
                        <a:spcBef>
                          <a:spcPts val="0"/>
                        </a:spcBef>
                        <a:spcAft>
                          <a:spcPts val="0"/>
                        </a:spcAft>
                        <a:buClr>
                          <a:srgbClr val="000000"/>
                        </a:buClr>
                        <a:buSzPts val="1100"/>
                        <a:buFont typeface="Arial"/>
                        <a:buNone/>
                      </a:pPr>
                      <a:r>
                        <a:rPr lang="es" sz="1100" u="none" strike="noStrike" cap="none">
                          <a:latin typeface="Times New Roman"/>
                          <a:ea typeface="Times New Roman"/>
                          <a:cs typeface="Times New Roman"/>
                          <a:sym typeface="Times New Roman"/>
                        </a:rPr>
                        <a:t>80</a:t>
                      </a:r>
                      <a:endParaRPr sz="1300"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33333"/>
                        </a:lnSpc>
                        <a:spcBef>
                          <a:spcPts val="0"/>
                        </a:spcBef>
                        <a:spcAft>
                          <a:spcPts val="0"/>
                        </a:spcAft>
                        <a:buClr>
                          <a:srgbClr val="000000"/>
                        </a:buClr>
                        <a:buSzPts val="1100"/>
                        <a:buFont typeface="Arial"/>
                        <a:buNone/>
                      </a:pPr>
                      <a:r>
                        <a:rPr lang="es" sz="1100" u="none" strike="noStrike" cap="none">
                          <a:latin typeface="Times New Roman"/>
                          <a:ea typeface="Times New Roman"/>
                          <a:cs typeface="Times New Roman"/>
                          <a:sym typeface="Times New Roman"/>
                        </a:rPr>
                        <a:t>21.3%</a:t>
                      </a:r>
                      <a:endParaRPr sz="1300" u="none" strike="noStrike" cap="none">
                        <a:latin typeface="Times New Roman"/>
                        <a:ea typeface="Times New Roman"/>
                        <a:cs typeface="Times New Roman"/>
                        <a:sym typeface="Times New Roman"/>
                      </a:endParaRPr>
                    </a:p>
                  </a:txBody>
                  <a:tcPr marL="51425" marR="51425" marT="0" marB="0"/>
                </a:tc>
                <a:tc gridSpan="2">
                  <a:txBody>
                    <a:bodyPr/>
                    <a:lstStyle/>
                    <a:p>
                      <a:pPr marL="25400" marR="25400" lvl="0" indent="0" algn="l" rtl="0">
                        <a:lnSpc>
                          <a:spcPct val="133333"/>
                        </a:lnSpc>
                        <a:spcBef>
                          <a:spcPts val="0"/>
                        </a:spcBef>
                        <a:spcAft>
                          <a:spcPts val="0"/>
                        </a:spcAft>
                        <a:buClr>
                          <a:srgbClr val="000000"/>
                        </a:buClr>
                        <a:buSzPts val="1100"/>
                        <a:buFont typeface="Arial"/>
                        <a:buNone/>
                      </a:pPr>
                      <a:r>
                        <a:rPr lang="es" sz="1100" u="none" strike="noStrike" cap="none">
                          <a:latin typeface="Times New Roman"/>
                          <a:ea typeface="Times New Roman"/>
                          <a:cs typeface="Times New Roman"/>
                          <a:sym typeface="Times New Roman"/>
                        </a:rPr>
                        <a:t>        21.3%</a:t>
                      </a:r>
                      <a:endParaRPr sz="1300" u="none" strike="noStrike" cap="none">
                        <a:latin typeface="Times New Roman"/>
                        <a:ea typeface="Times New Roman"/>
                        <a:cs typeface="Times New Roman"/>
                        <a:sym typeface="Times New Roman"/>
                      </a:endParaRPr>
                    </a:p>
                  </a:txBody>
                  <a:tcPr marL="51425" marR="51425" marT="0" marB="0"/>
                </a:tc>
                <a:tc hMerge="1">
                  <a:txBody>
                    <a:bodyPr/>
                    <a:lstStyle/>
                    <a:p>
                      <a:endParaRPr lang="en-US"/>
                    </a:p>
                  </a:txBody>
                  <a:tcPr/>
                </a:tc>
                <a:tc>
                  <a:txBody>
                    <a:bodyPr/>
                    <a:lstStyle/>
                    <a:p>
                      <a:pPr marL="25400" marR="25400" lvl="0" indent="0" algn="l" rtl="0">
                        <a:lnSpc>
                          <a:spcPct val="133333"/>
                        </a:lnSpc>
                        <a:spcBef>
                          <a:spcPts val="0"/>
                        </a:spcBef>
                        <a:spcAft>
                          <a:spcPts val="0"/>
                        </a:spcAft>
                        <a:buClr>
                          <a:srgbClr val="000000"/>
                        </a:buClr>
                        <a:buSzPts val="1100"/>
                        <a:buFont typeface="Arial"/>
                        <a:buNone/>
                      </a:pPr>
                      <a:r>
                        <a:rPr lang="es" sz="1100" u="none" strike="noStrike" cap="none">
                          <a:latin typeface="Times New Roman"/>
                          <a:ea typeface="Times New Roman"/>
                          <a:cs typeface="Times New Roman"/>
                          <a:sym typeface="Times New Roman"/>
                        </a:rPr>
                        <a:t>   92.3%</a:t>
                      </a:r>
                      <a:endParaRPr sz="1300" u="none" strike="noStrike" cap="none">
                        <a:latin typeface="Times New Roman"/>
                        <a:ea typeface="Times New Roman"/>
                        <a:cs typeface="Times New Roman"/>
                        <a:sym typeface="Times New Roman"/>
                      </a:endParaRPr>
                    </a:p>
                  </a:txBody>
                  <a:tcPr marL="51425" marR="51425" marT="0" marB="0"/>
                </a:tc>
                <a:extLst>
                  <a:ext uri="{0D108BD9-81ED-4DB2-BD59-A6C34878D82A}">
                    <a16:rowId xmlns:a16="http://schemas.microsoft.com/office/drawing/2014/main" val="10003"/>
                  </a:ext>
                </a:extLst>
              </a:tr>
              <a:tr h="301475">
                <a:tc>
                  <a:txBody>
                    <a:bodyPr/>
                    <a:lstStyle/>
                    <a:p>
                      <a:pPr marL="25400" marR="25400" lvl="0" indent="0" algn="l" rtl="0">
                        <a:lnSpc>
                          <a:spcPct val="100000"/>
                        </a:lnSpc>
                        <a:spcBef>
                          <a:spcPts val="0"/>
                        </a:spcBef>
                        <a:spcAft>
                          <a:spcPts val="0"/>
                        </a:spcAft>
                        <a:buClr>
                          <a:srgbClr val="000000"/>
                        </a:buClr>
                        <a:buSzPts val="1000"/>
                        <a:buFont typeface="Arial"/>
                        <a:buNone/>
                      </a:pPr>
                      <a:r>
                        <a:rPr lang="es" sz="1000" b="1" u="none" strike="noStrike" cap="none">
                          <a:latin typeface="Times New Roman"/>
                          <a:ea typeface="Times New Roman"/>
                          <a:cs typeface="Times New Roman"/>
                          <a:sym typeface="Times New Roman"/>
                        </a:rPr>
                        <a:t>Director de talento humano</a:t>
                      </a:r>
                      <a:endParaRPr sz="1200" b="1"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33333"/>
                        </a:lnSpc>
                        <a:spcBef>
                          <a:spcPts val="0"/>
                        </a:spcBef>
                        <a:spcAft>
                          <a:spcPts val="0"/>
                        </a:spcAft>
                        <a:buClr>
                          <a:srgbClr val="000000"/>
                        </a:buClr>
                        <a:buSzPts val="1100"/>
                        <a:buFont typeface="Arial"/>
                        <a:buNone/>
                      </a:pPr>
                      <a:r>
                        <a:rPr lang="es" sz="1100" u="none" strike="noStrike" cap="none">
                          <a:latin typeface="Times New Roman"/>
                          <a:ea typeface="Times New Roman"/>
                          <a:cs typeface="Times New Roman"/>
                          <a:sym typeface="Times New Roman"/>
                        </a:rPr>
                        <a:t>26</a:t>
                      </a:r>
                      <a:endParaRPr sz="1300"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33333"/>
                        </a:lnSpc>
                        <a:spcBef>
                          <a:spcPts val="0"/>
                        </a:spcBef>
                        <a:spcAft>
                          <a:spcPts val="0"/>
                        </a:spcAft>
                        <a:buClr>
                          <a:srgbClr val="000000"/>
                        </a:buClr>
                        <a:buSzPts val="1100"/>
                        <a:buFont typeface="Arial"/>
                        <a:buNone/>
                      </a:pPr>
                      <a:r>
                        <a:rPr lang="es" sz="1100" u="none" strike="noStrike" cap="none">
                          <a:latin typeface="Times New Roman"/>
                          <a:ea typeface="Times New Roman"/>
                          <a:cs typeface="Times New Roman"/>
                          <a:sym typeface="Times New Roman"/>
                        </a:rPr>
                        <a:t>6.9%</a:t>
                      </a:r>
                      <a:endParaRPr sz="1300" u="none" strike="noStrike" cap="none">
                        <a:latin typeface="Times New Roman"/>
                        <a:ea typeface="Times New Roman"/>
                        <a:cs typeface="Times New Roman"/>
                        <a:sym typeface="Times New Roman"/>
                      </a:endParaRPr>
                    </a:p>
                  </a:txBody>
                  <a:tcPr marL="51425" marR="51425" marT="0" marB="0"/>
                </a:tc>
                <a:tc gridSpan="2">
                  <a:txBody>
                    <a:bodyPr/>
                    <a:lstStyle/>
                    <a:p>
                      <a:pPr marL="25400" marR="25400" lvl="0" indent="0" algn="l" rtl="0">
                        <a:lnSpc>
                          <a:spcPct val="133333"/>
                        </a:lnSpc>
                        <a:spcBef>
                          <a:spcPts val="0"/>
                        </a:spcBef>
                        <a:spcAft>
                          <a:spcPts val="0"/>
                        </a:spcAft>
                        <a:buClr>
                          <a:srgbClr val="000000"/>
                        </a:buClr>
                        <a:buSzPts val="1100"/>
                        <a:buFont typeface="Arial"/>
                        <a:buNone/>
                      </a:pPr>
                      <a:r>
                        <a:rPr lang="es" sz="1100" u="none" strike="noStrike" cap="none">
                          <a:latin typeface="Times New Roman"/>
                          <a:ea typeface="Times New Roman"/>
                          <a:cs typeface="Times New Roman"/>
                          <a:sym typeface="Times New Roman"/>
                        </a:rPr>
                        <a:t>         6.9%</a:t>
                      </a:r>
                      <a:endParaRPr sz="1300" u="none" strike="noStrike" cap="none">
                        <a:latin typeface="Times New Roman"/>
                        <a:ea typeface="Times New Roman"/>
                        <a:cs typeface="Times New Roman"/>
                        <a:sym typeface="Times New Roman"/>
                      </a:endParaRPr>
                    </a:p>
                  </a:txBody>
                  <a:tcPr marL="51425" marR="51425" marT="0" marB="0"/>
                </a:tc>
                <a:tc hMerge="1">
                  <a:txBody>
                    <a:bodyPr/>
                    <a:lstStyle/>
                    <a:p>
                      <a:endParaRPr lang="en-US"/>
                    </a:p>
                  </a:txBody>
                  <a:tcPr/>
                </a:tc>
                <a:tc>
                  <a:txBody>
                    <a:bodyPr/>
                    <a:lstStyle/>
                    <a:p>
                      <a:pPr marL="25400" marR="25400" lvl="0" indent="0" algn="l" rtl="0">
                        <a:lnSpc>
                          <a:spcPct val="133333"/>
                        </a:lnSpc>
                        <a:spcBef>
                          <a:spcPts val="0"/>
                        </a:spcBef>
                        <a:spcAft>
                          <a:spcPts val="0"/>
                        </a:spcAft>
                        <a:buClr>
                          <a:srgbClr val="000000"/>
                        </a:buClr>
                        <a:buSzPts val="1100"/>
                        <a:buFont typeface="Arial"/>
                        <a:buNone/>
                      </a:pPr>
                      <a:r>
                        <a:rPr lang="es" sz="1100" u="none" strike="noStrike" cap="none">
                          <a:latin typeface="Times New Roman"/>
                          <a:ea typeface="Times New Roman"/>
                          <a:cs typeface="Times New Roman"/>
                          <a:sym typeface="Times New Roman"/>
                        </a:rPr>
                        <a:t>   99.2%</a:t>
                      </a:r>
                      <a:endParaRPr sz="1300" u="none" strike="noStrike" cap="none">
                        <a:latin typeface="Times New Roman"/>
                        <a:ea typeface="Times New Roman"/>
                        <a:cs typeface="Times New Roman"/>
                        <a:sym typeface="Times New Roman"/>
                      </a:endParaRPr>
                    </a:p>
                  </a:txBody>
                  <a:tcPr marL="51425" marR="51425" marT="0" marB="0"/>
                </a:tc>
                <a:extLst>
                  <a:ext uri="{0D108BD9-81ED-4DB2-BD59-A6C34878D82A}">
                    <a16:rowId xmlns:a16="http://schemas.microsoft.com/office/drawing/2014/main" val="10004"/>
                  </a:ext>
                </a:extLst>
              </a:tr>
              <a:tr h="152400">
                <a:tc>
                  <a:txBody>
                    <a:bodyPr/>
                    <a:lstStyle/>
                    <a:p>
                      <a:pPr marL="25400" marR="25400" lvl="0" indent="0" algn="l" rtl="0">
                        <a:lnSpc>
                          <a:spcPct val="133333"/>
                        </a:lnSpc>
                        <a:spcBef>
                          <a:spcPts val="0"/>
                        </a:spcBef>
                        <a:spcAft>
                          <a:spcPts val="0"/>
                        </a:spcAft>
                        <a:buClr>
                          <a:srgbClr val="000000"/>
                        </a:buClr>
                        <a:buSzPts val="1000"/>
                        <a:buFont typeface="Arial"/>
                        <a:buNone/>
                      </a:pPr>
                      <a:r>
                        <a:rPr lang="es" sz="1000" b="1" u="none" strike="noStrike" cap="none">
                          <a:latin typeface="Times New Roman"/>
                          <a:ea typeface="Times New Roman"/>
                          <a:cs typeface="Times New Roman"/>
                          <a:sym typeface="Times New Roman"/>
                        </a:rPr>
                        <a:t>Otro</a:t>
                      </a:r>
                      <a:endParaRPr sz="1200" b="1"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33333"/>
                        </a:lnSpc>
                        <a:spcBef>
                          <a:spcPts val="0"/>
                        </a:spcBef>
                        <a:spcAft>
                          <a:spcPts val="0"/>
                        </a:spcAft>
                        <a:buClr>
                          <a:srgbClr val="000000"/>
                        </a:buClr>
                        <a:buSzPts val="1100"/>
                        <a:buFont typeface="Arial"/>
                        <a:buNone/>
                      </a:pPr>
                      <a:r>
                        <a:rPr lang="es" sz="1100" u="none" strike="noStrike" cap="none">
                          <a:latin typeface="Times New Roman"/>
                          <a:ea typeface="Times New Roman"/>
                          <a:cs typeface="Times New Roman"/>
                          <a:sym typeface="Times New Roman"/>
                        </a:rPr>
                        <a:t>3</a:t>
                      </a:r>
                      <a:endParaRPr sz="1300"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33333"/>
                        </a:lnSpc>
                        <a:spcBef>
                          <a:spcPts val="0"/>
                        </a:spcBef>
                        <a:spcAft>
                          <a:spcPts val="0"/>
                        </a:spcAft>
                        <a:buClr>
                          <a:srgbClr val="000000"/>
                        </a:buClr>
                        <a:buSzPts val="1100"/>
                        <a:buFont typeface="Arial"/>
                        <a:buNone/>
                      </a:pPr>
                      <a:r>
                        <a:rPr lang="es" sz="1100" u="none" strike="noStrike" cap="none">
                          <a:latin typeface="Times New Roman"/>
                          <a:ea typeface="Times New Roman"/>
                          <a:cs typeface="Times New Roman"/>
                          <a:sym typeface="Times New Roman"/>
                        </a:rPr>
                        <a:t>0.8%</a:t>
                      </a:r>
                      <a:endParaRPr sz="1300" u="none" strike="noStrike" cap="none">
                        <a:latin typeface="Times New Roman"/>
                        <a:ea typeface="Times New Roman"/>
                        <a:cs typeface="Times New Roman"/>
                        <a:sym typeface="Times New Roman"/>
                      </a:endParaRPr>
                    </a:p>
                  </a:txBody>
                  <a:tcPr marL="51425" marR="51425" marT="0" marB="0"/>
                </a:tc>
                <a:tc gridSpan="2">
                  <a:txBody>
                    <a:bodyPr/>
                    <a:lstStyle/>
                    <a:p>
                      <a:pPr marL="25400" marR="25400" lvl="0" indent="0" algn="l" rtl="0">
                        <a:lnSpc>
                          <a:spcPct val="133333"/>
                        </a:lnSpc>
                        <a:spcBef>
                          <a:spcPts val="0"/>
                        </a:spcBef>
                        <a:spcAft>
                          <a:spcPts val="0"/>
                        </a:spcAft>
                        <a:buClr>
                          <a:srgbClr val="000000"/>
                        </a:buClr>
                        <a:buSzPts val="1100"/>
                        <a:buFont typeface="Arial"/>
                        <a:buNone/>
                      </a:pPr>
                      <a:r>
                        <a:rPr lang="es" sz="1100" u="none" strike="noStrike" cap="none">
                          <a:latin typeface="Times New Roman"/>
                          <a:ea typeface="Times New Roman"/>
                          <a:cs typeface="Times New Roman"/>
                          <a:sym typeface="Times New Roman"/>
                        </a:rPr>
                        <a:t>         0.8%</a:t>
                      </a:r>
                      <a:endParaRPr sz="1300" u="none" strike="noStrike" cap="none">
                        <a:latin typeface="Times New Roman"/>
                        <a:ea typeface="Times New Roman"/>
                        <a:cs typeface="Times New Roman"/>
                        <a:sym typeface="Times New Roman"/>
                      </a:endParaRPr>
                    </a:p>
                  </a:txBody>
                  <a:tcPr marL="51425" marR="51425" marT="0" marB="0"/>
                </a:tc>
                <a:tc hMerge="1">
                  <a:txBody>
                    <a:bodyPr/>
                    <a:lstStyle/>
                    <a:p>
                      <a:endParaRPr lang="en-US"/>
                    </a:p>
                  </a:txBody>
                  <a:tcPr/>
                </a:tc>
                <a:tc>
                  <a:txBody>
                    <a:bodyPr/>
                    <a:lstStyle/>
                    <a:p>
                      <a:pPr marL="25400" marR="25400" lvl="0" indent="0" algn="l" rtl="0">
                        <a:lnSpc>
                          <a:spcPct val="133333"/>
                        </a:lnSpc>
                        <a:spcBef>
                          <a:spcPts val="0"/>
                        </a:spcBef>
                        <a:spcAft>
                          <a:spcPts val="0"/>
                        </a:spcAft>
                        <a:buClr>
                          <a:srgbClr val="000000"/>
                        </a:buClr>
                        <a:buSzPts val="1100"/>
                        <a:buFont typeface="Arial"/>
                        <a:buNone/>
                      </a:pPr>
                      <a:r>
                        <a:rPr lang="es" sz="1100" u="none" strike="noStrike" cap="none">
                          <a:latin typeface="Times New Roman"/>
                          <a:ea typeface="Times New Roman"/>
                          <a:cs typeface="Times New Roman"/>
                          <a:sym typeface="Times New Roman"/>
                        </a:rPr>
                        <a:t>   100.0</a:t>
                      </a:r>
                      <a:endParaRPr sz="1300" u="none" strike="noStrike" cap="none">
                        <a:latin typeface="Times New Roman"/>
                        <a:ea typeface="Times New Roman"/>
                        <a:cs typeface="Times New Roman"/>
                        <a:sym typeface="Times New Roman"/>
                      </a:endParaRPr>
                    </a:p>
                  </a:txBody>
                  <a:tcPr marL="51425" marR="51425" marT="0" marB="0"/>
                </a:tc>
                <a:extLst>
                  <a:ext uri="{0D108BD9-81ED-4DB2-BD59-A6C34878D82A}">
                    <a16:rowId xmlns:a16="http://schemas.microsoft.com/office/drawing/2014/main" val="10005"/>
                  </a:ext>
                </a:extLst>
              </a:tr>
              <a:tr h="152400">
                <a:tc>
                  <a:txBody>
                    <a:bodyPr/>
                    <a:lstStyle/>
                    <a:p>
                      <a:pPr marL="25400" marR="25400" lvl="0" indent="0" algn="l" rtl="0">
                        <a:lnSpc>
                          <a:spcPct val="133333"/>
                        </a:lnSpc>
                        <a:spcBef>
                          <a:spcPts val="0"/>
                        </a:spcBef>
                        <a:spcAft>
                          <a:spcPts val="0"/>
                        </a:spcAft>
                        <a:buClr>
                          <a:srgbClr val="000000"/>
                        </a:buClr>
                        <a:buSzPts val="1000"/>
                        <a:buFont typeface="Arial"/>
                        <a:buNone/>
                      </a:pPr>
                      <a:r>
                        <a:rPr lang="es" sz="1000" b="1" u="none" strike="noStrike" cap="none">
                          <a:latin typeface="Times New Roman"/>
                          <a:ea typeface="Times New Roman"/>
                          <a:cs typeface="Times New Roman"/>
                          <a:sym typeface="Times New Roman"/>
                        </a:rPr>
                        <a:t>Total</a:t>
                      </a:r>
                      <a:endParaRPr sz="1200" b="1"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33333"/>
                        </a:lnSpc>
                        <a:spcBef>
                          <a:spcPts val="0"/>
                        </a:spcBef>
                        <a:spcAft>
                          <a:spcPts val="0"/>
                        </a:spcAft>
                        <a:buClr>
                          <a:srgbClr val="000000"/>
                        </a:buClr>
                        <a:buSzPts val="1100"/>
                        <a:buFont typeface="Arial"/>
                        <a:buNone/>
                      </a:pPr>
                      <a:r>
                        <a:rPr lang="es" sz="1100" u="none" strike="noStrike" cap="none">
                          <a:latin typeface="Times New Roman"/>
                          <a:ea typeface="Times New Roman"/>
                          <a:cs typeface="Times New Roman"/>
                          <a:sym typeface="Times New Roman"/>
                        </a:rPr>
                        <a:t>376</a:t>
                      </a:r>
                      <a:endParaRPr sz="1300"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33333"/>
                        </a:lnSpc>
                        <a:spcBef>
                          <a:spcPts val="0"/>
                        </a:spcBef>
                        <a:spcAft>
                          <a:spcPts val="0"/>
                        </a:spcAft>
                        <a:buClr>
                          <a:srgbClr val="000000"/>
                        </a:buClr>
                        <a:buSzPts val="1100"/>
                        <a:buFont typeface="Arial"/>
                        <a:buNone/>
                      </a:pPr>
                      <a:r>
                        <a:rPr lang="es" sz="1100" u="none" strike="noStrike" cap="none">
                          <a:latin typeface="Times New Roman"/>
                          <a:ea typeface="Times New Roman"/>
                          <a:cs typeface="Times New Roman"/>
                          <a:sym typeface="Times New Roman"/>
                        </a:rPr>
                        <a:t>100%</a:t>
                      </a:r>
                      <a:endParaRPr sz="1300" u="none" strike="noStrike" cap="none">
                        <a:latin typeface="Times New Roman"/>
                        <a:ea typeface="Times New Roman"/>
                        <a:cs typeface="Times New Roman"/>
                        <a:sym typeface="Times New Roman"/>
                      </a:endParaRPr>
                    </a:p>
                  </a:txBody>
                  <a:tcPr marL="51425" marR="51425" marT="0" marB="0"/>
                </a:tc>
                <a:tc gridSpan="2">
                  <a:txBody>
                    <a:bodyPr/>
                    <a:lstStyle/>
                    <a:p>
                      <a:pPr marL="25400" marR="25400" lvl="0" indent="0" algn="l" rtl="0">
                        <a:lnSpc>
                          <a:spcPct val="133333"/>
                        </a:lnSpc>
                        <a:spcBef>
                          <a:spcPts val="0"/>
                        </a:spcBef>
                        <a:spcAft>
                          <a:spcPts val="0"/>
                        </a:spcAft>
                        <a:buClr>
                          <a:srgbClr val="000000"/>
                        </a:buClr>
                        <a:buSzPts val="1100"/>
                        <a:buFont typeface="Arial"/>
                        <a:buNone/>
                      </a:pPr>
                      <a:r>
                        <a:rPr lang="es" sz="1100" u="none" strike="noStrike" cap="none">
                          <a:latin typeface="Times New Roman"/>
                          <a:ea typeface="Times New Roman"/>
                          <a:cs typeface="Times New Roman"/>
                          <a:sym typeface="Times New Roman"/>
                        </a:rPr>
                        <a:t>         100.0</a:t>
                      </a:r>
                      <a:endParaRPr sz="1300" u="none" strike="noStrike" cap="none">
                        <a:latin typeface="Times New Roman"/>
                        <a:ea typeface="Times New Roman"/>
                        <a:cs typeface="Times New Roman"/>
                        <a:sym typeface="Times New Roman"/>
                      </a:endParaRPr>
                    </a:p>
                  </a:txBody>
                  <a:tcPr marL="51425" marR="51425" marT="0" marB="0"/>
                </a:tc>
                <a:tc h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1100"/>
                        <a:buFont typeface="Arial"/>
                        <a:buNone/>
                      </a:pPr>
                      <a:r>
                        <a:rPr lang="es" sz="1100" u="none" strike="noStrike" cap="none">
                          <a:latin typeface="Times New Roman"/>
                          <a:ea typeface="Times New Roman"/>
                          <a:cs typeface="Times New Roman"/>
                          <a:sym typeface="Times New Roman"/>
                        </a:rPr>
                        <a:t> </a:t>
                      </a:r>
                      <a:endParaRPr sz="1300" u="none" strike="noStrike" cap="none">
                        <a:latin typeface="Times New Roman"/>
                        <a:ea typeface="Times New Roman"/>
                        <a:cs typeface="Times New Roman"/>
                        <a:sym typeface="Times New Roman"/>
                      </a:endParaRPr>
                    </a:p>
                  </a:txBody>
                  <a:tcPr marL="51425" marR="51425" marT="0" marB="0"/>
                </a:tc>
                <a:extLst>
                  <a:ext uri="{0D108BD9-81ED-4DB2-BD59-A6C34878D82A}">
                    <a16:rowId xmlns:a16="http://schemas.microsoft.com/office/drawing/2014/main" val="10006"/>
                  </a:ext>
                </a:extLst>
              </a:tr>
            </a:tbl>
          </a:graphicData>
        </a:graphic>
      </p:graphicFrame>
      <p:graphicFrame>
        <p:nvGraphicFramePr>
          <p:cNvPr id="693" name="Google Shape;693;p66"/>
          <p:cNvGraphicFramePr/>
          <p:nvPr/>
        </p:nvGraphicFramePr>
        <p:xfrm>
          <a:off x="161217" y="3428470"/>
          <a:ext cx="3000000" cy="3000000"/>
        </p:xfrm>
        <a:graphic>
          <a:graphicData uri="http://schemas.openxmlformats.org/drawingml/2006/table">
            <a:tbl>
              <a:tblPr>
                <a:noFill/>
                <a:tableStyleId>{2EF33F8A-EDB4-4E15-AAEF-D8831D205150}</a:tableStyleId>
              </a:tblPr>
              <a:tblGrid>
                <a:gridCol w="926025">
                  <a:extLst>
                    <a:ext uri="{9D8B030D-6E8A-4147-A177-3AD203B41FA5}">
                      <a16:colId xmlns:a16="http://schemas.microsoft.com/office/drawing/2014/main" val="20000"/>
                    </a:ext>
                  </a:extLst>
                </a:gridCol>
                <a:gridCol w="983900">
                  <a:extLst>
                    <a:ext uri="{9D8B030D-6E8A-4147-A177-3AD203B41FA5}">
                      <a16:colId xmlns:a16="http://schemas.microsoft.com/office/drawing/2014/main" val="20001"/>
                    </a:ext>
                  </a:extLst>
                </a:gridCol>
                <a:gridCol w="868175">
                  <a:extLst>
                    <a:ext uri="{9D8B030D-6E8A-4147-A177-3AD203B41FA5}">
                      <a16:colId xmlns:a16="http://schemas.microsoft.com/office/drawing/2014/main" val="20002"/>
                    </a:ext>
                  </a:extLst>
                </a:gridCol>
                <a:gridCol w="1041800">
                  <a:extLst>
                    <a:ext uri="{9D8B030D-6E8A-4147-A177-3AD203B41FA5}">
                      <a16:colId xmlns:a16="http://schemas.microsoft.com/office/drawing/2014/main" val="20003"/>
                    </a:ext>
                  </a:extLst>
                </a:gridCol>
                <a:gridCol w="1099675">
                  <a:extLst>
                    <a:ext uri="{9D8B030D-6E8A-4147-A177-3AD203B41FA5}">
                      <a16:colId xmlns:a16="http://schemas.microsoft.com/office/drawing/2014/main" val="20004"/>
                    </a:ext>
                  </a:extLst>
                </a:gridCol>
              </a:tblGrid>
              <a:tr h="400150">
                <a:tc>
                  <a:txBody>
                    <a:bodyPr/>
                    <a:lstStyle/>
                    <a:p>
                      <a:pPr marL="0" marR="0" lvl="0" indent="0" algn="l" rtl="0">
                        <a:lnSpc>
                          <a:spcPct val="107000"/>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 </a:t>
                      </a:r>
                      <a:endParaRPr sz="1300" u="none" strike="noStrike" cap="none">
                        <a:latin typeface="Times New Roman"/>
                        <a:ea typeface="Times New Roman"/>
                        <a:cs typeface="Times New Roman"/>
                        <a:sym typeface="Times New Roman"/>
                      </a:endParaRPr>
                    </a:p>
                  </a:txBody>
                  <a:tcPr marL="51425" marR="51425" marT="0" marB="0">
                    <a:lnB w="9525" cap="flat" cmpd="sng">
                      <a:solidFill>
                        <a:schemeClr val="dk1"/>
                      </a:solidFill>
                      <a:prstDash val="solid"/>
                      <a:round/>
                      <a:headEnd type="none" w="sm" len="sm"/>
                      <a:tailEnd type="none" w="sm" len="sm"/>
                    </a:lnB>
                  </a:tcPr>
                </a:tc>
                <a:tc>
                  <a:txBody>
                    <a:bodyPr/>
                    <a:lstStyle/>
                    <a:p>
                      <a:pPr marL="25400" marR="25400" lvl="0" indent="0" algn="ctr" rtl="0">
                        <a:lnSpc>
                          <a:spcPct val="114285"/>
                        </a:lnSpc>
                        <a:spcBef>
                          <a:spcPts val="0"/>
                        </a:spcBef>
                        <a:spcAft>
                          <a:spcPts val="0"/>
                        </a:spcAft>
                        <a:buClr>
                          <a:srgbClr val="000000"/>
                        </a:buClr>
                        <a:buSzPts val="1200"/>
                        <a:buFont typeface="Arial"/>
                        <a:buNone/>
                      </a:pPr>
                      <a:r>
                        <a:rPr lang="es" sz="1200" b="1" u="none" strike="noStrike" cap="none">
                          <a:latin typeface="Times New Roman"/>
                          <a:ea typeface="Times New Roman"/>
                          <a:cs typeface="Times New Roman"/>
                          <a:sym typeface="Times New Roman"/>
                        </a:rPr>
                        <a:t>Frecuencia</a:t>
                      </a:r>
                      <a:endParaRPr sz="1300" b="1" u="none" strike="noStrike" cap="none">
                        <a:latin typeface="Times New Roman"/>
                        <a:ea typeface="Times New Roman"/>
                        <a:cs typeface="Times New Roman"/>
                        <a:sym typeface="Times New Roman"/>
                      </a:endParaRPr>
                    </a:p>
                  </a:txBody>
                  <a:tcPr marL="51425" marR="51425" marT="0" marB="0">
                    <a:lnB w="9525" cap="flat" cmpd="sng">
                      <a:solidFill>
                        <a:schemeClr val="dk1"/>
                      </a:solidFill>
                      <a:prstDash val="solid"/>
                      <a:round/>
                      <a:headEnd type="none" w="sm" len="sm"/>
                      <a:tailEnd type="none" w="sm" len="sm"/>
                    </a:lnB>
                  </a:tcPr>
                </a:tc>
                <a:tc>
                  <a:txBody>
                    <a:bodyPr/>
                    <a:lstStyle/>
                    <a:p>
                      <a:pPr marL="25400" marR="25400" lvl="0" indent="0" algn="ctr" rtl="0">
                        <a:lnSpc>
                          <a:spcPct val="114285"/>
                        </a:lnSpc>
                        <a:spcBef>
                          <a:spcPts val="0"/>
                        </a:spcBef>
                        <a:spcAft>
                          <a:spcPts val="0"/>
                        </a:spcAft>
                        <a:buClr>
                          <a:srgbClr val="000000"/>
                        </a:buClr>
                        <a:buSzPts val="1200"/>
                        <a:buFont typeface="Arial"/>
                        <a:buNone/>
                      </a:pPr>
                      <a:r>
                        <a:rPr lang="es" sz="1200" b="1" u="none" strike="noStrike" cap="none">
                          <a:latin typeface="Times New Roman"/>
                          <a:ea typeface="Times New Roman"/>
                          <a:cs typeface="Times New Roman"/>
                          <a:sym typeface="Times New Roman"/>
                        </a:rPr>
                        <a:t>Porcentaje</a:t>
                      </a:r>
                      <a:endParaRPr sz="1300" b="1" u="none" strike="noStrike" cap="none">
                        <a:latin typeface="Times New Roman"/>
                        <a:ea typeface="Times New Roman"/>
                        <a:cs typeface="Times New Roman"/>
                        <a:sym typeface="Times New Roman"/>
                      </a:endParaRPr>
                    </a:p>
                  </a:txBody>
                  <a:tcPr marL="51425" marR="51425" marT="0" marB="0">
                    <a:lnB w="9525" cap="flat" cmpd="sng">
                      <a:solidFill>
                        <a:schemeClr val="dk1"/>
                      </a:solidFill>
                      <a:prstDash val="solid"/>
                      <a:round/>
                      <a:headEnd type="none" w="sm" len="sm"/>
                      <a:tailEnd type="none" w="sm" len="sm"/>
                    </a:lnB>
                  </a:tcPr>
                </a:tc>
                <a:tc>
                  <a:txBody>
                    <a:bodyPr/>
                    <a:lstStyle/>
                    <a:p>
                      <a:pPr marL="25400" marR="25400" lvl="0" indent="0" algn="ctr" rtl="0">
                        <a:lnSpc>
                          <a:spcPct val="114285"/>
                        </a:lnSpc>
                        <a:spcBef>
                          <a:spcPts val="0"/>
                        </a:spcBef>
                        <a:spcAft>
                          <a:spcPts val="0"/>
                        </a:spcAft>
                        <a:buClr>
                          <a:srgbClr val="000000"/>
                        </a:buClr>
                        <a:buSzPts val="1200"/>
                        <a:buFont typeface="Arial"/>
                        <a:buNone/>
                      </a:pPr>
                      <a:r>
                        <a:rPr lang="es" sz="1200" b="1" u="none" strike="noStrike" cap="none">
                          <a:latin typeface="Times New Roman"/>
                          <a:ea typeface="Times New Roman"/>
                          <a:cs typeface="Times New Roman"/>
                          <a:sym typeface="Times New Roman"/>
                        </a:rPr>
                        <a:t>Porcentaje válido</a:t>
                      </a:r>
                      <a:endParaRPr sz="1300" b="1" u="none" strike="noStrike" cap="none">
                        <a:latin typeface="Times New Roman"/>
                        <a:ea typeface="Times New Roman"/>
                        <a:cs typeface="Times New Roman"/>
                        <a:sym typeface="Times New Roman"/>
                      </a:endParaRPr>
                    </a:p>
                  </a:txBody>
                  <a:tcPr marL="51425" marR="51425" marT="0" marB="0">
                    <a:lnB w="9525" cap="flat" cmpd="sng">
                      <a:solidFill>
                        <a:schemeClr val="dk1"/>
                      </a:solidFill>
                      <a:prstDash val="solid"/>
                      <a:round/>
                      <a:headEnd type="none" w="sm" len="sm"/>
                      <a:tailEnd type="none" w="sm" len="sm"/>
                    </a:lnB>
                  </a:tcPr>
                </a:tc>
                <a:tc>
                  <a:txBody>
                    <a:bodyPr/>
                    <a:lstStyle/>
                    <a:p>
                      <a:pPr marL="25400" marR="25400" lvl="0" indent="0" algn="ctr" rtl="0">
                        <a:lnSpc>
                          <a:spcPct val="114285"/>
                        </a:lnSpc>
                        <a:spcBef>
                          <a:spcPts val="0"/>
                        </a:spcBef>
                        <a:spcAft>
                          <a:spcPts val="0"/>
                        </a:spcAft>
                        <a:buClr>
                          <a:srgbClr val="000000"/>
                        </a:buClr>
                        <a:buSzPts val="1200"/>
                        <a:buFont typeface="Arial"/>
                        <a:buNone/>
                      </a:pPr>
                      <a:r>
                        <a:rPr lang="es" sz="1200" b="1" u="none" strike="noStrike" cap="none">
                          <a:latin typeface="Times New Roman"/>
                          <a:ea typeface="Times New Roman"/>
                          <a:cs typeface="Times New Roman"/>
                          <a:sym typeface="Times New Roman"/>
                        </a:rPr>
                        <a:t>Porcentaje acumulado</a:t>
                      </a:r>
                      <a:endParaRPr sz="1300" b="1" u="none" strike="noStrike" cap="none">
                        <a:latin typeface="Times New Roman"/>
                        <a:ea typeface="Times New Roman"/>
                        <a:cs typeface="Times New Roman"/>
                        <a:sym typeface="Times New Roman"/>
                      </a:endParaRPr>
                    </a:p>
                  </a:txBody>
                  <a:tcPr marL="51425" marR="51425" marT="0" marB="0">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92525">
                <a:tc>
                  <a:txBody>
                    <a:bodyPr/>
                    <a:lstStyle/>
                    <a:p>
                      <a:pPr marL="25400" marR="25400" lvl="0" indent="0" algn="l" rtl="0">
                        <a:lnSpc>
                          <a:spcPct val="114285"/>
                        </a:lnSpc>
                        <a:spcBef>
                          <a:spcPts val="0"/>
                        </a:spcBef>
                        <a:spcAft>
                          <a:spcPts val="0"/>
                        </a:spcAft>
                        <a:buClr>
                          <a:srgbClr val="000000"/>
                        </a:buClr>
                        <a:buSzPts val="1200"/>
                        <a:buFont typeface="Arial"/>
                        <a:buNone/>
                      </a:pPr>
                      <a:r>
                        <a:rPr lang="es" sz="1200" b="1" u="none" strike="noStrike" cap="none">
                          <a:latin typeface="Times New Roman"/>
                          <a:ea typeface="Times New Roman"/>
                          <a:cs typeface="Times New Roman"/>
                          <a:sym typeface="Times New Roman"/>
                        </a:rPr>
                        <a:t>Masculino</a:t>
                      </a:r>
                      <a:endParaRPr sz="1300" b="1" u="none" strike="noStrike" cap="none">
                        <a:latin typeface="Times New Roman"/>
                        <a:ea typeface="Times New Roman"/>
                        <a:cs typeface="Times New Roman"/>
                        <a:sym typeface="Times New Roman"/>
                      </a:endParaRPr>
                    </a:p>
                  </a:txBody>
                  <a:tcPr marL="51425" marR="51425" marT="0" marB="0">
                    <a:lnT w="9525" cap="flat" cmpd="sng">
                      <a:solidFill>
                        <a:schemeClr val="dk1"/>
                      </a:solidFill>
                      <a:prstDash val="solid"/>
                      <a:round/>
                      <a:headEnd type="none" w="sm" len="sm"/>
                      <a:tailEnd type="none" w="sm" len="sm"/>
                    </a:lnT>
                  </a:tcPr>
                </a:tc>
                <a:tc>
                  <a:txBody>
                    <a:bodyPr/>
                    <a:lstStyle/>
                    <a:p>
                      <a:pPr marL="25400" marR="25400" lvl="0" indent="0" algn="ctr" rtl="0">
                        <a:lnSpc>
                          <a:spcPct val="114285"/>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200</a:t>
                      </a:r>
                      <a:endParaRPr sz="1300" u="none" strike="noStrike" cap="none">
                        <a:latin typeface="Times New Roman"/>
                        <a:ea typeface="Times New Roman"/>
                        <a:cs typeface="Times New Roman"/>
                        <a:sym typeface="Times New Roman"/>
                      </a:endParaRPr>
                    </a:p>
                  </a:txBody>
                  <a:tcPr marL="51425" marR="51425" marT="0" marB="0">
                    <a:lnT w="9525" cap="flat" cmpd="sng">
                      <a:solidFill>
                        <a:schemeClr val="dk1"/>
                      </a:solidFill>
                      <a:prstDash val="solid"/>
                      <a:round/>
                      <a:headEnd type="none" w="sm" len="sm"/>
                      <a:tailEnd type="none" w="sm" len="sm"/>
                    </a:lnT>
                  </a:tcPr>
                </a:tc>
                <a:tc>
                  <a:txBody>
                    <a:bodyPr/>
                    <a:lstStyle/>
                    <a:p>
                      <a:pPr marL="25400" marR="25400" lvl="0" indent="0" algn="ctr" rtl="0">
                        <a:lnSpc>
                          <a:spcPct val="114285"/>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53.2%</a:t>
                      </a:r>
                      <a:endParaRPr sz="1300" u="none" strike="noStrike" cap="none">
                        <a:latin typeface="Times New Roman"/>
                        <a:ea typeface="Times New Roman"/>
                        <a:cs typeface="Times New Roman"/>
                        <a:sym typeface="Times New Roman"/>
                      </a:endParaRPr>
                    </a:p>
                  </a:txBody>
                  <a:tcPr marL="51425" marR="51425" marT="0" marB="0">
                    <a:lnT w="9525" cap="flat" cmpd="sng">
                      <a:solidFill>
                        <a:schemeClr val="dk1"/>
                      </a:solidFill>
                      <a:prstDash val="solid"/>
                      <a:round/>
                      <a:headEnd type="none" w="sm" len="sm"/>
                      <a:tailEnd type="none" w="sm" len="sm"/>
                    </a:lnT>
                  </a:tcPr>
                </a:tc>
                <a:tc>
                  <a:txBody>
                    <a:bodyPr/>
                    <a:lstStyle/>
                    <a:p>
                      <a:pPr marL="25400" marR="25400" lvl="0" indent="0" algn="ctr" rtl="0">
                        <a:lnSpc>
                          <a:spcPct val="114285"/>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53.2%</a:t>
                      </a:r>
                      <a:endParaRPr sz="1300" u="none" strike="noStrike" cap="none">
                        <a:latin typeface="Times New Roman"/>
                        <a:ea typeface="Times New Roman"/>
                        <a:cs typeface="Times New Roman"/>
                        <a:sym typeface="Times New Roman"/>
                      </a:endParaRPr>
                    </a:p>
                  </a:txBody>
                  <a:tcPr marL="51425" marR="51425" marT="0" marB="0">
                    <a:lnT w="9525" cap="flat" cmpd="sng">
                      <a:solidFill>
                        <a:schemeClr val="dk1"/>
                      </a:solidFill>
                      <a:prstDash val="solid"/>
                      <a:round/>
                      <a:headEnd type="none" w="sm" len="sm"/>
                      <a:tailEnd type="none" w="sm" len="sm"/>
                    </a:lnT>
                  </a:tcPr>
                </a:tc>
                <a:tc>
                  <a:txBody>
                    <a:bodyPr/>
                    <a:lstStyle/>
                    <a:p>
                      <a:pPr marL="25400" marR="25400" lvl="0" indent="0" algn="ctr" rtl="0">
                        <a:lnSpc>
                          <a:spcPct val="114285"/>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53.2%</a:t>
                      </a:r>
                      <a:endParaRPr sz="1300" u="none" strike="noStrike" cap="none">
                        <a:latin typeface="Times New Roman"/>
                        <a:ea typeface="Times New Roman"/>
                        <a:cs typeface="Times New Roman"/>
                        <a:sym typeface="Times New Roman"/>
                      </a:endParaRPr>
                    </a:p>
                  </a:txBody>
                  <a:tcPr marL="51425" marR="51425" marT="0" marB="0">
                    <a:lnT w="9525" cap="flat" cmpd="sng">
                      <a:solidFill>
                        <a:schemeClr val="dk1"/>
                      </a:solidFill>
                      <a:prstDash val="solid"/>
                      <a:round/>
                      <a:headEnd type="none" w="sm" len="sm"/>
                      <a:tailEnd type="none" w="sm" len="sm"/>
                    </a:lnT>
                  </a:tcPr>
                </a:tc>
                <a:extLst>
                  <a:ext uri="{0D108BD9-81ED-4DB2-BD59-A6C34878D82A}">
                    <a16:rowId xmlns:a16="http://schemas.microsoft.com/office/drawing/2014/main" val="10001"/>
                  </a:ext>
                </a:extLst>
              </a:tr>
              <a:tr h="192525">
                <a:tc>
                  <a:txBody>
                    <a:bodyPr/>
                    <a:lstStyle/>
                    <a:p>
                      <a:pPr marL="25400" marR="25400" lvl="0" indent="0" algn="l" rtl="0">
                        <a:lnSpc>
                          <a:spcPct val="114285"/>
                        </a:lnSpc>
                        <a:spcBef>
                          <a:spcPts val="0"/>
                        </a:spcBef>
                        <a:spcAft>
                          <a:spcPts val="0"/>
                        </a:spcAft>
                        <a:buClr>
                          <a:srgbClr val="000000"/>
                        </a:buClr>
                        <a:buSzPts val="1200"/>
                        <a:buFont typeface="Arial"/>
                        <a:buNone/>
                      </a:pPr>
                      <a:r>
                        <a:rPr lang="es" sz="1200" b="1" u="none" strike="noStrike" cap="none">
                          <a:latin typeface="Times New Roman"/>
                          <a:ea typeface="Times New Roman"/>
                          <a:cs typeface="Times New Roman"/>
                          <a:sym typeface="Times New Roman"/>
                        </a:rPr>
                        <a:t>Femenino</a:t>
                      </a:r>
                      <a:endParaRPr sz="1300" b="1"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14285"/>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176</a:t>
                      </a:r>
                      <a:endParaRPr sz="1300"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14285"/>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46.8%</a:t>
                      </a:r>
                      <a:endParaRPr sz="1300"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14285"/>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46.8%</a:t>
                      </a:r>
                      <a:endParaRPr sz="1300"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14285"/>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100.0</a:t>
                      </a:r>
                      <a:endParaRPr sz="1300" u="none" strike="noStrike" cap="none">
                        <a:latin typeface="Times New Roman"/>
                        <a:ea typeface="Times New Roman"/>
                        <a:cs typeface="Times New Roman"/>
                        <a:sym typeface="Times New Roman"/>
                      </a:endParaRPr>
                    </a:p>
                  </a:txBody>
                  <a:tcPr marL="51425" marR="51425" marT="0" marB="0"/>
                </a:tc>
                <a:extLst>
                  <a:ext uri="{0D108BD9-81ED-4DB2-BD59-A6C34878D82A}">
                    <a16:rowId xmlns:a16="http://schemas.microsoft.com/office/drawing/2014/main" val="10002"/>
                  </a:ext>
                </a:extLst>
              </a:tr>
              <a:tr h="202175">
                <a:tc>
                  <a:txBody>
                    <a:bodyPr/>
                    <a:lstStyle/>
                    <a:p>
                      <a:pPr marL="25400" marR="25400" lvl="0" indent="0" algn="l" rtl="0">
                        <a:lnSpc>
                          <a:spcPct val="114285"/>
                        </a:lnSpc>
                        <a:spcBef>
                          <a:spcPts val="0"/>
                        </a:spcBef>
                        <a:spcAft>
                          <a:spcPts val="0"/>
                        </a:spcAft>
                        <a:buClr>
                          <a:srgbClr val="000000"/>
                        </a:buClr>
                        <a:buSzPts val="1200"/>
                        <a:buFont typeface="Arial"/>
                        <a:buNone/>
                      </a:pPr>
                      <a:r>
                        <a:rPr lang="es" sz="1200" b="1" u="none" strike="noStrike" cap="none">
                          <a:latin typeface="Times New Roman"/>
                          <a:ea typeface="Times New Roman"/>
                          <a:cs typeface="Times New Roman"/>
                          <a:sym typeface="Times New Roman"/>
                        </a:rPr>
                        <a:t>Total</a:t>
                      </a:r>
                      <a:endParaRPr sz="1300" b="1"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14285"/>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376</a:t>
                      </a:r>
                      <a:endParaRPr sz="1300"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14285"/>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100%</a:t>
                      </a:r>
                      <a:endParaRPr sz="1300"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14285"/>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100.0</a:t>
                      </a:r>
                      <a:endParaRPr sz="1300" u="none" strike="noStrike" cap="none">
                        <a:latin typeface="Times New Roman"/>
                        <a:ea typeface="Times New Roman"/>
                        <a:cs typeface="Times New Roman"/>
                        <a:sym typeface="Times New Roman"/>
                      </a:endParaRPr>
                    </a:p>
                  </a:txBody>
                  <a:tcPr marL="51425" marR="51425" marT="0" marB="0"/>
                </a:tc>
                <a:tc>
                  <a:txBody>
                    <a:bodyPr/>
                    <a:lstStyle/>
                    <a:p>
                      <a:pPr marL="0" marR="0" lvl="0" indent="0" algn="ctr" rtl="0">
                        <a:lnSpc>
                          <a:spcPct val="107000"/>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 </a:t>
                      </a:r>
                      <a:endParaRPr sz="1300" u="none" strike="noStrike" cap="none">
                        <a:latin typeface="Times New Roman"/>
                        <a:ea typeface="Times New Roman"/>
                        <a:cs typeface="Times New Roman"/>
                        <a:sym typeface="Times New Roman"/>
                      </a:endParaRPr>
                    </a:p>
                  </a:txBody>
                  <a:tcPr marL="51425" marR="51425" marT="0" marB="0"/>
                </a:tc>
                <a:extLst>
                  <a:ext uri="{0D108BD9-81ED-4DB2-BD59-A6C34878D82A}">
                    <a16:rowId xmlns:a16="http://schemas.microsoft.com/office/drawing/2014/main" val="10003"/>
                  </a:ext>
                </a:extLst>
              </a:tr>
            </a:tbl>
          </a:graphicData>
        </a:graphic>
      </p:graphicFrame>
      <p:sp>
        <p:nvSpPr>
          <p:cNvPr id="694" name="Google Shape;694;p66"/>
          <p:cNvSpPr txBox="1"/>
          <p:nvPr/>
        </p:nvSpPr>
        <p:spPr>
          <a:xfrm>
            <a:off x="93280" y="451191"/>
            <a:ext cx="4573800" cy="585000"/>
          </a:xfrm>
          <a:prstGeom prst="rect">
            <a:avLst/>
          </a:prstGeom>
          <a:noFill/>
          <a:ln>
            <a:noFill/>
          </a:ln>
        </p:spPr>
        <p:txBody>
          <a:bodyPr spcFirstLastPara="1" wrap="square" lIns="68575" tIns="34275" rIns="68575" bIns="34275" anchor="t" anchorCtr="0">
            <a:spAutoFit/>
          </a:bodyPr>
          <a:lstStyle/>
          <a:p>
            <a:pPr marL="177800" marR="0" lvl="0" indent="-177800" algn="l" rtl="0">
              <a:lnSpc>
                <a:spcPct val="150000"/>
              </a:lnSpc>
              <a:spcBef>
                <a:spcPts val="0"/>
              </a:spcBef>
              <a:spcAft>
                <a:spcPts val="0"/>
              </a:spcAft>
              <a:buClr>
                <a:srgbClr val="000000"/>
              </a:buClr>
              <a:buSzPts val="1300"/>
              <a:buFont typeface="Arial"/>
              <a:buNone/>
            </a:pPr>
            <a:r>
              <a:rPr lang="es" sz="1300" b="1" i="0" u="none" strike="noStrike" cap="none">
                <a:solidFill>
                  <a:schemeClr val="dk1"/>
                </a:solidFill>
                <a:latin typeface="Times New Roman"/>
                <a:ea typeface="Times New Roman"/>
                <a:cs typeface="Times New Roman"/>
                <a:sym typeface="Times New Roman"/>
              </a:rPr>
              <a:t>Figura 3 </a:t>
            </a:r>
            <a:endParaRPr sz="1300" b="1" i="0" u="none" strike="noStrike" cap="none">
              <a:solidFill>
                <a:schemeClr val="dk1"/>
              </a:solidFill>
              <a:latin typeface="Times New Roman"/>
              <a:ea typeface="Times New Roman"/>
              <a:cs typeface="Times New Roman"/>
              <a:sym typeface="Times New Roman"/>
            </a:endParaRPr>
          </a:p>
          <a:p>
            <a:pPr marL="177800" marR="0" lvl="0" indent="-177800" algn="l" rtl="0">
              <a:lnSpc>
                <a:spcPct val="150000"/>
              </a:lnSpc>
              <a:spcBef>
                <a:spcPts val="0"/>
              </a:spcBef>
              <a:spcAft>
                <a:spcPts val="0"/>
              </a:spcAft>
              <a:buClr>
                <a:srgbClr val="000000"/>
              </a:buClr>
              <a:buSzPts val="1400"/>
              <a:buFont typeface="Arial"/>
              <a:buNone/>
            </a:pPr>
            <a:r>
              <a:rPr lang="es" sz="1400" b="0" i="1" u="none" strike="noStrike" cap="none">
                <a:solidFill>
                  <a:schemeClr val="dk1"/>
                </a:solidFill>
                <a:latin typeface="Times New Roman"/>
                <a:ea typeface="Times New Roman"/>
                <a:cs typeface="Times New Roman"/>
                <a:sym typeface="Times New Roman"/>
              </a:rPr>
              <a:t>Persona a entrevistar</a:t>
            </a:r>
            <a:endParaRPr sz="1400" b="0" i="0" u="none" strike="noStrike" cap="none">
              <a:solidFill>
                <a:schemeClr val="dk1"/>
              </a:solidFill>
              <a:latin typeface="Times New Roman"/>
              <a:ea typeface="Times New Roman"/>
              <a:cs typeface="Times New Roman"/>
              <a:sym typeface="Times New Roman"/>
            </a:endParaRPr>
          </a:p>
        </p:txBody>
      </p:sp>
      <p:sp>
        <p:nvSpPr>
          <p:cNvPr id="695" name="Google Shape;695;p66"/>
          <p:cNvSpPr txBox="1"/>
          <p:nvPr/>
        </p:nvSpPr>
        <p:spPr>
          <a:xfrm>
            <a:off x="85030" y="2825666"/>
            <a:ext cx="4573800" cy="585000"/>
          </a:xfrm>
          <a:prstGeom prst="rect">
            <a:avLst/>
          </a:prstGeom>
          <a:noFill/>
          <a:ln>
            <a:noFill/>
          </a:ln>
        </p:spPr>
        <p:txBody>
          <a:bodyPr spcFirstLastPara="1" wrap="square" lIns="68575" tIns="34275" rIns="68575" bIns="34275" anchor="t" anchorCtr="0">
            <a:spAutoFit/>
          </a:bodyPr>
          <a:lstStyle/>
          <a:p>
            <a:pPr marL="177800" marR="0" lvl="0" indent="-177800" algn="l" rtl="0">
              <a:lnSpc>
                <a:spcPct val="150000"/>
              </a:lnSpc>
              <a:spcBef>
                <a:spcPts val="0"/>
              </a:spcBef>
              <a:spcAft>
                <a:spcPts val="0"/>
              </a:spcAft>
              <a:buClr>
                <a:srgbClr val="000000"/>
              </a:buClr>
              <a:buSzPts val="1300"/>
              <a:buFont typeface="Arial"/>
              <a:buNone/>
            </a:pPr>
            <a:r>
              <a:rPr lang="es" sz="1300" b="1" i="0" u="none" strike="noStrike" cap="none">
                <a:solidFill>
                  <a:schemeClr val="dk1"/>
                </a:solidFill>
                <a:latin typeface="Times New Roman"/>
                <a:ea typeface="Times New Roman"/>
                <a:cs typeface="Times New Roman"/>
                <a:sym typeface="Times New Roman"/>
              </a:rPr>
              <a:t>Figura 4 </a:t>
            </a:r>
            <a:endParaRPr sz="1300" b="1" i="0" u="none" strike="noStrike" cap="none">
              <a:solidFill>
                <a:schemeClr val="dk1"/>
              </a:solidFill>
              <a:latin typeface="Times New Roman"/>
              <a:ea typeface="Times New Roman"/>
              <a:cs typeface="Times New Roman"/>
              <a:sym typeface="Times New Roman"/>
            </a:endParaRPr>
          </a:p>
          <a:p>
            <a:pPr marL="177800" marR="0" lvl="0" indent="-177800" algn="l" rtl="0">
              <a:lnSpc>
                <a:spcPct val="150000"/>
              </a:lnSpc>
              <a:spcBef>
                <a:spcPts val="0"/>
              </a:spcBef>
              <a:spcAft>
                <a:spcPts val="0"/>
              </a:spcAft>
              <a:buClr>
                <a:srgbClr val="000000"/>
              </a:buClr>
              <a:buSzPts val="1400"/>
              <a:buFont typeface="Arial"/>
              <a:buNone/>
            </a:pPr>
            <a:r>
              <a:rPr lang="es" sz="1400" b="0" i="1" u="none" strike="noStrike" cap="none">
                <a:solidFill>
                  <a:schemeClr val="dk1"/>
                </a:solidFill>
                <a:latin typeface="Times New Roman"/>
                <a:ea typeface="Times New Roman"/>
                <a:cs typeface="Times New Roman"/>
                <a:sym typeface="Times New Roman"/>
              </a:rPr>
              <a:t>Género </a:t>
            </a:r>
            <a:endParaRPr sz="1400" b="0" i="0" u="none" strike="noStrike" cap="none">
              <a:solidFill>
                <a:schemeClr val="dk1"/>
              </a:solidFill>
              <a:latin typeface="Times New Roman"/>
              <a:ea typeface="Times New Roman"/>
              <a:cs typeface="Times New Roman"/>
              <a:sym typeface="Times New Roman"/>
            </a:endParaRPr>
          </a:p>
        </p:txBody>
      </p:sp>
      <p:pic>
        <p:nvPicPr>
          <p:cNvPr id="696" name="Google Shape;696;p66"/>
          <p:cNvPicPr preferRelativeResize="0"/>
          <p:nvPr/>
        </p:nvPicPr>
        <p:blipFill rotWithShape="1">
          <a:blip r:embed="rId3">
            <a:alphaModFix/>
          </a:blip>
          <a:srcRect/>
          <a:stretch/>
        </p:blipFill>
        <p:spPr>
          <a:xfrm>
            <a:off x="5259575" y="493125"/>
            <a:ext cx="3801425" cy="2243464"/>
          </a:xfrm>
          <a:prstGeom prst="rect">
            <a:avLst/>
          </a:prstGeom>
          <a:noFill/>
          <a:ln w="9525" cap="flat" cmpd="sng">
            <a:solidFill>
              <a:srgbClr val="D8D8D8"/>
            </a:solidFill>
            <a:prstDash val="solid"/>
            <a:round/>
            <a:headEnd type="none" w="sm" len="sm"/>
            <a:tailEnd type="none" w="sm" len="sm"/>
          </a:ln>
        </p:spPr>
      </p:pic>
      <p:pic>
        <p:nvPicPr>
          <p:cNvPr id="697" name="Google Shape;697;p66"/>
          <p:cNvPicPr preferRelativeResize="0"/>
          <p:nvPr/>
        </p:nvPicPr>
        <p:blipFill rotWithShape="1">
          <a:blip r:embed="rId4">
            <a:alphaModFix/>
          </a:blip>
          <a:srcRect/>
          <a:stretch/>
        </p:blipFill>
        <p:spPr>
          <a:xfrm>
            <a:off x="5259575" y="2855326"/>
            <a:ext cx="3801425" cy="2243459"/>
          </a:xfrm>
          <a:prstGeom prst="rect">
            <a:avLst/>
          </a:prstGeom>
          <a:noFill/>
          <a:ln w="9525" cap="flat" cmpd="sng">
            <a:solidFill>
              <a:srgbClr val="D8D8D8"/>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graphicFrame>
        <p:nvGraphicFramePr>
          <p:cNvPr id="702" name="Google Shape;702;p67"/>
          <p:cNvGraphicFramePr/>
          <p:nvPr/>
        </p:nvGraphicFramePr>
        <p:xfrm>
          <a:off x="183641" y="1072315"/>
          <a:ext cx="3000000" cy="3000000"/>
        </p:xfrm>
        <a:graphic>
          <a:graphicData uri="http://schemas.openxmlformats.org/drawingml/2006/table">
            <a:tbl>
              <a:tblPr>
                <a:noFill/>
                <a:tableStyleId>{2EF33F8A-EDB4-4E15-AAEF-D8831D205150}</a:tableStyleId>
              </a:tblPr>
              <a:tblGrid>
                <a:gridCol w="1083200">
                  <a:extLst>
                    <a:ext uri="{9D8B030D-6E8A-4147-A177-3AD203B41FA5}">
                      <a16:colId xmlns:a16="http://schemas.microsoft.com/office/drawing/2014/main" val="20000"/>
                    </a:ext>
                  </a:extLst>
                </a:gridCol>
                <a:gridCol w="857650">
                  <a:extLst>
                    <a:ext uri="{9D8B030D-6E8A-4147-A177-3AD203B41FA5}">
                      <a16:colId xmlns:a16="http://schemas.microsoft.com/office/drawing/2014/main" val="20001"/>
                    </a:ext>
                  </a:extLst>
                </a:gridCol>
                <a:gridCol w="800475">
                  <a:extLst>
                    <a:ext uri="{9D8B030D-6E8A-4147-A177-3AD203B41FA5}">
                      <a16:colId xmlns:a16="http://schemas.microsoft.com/office/drawing/2014/main" val="20002"/>
                    </a:ext>
                  </a:extLst>
                </a:gridCol>
                <a:gridCol w="94275">
                  <a:extLst>
                    <a:ext uri="{9D8B030D-6E8A-4147-A177-3AD203B41FA5}">
                      <a16:colId xmlns:a16="http://schemas.microsoft.com/office/drawing/2014/main" val="20003"/>
                    </a:ext>
                  </a:extLst>
                </a:gridCol>
                <a:gridCol w="857650">
                  <a:extLst>
                    <a:ext uri="{9D8B030D-6E8A-4147-A177-3AD203B41FA5}">
                      <a16:colId xmlns:a16="http://schemas.microsoft.com/office/drawing/2014/main" val="20004"/>
                    </a:ext>
                  </a:extLst>
                </a:gridCol>
                <a:gridCol w="94275">
                  <a:extLst>
                    <a:ext uri="{9D8B030D-6E8A-4147-A177-3AD203B41FA5}">
                      <a16:colId xmlns:a16="http://schemas.microsoft.com/office/drawing/2014/main" val="20005"/>
                    </a:ext>
                  </a:extLst>
                </a:gridCol>
                <a:gridCol w="1143550">
                  <a:extLst>
                    <a:ext uri="{9D8B030D-6E8A-4147-A177-3AD203B41FA5}">
                      <a16:colId xmlns:a16="http://schemas.microsoft.com/office/drawing/2014/main" val="20006"/>
                    </a:ext>
                  </a:extLst>
                </a:gridCol>
              </a:tblGrid>
              <a:tr h="388725">
                <a:tc>
                  <a:txBody>
                    <a:bodyPr/>
                    <a:lstStyle/>
                    <a:p>
                      <a:pPr marL="0" marR="0" lvl="0" indent="0" algn="ctr" rtl="0">
                        <a:lnSpc>
                          <a:spcPct val="107000"/>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51425" marR="51425" marT="0" marB="0">
                    <a:lnB w="9525" cap="flat" cmpd="sng">
                      <a:solidFill>
                        <a:schemeClr val="dk1"/>
                      </a:solidFill>
                      <a:prstDash val="solid"/>
                      <a:round/>
                      <a:headEnd type="none" w="sm" len="sm"/>
                      <a:tailEnd type="none" w="sm" len="sm"/>
                    </a:lnB>
                  </a:tcPr>
                </a:tc>
                <a:tc>
                  <a:txBody>
                    <a:bodyPr/>
                    <a:lstStyle/>
                    <a:p>
                      <a:pPr marL="25400" marR="25400" lvl="0" indent="0" algn="ctr" rtl="0">
                        <a:lnSpc>
                          <a:spcPct val="100000"/>
                        </a:lnSpc>
                        <a:spcBef>
                          <a:spcPts val="0"/>
                        </a:spcBef>
                        <a:spcAft>
                          <a:spcPts val="0"/>
                        </a:spcAft>
                        <a:buClr>
                          <a:srgbClr val="000000"/>
                        </a:buClr>
                        <a:buSzPts val="1100"/>
                        <a:buFont typeface="Arial"/>
                        <a:buNone/>
                      </a:pPr>
                      <a:r>
                        <a:rPr lang="es" sz="1100" b="1" u="none" strike="noStrike" cap="none">
                          <a:latin typeface="Times New Roman"/>
                          <a:ea typeface="Times New Roman"/>
                          <a:cs typeface="Times New Roman"/>
                          <a:sym typeface="Times New Roman"/>
                        </a:rPr>
                        <a:t>Frecuencia</a:t>
                      </a:r>
                      <a:endParaRPr sz="1300" b="1" u="none" strike="noStrike" cap="none">
                        <a:latin typeface="Times New Roman"/>
                        <a:ea typeface="Times New Roman"/>
                        <a:cs typeface="Times New Roman"/>
                        <a:sym typeface="Times New Roman"/>
                      </a:endParaRPr>
                    </a:p>
                  </a:txBody>
                  <a:tcPr marL="51425" marR="51425" marT="0" marB="0">
                    <a:lnB w="9525" cap="flat" cmpd="sng">
                      <a:solidFill>
                        <a:schemeClr val="dk1"/>
                      </a:solidFill>
                      <a:prstDash val="solid"/>
                      <a:round/>
                      <a:headEnd type="none" w="sm" len="sm"/>
                      <a:tailEnd type="none" w="sm" len="sm"/>
                    </a:lnB>
                  </a:tcPr>
                </a:tc>
                <a:tc gridSpan="2">
                  <a:txBody>
                    <a:bodyPr/>
                    <a:lstStyle/>
                    <a:p>
                      <a:pPr marL="25400" marR="25400" lvl="0" indent="0" algn="ctr" rtl="0">
                        <a:lnSpc>
                          <a:spcPct val="100000"/>
                        </a:lnSpc>
                        <a:spcBef>
                          <a:spcPts val="0"/>
                        </a:spcBef>
                        <a:spcAft>
                          <a:spcPts val="0"/>
                        </a:spcAft>
                        <a:buClr>
                          <a:srgbClr val="000000"/>
                        </a:buClr>
                        <a:buSzPts val="1100"/>
                        <a:buFont typeface="Arial"/>
                        <a:buNone/>
                      </a:pPr>
                      <a:r>
                        <a:rPr lang="es" sz="1100" b="1" u="none" strike="noStrike" cap="none">
                          <a:latin typeface="Times New Roman"/>
                          <a:ea typeface="Times New Roman"/>
                          <a:cs typeface="Times New Roman"/>
                          <a:sym typeface="Times New Roman"/>
                        </a:rPr>
                        <a:t>Porcentaje</a:t>
                      </a:r>
                      <a:endParaRPr sz="1300" b="1" u="none" strike="noStrike" cap="none">
                        <a:latin typeface="Times New Roman"/>
                        <a:ea typeface="Times New Roman"/>
                        <a:cs typeface="Times New Roman"/>
                        <a:sym typeface="Times New Roman"/>
                      </a:endParaRPr>
                    </a:p>
                  </a:txBody>
                  <a:tcPr marL="51425" marR="51425" marT="0" marB="0">
                    <a:lnB w="9525" cap="flat" cmpd="sng">
                      <a:solidFill>
                        <a:schemeClr val="dk1"/>
                      </a:solidFill>
                      <a:prstDash val="solid"/>
                      <a:round/>
                      <a:headEnd type="none" w="sm" len="sm"/>
                      <a:tailEnd type="none" w="sm" len="sm"/>
                    </a:lnB>
                  </a:tcPr>
                </a:tc>
                <a:tc hMerge="1">
                  <a:txBody>
                    <a:bodyPr/>
                    <a:lstStyle/>
                    <a:p>
                      <a:endParaRPr lang="en-US"/>
                    </a:p>
                  </a:txBody>
                  <a:tcPr/>
                </a:tc>
                <a:tc>
                  <a:txBody>
                    <a:bodyPr/>
                    <a:lstStyle/>
                    <a:p>
                      <a:pPr marL="25400" marR="25400" lvl="0" indent="0" algn="ctr" rtl="0">
                        <a:lnSpc>
                          <a:spcPct val="100000"/>
                        </a:lnSpc>
                        <a:spcBef>
                          <a:spcPts val="0"/>
                        </a:spcBef>
                        <a:spcAft>
                          <a:spcPts val="0"/>
                        </a:spcAft>
                        <a:buClr>
                          <a:srgbClr val="000000"/>
                        </a:buClr>
                        <a:buSzPts val="1100"/>
                        <a:buFont typeface="Arial"/>
                        <a:buNone/>
                      </a:pPr>
                      <a:r>
                        <a:rPr lang="es" sz="1100" b="1" u="none" strike="noStrike" cap="none">
                          <a:latin typeface="Times New Roman"/>
                          <a:ea typeface="Times New Roman"/>
                          <a:cs typeface="Times New Roman"/>
                          <a:sym typeface="Times New Roman"/>
                        </a:rPr>
                        <a:t>Porcentaje válido</a:t>
                      </a:r>
                      <a:endParaRPr sz="1300" b="1" u="none" strike="noStrike" cap="none">
                        <a:latin typeface="Times New Roman"/>
                        <a:ea typeface="Times New Roman"/>
                        <a:cs typeface="Times New Roman"/>
                        <a:sym typeface="Times New Roman"/>
                      </a:endParaRPr>
                    </a:p>
                  </a:txBody>
                  <a:tcPr marL="51425" marR="51425" marT="0" marB="0">
                    <a:lnB w="9525" cap="flat" cmpd="sng">
                      <a:solidFill>
                        <a:schemeClr val="dk1"/>
                      </a:solidFill>
                      <a:prstDash val="solid"/>
                      <a:round/>
                      <a:headEnd type="none" w="sm" len="sm"/>
                      <a:tailEnd type="none" w="sm" len="sm"/>
                    </a:lnB>
                  </a:tcPr>
                </a:tc>
                <a:tc gridSpan="2">
                  <a:txBody>
                    <a:bodyPr/>
                    <a:lstStyle/>
                    <a:p>
                      <a:pPr marL="25400" marR="25400" lvl="0" indent="0" algn="ctr" rtl="0">
                        <a:lnSpc>
                          <a:spcPct val="100000"/>
                        </a:lnSpc>
                        <a:spcBef>
                          <a:spcPts val="0"/>
                        </a:spcBef>
                        <a:spcAft>
                          <a:spcPts val="0"/>
                        </a:spcAft>
                        <a:buClr>
                          <a:srgbClr val="000000"/>
                        </a:buClr>
                        <a:buSzPts val="1100"/>
                        <a:buFont typeface="Arial"/>
                        <a:buNone/>
                      </a:pPr>
                      <a:r>
                        <a:rPr lang="es" sz="1100" b="1" u="none" strike="noStrike" cap="none">
                          <a:latin typeface="Times New Roman"/>
                          <a:ea typeface="Times New Roman"/>
                          <a:cs typeface="Times New Roman"/>
                          <a:sym typeface="Times New Roman"/>
                        </a:rPr>
                        <a:t>Porcentaje acumulado</a:t>
                      </a:r>
                      <a:endParaRPr sz="1300" b="1" u="none" strike="noStrike" cap="none">
                        <a:latin typeface="Times New Roman"/>
                        <a:ea typeface="Times New Roman"/>
                        <a:cs typeface="Times New Roman"/>
                        <a:sym typeface="Times New Roman"/>
                      </a:endParaRPr>
                    </a:p>
                  </a:txBody>
                  <a:tcPr marL="51425" marR="51425" marT="0" marB="0">
                    <a:lnB w="9525"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187025">
                <a:tc>
                  <a:txBody>
                    <a:bodyPr/>
                    <a:lstStyle/>
                    <a:p>
                      <a:pPr marL="25400" marR="25400" lvl="0" indent="0" algn="ctr" rtl="0">
                        <a:lnSpc>
                          <a:spcPct val="100000"/>
                        </a:lnSpc>
                        <a:spcBef>
                          <a:spcPts val="0"/>
                        </a:spcBef>
                        <a:spcAft>
                          <a:spcPts val="0"/>
                        </a:spcAft>
                        <a:buClr>
                          <a:srgbClr val="000000"/>
                        </a:buClr>
                        <a:buSzPts val="1200"/>
                        <a:buFont typeface="Arial"/>
                        <a:buNone/>
                      </a:pPr>
                      <a:r>
                        <a:rPr lang="es" sz="1200" b="1" u="none" strike="noStrike" cap="none">
                          <a:latin typeface="Times New Roman"/>
                          <a:ea typeface="Times New Roman"/>
                          <a:cs typeface="Times New Roman"/>
                          <a:sym typeface="Times New Roman"/>
                        </a:rPr>
                        <a:t>18- 27 años</a:t>
                      </a:r>
                      <a:endParaRPr sz="1400" b="1" u="none" strike="noStrike" cap="none">
                        <a:latin typeface="Times New Roman"/>
                        <a:ea typeface="Times New Roman"/>
                        <a:cs typeface="Times New Roman"/>
                        <a:sym typeface="Times New Roman"/>
                      </a:endParaRPr>
                    </a:p>
                  </a:txBody>
                  <a:tcPr marL="51425" marR="51425" marT="0" marB="0">
                    <a:lnT w="9525" cap="flat" cmpd="sng">
                      <a:solidFill>
                        <a:schemeClr val="dk1"/>
                      </a:solidFill>
                      <a:prstDash val="solid"/>
                      <a:round/>
                      <a:headEnd type="none" w="sm" len="sm"/>
                      <a:tailEnd type="none" w="sm" len="sm"/>
                    </a:lnT>
                  </a:tcPr>
                </a:tc>
                <a:tc>
                  <a:txBody>
                    <a:bodyPr/>
                    <a:lstStyle/>
                    <a:p>
                      <a:pPr marL="25400" marR="25400" lvl="0" indent="0" algn="ctr" rtl="0">
                        <a:lnSpc>
                          <a:spcPct val="100000"/>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18</a:t>
                      </a:r>
                      <a:endParaRPr sz="1400" u="none" strike="noStrike" cap="none">
                        <a:latin typeface="Times New Roman"/>
                        <a:ea typeface="Times New Roman"/>
                        <a:cs typeface="Times New Roman"/>
                        <a:sym typeface="Times New Roman"/>
                      </a:endParaRPr>
                    </a:p>
                  </a:txBody>
                  <a:tcPr marL="51425" marR="51425" marT="0" marB="0">
                    <a:lnT w="9525" cap="flat" cmpd="sng">
                      <a:solidFill>
                        <a:schemeClr val="dk1"/>
                      </a:solidFill>
                      <a:prstDash val="solid"/>
                      <a:round/>
                      <a:headEnd type="none" w="sm" len="sm"/>
                      <a:tailEnd type="none" w="sm" len="sm"/>
                    </a:lnT>
                  </a:tcPr>
                </a:tc>
                <a:tc>
                  <a:txBody>
                    <a:bodyPr/>
                    <a:lstStyle/>
                    <a:p>
                      <a:pPr marL="25400" marR="25400" lvl="0" indent="0" algn="ctr" rtl="0">
                        <a:lnSpc>
                          <a:spcPct val="100000"/>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4.8%</a:t>
                      </a:r>
                      <a:endParaRPr sz="1400" u="none" strike="noStrike" cap="none">
                        <a:latin typeface="Times New Roman"/>
                        <a:ea typeface="Times New Roman"/>
                        <a:cs typeface="Times New Roman"/>
                        <a:sym typeface="Times New Roman"/>
                      </a:endParaRPr>
                    </a:p>
                  </a:txBody>
                  <a:tcPr marL="51425" marR="51425" marT="0" marB="0">
                    <a:lnT w="9525" cap="flat" cmpd="sng">
                      <a:solidFill>
                        <a:schemeClr val="dk1"/>
                      </a:solidFill>
                      <a:prstDash val="solid"/>
                      <a:round/>
                      <a:headEnd type="none" w="sm" len="sm"/>
                      <a:tailEnd type="none" w="sm" len="sm"/>
                    </a:lnT>
                  </a:tcPr>
                </a:tc>
                <a:tc gridSpan="3">
                  <a:txBody>
                    <a:bodyPr/>
                    <a:lstStyle/>
                    <a:p>
                      <a:pPr marL="25400" marR="25400" lvl="0" indent="0" algn="ctr" rtl="0">
                        <a:lnSpc>
                          <a:spcPct val="100000"/>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4.8%</a:t>
                      </a:r>
                      <a:endParaRPr sz="1400" u="none" strike="noStrike" cap="none">
                        <a:latin typeface="Times New Roman"/>
                        <a:ea typeface="Times New Roman"/>
                        <a:cs typeface="Times New Roman"/>
                        <a:sym typeface="Times New Roman"/>
                      </a:endParaRPr>
                    </a:p>
                  </a:txBody>
                  <a:tcPr marL="51425" marR="51425" marT="0" marB="0">
                    <a:lnT w="9525" cap="flat" cmpd="sng">
                      <a:solidFill>
                        <a:schemeClr val="dk1"/>
                      </a:solidFill>
                      <a:prstDash val="solid"/>
                      <a:round/>
                      <a:headEnd type="none" w="sm" len="sm"/>
                      <a:tailEnd type="none" w="sm" len="sm"/>
                    </a:lnT>
                  </a:tcPr>
                </a:tc>
                <a:tc hMerge="1">
                  <a:txBody>
                    <a:bodyPr/>
                    <a:lstStyle/>
                    <a:p>
                      <a:endParaRPr lang="en-US"/>
                    </a:p>
                  </a:txBody>
                  <a:tcPr/>
                </a:tc>
                <a:tc hMerge="1">
                  <a:txBody>
                    <a:bodyPr/>
                    <a:lstStyle/>
                    <a:p>
                      <a:endParaRPr lang="en-US"/>
                    </a:p>
                  </a:txBody>
                  <a:tcPr/>
                </a:tc>
                <a:tc>
                  <a:txBody>
                    <a:bodyPr/>
                    <a:lstStyle/>
                    <a:p>
                      <a:pPr marL="25400" marR="25400" lvl="0" indent="0" algn="ctr" rtl="0">
                        <a:lnSpc>
                          <a:spcPct val="100000"/>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4.8%</a:t>
                      </a:r>
                      <a:endParaRPr sz="1400" u="none" strike="noStrike" cap="none">
                        <a:latin typeface="Times New Roman"/>
                        <a:ea typeface="Times New Roman"/>
                        <a:cs typeface="Times New Roman"/>
                        <a:sym typeface="Times New Roman"/>
                      </a:endParaRPr>
                    </a:p>
                  </a:txBody>
                  <a:tcPr marL="51425" marR="51425" marT="0" marB="0">
                    <a:lnT w="9525" cap="flat" cmpd="sng">
                      <a:solidFill>
                        <a:schemeClr val="dk1"/>
                      </a:solidFill>
                      <a:prstDash val="solid"/>
                      <a:round/>
                      <a:headEnd type="none" w="sm" len="sm"/>
                      <a:tailEnd type="none" w="sm" len="sm"/>
                    </a:lnT>
                  </a:tcPr>
                </a:tc>
                <a:extLst>
                  <a:ext uri="{0D108BD9-81ED-4DB2-BD59-A6C34878D82A}">
                    <a16:rowId xmlns:a16="http://schemas.microsoft.com/office/drawing/2014/main" val="10001"/>
                  </a:ext>
                </a:extLst>
              </a:tr>
              <a:tr h="187025">
                <a:tc>
                  <a:txBody>
                    <a:bodyPr/>
                    <a:lstStyle/>
                    <a:p>
                      <a:pPr marL="25400" marR="25400" lvl="0" indent="0" algn="ctr" rtl="0">
                        <a:lnSpc>
                          <a:spcPct val="100000"/>
                        </a:lnSpc>
                        <a:spcBef>
                          <a:spcPts val="0"/>
                        </a:spcBef>
                        <a:spcAft>
                          <a:spcPts val="0"/>
                        </a:spcAft>
                        <a:buClr>
                          <a:srgbClr val="000000"/>
                        </a:buClr>
                        <a:buSzPts val="1200"/>
                        <a:buFont typeface="Arial"/>
                        <a:buNone/>
                      </a:pPr>
                      <a:r>
                        <a:rPr lang="es" sz="1200" b="1" u="none" strike="noStrike" cap="none">
                          <a:latin typeface="Times New Roman"/>
                          <a:ea typeface="Times New Roman"/>
                          <a:cs typeface="Times New Roman"/>
                          <a:sym typeface="Times New Roman"/>
                        </a:rPr>
                        <a:t>28- 37 años</a:t>
                      </a:r>
                      <a:endParaRPr sz="1400" b="1"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00000"/>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48</a:t>
                      </a:r>
                      <a:endParaRPr sz="1400"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00000"/>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12.8%</a:t>
                      </a:r>
                      <a:endParaRPr sz="1400" u="none" strike="noStrike" cap="none">
                        <a:latin typeface="Times New Roman"/>
                        <a:ea typeface="Times New Roman"/>
                        <a:cs typeface="Times New Roman"/>
                        <a:sym typeface="Times New Roman"/>
                      </a:endParaRPr>
                    </a:p>
                  </a:txBody>
                  <a:tcPr marL="51425" marR="51425" marT="0" marB="0"/>
                </a:tc>
                <a:tc gridSpan="3">
                  <a:txBody>
                    <a:bodyPr/>
                    <a:lstStyle/>
                    <a:p>
                      <a:pPr marL="25400" marR="25400" lvl="0" indent="0" algn="ctr" rtl="0">
                        <a:lnSpc>
                          <a:spcPct val="100000"/>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12.8%</a:t>
                      </a:r>
                      <a:endParaRPr sz="1400" u="none" strike="noStrike" cap="none">
                        <a:latin typeface="Times New Roman"/>
                        <a:ea typeface="Times New Roman"/>
                        <a:cs typeface="Times New Roman"/>
                        <a:sym typeface="Times New Roman"/>
                      </a:endParaRPr>
                    </a:p>
                  </a:txBody>
                  <a:tcPr marL="51425" marR="51425" marT="0" marB="0"/>
                </a:tc>
                <a:tc hMerge="1">
                  <a:txBody>
                    <a:bodyPr/>
                    <a:lstStyle/>
                    <a:p>
                      <a:endParaRPr lang="en-US"/>
                    </a:p>
                  </a:txBody>
                  <a:tcPr/>
                </a:tc>
                <a:tc hMerge="1">
                  <a:txBody>
                    <a:bodyPr/>
                    <a:lstStyle/>
                    <a:p>
                      <a:endParaRPr lang="en-US"/>
                    </a:p>
                  </a:txBody>
                  <a:tcPr/>
                </a:tc>
                <a:tc>
                  <a:txBody>
                    <a:bodyPr/>
                    <a:lstStyle/>
                    <a:p>
                      <a:pPr marL="25400" marR="25400" lvl="0" indent="0" algn="ctr" rtl="0">
                        <a:lnSpc>
                          <a:spcPct val="100000"/>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17.6%</a:t>
                      </a:r>
                      <a:endParaRPr sz="1400" u="none" strike="noStrike" cap="none">
                        <a:latin typeface="Times New Roman"/>
                        <a:ea typeface="Times New Roman"/>
                        <a:cs typeface="Times New Roman"/>
                        <a:sym typeface="Times New Roman"/>
                      </a:endParaRPr>
                    </a:p>
                  </a:txBody>
                  <a:tcPr marL="51425" marR="51425" marT="0" marB="0"/>
                </a:tc>
                <a:extLst>
                  <a:ext uri="{0D108BD9-81ED-4DB2-BD59-A6C34878D82A}">
                    <a16:rowId xmlns:a16="http://schemas.microsoft.com/office/drawing/2014/main" val="10002"/>
                  </a:ext>
                </a:extLst>
              </a:tr>
              <a:tr h="187025">
                <a:tc>
                  <a:txBody>
                    <a:bodyPr/>
                    <a:lstStyle/>
                    <a:p>
                      <a:pPr marL="25400" marR="25400" lvl="0" indent="0" algn="ctr" rtl="0">
                        <a:lnSpc>
                          <a:spcPct val="100000"/>
                        </a:lnSpc>
                        <a:spcBef>
                          <a:spcPts val="0"/>
                        </a:spcBef>
                        <a:spcAft>
                          <a:spcPts val="0"/>
                        </a:spcAft>
                        <a:buClr>
                          <a:srgbClr val="000000"/>
                        </a:buClr>
                        <a:buSzPts val="1200"/>
                        <a:buFont typeface="Arial"/>
                        <a:buNone/>
                      </a:pPr>
                      <a:r>
                        <a:rPr lang="es" sz="1200" b="1" u="none" strike="noStrike" cap="none">
                          <a:latin typeface="Times New Roman"/>
                          <a:ea typeface="Times New Roman"/>
                          <a:cs typeface="Times New Roman"/>
                          <a:sym typeface="Times New Roman"/>
                        </a:rPr>
                        <a:t>38- 47 años</a:t>
                      </a:r>
                      <a:endParaRPr sz="1400" b="1"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00000"/>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147</a:t>
                      </a:r>
                      <a:endParaRPr sz="1400"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00000"/>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39.1%</a:t>
                      </a:r>
                      <a:endParaRPr sz="1400" u="none" strike="noStrike" cap="none">
                        <a:latin typeface="Times New Roman"/>
                        <a:ea typeface="Times New Roman"/>
                        <a:cs typeface="Times New Roman"/>
                        <a:sym typeface="Times New Roman"/>
                      </a:endParaRPr>
                    </a:p>
                  </a:txBody>
                  <a:tcPr marL="51425" marR="51425" marT="0" marB="0"/>
                </a:tc>
                <a:tc gridSpan="3">
                  <a:txBody>
                    <a:bodyPr/>
                    <a:lstStyle/>
                    <a:p>
                      <a:pPr marL="25400" marR="25400" lvl="0" indent="0" algn="ctr" rtl="0">
                        <a:lnSpc>
                          <a:spcPct val="100000"/>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39.1%</a:t>
                      </a:r>
                      <a:endParaRPr sz="1400" u="none" strike="noStrike" cap="none">
                        <a:latin typeface="Times New Roman"/>
                        <a:ea typeface="Times New Roman"/>
                        <a:cs typeface="Times New Roman"/>
                        <a:sym typeface="Times New Roman"/>
                      </a:endParaRPr>
                    </a:p>
                  </a:txBody>
                  <a:tcPr marL="51425" marR="51425" marT="0" marB="0"/>
                </a:tc>
                <a:tc hMerge="1">
                  <a:txBody>
                    <a:bodyPr/>
                    <a:lstStyle/>
                    <a:p>
                      <a:endParaRPr lang="en-US"/>
                    </a:p>
                  </a:txBody>
                  <a:tcPr/>
                </a:tc>
                <a:tc hMerge="1">
                  <a:txBody>
                    <a:bodyPr/>
                    <a:lstStyle/>
                    <a:p>
                      <a:endParaRPr lang="en-US"/>
                    </a:p>
                  </a:txBody>
                  <a:tcPr/>
                </a:tc>
                <a:tc>
                  <a:txBody>
                    <a:bodyPr/>
                    <a:lstStyle/>
                    <a:p>
                      <a:pPr marL="25400" marR="25400" lvl="0" indent="0" algn="ctr" rtl="0">
                        <a:lnSpc>
                          <a:spcPct val="100000"/>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56.6%</a:t>
                      </a:r>
                      <a:endParaRPr sz="1400" u="none" strike="noStrike" cap="none">
                        <a:latin typeface="Times New Roman"/>
                        <a:ea typeface="Times New Roman"/>
                        <a:cs typeface="Times New Roman"/>
                        <a:sym typeface="Times New Roman"/>
                      </a:endParaRPr>
                    </a:p>
                  </a:txBody>
                  <a:tcPr marL="51425" marR="51425" marT="0" marB="0"/>
                </a:tc>
                <a:extLst>
                  <a:ext uri="{0D108BD9-81ED-4DB2-BD59-A6C34878D82A}">
                    <a16:rowId xmlns:a16="http://schemas.microsoft.com/office/drawing/2014/main" val="10003"/>
                  </a:ext>
                </a:extLst>
              </a:tr>
              <a:tr h="187025">
                <a:tc>
                  <a:txBody>
                    <a:bodyPr/>
                    <a:lstStyle/>
                    <a:p>
                      <a:pPr marL="25400" marR="25400" lvl="0" indent="0" algn="ctr" rtl="0">
                        <a:lnSpc>
                          <a:spcPct val="100000"/>
                        </a:lnSpc>
                        <a:spcBef>
                          <a:spcPts val="0"/>
                        </a:spcBef>
                        <a:spcAft>
                          <a:spcPts val="0"/>
                        </a:spcAft>
                        <a:buClr>
                          <a:srgbClr val="000000"/>
                        </a:buClr>
                        <a:buSzPts val="1200"/>
                        <a:buFont typeface="Arial"/>
                        <a:buNone/>
                      </a:pPr>
                      <a:r>
                        <a:rPr lang="es" sz="1200" b="1" u="none" strike="noStrike" cap="none">
                          <a:latin typeface="Times New Roman"/>
                          <a:ea typeface="Times New Roman"/>
                          <a:cs typeface="Times New Roman"/>
                          <a:sym typeface="Times New Roman"/>
                        </a:rPr>
                        <a:t>48 años o más</a:t>
                      </a:r>
                      <a:endParaRPr sz="1400" b="1"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00000"/>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163</a:t>
                      </a:r>
                      <a:endParaRPr sz="1400"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00000"/>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43.4%</a:t>
                      </a:r>
                      <a:endParaRPr sz="1400" u="none" strike="noStrike" cap="none">
                        <a:latin typeface="Times New Roman"/>
                        <a:ea typeface="Times New Roman"/>
                        <a:cs typeface="Times New Roman"/>
                        <a:sym typeface="Times New Roman"/>
                      </a:endParaRPr>
                    </a:p>
                  </a:txBody>
                  <a:tcPr marL="51425" marR="51425" marT="0" marB="0"/>
                </a:tc>
                <a:tc gridSpan="3">
                  <a:txBody>
                    <a:bodyPr/>
                    <a:lstStyle/>
                    <a:p>
                      <a:pPr marL="25400" marR="25400" lvl="0" indent="0" algn="ctr" rtl="0">
                        <a:lnSpc>
                          <a:spcPct val="100000"/>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43.4%</a:t>
                      </a:r>
                      <a:endParaRPr sz="1400" u="none" strike="noStrike" cap="none">
                        <a:latin typeface="Times New Roman"/>
                        <a:ea typeface="Times New Roman"/>
                        <a:cs typeface="Times New Roman"/>
                        <a:sym typeface="Times New Roman"/>
                      </a:endParaRPr>
                    </a:p>
                  </a:txBody>
                  <a:tcPr marL="51425" marR="51425" marT="0" marB="0"/>
                </a:tc>
                <a:tc hMerge="1">
                  <a:txBody>
                    <a:bodyPr/>
                    <a:lstStyle/>
                    <a:p>
                      <a:endParaRPr lang="en-US"/>
                    </a:p>
                  </a:txBody>
                  <a:tcPr/>
                </a:tc>
                <a:tc hMerge="1">
                  <a:txBody>
                    <a:bodyPr/>
                    <a:lstStyle/>
                    <a:p>
                      <a:endParaRPr lang="en-US"/>
                    </a:p>
                  </a:txBody>
                  <a:tcPr/>
                </a:tc>
                <a:tc>
                  <a:txBody>
                    <a:bodyPr/>
                    <a:lstStyle/>
                    <a:p>
                      <a:pPr marL="25400" marR="25400" lvl="0" indent="0" algn="ctr" rtl="0">
                        <a:lnSpc>
                          <a:spcPct val="100000"/>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100.0</a:t>
                      </a:r>
                      <a:endParaRPr sz="1400" u="none" strike="noStrike" cap="none">
                        <a:latin typeface="Times New Roman"/>
                        <a:ea typeface="Times New Roman"/>
                        <a:cs typeface="Times New Roman"/>
                        <a:sym typeface="Times New Roman"/>
                      </a:endParaRPr>
                    </a:p>
                  </a:txBody>
                  <a:tcPr marL="51425" marR="51425" marT="0" marB="0"/>
                </a:tc>
                <a:extLst>
                  <a:ext uri="{0D108BD9-81ED-4DB2-BD59-A6C34878D82A}">
                    <a16:rowId xmlns:a16="http://schemas.microsoft.com/office/drawing/2014/main" val="10004"/>
                  </a:ext>
                </a:extLst>
              </a:tr>
              <a:tr h="187025">
                <a:tc>
                  <a:txBody>
                    <a:bodyPr/>
                    <a:lstStyle/>
                    <a:p>
                      <a:pPr marL="25400" marR="25400" lvl="0" indent="0" algn="ctr" rtl="0">
                        <a:lnSpc>
                          <a:spcPct val="100000"/>
                        </a:lnSpc>
                        <a:spcBef>
                          <a:spcPts val="0"/>
                        </a:spcBef>
                        <a:spcAft>
                          <a:spcPts val="0"/>
                        </a:spcAft>
                        <a:buClr>
                          <a:srgbClr val="000000"/>
                        </a:buClr>
                        <a:buSzPts val="1200"/>
                        <a:buFont typeface="Arial"/>
                        <a:buNone/>
                      </a:pPr>
                      <a:r>
                        <a:rPr lang="es" sz="1200" b="1" u="none" strike="noStrike" cap="none">
                          <a:latin typeface="Times New Roman"/>
                          <a:ea typeface="Times New Roman"/>
                          <a:cs typeface="Times New Roman"/>
                          <a:sym typeface="Times New Roman"/>
                        </a:rPr>
                        <a:t>Total</a:t>
                      </a:r>
                      <a:endParaRPr sz="1400" b="1"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00000"/>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376</a:t>
                      </a:r>
                      <a:endParaRPr sz="1400"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00000"/>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100%</a:t>
                      </a:r>
                      <a:endParaRPr sz="1400" u="none" strike="noStrike" cap="none">
                        <a:latin typeface="Times New Roman"/>
                        <a:ea typeface="Times New Roman"/>
                        <a:cs typeface="Times New Roman"/>
                        <a:sym typeface="Times New Roman"/>
                      </a:endParaRPr>
                    </a:p>
                  </a:txBody>
                  <a:tcPr marL="51425" marR="51425" marT="0" marB="0"/>
                </a:tc>
                <a:tc gridSpan="3">
                  <a:txBody>
                    <a:bodyPr/>
                    <a:lstStyle/>
                    <a:p>
                      <a:pPr marL="25400" marR="25400" lvl="0" indent="0" algn="ctr" rtl="0">
                        <a:lnSpc>
                          <a:spcPct val="100000"/>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100.0</a:t>
                      </a:r>
                      <a:endParaRPr sz="1400" u="none" strike="noStrike" cap="none">
                        <a:latin typeface="Times New Roman"/>
                        <a:ea typeface="Times New Roman"/>
                        <a:cs typeface="Times New Roman"/>
                        <a:sym typeface="Times New Roman"/>
                      </a:endParaRPr>
                    </a:p>
                  </a:txBody>
                  <a:tcPr marL="51425" marR="51425" marT="0" marB="0"/>
                </a:tc>
                <a:tc hMerge="1">
                  <a:txBody>
                    <a:bodyPr/>
                    <a:lstStyle/>
                    <a:p>
                      <a:endParaRPr lang="en-US"/>
                    </a:p>
                  </a:txBody>
                  <a:tcPr/>
                </a:tc>
                <a:tc h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 </a:t>
                      </a:r>
                      <a:endParaRPr sz="1400" u="none" strike="noStrike" cap="none">
                        <a:latin typeface="Times New Roman"/>
                        <a:ea typeface="Times New Roman"/>
                        <a:cs typeface="Times New Roman"/>
                        <a:sym typeface="Times New Roman"/>
                      </a:endParaRPr>
                    </a:p>
                  </a:txBody>
                  <a:tcPr marL="51425" marR="51425" marT="0" marB="0"/>
                </a:tc>
                <a:extLst>
                  <a:ext uri="{0D108BD9-81ED-4DB2-BD59-A6C34878D82A}">
                    <a16:rowId xmlns:a16="http://schemas.microsoft.com/office/drawing/2014/main" val="10005"/>
                  </a:ext>
                </a:extLst>
              </a:tr>
            </a:tbl>
          </a:graphicData>
        </a:graphic>
      </p:graphicFrame>
      <p:graphicFrame>
        <p:nvGraphicFramePr>
          <p:cNvPr id="703" name="Google Shape;703;p67"/>
          <p:cNvGraphicFramePr/>
          <p:nvPr/>
        </p:nvGraphicFramePr>
        <p:xfrm>
          <a:off x="179043" y="3148152"/>
          <a:ext cx="3000000" cy="3000000"/>
        </p:xfrm>
        <a:graphic>
          <a:graphicData uri="http://schemas.openxmlformats.org/drawingml/2006/table">
            <a:tbl>
              <a:tblPr>
                <a:noFill/>
                <a:tableStyleId>{2EF33F8A-EDB4-4E15-AAEF-D8831D205150}</a:tableStyleId>
              </a:tblPr>
              <a:tblGrid>
                <a:gridCol w="950450">
                  <a:extLst>
                    <a:ext uri="{9D8B030D-6E8A-4147-A177-3AD203B41FA5}">
                      <a16:colId xmlns:a16="http://schemas.microsoft.com/office/drawing/2014/main" val="20000"/>
                    </a:ext>
                  </a:extLst>
                </a:gridCol>
                <a:gridCol w="845225">
                  <a:extLst>
                    <a:ext uri="{9D8B030D-6E8A-4147-A177-3AD203B41FA5}">
                      <a16:colId xmlns:a16="http://schemas.microsoft.com/office/drawing/2014/main" val="20001"/>
                    </a:ext>
                  </a:extLst>
                </a:gridCol>
                <a:gridCol w="818575">
                  <a:extLst>
                    <a:ext uri="{9D8B030D-6E8A-4147-A177-3AD203B41FA5}">
                      <a16:colId xmlns:a16="http://schemas.microsoft.com/office/drawing/2014/main" val="20002"/>
                    </a:ext>
                  </a:extLst>
                </a:gridCol>
                <a:gridCol w="776950">
                  <a:extLst>
                    <a:ext uri="{9D8B030D-6E8A-4147-A177-3AD203B41FA5}">
                      <a16:colId xmlns:a16="http://schemas.microsoft.com/office/drawing/2014/main" val="20003"/>
                    </a:ext>
                  </a:extLst>
                </a:gridCol>
                <a:gridCol w="382850">
                  <a:extLst>
                    <a:ext uri="{9D8B030D-6E8A-4147-A177-3AD203B41FA5}">
                      <a16:colId xmlns:a16="http://schemas.microsoft.com/office/drawing/2014/main" val="20004"/>
                    </a:ext>
                  </a:extLst>
                </a:gridCol>
                <a:gridCol w="1075100">
                  <a:extLst>
                    <a:ext uri="{9D8B030D-6E8A-4147-A177-3AD203B41FA5}">
                      <a16:colId xmlns:a16="http://schemas.microsoft.com/office/drawing/2014/main" val="20005"/>
                    </a:ext>
                  </a:extLst>
                </a:gridCol>
              </a:tblGrid>
              <a:tr h="533725">
                <a:tc>
                  <a:txBody>
                    <a:bodyPr/>
                    <a:lstStyle/>
                    <a:p>
                      <a:pPr marL="0" marR="0" lvl="0" indent="0" algn="l" rtl="0">
                        <a:lnSpc>
                          <a:spcPct val="107000"/>
                        </a:lnSpc>
                        <a:spcBef>
                          <a:spcPts val="0"/>
                        </a:spcBef>
                        <a:spcAft>
                          <a:spcPts val="0"/>
                        </a:spcAft>
                        <a:buClr>
                          <a:srgbClr val="000000"/>
                        </a:buClr>
                        <a:buSzPts val="1100"/>
                        <a:buFont typeface="Arial"/>
                        <a:buNone/>
                      </a:pPr>
                      <a:r>
                        <a:rPr lang="es" sz="1100" b="1" u="none" strike="noStrike" cap="none">
                          <a:latin typeface="Times New Roman"/>
                          <a:ea typeface="Times New Roman"/>
                          <a:cs typeface="Times New Roman"/>
                          <a:sym typeface="Times New Roman"/>
                        </a:rPr>
                        <a:t> </a:t>
                      </a:r>
                      <a:endParaRPr sz="1100" b="1" u="none" strike="noStrike" cap="none">
                        <a:latin typeface="Times New Roman"/>
                        <a:ea typeface="Times New Roman"/>
                        <a:cs typeface="Times New Roman"/>
                        <a:sym typeface="Times New Roman"/>
                      </a:endParaRPr>
                    </a:p>
                  </a:txBody>
                  <a:tcPr marL="51425" marR="51425" marT="0" marB="0">
                    <a:lnB w="9525"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200"/>
                        <a:buFont typeface="Arial"/>
                        <a:buNone/>
                      </a:pPr>
                      <a:r>
                        <a:rPr lang="es" sz="1200" b="1" u="none" strike="noStrike" cap="none">
                          <a:latin typeface="Times New Roman"/>
                          <a:ea typeface="Times New Roman"/>
                          <a:cs typeface="Times New Roman"/>
                          <a:sym typeface="Times New Roman"/>
                        </a:rPr>
                        <a:t>Frecuencia</a:t>
                      </a:r>
                      <a:endParaRPr sz="1200" b="1" u="none" strike="noStrike" cap="none">
                        <a:latin typeface="Times New Roman"/>
                        <a:ea typeface="Times New Roman"/>
                        <a:cs typeface="Times New Roman"/>
                        <a:sym typeface="Times New Roman"/>
                      </a:endParaRPr>
                    </a:p>
                  </a:txBody>
                  <a:tcPr marL="51425" marR="51425" marT="0" marB="0">
                    <a:lnB w="9525"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200"/>
                        <a:buFont typeface="Arial"/>
                        <a:buNone/>
                      </a:pPr>
                      <a:r>
                        <a:rPr lang="es" sz="1200" b="1" u="none" strike="noStrike" cap="none">
                          <a:latin typeface="Times New Roman"/>
                          <a:ea typeface="Times New Roman"/>
                          <a:cs typeface="Times New Roman"/>
                          <a:sym typeface="Times New Roman"/>
                        </a:rPr>
                        <a:t>Porcentaje</a:t>
                      </a:r>
                      <a:endParaRPr sz="1200" b="1" u="none" strike="noStrike" cap="none">
                        <a:latin typeface="Times New Roman"/>
                        <a:ea typeface="Times New Roman"/>
                        <a:cs typeface="Times New Roman"/>
                        <a:sym typeface="Times New Roman"/>
                      </a:endParaRPr>
                    </a:p>
                  </a:txBody>
                  <a:tcPr marL="51425" marR="51425" marT="0" marB="0">
                    <a:lnB w="9525"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100"/>
                        <a:buFont typeface="Arial"/>
                        <a:buNone/>
                      </a:pPr>
                      <a:r>
                        <a:rPr lang="es" sz="1100" b="1" u="none" strike="noStrike" cap="none">
                          <a:latin typeface="Times New Roman"/>
                          <a:ea typeface="Times New Roman"/>
                          <a:cs typeface="Times New Roman"/>
                          <a:sym typeface="Times New Roman"/>
                        </a:rPr>
                        <a:t>Porcentaje válido</a:t>
                      </a:r>
                      <a:endParaRPr sz="1100" b="1" u="none" strike="noStrike" cap="none">
                        <a:latin typeface="Times New Roman"/>
                        <a:ea typeface="Times New Roman"/>
                        <a:cs typeface="Times New Roman"/>
                        <a:sym typeface="Times New Roman"/>
                      </a:endParaRPr>
                    </a:p>
                  </a:txBody>
                  <a:tcPr marL="51425" marR="51425" marT="0" marB="0">
                    <a:lnB w="9525" cap="flat" cmpd="sng">
                      <a:solidFill>
                        <a:schemeClr val="dk1"/>
                      </a:solidFill>
                      <a:prstDash val="solid"/>
                      <a:round/>
                      <a:headEnd type="none" w="sm" len="sm"/>
                      <a:tailEnd type="none" w="sm" len="sm"/>
                    </a:lnB>
                  </a:tcPr>
                </a:tc>
                <a:tc gridSpan="2">
                  <a:txBody>
                    <a:bodyPr/>
                    <a:lstStyle/>
                    <a:p>
                      <a:pPr marL="0" marR="0" lvl="0" indent="0" algn="ctr" rtl="0">
                        <a:lnSpc>
                          <a:spcPct val="107000"/>
                        </a:lnSpc>
                        <a:spcBef>
                          <a:spcPts val="0"/>
                        </a:spcBef>
                        <a:spcAft>
                          <a:spcPts val="0"/>
                        </a:spcAft>
                        <a:buClr>
                          <a:srgbClr val="000000"/>
                        </a:buClr>
                        <a:buSzPts val="1200"/>
                        <a:buFont typeface="Arial"/>
                        <a:buNone/>
                      </a:pPr>
                      <a:r>
                        <a:rPr lang="es" sz="1200" b="1" u="none" strike="noStrike" cap="none">
                          <a:latin typeface="Times New Roman"/>
                          <a:ea typeface="Times New Roman"/>
                          <a:cs typeface="Times New Roman"/>
                          <a:sym typeface="Times New Roman"/>
                        </a:rPr>
                        <a:t>Porcentaje acumulado</a:t>
                      </a:r>
                      <a:endParaRPr sz="1200" b="1" u="none" strike="noStrike" cap="none">
                        <a:latin typeface="Times New Roman"/>
                        <a:ea typeface="Times New Roman"/>
                        <a:cs typeface="Times New Roman"/>
                        <a:sym typeface="Times New Roman"/>
                      </a:endParaRPr>
                    </a:p>
                  </a:txBody>
                  <a:tcPr marL="51425" marR="51425" marT="0" marB="0">
                    <a:lnB w="9525"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188250">
                <a:tc>
                  <a:txBody>
                    <a:bodyPr/>
                    <a:lstStyle/>
                    <a:p>
                      <a:pPr marL="0" marR="0" lvl="0" indent="0" algn="l" rtl="0">
                        <a:lnSpc>
                          <a:spcPct val="107000"/>
                        </a:lnSpc>
                        <a:spcBef>
                          <a:spcPts val="0"/>
                        </a:spcBef>
                        <a:spcAft>
                          <a:spcPts val="0"/>
                        </a:spcAft>
                        <a:buClr>
                          <a:srgbClr val="000000"/>
                        </a:buClr>
                        <a:buSzPts val="1100"/>
                        <a:buFont typeface="Arial"/>
                        <a:buNone/>
                      </a:pPr>
                      <a:r>
                        <a:rPr lang="es" sz="1100" b="1" u="none" strike="noStrike" cap="none">
                          <a:latin typeface="Times New Roman"/>
                          <a:ea typeface="Times New Roman"/>
                          <a:cs typeface="Times New Roman"/>
                          <a:sym typeface="Times New Roman"/>
                        </a:rPr>
                        <a:t>Primaria</a:t>
                      </a:r>
                      <a:endParaRPr sz="1100" b="1" u="none" strike="noStrike" cap="none">
                        <a:latin typeface="Times New Roman"/>
                        <a:ea typeface="Times New Roman"/>
                        <a:cs typeface="Times New Roman"/>
                        <a:sym typeface="Times New Roman"/>
                      </a:endParaRPr>
                    </a:p>
                  </a:txBody>
                  <a:tcPr marL="51425" marR="51425" marT="0" marB="0">
                    <a:lnT w="9525"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1</a:t>
                      </a:r>
                      <a:endParaRPr sz="1200" u="none" strike="noStrike" cap="none">
                        <a:latin typeface="Times New Roman"/>
                        <a:ea typeface="Times New Roman"/>
                        <a:cs typeface="Times New Roman"/>
                        <a:sym typeface="Times New Roman"/>
                      </a:endParaRPr>
                    </a:p>
                  </a:txBody>
                  <a:tcPr marL="51425" marR="51425" marT="0" marB="0">
                    <a:lnT w="9525"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0.3%</a:t>
                      </a:r>
                      <a:endParaRPr sz="1200" u="none" strike="noStrike" cap="none">
                        <a:latin typeface="Times New Roman"/>
                        <a:ea typeface="Times New Roman"/>
                        <a:cs typeface="Times New Roman"/>
                        <a:sym typeface="Times New Roman"/>
                      </a:endParaRPr>
                    </a:p>
                  </a:txBody>
                  <a:tcPr marL="51425" marR="51425" marT="0" marB="0">
                    <a:lnT w="9525" cap="flat" cmpd="sng">
                      <a:solidFill>
                        <a:schemeClr val="dk1"/>
                      </a:solidFill>
                      <a:prstDash val="solid"/>
                      <a:round/>
                      <a:headEnd type="none" w="sm" len="sm"/>
                      <a:tailEnd type="none" w="sm" len="sm"/>
                    </a:lnT>
                  </a:tcPr>
                </a:tc>
                <a:tc gridSpan="2">
                  <a:txBody>
                    <a:bodyPr/>
                    <a:lstStyle/>
                    <a:p>
                      <a:pPr marL="0" marR="0" lvl="0" indent="0" algn="ctr" rtl="0">
                        <a:lnSpc>
                          <a:spcPct val="100000"/>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0.3%</a:t>
                      </a:r>
                      <a:endParaRPr sz="1200" u="none" strike="noStrike" cap="none">
                        <a:latin typeface="Times New Roman"/>
                        <a:ea typeface="Times New Roman"/>
                        <a:cs typeface="Times New Roman"/>
                        <a:sym typeface="Times New Roman"/>
                      </a:endParaRPr>
                    </a:p>
                  </a:txBody>
                  <a:tcPr marL="51425" marR="51425" marT="0" marB="0">
                    <a:lnT w="9525" cap="flat" cmpd="sng">
                      <a:solidFill>
                        <a:schemeClr val="dk1"/>
                      </a:solidFill>
                      <a:prstDash val="solid"/>
                      <a:round/>
                      <a:headEnd type="none" w="sm" len="sm"/>
                      <a:tailEnd type="none" w="sm" len="sm"/>
                    </a:lnT>
                  </a:tcPr>
                </a:tc>
                <a:tc h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0.3%</a:t>
                      </a:r>
                      <a:endParaRPr sz="1200" u="none" strike="noStrike" cap="none">
                        <a:latin typeface="Times New Roman"/>
                        <a:ea typeface="Times New Roman"/>
                        <a:cs typeface="Times New Roman"/>
                        <a:sym typeface="Times New Roman"/>
                      </a:endParaRPr>
                    </a:p>
                  </a:txBody>
                  <a:tcPr marL="51425" marR="51425" marT="0" marB="0">
                    <a:lnT w="9525" cap="flat" cmpd="sng">
                      <a:solidFill>
                        <a:schemeClr val="dk1"/>
                      </a:solidFill>
                      <a:prstDash val="solid"/>
                      <a:round/>
                      <a:headEnd type="none" w="sm" len="sm"/>
                      <a:tailEnd type="none" w="sm" len="sm"/>
                    </a:lnT>
                  </a:tcPr>
                </a:tc>
                <a:extLst>
                  <a:ext uri="{0D108BD9-81ED-4DB2-BD59-A6C34878D82A}">
                    <a16:rowId xmlns:a16="http://schemas.microsoft.com/office/drawing/2014/main" val="10001"/>
                  </a:ext>
                </a:extLst>
              </a:tr>
              <a:tr h="188250">
                <a:tc>
                  <a:txBody>
                    <a:bodyPr/>
                    <a:lstStyle/>
                    <a:p>
                      <a:pPr marL="0" marR="0" lvl="0" indent="0" algn="l" rtl="0">
                        <a:lnSpc>
                          <a:spcPct val="107000"/>
                        </a:lnSpc>
                        <a:spcBef>
                          <a:spcPts val="0"/>
                        </a:spcBef>
                        <a:spcAft>
                          <a:spcPts val="0"/>
                        </a:spcAft>
                        <a:buClr>
                          <a:srgbClr val="000000"/>
                        </a:buClr>
                        <a:buSzPts val="1100"/>
                        <a:buFont typeface="Arial"/>
                        <a:buNone/>
                      </a:pPr>
                      <a:r>
                        <a:rPr lang="es" sz="1100" b="1" u="none" strike="noStrike" cap="none">
                          <a:latin typeface="Times New Roman"/>
                          <a:ea typeface="Times New Roman"/>
                          <a:cs typeface="Times New Roman"/>
                          <a:sym typeface="Times New Roman"/>
                        </a:rPr>
                        <a:t>Secundaria</a:t>
                      </a:r>
                      <a:endParaRPr sz="1100" b="1" u="none" strike="noStrike" cap="none">
                        <a:latin typeface="Times New Roman"/>
                        <a:ea typeface="Times New Roman"/>
                        <a:cs typeface="Times New Roman"/>
                        <a:sym typeface="Times New Roman"/>
                      </a:endParaRPr>
                    </a:p>
                  </a:txBody>
                  <a:tcPr marL="51425" marR="51425" marT="0" marB="0"/>
                </a:tc>
                <a:tc>
                  <a:txBody>
                    <a:bodyPr/>
                    <a:lstStyle/>
                    <a:p>
                      <a:pPr marL="0" marR="0" lvl="0" indent="0" algn="ctr" rtl="0">
                        <a:lnSpc>
                          <a:spcPct val="100000"/>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119</a:t>
                      </a:r>
                      <a:endParaRPr sz="1200" u="none" strike="noStrike" cap="none">
                        <a:latin typeface="Times New Roman"/>
                        <a:ea typeface="Times New Roman"/>
                        <a:cs typeface="Times New Roman"/>
                        <a:sym typeface="Times New Roman"/>
                      </a:endParaRPr>
                    </a:p>
                  </a:txBody>
                  <a:tcPr marL="51425" marR="51425" marT="0" marB="0"/>
                </a:tc>
                <a:tc>
                  <a:txBody>
                    <a:bodyPr/>
                    <a:lstStyle/>
                    <a:p>
                      <a:pPr marL="0" marR="0" lvl="0" indent="0" algn="ctr" rtl="0">
                        <a:lnSpc>
                          <a:spcPct val="100000"/>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31.6%</a:t>
                      </a:r>
                      <a:endParaRPr sz="1200" u="none" strike="noStrike" cap="none">
                        <a:latin typeface="Times New Roman"/>
                        <a:ea typeface="Times New Roman"/>
                        <a:cs typeface="Times New Roman"/>
                        <a:sym typeface="Times New Roman"/>
                      </a:endParaRPr>
                    </a:p>
                  </a:txBody>
                  <a:tcPr marL="51425" marR="51425" marT="0" marB="0"/>
                </a:tc>
                <a:tc gridSpan="2">
                  <a:txBody>
                    <a:bodyPr/>
                    <a:lstStyle/>
                    <a:p>
                      <a:pPr marL="0" marR="0" lvl="0" indent="0" algn="ctr" rtl="0">
                        <a:lnSpc>
                          <a:spcPct val="100000"/>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31.6%</a:t>
                      </a:r>
                      <a:endParaRPr sz="1200" u="none" strike="noStrike" cap="none">
                        <a:latin typeface="Times New Roman"/>
                        <a:ea typeface="Times New Roman"/>
                        <a:cs typeface="Times New Roman"/>
                        <a:sym typeface="Times New Roman"/>
                      </a:endParaRPr>
                    </a:p>
                  </a:txBody>
                  <a:tcPr marL="51425" marR="51425" marT="0" marB="0"/>
                </a:tc>
                <a:tc h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31.9%</a:t>
                      </a:r>
                      <a:endParaRPr sz="1200" u="none" strike="noStrike" cap="none">
                        <a:latin typeface="Times New Roman"/>
                        <a:ea typeface="Times New Roman"/>
                        <a:cs typeface="Times New Roman"/>
                        <a:sym typeface="Times New Roman"/>
                      </a:endParaRPr>
                    </a:p>
                  </a:txBody>
                  <a:tcPr marL="51425" marR="51425" marT="0" marB="0"/>
                </a:tc>
                <a:extLst>
                  <a:ext uri="{0D108BD9-81ED-4DB2-BD59-A6C34878D82A}">
                    <a16:rowId xmlns:a16="http://schemas.microsoft.com/office/drawing/2014/main" val="10002"/>
                  </a:ext>
                </a:extLst>
              </a:tr>
              <a:tr h="198475">
                <a:tc>
                  <a:txBody>
                    <a:bodyPr/>
                    <a:lstStyle/>
                    <a:p>
                      <a:pPr marL="0" marR="0" lvl="0" indent="0" algn="l" rtl="0">
                        <a:lnSpc>
                          <a:spcPct val="107000"/>
                        </a:lnSpc>
                        <a:spcBef>
                          <a:spcPts val="0"/>
                        </a:spcBef>
                        <a:spcAft>
                          <a:spcPts val="0"/>
                        </a:spcAft>
                        <a:buClr>
                          <a:srgbClr val="000000"/>
                        </a:buClr>
                        <a:buSzPts val="1100"/>
                        <a:buFont typeface="Arial"/>
                        <a:buNone/>
                      </a:pPr>
                      <a:r>
                        <a:rPr lang="es" sz="1100" b="1" u="none" strike="noStrike" cap="none">
                          <a:latin typeface="Times New Roman"/>
                          <a:ea typeface="Times New Roman"/>
                          <a:cs typeface="Times New Roman"/>
                          <a:sym typeface="Times New Roman"/>
                        </a:rPr>
                        <a:t>Universitaria</a:t>
                      </a:r>
                      <a:endParaRPr sz="1100" b="1" u="none" strike="noStrike" cap="none">
                        <a:latin typeface="Times New Roman"/>
                        <a:ea typeface="Times New Roman"/>
                        <a:cs typeface="Times New Roman"/>
                        <a:sym typeface="Times New Roman"/>
                      </a:endParaRPr>
                    </a:p>
                  </a:txBody>
                  <a:tcPr marL="51425" marR="51425" marT="0" marB="0"/>
                </a:tc>
                <a:tc>
                  <a:txBody>
                    <a:bodyPr/>
                    <a:lstStyle/>
                    <a:p>
                      <a:pPr marL="0" marR="0" lvl="0" indent="0" algn="ctr" rtl="0">
                        <a:lnSpc>
                          <a:spcPct val="100000"/>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237</a:t>
                      </a:r>
                      <a:endParaRPr sz="1200" u="none" strike="noStrike" cap="none">
                        <a:latin typeface="Times New Roman"/>
                        <a:ea typeface="Times New Roman"/>
                        <a:cs typeface="Times New Roman"/>
                        <a:sym typeface="Times New Roman"/>
                      </a:endParaRPr>
                    </a:p>
                  </a:txBody>
                  <a:tcPr marL="51425" marR="51425" marT="0" marB="0"/>
                </a:tc>
                <a:tc>
                  <a:txBody>
                    <a:bodyPr/>
                    <a:lstStyle/>
                    <a:p>
                      <a:pPr marL="0" marR="0" lvl="0" indent="0" algn="ctr" rtl="0">
                        <a:lnSpc>
                          <a:spcPct val="100000"/>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63.0%</a:t>
                      </a:r>
                      <a:endParaRPr sz="1200" u="none" strike="noStrike" cap="none">
                        <a:latin typeface="Times New Roman"/>
                        <a:ea typeface="Times New Roman"/>
                        <a:cs typeface="Times New Roman"/>
                        <a:sym typeface="Times New Roman"/>
                      </a:endParaRPr>
                    </a:p>
                  </a:txBody>
                  <a:tcPr marL="51425" marR="51425" marT="0" marB="0"/>
                </a:tc>
                <a:tc gridSpan="2">
                  <a:txBody>
                    <a:bodyPr/>
                    <a:lstStyle/>
                    <a:p>
                      <a:pPr marL="0" marR="0" lvl="0" indent="0" algn="ctr" rtl="0">
                        <a:lnSpc>
                          <a:spcPct val="100000"/>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63.0%</a:t>
                      </a:r>
                      <a:endParaRPr sz="1200" u="none" strike="noStrike" cap="none">
                        <a:latin typeface="Times New Roman"/>
                        <a:ea typeface="Times New Roman"/>
                        <a:cs typeface="Times New Roman"/>
                        <a:sym typeface="Times New Roman"/>
                      </a:endParaRPr>
                    </a:p>
                  </a:txBody>
                  <a:tcPr marL="51425" marR="51425" marT="0" marB="0"/>
                </a:tc>
                <a:tc h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94.9%</a:t>
                      </a:r>
                      <a:endParaRPr sz="1200" u="none" strike="noStrike" cap="none">
                        <a:latin typeface="Times New Roman"/>
                        <a:ea typeface="Times New Roman"/>
                        <a:cs typeface="Times New Roman"/>
                        <a:sym typeface="Times New Roman"/>
                      </a:endParaRPr>
                    </a:p>
                  </a:txBody>
                  <a:tcPr marL="51425" marR="51425" marT="0" marB="0"/>
                </a:tc>
                <a:extLst>
                  <a:ext uri="{0D108BD9-81ED-4DB2-BD59-A6C34878D82A}">
                    <a16:rowId xmlns:a16="http://schemas.microsoft.com/office/drawing/2014/main" val="10003"/>
                  </a:ext>
                </a:extLst>
              </a:tr>
              <a:tr h="198475">
                <a:tc>
                  <a:txBody>
                    <a:bodyPr/>
                    <a:lstStyle/>
                    <a:p>
                      <a:pPr marL="0" marR="0" lvl="0" indent="0" algn="l" rtl="0">
                        <a:lnSpc>
                          <a:spcPct val="107000"/>
                        </a:lnSpc>
                        <a:spcBef>
                          <a:spcPts val="0"/>
                        </a:spcBef>
                        <a:spcAft>
                          <a:spcPts val="0"/>
                        </a:spcAft>
                        <a:buClr>
                          <a:srgbClr val="000000"/>
                        </a:buClr>
                        <a:buSzPts val="1100"/>
                        <a:buFont typeface="Arial"/>
                        <a:buNone/>
                      </a:pPr>
                      <a:r>
                        <a:rPr lang="es" sz="1100" b="1" u="none" strike="noStrike" cap="none">
                          <a:latin typeface="Times New Roman"/>
                          <a:ea typeface="Times New Roman"/>
                          <a:cs typeface="Times New Roman"/>
                          <a:sym typeface="Times New Roman"/>
                        </a:rPr>
                        <a:t>Posgrado</a:t>
                      </a:r>
                      <a:endParaRPr sz="1100" b="1" u="none" strike="noStrike" cap="none">
                        <a:latin typeface="Times New Roman"/>
                        <a:ea typeface="Times New Roman"/>
                        <a:cs typeface="Times New Roman"/>
                        <a:sym typeface="Times New Roman"/>
                      </a:endParaRPr>
                    </a:p>
                  </a:txBody>
                  <a:tcPr marL="51425" marR="51425" marT="0" marB="0"/>
                </a:tc>
                <a:tc>
                  <a:txBody>
                    <a:bodyPr/>
                    <a:lstStyle/>
                    <a:p>
                      <a:pPr marL="0" marR="0" lvl="0" indent="0" algn="ctr" rtl="0">
                        <a:lnSpc>
                          <a:spcPct val="100000"/>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19</a:t>
                      </a:r>
                      <a:endParaRPr sz="1200" u="none" strike="noStrike" cap="none">
                        <a:latin typeface="Times New Roman"/>
                        <a:ea typeface="Times New Roman"/>
                        <a:cs typeface="Times New Roman"/>
                        <a:sym typeface="Times New Roman"/>
                      </a:endParaRPr>
                    </a:p>
                  </a:txBody>
                  <a:tcPr marL="51425" marR="51425" marT="0" marB="0"/>
                </a:tc>
                <a:tc>
                  <a:txBody>
                    <a:bodyPr/>
                    <a:lstStyle/>
                    <a:p>
                      <a:pPr marL="0" marR="0" lvl="0" indent="0" algn="ctr" rtl="0">
                        <a:lnSpc>
                          <a:spcPct val="100000"/>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5.1%</a:t>
                      </a:r>
                      <a:endParaRPr sz="1200" u="none" strike="noStrike" cap="none">
                        <a:latin typeface="Times New Roman"/>
                        <a:ea typeface="Times New Roman"/>
                        <a:cs typeface="Times New Roman"/>
                        <a:sym typeface="Times New Roman"/>
                      </a:endParaRPr>
                    </a:p>
                  </a:txBody>
                  <a:tcPr marL="51425" marR="51425" marT="0" marB="0"/>
                </a:tc>
                <a:tc gridSpan="2">
                  <a:txBody>
                    <a:bodyPr/>
                    <a:lstStyle/>
                    <a:p>
                      <a:pPr marL="0" marR="0" lvl="0" indent="0" algn="ctr" rtl="0">
                        <a:lnSpc>
                          <a:spcPct val="100000"/>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5.1%</a:t>
                      </a:r>
                      <a:endParaRPr sz="1200" u="none" strike="noStrike" cap="none">
                        <a:latin typeface="Times New Roman"/>
                        <a:ea typeface="Times New Roman"/>
                        <a:cs typeface="Times New Roman"/>
                        <a:sym typeface="Times New Roman"/>
                      </a:endParaRPr>
                    </a:p>
                  </a:txBody>
                  <a:tcPr marL="51425" marR="51425" marT="0" marB="0"/>
                </a:tc>
                <a:tc h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100.0</a:t>
                      </a:r>
                      <a:endParaRPr sz="1200" u="none" strike="noStrike" cap="none">
                        <a:latin typeface="Times New Roman"/>
                        <a:ea typeface="Times New Roman"/>
                        <a:cs typeface="Times New Roman"/>
                        <a:sym typeface="Times New Roman"/>
                      </a:endParaRPr>
                    </a:p>
                  </a:txBody>
                  <a:tcPr marL="51425" marR="51425" marT="0" marB="0"/>
                </a:tc>
                <a:extLst>
                  <a:ext uri="{0D108BD9-81ED-4DB2-BD59-A6C34878D82A}">
                    <a16:rowId xmlns:a16="http://schemas.microsoft.com/office/drawing/2014/main" val="10004"/>
                  </a:ext>
                </a:extLst>
              </a:tr>
              <a:tr h="188250">
                <a:tc>
                  <a:txBody>
                    <a:bodyPr/>
                    <a:lstStyle/>
                    <a:p>
                      <a:pPr marL="0" marR="0" lvl="0" indent="0" algn="l" rtl="0">
                        <a:lnSpc>
                          <a:spcPct val="107000"/>
                        </a:lnSpc>
                        <a:spcBef>
                          <a:spcPts val="0"/>
                        </a:spcBef>
                        <a:spcAft>
                          <a:spcPts val="0"/>
                        </a:spcAft>
                        <a:buClr>
                          <a:srgbClr val="000000"/>
                        </a:buClr>
                        <a:buSzPts val="1100"/>
                        <a:buFont typeface="Arial"/>
                        <a:buNone/>
                      </a:pPr>
                      <a:r>
                        <a:rPr lang="es" sz="1100" b="1" u="none" strike="noStrike" cap="none">
                          <a:latin typeface="Times New Roman"/>
                          <a:ea typeface="Times New Roman"/>
                          <a:cs typeface="Times New Roman"/>
                          <a:sym typeface="Times New Roman"/>
                        </a:rPr>
                        <a:t>Total</a:t>
                      </a:r>
                      <a:endParaRPr sz="1100" b="1" u="none" strike="noStrike" cap="none">
                        <a:latin typeface="Times New Roman"/>
                        <a:ea typeface="Times New Roman"/>
                        <a:cs typeface="Times New Roman"/>
                        <a:sym typeface="Times New Roman"/>
                      </a:endParaRPr>
                    </a:p>
                  </a:txBody>
                  <a:tcPr marL="51425" marR="51425" marT="0" marB="0"/>
                </a:tc>
                <a:tc>
                  <a:txBody>
                    <a:bodyPr/>
                    <a:lstStyle/>
                    <a:p>
                      <a:pPr marL="0" marR="0" lvl="0" indent="0" algn="ctr" rtl="0">
                        <a:lnSpc>
                          <a:spcPct val="100000"/>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376</a:t>
                      </a:r>
                      <a:endParaRPr sz="1200" u="none" strike="noStrike" cap="none">
                        <a:latin typeface="Times New Roman"/>
                        <a:ea typeface="Times New Roman"/>
                        <a:cs typeface="Times New Roman"/>
                        <a:sym typeface="Times New Roman"/>
                      </a:endParaRPr>
                    </a:p>
                  </a:txBody>
                  <a:tcPr marL="51425" marR="51425" marT="0" marB="0"/>
                </a:tc>
                <a:tc>
                  <a:txBody>
                    <a:bodyPr/>
                    <a:lstStyle/>
                    <a:p>
                      <a:pPr marL="0" marR="0" lvl="0" indent="0" algn="ctr" rtl="0">
                        <a:lnSpc>
                          <a:spcPct val="100000"/>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100%</a:t>
                      </a:r>
                      <a:endParaRPr sz="1200" u="none" strike="noStrike" cap="none">
                        <a:latin typeface="Times New Roman"/>
                        <a:ea typeface="Times New Roman"/>
                        <a:cs typeface="Times New Roman"/>
                        <a:sym typeface="Times New Roman"/>
                      </a:endParaRPr>
                    </a:p>
                  </a:txBody>
                  <a:tcPr marL="51425" marR="51425" marT="0" marB="0"/>
                </a:tc>
                <a:tc gridSpan="2">
                  <a:txBody>
                    <a:bodyPr/>
                    <a:lstStyle/>
                    <a:p>
                      <a:pPr marL="0" marR="0" lvl="0" indent="0" algn="ctr" rtl="0">
                        <a:lnSpc>
                          <a:spcPct val="100000"/>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100.0</a:t>
                      </a:r>
                      <a:endParaRPr sz="1200" u="none" strike="noStrike" cap="none">
                        <a:latin typeface="Times New Roman"/>
                        <a:ea typeface="Times New Roman"/>
                        <a:cs typeface="Times New Roman"/>
                        <a:sym typeface="Times New Roman"/>
                      </a:endParaRPr>
                    </a:p>
                  </a:txBody>
                  <a:tcPr marL="51425" marR="51425" marT="0" marB="0"/>
                </a:tc>
                <a:tc hMerge="1">
                  <a:txBody>
                    <a:bodyPr/>
                    <a:lstStyle/>
                    <a:p>
                      <a:endParaRPr lang="en-US"/>
                    </a:p>
                  </a:txBody>
                  <a:tcPr/>
                </a:tc>
                <a:tc>
                  <a:txBody>
                    <a:bodyPr/>
                    <a:lstStyle/>
                    <a:p>
                      <a:pPr marL="0" marR="0" lvl="0" indent="0" algn="ctr" rtl="0">
                        <a:lnSpc>
                          <a:spcPct val="107000"/>
                        </a:lnSpc>
                        <a:spcBef>
                          <a:spcPts val="0"/>
                        </a:spcBef>
                        <a:spcAft>
                          <a:spcPts val="0"/>
                        </a:spcAft>
                        <a:buClr>
                          <a:srgbClr val="000000"/>
                        </a:buClr>
                        <a:buSzPts val="1200"/>
                        <a:buFont typeface="Arial"/>
                        <a:buNone/>
                      </a:pPr>
                      <a:r>
                        <a:rPr lang="es" sz="1200" u="none" strike="noStrike" cap="none">
                          <a:latin typeface="Times New Roman"/>
                          <a:ea typeface="Times New Roman"/>
                          <a:cs typeface="Times New Roman"/>
                          <a:sym typeface="Times New Roman"/>
                        </a:rPr>
                        <a:t> </a:t>
                      </a:r>
                      <a:endParaRPr sz="1200" u="none" strike="noStrike" cap="none">
                        <a:latin typeface="Times New Roman"/>
                        <a:ea typeface="Times New Roman"/>
                        <a:cs typeface="Times New Roman"/>
                        <a:sym typeface="Times New Roman"/>
                      </a:endParaRPr>
                    </a:p>
                  </a:txBody>
                  <a:tcPr marL="51425" marR="51425" marT="0" marB="0"/>
                </a:tc>
                <a:extLst>
                  <a:ext uri="{0D108BD9-81ED-4DB2-BD59-A6C34878D82A}">
                    <a16:rowId xmlns:a16="http://schemas.microsoft.com/office/drawing/2014/main" val="10005"/>
                  </a:ext>
                </a:extLst>
              </a:tr>
            </a:tbl>
          </a:graphicData>
        </a:graphic>
      </p:graphicFrame>
      <p:sp>
        <p:nvSpPr>
          <p:cNvPr id="704" name="Google Shape;704;p67"/>
          <p:cNvSpPr txBox="1"/>
          <p:nvPr/>
        </p:nvSpPr>
        <p:spPr>
          <a:xfrm>
            <a:off x="169480" y="451191"/>
            <a:ext cx="4573800" cy="585000"/>
          </a:xfrm>
          <a:prstGeom prst="rect">
            <a:avLst/>
          </a:prstGeom>
          <a:noFill/>
          <a:ln>
            <a:noFill/>
          </a:ln>
        </p:spPr>
        <p:txBody>
          <a:bodyPr spcFirstLastPara="1" wrap="square" lIns="68575" tIns="34275" rIns="68575" bIns="34275" anchor="t" anchorCtr="0">
            <a:spAutoFit/>
          </a:bodyPr>
          <a:lstStyle/>
          <a:p>
            <a:pPr marL="177800" marR="0" lvl="0" indent="-177800" algn="l" rtl="0">
              <a:lnSpc>
                <a:spcPct val="150000"/>
              </a:lnSpc>
              <a:spcBef>
                <a:spcPts val="0"/>
              </a:spcBef>
              <a:spcAft>
                <a:spcPts val="0"/>
              </a:spcAft>
              <a:buClr>
                <a:srgbClr val="000000"/>
              </a:buClr>
              <a:buSzPts val="1300"/>
              <a:buFont typeface="Arial"/>
              <a:buNone/>
            </a:pPr>
            <a:r>
              <a:rPr lang="es" sz="1300" b="1" i="0" u="none" strike="noStrike" cap="none">
                <a:solidFill>
                  <a:schemeClr val="dk1"/>
                </a:solidFill>
                <a:latin typeface="Times New Roman"/>
                <a:ea typeface="Times New Roman"/>
                <a:cs typeface="Times New Roman"/>
                <a:sym typeface="Times New Roman"/>
              </a:rPr>
              <a:t>Figura 5 </a:t>
            </a:r>
            <a:endParaRPr sz="1300" b="1" i="0" u="none" strike="noStrike" cap="none">
              <a:solidFill>
                <a:schemeClr val="dk1"/>
              </a:solidFill>
              <a:latin typeface="Times New Roman"/>
              <a:ea typeface="Times New Roman"/>
              <a:cs typeface="Times New Roman"/>
              <a:sym typeface="Times New Roman"/>
            </a:endParaRPr>
          </a:p>
          <a:p>
            <a:pPr marL="177800" marR="0" lvl="0" indent="-177800" algn="l" rtl="0">
              <a:lnSpc>
                <a:spcPct val="150000"/>
              </a:lnSpc>
              <a:spcBef>
                <a:spcPts val="0"/>
              </a:spcBef>
              <a:spcAft>
                <a:spcPts val="0"/>
              </a:spcAft>
              <a:buClr>
                <a:srgbClr val="000000"/>
              </a:buClr>
              <a:buSzPts val="1400"/>
              <a:buFont typeface="Arial"/>
              <a:buNone/>
            </a:pPr>
            <a:r>
              <a:rPr lang="es" sz="1400" b="0" i="1" u="none" strike="noStrike" cap="none">
                <a:solidFill>
                  <a:schemeClr val="dk1"/>
                </a:solidFill>
                <a:latin typeface="Times New Roman"/>
                <a:ea typeface="Times New Roman"/>
                <a:cs typeface="Times New Roman"/>
                <a:sym typeface="Times New Roman"/>
              </a:rPr>
              <a:t>Edad</a:t>
            </a:r>
            <a:endParaRPr sz="1400" b="0" i="0" u="none" strike="noStrike" cap="none">
              <a:solidFill>
                <a:schemeClr val="dk1"/>
              </a:solidFill>
              <a:latin typeface="Times New Roman"/>
              <a:ea typeface="Times New Roman"/>
              <a:cs typeface="Times New Roman"/>
              <a:sym typeface="Times New Roman"/>
            </a:endParaRPr>
          </a:p>
        </p:txBody>
      </p:sp>
      <p:sp>
        <p:nvSpPr>
          <p:cNvPr id="705" name="Google Shape;705;p67"/>
          <p:cNvSpPr txBox="1"/>
          <p:nvPr/>
        </p:nvSpPr>
        <p:spPr>
          <a:xfrm>
            <a:off x="169480" y="2486941"/>
            <a:ext cx="4573800" cy="585000"/>
          </a:xfrm>
          <a:prstGeom prst="rect">
            <a:avLst/>
          </a:prstGeom>
          <a:noFill/>
          <a:ln>
            <a:noFill/>
          </a:ln>
        </p:spPr>
        <p:txBody>
          <a:bodyPr spcFirstLastPara="1" wrap="square" lIns="68575" tIns="34275" rIns="68575" bIns="34275" anchor="t" anchorCtr="0">
            <a:spAutoFit/>
          </a:bodyPr>
          <a:lstStyle/>
          <a:p>
            <a:pPr marL="177800" marR="0" lvl="0" indent="-177800" algn="l" rtl="0">
              <a:lnSpc>
                <a:spcPct val="150000"/>
              </a:lnSpc>
              <a:spcBef>
                <a:spcPts val="0"/>
              </a:spcBef>
              <a:spcAft>
                <a:spcPts val="0"/>
              </a:spcAft>
              <a:buClr>
                <a:srgbClr val="000000"/>
              </a:buClr>
              <a:buSzPts val="1300"/>
              <a:buFont typeface="Arial"/>
              <a:buNone/>
            </a:pPr>
            <a:r>
              <a:rPr lang="es" sz="1300" b="1" i="0" u="none" strike="noStrike" cap="none">
                <a:solidFill>
                  <a:schemeClr val="dk1"/>
                </a:solidFill>
                <a:latin typeface="Times New Roman"/>
                <a:ea typeface="Times New Roman"/>
                <a:cs typeface="Times New Roman"/>
                <a:sym typeface="Times New Roman"/>
              </a:rPr>
              <a:t>Figura 7 </a:t>
            </a:r>
            <a:endParaRPr sz="1300" b="1" i="0" u="none" strike="noStrike" cap="none">
              <a:solidFill>
                <a:schemeClr val="dk1"/>
              </a:solidFill>
              <a:latin typeface="Times New Roman"/>
              <a:ea typeface="Times New Roman"/>
              <a:cs typeface="Times New Roman"/>
              <a:sym typeface="Times New Roman"/>
            </a:endParaRPr>
          </a:p>
          <a:p>
            <a:pPr marL="177800" marR="0" lvl="0" indent="-177800" algn="l" rtl="0">
              <a:lnSpc>
                <a:spcPct val="150000"/>
              </a:lnSpc>
              <a:spcBef>
                <a:spcPts val="0"/>
              </a:spcBef>
              <a:spcAft>
                <a:spcPts val="0"/>
              </a:spcAft>
              <a:buClr>
                <a:srgbClr val="000000"/>
              </a:buClr>
              <a:buSzPts val="1400"/>
              <a:buFont typeface="Arial"/>
              <a:buNone/>
            </a:pPr>
            <a:r>
              <a:rPr lang="es" sz="1400" b="0" i="1" u="none" strike="noStrike" cap="none">
                <a:solidFill>
                  <a:schemeClr val="dk1"/>
                </a:solidFill>
                <a:latin typeface="Times New Roman"/>
                <a:ea typeface="Times New Roman"/>
                <a:cs typeface="Times New Roman"/>
                <a:sym typeface="Times New Roman"/>
              </a:rPr>
              <a:t>Grado de instrucción</a:t>
            </a:r>
            <a:endParaRPr sz="1400" b="0" i="0" u="none" strike="noStrike" cap="none">
              <a:solidFill>
                <a:schemeClr val="dk1"/>
              </a:solidFill>
              <a:latin typeface="Times New Roman"/>
              <a:ea typeface="Times New Roman"/>
              <a:cs typeface="Times New Roman"/>
              <a:sym typeface="Times New Roman"/>
            </a:endParaRPr>
          </a:p>
        </p:txBody>
      </p:sp>
      <p:pic>
        <p:nvPicPr>
          <p:cNvPr id="706" name="Google Shape;706;p67"/>
          <p:cNvPicPr preferRelativeResize="0"/>
          <p:nvPr/>
        </p:nvPicPr>
        <p:blipFill rotWithShape="1">
          <a:blip r:embed="rId3">
            <a:alphaModFix/>
          </a:blip>
          <a:srcRect/>
          <a:stretch/>
        </p:blipFill>
        <p:spPr>
          <a:xfrm>
            <a:off x="5296775" y="534800"/>
            <a:ext cx="3732366" cy="2202708"/>
          </a:xfrm>
          <a:prstGeom prst="rect">
            <a:avLst/>
          </a:prstGeom>
          <a:noFill/>
          <a:ln w="9525" cap="flat" cmpd="sng">
            <a:solidFill>
              <a:srgbClr val="D8D8D8"/>
            </a:solidFill>
            <a:prstDash val="solid"/>
            <a:round/>
            <a:headEnd type="none" w="sm" len="sm"/>
            <a:tailEnd type="none" w="sm" len="sm"/>
          </a:ln>
        </p:spPr>
      </p:pic>
      <p:pic>
        <p:nvPicPr>
          <p:cNvPr id="707" name="Google Shape;707;p67"/>
          <p:cNvPicPr preferRelativeResize="0"/>
          <p:nvPr/>
        </p:nvPicPr>
        <p:blipFill rotWithShape="1">
          <a:blip r:embed="rId4">
            <a:alphaModFix/>
          </a:blip>
          <a:srcRect/>
          <a:stretch/>
        </p:blipFill>
        <p:spPr>
          <a:xfrm>
            <a:off x="5296775" y="2820800"/>
            <a:ext cx="3732375" cy="2202723"/>
          </a:xfrm>
          <a:prstGeom prst="rect">
            <a:avLst/>
          </a:prstGeom>
          <a:noFill/>
          <a:ln w="9525" cap="flat" cmpd="sng">
            <a:solidFill>
              <a:srgbClr val="D8D8D8"/>
            </a:solidFill>
            <a:prstDash val="solid"/>
            <a:round/>
            <a:headEnd type="none" w="sm" len="sm"/>
            <a:tailEnd type="none" w="sm" len="sm"/>
          </a:ln>
        </p:spPr>
      </p:pic>
      <p:sp>
        <p:nvSpPr>
          <p:cNvPr id="708" name="Google Shape;708;p67"/>
          <p:cNvSpPr txBox="1"/>
          <p:nvPr/>
        </p:nvSpPr>
        <p:spPr>
          <a:xfrm>
            <a:off x="8724508" y="70699"/>
            <a:ext cx="303900" cy="25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Calibri"/>
                <a:ea typeface="Calibri"/>
                <a:cs typeface="Calibri"/>
                <a:sym typeface="Calibri"/>
              </a:rPr>
              <a:t>16</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graphicFrame>
        <p:nvGraphicFramePr>
          <p:cNvPr id="713" name="Google Shape;713;p68"/>
          <p:cNvGraphicFramePr/>
          <p:nvPr/>
        </p:nvGraphicFramePr>
        <p:xfrm>
          <a:off x="196750" y="573791"/>
          <a:ext cx="3000000" cy="3000000"/>
        </p:xfrm>
        <a:graphic>
          <a:graphicData uri="http://schemas.openxmlformats.org/drawingml/2006/table">
            <a:tbl>
              <a:tblPr>
                <a:noFill/>
                <a:tableStyleId>{2EF33F8A-EDB4-4E15-AAEF-D8831D205150}</a:tableStyleId>
              </a:tblPr>
              <a:tblGrid>
                <a:gridCol w="1211225">
                  <a:extLst>
                    <a:ext uri="{9D8B030D-6E8A-4147-A177-3AD203B41FA5}">
                      <a16:colId xmlns:a16="http://schemas.microsoft.com/office/drawing/2014/main" val="20000"/>
                    </a:ext>
                  </a:extLst>
                </a:gridCol>
                <a:gridCol w="786900">
                  <a:extLst>
                    <a:ext uri="{9D8B030D-6E8A-4147-A177-3AD203B41FA5}">
                      <a16:colId xmlns:a16="http://schemas.microsoft.com/office/drawing/2014/main" val="20001"/>
                    </a:ext>
                  </a:extLst>
                </a:gridCol>
                <a:gridCol w="944250">
                  <a:extLst>
                    <a:ext uri="{9D8B030D-6E8A-4147-A177-3AD203B41FA5}">
                      <a16:colId xmlns:a16="http://schemas.microsoft.com/office/drawing/2014/main" val="20002"/>
                    </a:ext>
                  </a:extLst>
                </a:gridCol>
                <a:gridCol w="944250">
                  <a:extLst>
                    <a:ext uri="{9D8B030D-6E8A-4147-A177-3AD203B41FA5}">
                      <a16:colId xmlns:a16="http://schemas.microsoft.com/office/drawing/2014/main" val="20003"/>
                    </a:ext>
                  </a:extLst>
                </a:gridCol>
                <a:gridCol w="839350">
                  <a:extLst>
                    <a:ext uri="{9D8B030D-6E8A-4147-A177-3AD203B41FA5}">
                      <a16:colId xmlns:a16="http://schemas.microsoft.com/office/drawing/2014/main" val="20004"/>
                    </a:ext>
                  </a:extLst>
                </a:gridCol>
              </a:tblGrid>
              <a:tr h="587225">
                <a:tc>
                  <a:txBody>
                    <a:bodyPr/>
                    <a:lstStyle/>
                    <a:p>
                      <a:pPr marL="0" marR="0" lvl="0" indent="0" algn="l" rtl="0">
                        <a:lnSpc>
                          <a:spcPct val="107000"/>
                        </a:lnSpc>
                        <a:spcBef>
                          <a:spcPts val="0"/>
                        </a:spcBef>
                        <a:spcAft>
                          <a:spcPts val="0"/>
                        </a:spcAft>
                        <a:buClr>
                          <a:srgbClr val="000000"/>
                        </a:buClr>
                        <a:buSzPts val="1100"/>
                        <a:buFont typeface="Arial"/>
                        <a:buNone/>
                      </a:pPr>
                      <a:endParaRPr sz="1100" u="none" strike="noStrike" cap="none">
                        <a:latin typeface="Times New Roman"/>
                        <a:ea typeface="Times New Roman"/>
                        <a:cs typeface="Times New Roman"/>
                        <a:sym typeface="Times New Roman"/>
                      </a:endParaRPr>
                    </a:p>
                  </a:txBody>
                  <a:tcPr marL="51425" marR="51425" marT="0" marB="0">
                    <a:lnB w="9525" cap="flat" cmpd="sng">
                      <a:solidFill>
                        <a:schemeClr val="dk1"/>
                      </a:solidFill>
                      <a:prstDash val="solid"/>
                      <a:round/>
                      <a:headEnd type="none" w="sm" len="sm"/>
                      <a:tailEnd type="none" w="sm" len="sm"/>
                    </a:lnB>
                  </a:tcPr>
                </a:tc>
                <a:tc>
                  <a:txBody>
                    <a:bodyPr/>
                    <a:lstStyle/>
                    <a:p>
                      <a:pPr marL="25400" marR="25400" lvl="0" indent="0" algn="ctr" rtl="0">
                        <a:lnSpc>
                          <a:spcPct val="145454"/>
                        </a:lnSpc>
                        <a:spcBef>
                          <a:spcPts val="0"/>
                        </a:spcBef>
                        <a:spcAft>
                          <a:spcPts val="0"/>
                        </a:spcAft>
                        <a:buClr>
                          <a:srgbClr val="000000"/>
                        </a:buClr>
                        <a:buSzPts val="1000"/>
                        <a:buFont typeface="Arial"/>
                        <a:buNone/>
                      </a:pPr>
                      <a:r>
                        <a:rPr lang="es" sz="1000" b="1" u="none" strike="noStrike" cap="none">
                          <a:latin typeface="Times New Roman"/>
                          <a:ea typeface="Times New Roman"/>
                          <a:cs typeface="Times New Roman"/>
                          <a:sym typeface="Times New Roman"/>
                        </a:rPr>
                        <a:t>Frecuencia</a:t>
                      </a:r>
                      <a:endParaRPr sz="1100" b="1" u="none" strike="noStrike" cap="none">
                        <a:latin typeface="Times New Roman"/>
                        <a:ea typeface="Times New Roman"/>
                        <a:cs typeface="Times New Roman"/>
                        <a:sym typeface="Times New Roman"/>
                      </a:endParaRPr>
                    </a:p>
                  </a:txBody>
                  <a:tcPr marL="51425" marR="51425" marT="0" marB="0">
                    <a:lnB w="9525" cap="flat" cmpd="sng">
                      <a:solidFill>
                        <a:schemeClr val="dk1"/>
                      </a:solidFill>
                      <a:prstDash val="solid"/>
                      <a:round/>
                      <a:headEnd type="none" w="sm" len="sm"/>
                      <a:tailEnd type="none" w="sm" len="sm"/>
                    </a:lnB>
                  </a:tcPr>
                </a:tc>
                <a:tc>
                  <a:txBody>
                    <a:bodyPr/>
                    <a:lstStyle/>
                    <a:p>
                      <a:pPr marL="25400" marR="25400" lvl="0" indent="0" algn="ctr" rtl="0">
                        <a:lnSpc>
                          <a:spcPct val="145454"/>
                        </a:lnSpc>
                        <a:spcBef>
                          <a:spcPts val="0"/>
                        </a:spcBef>
                        <a:spcAft>
                          <a:spcPts val="0"/>
                        </a:spcAft>
                        <a:buClr>
                          <a:srgbClr val="000000"/>
                        </a:buClr>
                        <a:buSzPts val="1000"/>
                        <a:buFont typeface="Arial"/>
                        <a:buNone/>
                      </a:pPr>
                      <a:r>
                        <a:rPr lang="es" sz="1000" b="1" u="none" strike="noStrike" cap="none">
                          <a:latin typeface="Times New Roman"/>
                          <a:ea typeface="Times New Roman"/>
                          <a:cs typeface="Times New Roman"/>
                          <a:sym typeface="Times New Roman"/>
                        </a:rPr>
                        <a:t>Porcentaje</a:t>
                      </a:r>
                      <a:endParaRPr sz="1100" b="1" u="none" strike="noStrike" cap="none">
                        <a:latin typeface="Times New Roman"/>
                        <a:ea typeface="Times New Roman"/>
                        <a:cs typeface="Times New Roman"/>
                        <a:sym typeface="Times New Roman"/>
                      </a:endParaRPr>
                    </a:p>
                  </a:txBody>
                  <a:tcPr marL="51425" marR="51425" marT="0" marB="0">
                    <a:lnB w="9525" cap="flat" cmpd="sng">
                      <a:solidFill>
                        <a:schemeClr val="dk1"/>
                      </a:solidFill>
                      <a:prstDash val="solid"/>
                      <a:round/>
                      <a:headEnd type="none" w="sm" len="sm"/>
                      <a:tailEnd type="none" w="sm" len="sm"/>
                    </a:lnB>
                  </a:tcPr>
                </a:tc>
                <a:tc>
                  <a:txBody>
                    <a:bodyPr/>
                    <a:lstStyle/>
                    <a:p>
                      <a:pPr marL="25400" marR="25400" lvl="0" indent="0" algn="ctr" rtl="0">
                        <a:lnSpc>
                          <a:spcPct val="145454"/>
                        </a:lnSpc>
                        <a:spcBef>
                          <a:spcPts val="0"/>
                        </a:spcBef>
                        <a:spcAft>
                          <a:spcPts val="0"/>
                        </a:spcAft>
                        <a:buClr>
                          <a:srgbClr val="000000"/>
                        </a:buClr>
                        <a:buSzPts val="1000"/>
                        <a:buFont typeface="Arial"/>
                        <a:buNone/>
                      </a:pPr>
                      <a:r>
                        <a:rPr lang="es" sz="1000" b="1" u="none" strike="noStrike" cap="none">
                          <a:latin typeface="Times New Roman"/>
                          <a:ea typeface="Times New Roman"/>
                          <a:cs typeface="Times New Roman"/>
                          <a:sym typeface="Times New Roman"/>
                        </a:rPr>
                        <a:t>Porcentaje válido</a:t>
                      </a:r>
                      <a:endParaRPr sz="1100" b="1" u="none" strike="noStrike" cap="none">
                        <a:latin typeface="Times New Roman"/>
                        <a:ea typeface="Times New Roman"/>
                        <a:cs typeface="Times New Roman"/>
                        <a:sym typeface="Times New Roman"/>
                      </a:endParaRPr>
                    </a:p>
                  </a:txBody>
                  <a:tcPr marL="51425" marR="51425" marT="0" marB="0">
                    <a:lnB w="9525" cap="flat" cmpd="sng">
                      <a:solidFill>
                        <a:schemeClr val="dk1"/>
                      </a:solidFill>
                      <a:prstDash val="solid"/>
                      <a:round/>
                      <a:headEnd type="none" w="sm" len="sm"/>
                      <a:tailEnd type="none" w="sm" len="sm"/>
                    </a:lnB>
                  </a:tcPr>
                </a:tc>
                <a:tc>
                  <a:txBody>
                    <a:bodyPr/>
                    <a:lstStyle/>
                    <a:p>
                      <a:pPr marL="25400" marR="25400" lvl="0" indent="0" algn="ctr" rtl="0">
                        <a:lnSpc>
                          <a:spcPct val="145454"/>
                        </a:lnSpc>
                        <a:spcBef>
                          <a:spcPts val="0"/>
                        </a:spcBef>
                        <a:spcAft>
                          <a:spcPts val="0"/>
                        </a:spcAft>
                        <a:buClr>
                          <a:srgbClr val="000000"/>
                        </a:buClr>
                        <a:buSzPts val="1000"/>
                        <a:buFont typeface="Arial"/>
                        <a:buNone/>
                      </a:pPr>
                      <a:r>
                        <a:rPr lang="es" sz="1000" b="1" u="none" strike="noStrike" cap="none">
                          <a:latin typeface="Times New Roman"/>
                          <a:ea typeface="Times New Roman"/>
                          <a:cs typeface="Times New Roman"/>
                          <a:sym typeface="Times New Roman"/>
                        </a:rPr>
                        <a:t>Porcentaje acumulado</a:t>
                      </a:r>
                      <a:endParaRPr sz="1100" b="1" u="none" strike="noStrike" cap="none">
                        <a:latin typeface="Times New Roman"/>
                        <a:ea typeface="Times New Roman"/>
                        <a:cs typeface="Times New Roman"/>
                        <a:sym typeface="Times New Roman"/>
                      </a:endParaRPr>
                    </a:p>
                  </a:txBody>
                  <a:tcPr marL="51425" marR="51425" marT="0" marB="0">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37700">
                <a:tc>
                  <a:txBody>
                    <a:bodyPr/>
                    <a:lstStyle/>
                    <a:p>
                      <a:pPr marL="25400" marR="25400" lvl="0" indent="0" algn="l" rtl="0">
                        <a:lnSpc>
                          <a:spcPct val="145454"/>
                        </a:lnSpc>
                        <a:spcBef>
                          <a:spcPts val="0"/>
                        </a:spcBef>
                        <a:spcAft>
                          <a:spcPts val="0"/>
                        </a:spcAft>
                        <a:buClr>
                          <a:srgbClr val="000000"/>
                        </a:buClr>
                        <a:buSzPts val="1000"/>
                        <a:buFont typeface="Arial"/>
                        <a:buNone/>
                      </a:pPr>
                      <a:r>
                        <a:rPr lang="es" sz="1000" b="1" u="none" strike="noStrike" cap="none">
                          <a:latin typeface="Times New Roman"/>
                          <a:ea typeface="Times New Roman"/>
                          <a:cs typeface="Times New Roman"/>
                          <a:sym typeface="Times New Roman"/>
                        </a:rPr>
                        <a:t>Pequeña (de 10 a 49 trabajadores)</a:t>
                      </a:r>
                      <a:endParaRPr sz="1100" b="1" u="none" strike="noStrike" cap="none">
                        <a:latin typeface="Times New Roman"/>
                        <a:ea typeface="Times New Roman"/>
                        <a:cs typeface="Times New Roman"/>
                        <a:sym typeface="Times New Roman"/>
                      </a:endParaRPr>
                    </a:p>
                  </a:txBody>
                  <a:tcPr marL="51425" marR="51425" marT="0" marB="0">
                    <a:lnT w="9525" cap="flat" cmpd="sng">
                      <a:solidFill>
                        <a:schemeClr val="dk1"/>
                      </a:solidFill>
                      <a:prstDash val="solid"/>
                      <a:round/>
                      <a:headEnd type="none" w="sm" len="sm"/>
                      <a:tailEnd type="none" w="sm" len="sm"/>
                    </a:lnT>
                  </a:tcPr>
                </a:tc>
                <a:tc>
                  <a:txBody>
                    <a:bodyPr/>
                    <a:lstStyle/>
                    <a:p>
                      <a:pPr marL="25400" marR="25400" lvl="0" indent="0" algn="ctr" rtl="0">
                        <a:lnSpc>
                          <a:spcPct val="145454"/>
                        </a:lnSpc>
                        <a:spcBef>
                          <a:spcPts val="0"/>
                        </a:spcBef>
                        <a:spcAft>
                          <a:spcPts val="0"/>
                        </a:spcAft>
                        <a:buClr>
                          <a:srgbClr val="000000"/>
                        </a:buClr>
                        <a:buSzPts val="1000"/>
                        <a:buFont typeface="Arial"/>
                        <a:buNone/>
                      </a:pPr>
                      <a:r>
                        <a:rPr lang="es" sz="1000" u="none" strike="noStrike" cap="none">
                          <a:latin typeface="Times New Roman"/>
                          <a:ea typeface="Times New Roman"/>
                          <a:cs typeface="Times New Roman"/>
                          <a:sym typeface="Times New Roman"/>
                        </a:rPr>
                        <a:t>301</a:t>
                      </a:r>
                      <a:endParaRPr sz="1100" u="none" strike="noStrike" cap="none">
                        <a:latin typeface="Times New Roman"/>
                        <a:ea typeface="Times New Roman"/>
                        <a:cs typeface="Times New Roman"/>
                        <a:sym typeface="Times New Roman"/>
                      </a:endParaRPr>
                    </a:p>
                  </a:txBody>
                  <a:tcPr marL="51425" marR="51425" marT="0" marB="0">
                    <a:lnT w="9525" cap="flat" cmpd="sng">
                      <a:solidFill>
                        <a:schemeClr val="dk1"/>
                      </a:solidFill>
                      <a:prstDash val="solid"/>
                      <a:round/>
                      <a:headEnd type="none" w="sm" len="sm"/>
                      <a:tailEnd type="none" w="sm" len="sm"/>
                    </a:lnT>
                  </a:tcPr>
                </a:tc>
                <a:tc>
                  <a:txBody>
                    <a:bodyPr/>
                    <a:lstStyle/>
                    <a:p>
                      <a:pPr marL="25400" marR="25400" lvl="0" indent="0" algn="ctr" rtl="0">
                        <a:lnSpc>
                          <a:spcPct val="145454"/>
                        </a:lnSpc>
                        <a:spcBef>
                          <a:spcPts val="0"/>
                        </a:spcBef>
                        <a:spcAft>
                          <a:spcPts val="0"/>
                        </a:spcAft>
                        <a:buClr>
                          <a:srgbClr val="000000"/>
                        </a:buClr>
                        <a:buSzPts val="1000"/>
                        <a:buFont typeface="Arial"/>
                        <a:buNone/>
                      </a:pPr>
                      <a:r>
                        <a:rPr lang="es" sz="1000" u="none" strike="noStrike" cap="none">
                          <a:latin typeface="Times New Roman"/>
                          <a:ea typeface="Times New Roman"/>
                          <a:cs typeface="Times New Roman"/>
                          <a:sym typeface="Times New Roman"/>
                        </a:rPr>
                        <a:t>80.1%</a:t>
                      </a:r>
                      <a:endParaRPr sz="1100" u="none" strike="noStrike" cap="none">
                        <a:latin typeface="Times New Roman"/>
                        <a:ea typeface="Times New Roman"/>
                        <a:cs typeface="Times New Roman"/>
                        <a:sym typeface="Times New Roman"/>
                      </a:endParaRPr>
                    </a:p>
                  </a:txBody>
                  <a:tcPr marL="51425" marR="51425" marT="0" marB="0">
                    <a:lnT w="9525" cap="flat" cmpd="sng">
                      <a:solidFill>
                        <a:schemeClr val="dk1"/>
                      </a:solidFill>
                      <a:prstDash val="solid"/>
                      <a:round/>
                      <a:headEnd type="none" w="sm" len="sm"/>
                      <a:tailEnd type="none" w="sm" len="sm"/>
                    </a:lnT>
                  </a:tcPr>
                </a:tc>
                <a:tc>
                  <a:txBody>
                    <a:bodyPr/>
                    <a:lstStyle/>
                    <a:p>
                      <a:pPr marL="25400" marR="25400" lvl="0" indent="0" algn="ctr" rtl="0">
                        <a:lnSpc>
                          <a:spcPct val="145454"/>
                        </a:lnSpc>
                        <a:spcBef>
                          <a:spcPts val="0"/>
                        </a:spcBef>
                        <a:spcAft>
                          <a:spcPts val="0"/>
                        </a:spcAft>
                        <a:buClr>
                          <a:srgbClr val="000000"/>
                        </a:buClr>
                        <a:buSzPts val="1000"/>
                        <a:buFont typeface="Arial"/>
                        <a:buNone/>
                      </a:pPr>
                      <a:r>
                        <a:rPr lang="es" sz="1000" u="none" strike="noStrike" cap="none">
                          <a:latin typeface="Times New Roman"/>
                          <a:ea typeface="Times New Roman"/>
                          <a:cs typeface="Times New Roman"/>
                          <a:sym typeface="Times New Roman"/>
                        </a:rPr>
                        <a:t>80.1%</a:t>
                      </a:r>
                      <a:endParaRPr sz="1100" u="none" strike="noStrike" cap="none">
                        <a:latin typeface="Times New Roman"/>
                        <a:ea typeface="Times New Roman"/>
                        <a:cs typeface="Times New Roman"/>
                        <a:sym typeface="Times New Roman"/>
                      </a:endParaRPr>
                    </a:p>
                  </a:txBody>
                  <a:tcPr marL="51425" marR="51425" marT="0" marB="0">
                    <a:lnT w="9525" cap="flat" cmpd="sng">
                      <a:solidFill>
                        <a:schemeClr val="dk1"/>
                      </a:solidFill>
                      <a:prstDash val="solid"/>
                      <a:round/>
                      <a:headEnd type="none" w="sm" len="sm"/>
                      <a:tailEnd type="none" w="sm" len="sm"/>
                    </a:lnT>
                  </a:tcPr>
                </a:tc>
                <a:tc>
                  <a:txBody>
                    <a:bodyPr/>
                    <a:lstStyle/>
                    <a:p>
                      <a:pPr marL="25400" marR="25400" lvl="0" indent="0" algn="ctr" rtl="0">
                        <a:lnSpc>
                          <a:spcPct val="145454"/>
                        </a:lnSpc>
                        <a:spcBef>
                          <a:spcPts val="0"/>
                        </a:spcBef>
                        <a:spcAft>
                          <a:spcPts val="0"/>
                        </a:spcAft>
                        <a:buClr>
                          <a:srgbClr val="000000"/>
                        </a:buClr>
                        <a:buSzPts val="1000"/>
                        <a:buFont typeface="Arial"/>
                        <a:buNone/>
                      </a:pPr>
                      <a:r>
                        <a:rPr lang="es" sz="1000" u="none" strike="noStrike" cap="none">
                          <a:latin typeface="Times New Roman"/>
                          <a:ea typeface="Times New Roman"/>
                          <a:cs typeface="Times New Roman"/>
                          <a:sym typeface="Times New Roman"/>
                        </a:rPr>
                        <a:t>80.1%</a:t>
                      </a:r>
                      <a:endParaRPr sz="1100" u="none" strike="noStrike" cap="none">
                        <a:latin typeface="Times New Roman"/>
                        <a:ea typeface="Times New Roman"/>
                        <a:cs typeface="Times New Roman"/>
                        <a:sym typeface="Times New Roman"/>
                      </a:endParaRPr>
                    </a:p>
                  </a:txBody>
                  <a:tcPr marL="51425" marR="51425" marT="0" marB="0">
                    <a:lnT w="9525" cap="flat" cmpd="sng">
                      <a:solidFill>
                        <a:schemeClr val="dk1"/>
                      </a:solidFill>
                      <a:prstDash val="solid"/>
                      <a:round/>
                      <a:headEnd type="none" w="sm" len="sm"/>
                      <a:tailEnd type="none" w="sm" len="sm"/>
                    </a:lnT>
                  </a:tcPr>
                </a:tc>
                <a:extLst>
                  <a:ext uri="{0D108BD9-81ED-4DB2-BD59-A6C34878D82A}">
                    <a16:rowId xmlns:a16="http://schemas.microsoft.com/office/drawing/2014/main" val="10001"/>
                  </a:ext>
                </a:extLst>
              </a:tr>
              <a:tr h="437700">
                <a:tc>
                  <a:txBody>
                    <a:bodyPr/>
                    <a:lstStyle/>
                    <a:p>
                      <a:pPr marL="25400" marR="25400" lvl="0" indent="0" algn="l" rtl="0">
                        <a:lnSpc>
                          <a:spcPct val="145454"/>
                        </a:lnSpc>
                        <a:spcBef>
                          <a:spcPts val="0"/>
                        </a:spcBef>
                        <a:spcAft>
                          <a:spcPts val="0"/>
                        </a:spcAft>
                        <a:buClr>
                          <a:srgbClr val="000000"/>
                        </a:buClr>
                        <a:buSzPts val="1000"/>
                        <a:buFont typeface="Arial"/>
                        <a:buNone/>
                      </a:pPr>
                      <a:r>
                        <a:rPr lang="es" sz="1000" b="1" u="none" strike="noStrike" cap="none">
                          <a:latin typeface="Times New Roman"/>
                          <a:ea typeface="Times New Roman"/>
                          <a:cs typeface="Times New Roman"/>
                          <a:sym typeface="Times New Roman"/>
                        </a:rPr>
                        <a:t>Mediana (de 50 a 199 trabajadores)</a:t>
                      </a:r>
                      <a:endParaRPr sz="1100" b="1"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45454"/>
                        </a:lnSpc>
                        <a:spcBef>
                          <a:spcPts val="0"/>
                        </a:spcBef>
                        <a:spcAft>
                          <a:spcPts val="0"/>
                        </a:spcAft>
                        <a:buClr>
                          <a:srgbClr val="000000"/>
                        </a:buClr>
                        <a:buSzPts val="1000"/>
                        <a:buFont typeface="Arial"/>
                        <a:buNone/>
                      </a:pPr>
                      <a:r>
                        <a:rPr lang="es" sz="1000" u="none" strike="noStrike" cap="none">
                          <a:latin typeface="Times New Roman"/>
                          <a:ea typeface="Times New Roman"/>
                          <a:cs typeface="Times New Roman"/>
                          <a:sym typeface="Times New Roman"/>
                        </a:rPr>
                        <a:t>75</a:t>
                      </a:r>
                      <a:endParaRPr sz="1100"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45454"/>
                        </a:lnSpc>
                        <a:spcBef>
                          <a:spcPts val="0"/>
                        </a:spcBef>
                        <a:spcAft>
                          <a:spcPts val="0"/>
                        </a:spcAft>
                        <a:buClr>
                          <a:srgbClr val="000000"/>
                        </a:buClr>
                        <a:buSzPts val="1000"/>
                        <a:buFont typeface="Arial"/>
                        <a:buNone/>
                      </a:pPr>
                      <a:r>
                        <a:rPr lang="es" sz="1000" u="none" strike="noStrike" cap="none">
                          <a:latin typeface="Times New Roman"/>
                          <a:ea typeface="Times New Roman"/>
                          <a:cs typeface="Times New Roman"/>
                          <a:sym typeface="Times New Roman"/>
                        </a:rPr>
                        <a:t>19.9%</a:t>
                      </a:r>
                      <a:endParaRPr sz="1100"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45454"/>
                        </a:lnSpc>
                        <a:spcBef>
                          <a:spcPts val="0"/>
                        </a:spcBef>
                        <a:spcAft>
                          <a:spcPts val="0"/>
                        </a:spcAft>
                        <a:buClr>
                          <a:srgbClr val="000000"/>
                        </a:buClr>
                        <a:buSzPts val="1000"/>
                        <a:buFont typeface="Arial"/>
                        <a:buNone/>
                      </a:pPr>
                      <a:r>
                        <a:rPr lang="es" sz="1000" u="none" strike="noStrike" cap="none">
                          <a:latin typeface="Times New Roman"/>
                          <a:ea typeface="Times New Roman"/>
                          <a:cs typeface="Times New Roman"/>
                          <a:sym typeface="Times New Roman"/>
                        </a:rPr>
                        <a:t>19.9%</a:t>
                      </a:r>
                      <a:endParaRPr sz="1100"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45454"/>
                        </a:lnSpc>
                        <a:spcBef>
                          <a:spcPts val="0"/>
                        </a:spcBef>
                        <a:spcAft>
                          <a:spcPts val="0"/>
                        </a:spcAft>
                        <a:buClr>
                          <a:srgbClr val="000000"/>
                        </a:buClr>
                        <a:buSzPts val="1000"/>
                        <a:buFont typeface="Arial"/>
                        <a:buNone/>
                      </a:pPr>
                      <a:r>
                        <a:rPr lang="es" sz="1000" u="none" strike="noStrike" cap="none">
                          <a:latin typeface="Times New Roman"/>
                          <a:ea typeface="Times New Roman"/>
                          <a:cs typeface="Times New Roman"/>
                          <a:sym typeface="Times New Roman"/>
                        </a:rPr>
                        <a:t>100.0</a:t>
                      </a:r>
                      <a:endParaRPr sz="1100" u="none" strike="noStrike" cap="none">
                        <a:latin typeface="Times New Roman"/>
                        <a:ea typeface="Times New Roman"/>
                        <a:cs typeface="Times New Roman"/>
                        <a:sym typeface="Times New Roman"/>
                      </a:endParaRPr>
                    </a:p>
                  </a:txBody>
                  <a:tcPr marL="51425" marR="51425" marT="0" marB="0"/>
                </a:tc>
                <a:extLst>
                  <a:ext uri="{0D108BD9-81ED-4DB2-BD59-A6C34878D82A}">
                    <a16:rowId xmlns:a16="http://schemas.microsoft.com/office/drawing/2014/main" val="10002"/>
                  </a:ext>
                </a:extLst>
              </a:tr>
              <a:tr h="156925">
                <a:tc>
                  <a:txBody>
                    <a:bodyPr/>
                    <a:lstStyle/>
                    <a:p>
                      <a:pPr marL="25400" marR="25400" lvl="0" indent="0" algn="l" rtl="0">
                        <a:lnSpc>
                          <a:spcPct val="145454"/>
                        </a:lnSpc>
                        <a:spcBef>
                          <a:spcPts val="0"/>
                        </a:spcBef>
                        <a:spcAft>
                          <a:spcPts val="0"/>
                        </a:spcAft>
                        <a:buClr>
                          <a:srgbClr val="000000"/>
                        </a:buClr>
                        <a:buSzPts val="1000"/>
                        <a:buFont typeface="Arial"/>
                        <a:buNone/>
                      </a:pPr>
                      <a:r>
                        <a:rPr lang="es" sz="1000" b="1" u="none" strike="noStrike" cap="none">
                          <a:latin typeface="Times New Roman"/>
                          <a:ea typeface="Times New Roman"/>
                          <a:cs typeface="Times New Roman"/>
                          <a:sym typeface="Times New Roman"/>
                        </a:rPr>
                        <a:t>Total</a:t>
                      </a:r>
                      <a:endParaRPr sz="1100" b="1"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45454"/>
                        </a:lnSpc>
                        <a:spcBef>
                          <a:spcPts val="0"/>
                        </a:spcBef>
                        <a:spcAft>
                          <a:spcPts val="0"/>
                        </a:spcAft>
                        <a:buClr>
                          <a:srgbClr val="000000"/>
                        </a:buClr>
                        <a:buSzPts val="1000"/>
                        <a:buFont typeface="Arial"/>
                        <a:buNone/>
                      </a:pPr>
                      <a:r>
                        <a:rPr lang="es" sz="1000" u="none" strike="noStrike" cap="none">
                          <a:latin typeface="Times New Roman"/>
                          <a:ea typeface="Times New Roman"/>
                          <a:cs typeface="Times New Roman"/>
                          <a:sym typeface="Times New Roman"/>
                        </a:rPr>
                        <a:t>376</a:t>
                      </a:r>
                      <a:endParaRPr sz="1100"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45454"/>
                        </a:lnSpc>
                        <a:spcBef>
                          <a:spcPts val="0"/>
                        </a:spcBef>
                        <a:spcAft>
                          <a:spcPts val="0"/>
                        </a:spcAft>
                        <a:buClr>
                          <a:srgbClr val="000000"/>
                        </a:buClr>
                        <a:buSzPts val="1000"/>
                        <a:buFont typeface="Arial"/>
                        <a:buNone/>
                      </a:pPr>
                      <a:r>
                        <a:rPr lang="es" sz="1000" u="none" strike="noStrike" cap="none">
                          <a:latin typeface="Times New Roman"/>
                          <a:ea typeface="Times New Roman"/>
                          <a:cs typeface="Times New Roman"/>
                          <a:sym typeface="Times New Roman"/>
                        </a:rPr>
                        <a:t>100%</a:t>
                      </a:r>
                      <a:endParaRPr sz="1100"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45454"/>
                        </a:lnSpc>
                        <a:spcBef>
                          <a:spcPts val="0"/>
                        </a:spcBef>
                        <a:spcAft>
                          <a:spcPts val="0"/>
                        </a:spcAft>
                        <a:buClr>
                          <a:srgbClr val="000000"/>
                        </a:buClr>
                        <a:buSzPts val="1000"/>
                        <a:buFont typeface="Arial"/>
                        <a:buNone/>
                      </a:pPr>
                      <a:r>
                        <a:rPr lang="es" sz="1000" u="none" strike="noStrike" cap="none">
                          <a:latin typeface="Times New Roman"/>
                          <a:ea typeface="Times New Roman"/>
                          <a:cs typeface="Times New Roman"/>
                          <a:sym typeface="Times New Roman"/>
                        </a:rPr>
                        <a:t>100.0</a:t>
                      </a:r>
                      <a:endParaRPr sz="1100" u="none" strike="noStrike" cap="none">
                        <a:latin typeface="Times New Roman"/>
                        <a:ea typeface="Times New Roman"/>
                        <a:cs typeface="Times New Roman"/>
                        <a:sym typeface="Times New Roman"/>
                      </a:endParaRPr>
                    </a:p>
                  </a:txBody>
                  <a:tcPr marL="51425" marR="51425" marT="0" marB="0"/>
                </a:tc>
                <a:tc>
                  <a:txBody>
                    <a:bodyPr/>
                    <a:lstStyle/>
                    <a:p>
                      <a:pPr marL="0" marR="0" lvl="0" indent="0" algn="ctr" rtl="0">
                        <a:lnSpc>
                          <a:spcPct val="107000"/>
                        </a:lnSpc>
                        <a:spcBef>
                          <a:spcPts val="0"/>
                        </a:spcBef>
                        <a:spcAft>
                          <a:spcPts val="0"/>
                        </a:spcAft>
                        <a:buClr>
                          <a:srgbClr val="000000"/>
                        </a:buClr>
                        <a:buSzPts val="1000"/>
                        <a:buFont typeface="Arial"/>
                        <a:buNone/>
                      </a:pPr>
                      <a:r>
                        <a:rPr lang="es" sz="1000" u="none" strike="noStrike" cap="none">
                          <a:latin typeface="Times New Roman"/>
                          <a:ea typeface="Times New Roman"/>
                          <a:cs typeface="Times New Roman"/>
                          <a:sym typeface="Times New Roman"/>
                        </a:rPr>
                        <a:t> </a:t>
                      </a:r>
                      <a:endParaRPr sz="1100" u="none" strike="noStrike" cap="none">
                        <a:latin typeface="Times New Roman"/>
                        <a:ea typeface="Times New Roman"/>
                        <a:cs typeface="Times New Roman"/>
                        <a:sym typeface="Times New Roman"/>
                      </a:endParaRPr>
                    </a:p>
                  </a:txBody>
                  <a:tcPr marL="51425" marR="51425" marT="0" marB="0"/>
                </a:tc>
                <a:extLst>
                  <a:ext uri="{0D108BD9-81ED-4DB2-BD59-A6C34878D82A}">
                    <a16:rowId xmlns:a16="http://schemas.microsoft.com/office/drawing/2014/main" val="10003"/>
                  </a:ext>
                </a:extLst>
              </a:tr>
            </a:tbl>
          </a:graphicData>
        </a:graphic>
      </p:graphicFrame>
      <p:graphicFrame>
        <p:nvGraphicFramePr>
          <p:cNvPr id="714" name="Google Shape;714;p68"/>
          <p:cNvGraphicFramePr/>
          <p:nvPr/>
        </p:nvGraphicFramePr>
        <p:xfrm>
          <a:off x="175387" y="2726735"/>
          <a:ext cx="3000000" cy="3000000"/>
        </p:xfrm>
        <a:graphic>
          <a:graphicData uri="http://schemas.openxmlformats.org/drawingml/2006/table">
            <a:tbl>
              <a:tblPr>
                <a:noFill/>
                <a:tableStyleId>{2EF33F8A-EDB4-4E15-AAEF-D8831D205150}</a:tableStyleId>
              </a:tblPr>
              <a:tblGrid>
                <a:gridCol w="1700525">
                  <a:extLst>
                    <a:ext uri="{9D8B030D-6E8A-4147-A177-3AD203B41FA5}">
                      <a16:colId xmlns:a16="http://schemas.microsoft.com/office/drawing/2014/main" val="20000"/>
                    </a:ext>
                  </a:extLst>
                </a:gridCol>
                <a:gridCol w="786850">
                  <a:extLst>
                    <a:ext uri="{9D8B030D-6E8A-4147-A177-3AD203B41FA5}">
                      <a16:colId xmlns:a16="http://schemas.microsoft.com/office/drawing/2014/main" val="20001"/>
                    </a:ext>
                  </a:extLst>
                </a:gridCol>
                <a:gridCol w="696450">
                  <a:extLst>
                    <a:ext uri="{9D8B030D-6E8A-4147-A177-3AD203B41FA5}">
                      <a16:colId xmlns:a16="http://schemas.microsoft.com/office/drawing/2014/main" val="20002"/>
                    </a:ext>
                  </a:extLst>
                </a:gridCol>
                <a:gridCol w="696450">
                  <a:extLst>
                    <a:ext uri="{9D8B030D-6E8A-4147-A177-3AD203B41FA5}">
                      <a16:colId xmlns:a16="http://schemas.microsoft.com/office/drawing/2014/main" val="20003"/>
                    </a:ext>
                  </a:extLst>
                </a:gridCol>
                <a:gridCol w="845700">
                  <a:extLst>
                    <a:ext uri="{9D8B030D-6E8A-4147-A177-3AD203B41FA5}">
                      <a16:colId xmlns:a16="http://schemas.microsoft.com/office/drawing/2014/main" val="20004"/>
                    </a:ext>
                  </a:extLst>
                </a:gridCol>
              </a:tblGrid>
              <a:tr h="285425">
                <a:tc>
                  <a:txBody>
                    <a:bodyPr/>
                    <a:lstStyle/>
                    <a:p>
                      <a:pPr marL="0" marR="0" lvl="0" indent="0" algn="l" rtl="0">
                        <a:lnSpc>
                          <a:spcPct val="107000"/>
                        </a:lnSpc>
                        <a:spcBef>
                          <a:spcPts val="0"/>
                        </a:spcBef>
                        <a:spcAft>
                          <a:spcPts val="0"/>
                        </a:spcAft>
                        <a:buClr>
                          <a:srgbClr val="000000"/>
                        </a:buClr>
                        <a:buSzPts val="900"/>
                        <a:buFont typeface="Arial"/>
                        <a:buNone/>
                      </a:pPr>
                      <a:r>
                        <a:rPr lang="es" sz="900" u="none" strike="noStrike" cap="none">
                          <a:latin typeface="Times New Roman"/>
                          <a:ea typeface="Times New Roman"/>
                          <a:cs typeface="Times New Roman"/>
                          <a:sym typeface="Times New Roman"/>
                        </a:rPr>
                        <a:t> </a:t>
                      </a:r>
                      <a:endParaRPr sz="1000" u="none" strike="noStrike" cap="none">
                        <a:latin typeface="Times New Roman"/>
                        <a:ea typeface="Times New Roman"/>
                        <a:cs typeface="Times New Roman"/>
                        <a:sym typeface="Times New Roman"/>
                      </a:endParaRPr>
                    </a:p>
                  </a:txBody>
                  <a:tcPr marL="51425" marR="51425" marT="0" marB="0">
                    <a:lnB w="9525" cap="flat" cmpd="sng">
                      <a:solidFill>
                        <a:schemeClr val="dk1"/>
                      </a:solidFill>
                      <a:prstDash val="solid"/>
                      <a:round/>
                      <a:headEnd type="none" w="sm" len="sm"/>
                      <a:tailEnd type="none" w="sm" len="sm"/>
                    </a:lnB>
                  </a:tcPr>
                </a:tc>
                <a:tc>
                  <a:txBody>
                    <a:bodyPr/>
                    <a:lstStyle/>
                    <a:p>
                      <a:pPr marL="25400" marR="25400" lvl="0" indent="0" algn="ctr" rtl="0">
                        <a:lnSpc>
                          <a:spcPct val="160000"/>
                        </a:lnSpc>
                        <a:spcBef>
                          <a:spcPts val="0"/>
                        </a:spcBef>
                        <a:spcAft>
                          <a:spcPts val="0"/>
                        </a:spcAft>
                        <a:buClr>
                          <a:srgbClr val="000000"/>
                        </a:buClr>
                        <a:buSzPts val="900"/>
                        <a:buFont typeface="Arial"/>
                        <a:buNone/>
                      </a:pPr>
                      <a:r>
                        <a:rPr lang="es" sz="900" b="1" u="none" strike="noStrike" cap="none">
                          <a:latin typeface="Times New Roman"/>
                          <a:ea typeface="Times New Roman"/>
                          <a:cs typeface="Times New Roman"/>
                          <a:sym typeface="Times New Roman"/>
                        </a:rPr>
                        <a:t>Frecuencia</a:t>
                      </a:r>
                      <a:endParaRPr sz="1000" b="1" u="none" strike="noStrike" cap="none">
                        <a:latin typeface="Times New Roman"/>
                        <a:ea typeface="Times New Roman"/>
                        <a:cs typeface="Times New Roman"/>
                        <a:sym typeface="Times New Roman"/>
                      </a:endParaRPr>
                    </a:p>
                  </a:txBody>
                  <a:tcPr marL="51425" marR="51425" marT="0" marB="0">
                    <a:lnB w="9525" cap="flat" cmpd="sng">
                      <a:solidFill>
                        <a:schemeClr val="dk1"/>
                      </a:solidFill>
                      <a:prstDash val="solid"/>
                      <a:round/>
                      <a:headEnd type="none" w="sm" len="sm"/>
                      <a:tailEnd type="none" w="sm" len="sm"/>
                    </a:lnB>
                  </a:tcPr>
                </a:tc>
                <a:tc>
                  <a:txBody>
                    <a:bodyPr/>
                    <a:lstStyle/>
                    <a:p>
                      <a:pPr marL="25400" marR="25400" lvl="0" indent="0" algn="ctr" rtl="0">
                        <a:lnSpc>
                          <a:spcPct val="160000"/>
                        </a:lnSpc>
                        <a:spcBef>
                          <a:spcPts val="0"/>
                        </a:spcBef>
                        <a:spcAft>
                          <a:spcPts val="0"/>
                        </a:spcAft>
                        <a:buClr>
                          <a:srgbClr val="000000"/>
                        </a:buClr>
                        <a:buSzPts val="900"/>
                        <a:buFont typeface="Arial"/>
                        <a:buNone/>
                      </a:pPr>
                      <a:r>
                        <a:rPr lang="es" sz="900" b="1" u="none" strike="noStrike" cap="none">
                          <a:latin typeface="Times New Roman"/>
                          <a:ea typeface="Times New Roman"/>
                          <a:cs typeface="Times New Roman"/>
                          <a:sym typeface="Times New Roman"/>
                        </a:rPr>
                        <a:t>Porcentaje</a:t>
                      </a:r>
                      <a:endParaRPr sz="1000" b="1" u="none" strike="noStrike" cap="none">
                        <a:latin typeface="Times New Roman"/>
                        <a:ea typeface="Times New Roman"/>
                        <a:cs typeface="Times New Roman"/>
                        <a:sym typeface="Times New Roman"/>
                      </a:endParaRPr>
                    </a:p>
                  </a:txBody>
                  <a:tcPr marL="51425" marR="51425" marT="0" marB="0">
                    <a:lnB w="9525" cap="flat" cmpd="sng">
                      <a:solidFill>
                        <a:schemeClr val="dk1"/>
                      </a:solidFill>
                      <a:prstDash val="solid"/>
                      <a:round/>
                      <a:headEnd type="none" w="sm" len="sm"/>
                      <a:tailEnd type="none" w="sm" len="sm"/>
                    </a:lnB>
                  </a:tcPr>
                </a:tc>
                <a:tc>
                  <a:txBody>
                    <a:bodyPr/>
                    <a:lstStyle/>
                    <a:p>
                      <a:pPr marL="25400" marR="25400" lvl="0" indent="0" algn="ctr" rtl="0">
                        <a:lnSpc>
                          <a:spcPct val="160000"/>
                        </a:lnSpc>
                        <a:spcBef>
                          <a:spcPts val="0"/>
                        </a:spcBef>
                        <a:spcAft>
                          <a:spcPts val="0"/>
                        </a:spcAft>
                        <a:buClr>
                          <a:srgbClr val="000000"/>
                        </a:buClr>
                        <a:buSzPts val="900"/>
                        <a:buFont typeface="Arial"/>
                        <a:buNone/>
                      </a:pPr>
                      <a:r>
                        <a:rPr lang="es" sz="900" b="1" u="none" strike="noStrike" cap="none">
                          <a:latin typeface="Times New Roman"/>
                          <a:ea typeface="Times New Roman"/>
                          <a:cs typeface="Times New Roman"/>
                          <a:sym typeface="Times New Roman"/>
                        </a:rPr>
                        <a:t>Porcentaje válido</a:t>
                      </a:r>
                      <a:endParaRPr sz="1000" b="1" u="none" strike="noStrike" cap="none">
                        <a:latin typeface="Times New Roman"/>
                        <a:ea typeface="Times New Roman"/>
                        <a:cs typeface="Times New Roman"/>
                        <a:sym typeface="Times New Roman"/>
                      </a:endParaRPr>
                    </a:p>
                  </a:txBody>
                  <a:tcPr marL="51425" marR="51425" marT="0" marB="0">
                    <a:lnB w="9525" cap="flat" cmpd="sng">
                      <a:solidFill>
                        <a:schemeClr val="dk1"/>
                      </a:solidFill>
                      <a:prstDash val="solid"/>
                      <a:round/>
                      <a:headEnd type="none" w="sm" len="sm"/>
                      <a:tailEnd type="none" w="sm" len="sm"/>
                    </a:lnB>
                  </a:tcPr>
                </a:tc>
                <a:tc>
                  <a:txBody>
                    <a:bodyPr/>
                    <a:lstStyle/>
                    <a:p>
                      <a:pPr marL="25400" marR="25400" lvl="0" indent="0" algn="ctr" rtl="0">
                        <a:lnSpc>
                          <a:spcPct val="160000"/>
                        </a:lnSpc>
                        <a:spcBef>
                          <a:spcPts val="0"/>
                        </a:spcBef>
                        <a:spcAft>
                          <a:spcPts val="0"/>
                        </a:spcAft>
                        <a:buClr>
                          <a:srgbClr val="000000"/>
                        </a:buClr>
                        <a:buSzPts val="900"/>
                        <a:buFont typeface="Arial"/>
                        <a:buNone/>
                      </a:pPr>
                      <a:r>
                        <a:rPr lang="es" sz="900" b="1" u="none" strike="noStrike" cap="none">
                          <a:latin typeface="Times New Roman"/>
                          <a:ea typeface="Times New Roman"/>
                          <a:cs typeface="Times New Roman"/>
                          <a:sym typeface="Times New Roman"/>
                        </a:rPr>
                        <a:t>Porcentaje acumulado</a:t>
                      </a:r>
                      <a:endParaRPr sz="1000" b="1" u="none" strike="noStrike" cap="none">
                        <a:latin typeface="Times New Roman"/>
                        <a:ea typeface="Times New Roman"/>
                        <a:cs typeface="Times New Roman"/>
                        <a:sym typeface="Times New Roman"/>
                      </a:endParaRPr>
                    </a:p>
                  </a:txBody>
                  <a:tcPr marL="51425" marR="51425" marT="0" marB="0">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36050">
                <a:tc>
                  <a:txBody>
                    <a:bodyPr/>
                    <a:lstStyle/>
                    <a:p>
                      <a:pPr marL="0" marR="25400" lvl="0" indent="0" algn="l" rtl="0">
                        <a:lnSpc>
                          <a:spcPct val="160000"/>
                        </a:lnSpc>
                        <a:spcBef>
                          <a:spcPts val="0"/>
                        </a:spcBef>
                        <a:spcAft>
                          <a:spcPts val="0"/>
                        </a:spcAft>
                        <a:buClr>
                          <a:srgbClr val="000000"/>
                        </a:buClr>
                        <a:buSzPts val="900"/>
                        <a:buFont typeface="Arial"/>
                        <a:buNone/>
                      </a:pPr>
                      <a:r>
                        <a:rPr lang="es" sz="900" b="1" u="none" strike="noStrike" cap="none">
                          <a:latin typeface="Times New Roman"/>
                          <a:ea typeface="Times New Roman"/>
                          <a:cs typeface="Times New Roman"/>
                          <a:sym typeface="Times New Roman"/>
                        </a:rPr>
                        <a:t>Alimentos</a:t>
                      </a:r>
                      <a:endParaRPr sz="1000" b="1" u="none" strike="noStrike" cap="none">
                        <a:latin typeface="Times New Roman"/>
                        <a:ea typeface="Times New Roman"/>
                        <a:cs typeface="Times New Roman"/>
                        <a:sym typeface="Times New Roman"/>
                      </a:endParaRPr>
                    </a:p>
                  </a:txBody>
                  <a:tcPr marL="51425" marR="51425" marT="0" marB="0">
                    <a:lnT w="9525" cap="flat" cmpd="sng">
                      <a:solidFill>
                        <a:schemeClr val="dk1"/>
                      </a:solidFill>
                      <a:prstDash val="solid"/>
                      <a:round/>
                      <a:headEnd type="none" w="sm" len="sm"/>
                      <a:tailEnd type="none" w="sm" len="sm"/>
                    </a:lnT>
                  </a:tcPr>
                </a:tc>
                <a:tc>
                  <a:txBody>
                    <a:bodyPr/>
                    <a:lstStyle/>
                    <a:p>
                      <a:pPr marL="25400" marR="25400" lvl="0" indent="0" algn="ctr" rtl="0">
                        <a:lnSpc>
                          <a:spcPct val="160000"/>
                        </a:lnSpc>
                        <a:spcBef>
                          <a:spcPts val="0"/>
                        </a:spcBef>
                        <a:spcAft>
                          <a:spcPts val="0"/>
                        </a:spcAft>
                        <a:buClr>
                          <a:srgbClr val="000000"/>
                        </a:buClr>
                        <a:buSzPts val="900"/>
                        <a:buFont typeface="Arial"/>
                        <a:buNone/>
                      </a:pPr>
                      <a:r>
                        <a:rPr lang="es" sz="900" u="none" strike="noStrike" cap="none">
                          <a:latin typeface="Times New Roman"/>
                          <a:ea typeface="Times New Roman"/>
                          <a:cs typeface="Times New Roman"/>
                          <a:sym typeface="Times New Roman"/>
                        </a:rPr>
                        <a:t>68</a:t>
                      </a:r>
                      <a:endParaRPr sz="1000" u="none" strike="noStrike" cap="none">
                        <a:latin typeface="Times New Roman"/>
                        <a:ea typeface="Times New Roman"/>
                        <a:cs typeface="Times New Roman"/>
                        <a:sym typeface="Times New Roman"/>
                      </a:endParaRPr>
                    </a:p>
                  </a:txBody>
                  <a:tcPr marL="51425" marR="51425" marT="0" marB="0">
                    <a:lnT w="9525" cap="flat" cmpd="sng">
                      <a:solidFill>
                        <a:schemeClr val="dk1"/>
                      </a:solidFill>
                      <a:prstDash val="solid"/>
                      <a:round/>
                      <a:headEnd type="none" w="sm" len="sm"/>
                      <a:tailEnd type="none" w="sm" len="sm"/>
                    </a:lnT>
                  </a:tcPr>
                </a:tc>
                <a:tc>
                  <a:txBody>
                    <a:bodyPr/>
                    <a:lstStyle/>
                    <a:p>
                      <a:pPr marL="25400" marR="25400" lvl="0" indent="0" algn="ctr" rtl="0">
                        <a:lnSpc>
                          <a:spcPct val="160000"/>
                        </a:lnSpc>
                        <a:spcBef>
                          <a:spcPts val="0"/>
                        </a:spcBef>
                        <a:spcAft>
                          <a:spcPts val="0"/>
                        </a:spcAft>
                        <a:buClr>
                          <a:srgbClr val="000000"/>
                        </a:buClr>
                        <a:buSzPts val="900"/>
                        <a:buFont typeface="Arial"/>
                        <a:buNone/>
                      </a:pPr>
                      <a:r>
                        <a:rPr lang="es" sz="900" u="none" strike="noStrike" cap="none">
                          <a:latin typeface="Times New Roman"/>
                          <a:ea typeface="Times New Roman"/>
                          <a:cs typeface="Times New Roman"/>
                          <a:sym typeface="Times New Roman"/>
                        </a:rPr>
                        <a:t>18.1%</a:t>
                      </a:r>
                      <a:endParaRPr sz="1000" u="none" strike="noStrike" cap="none">
                        <a:latin typeface="Times New Roman"/>
                        <a:ea typeface="Times New Roman"/>
                        <a:cs typeface="Times New Roman"/>
                        <a:sym typeface="Times New Roman"/>
                      </a:endParaRPr>
                    </a:p>
                  </a:txBody>
                  <a:tcPr marL="51425" marR="51425" marT="0" marB="0">
                    <a:lnT w="9525" cap="flat" cmpd="sng">
                      <a:solidFill>
                        <a:schemeClr val="dk1"/>
                      </a:solidFill>
                      <a:prstDash val="solid"/>
                      <a:round/>
                      <a:headEnd type="none" w="sm" len="sm"/>
                      <a:tailEnd type="none" w="sm" len="sm"/>
                    </a:lnT>
                  </a:tcPr>
                </a:tc>
                <a:tc>
                  <a:txBody>
                    <a:bodyPr/>
                    <a:lstStyle/>
                    <a:p>
                      <a:pPr marL="25400" marR="25400" lvl="0" indent="0" algn="ctr" rtl="0">
                        <a:lnSpc>
                          <a:spcPct val="160000"/>
                        </a:lnSpc>
                        <a:spcBef>
                          <a:spcPts val="0"/>
                        </a:spcBef>
                        <a:spcAft>
                          <a:spcPts val="0"/>
                        </a:spcAft>
                        <a:buClr>
                          <a:srgbClr val="000000"/>
                        </a:buClr>
                        <a:buSzPts val="900"/>
                        <a:buFont typeface="Arial"/>
                        <a:buNone/>
                      </a:pPr>
                      <a:r>
                        <a:rPr lang="es" sz="900" u="none" strike="noStrike" cap="none">
                          <a:latin typeface="Times New Roman"/>
                          <a:ea typeface="Times New Roman"/>
                          <a:cs typeface="Times New Roman"/>
                          <a:sym typeface="Times New Roman"/>
                        </a:rPr>
                        <a:t>18.1%</a:t>
                      </a:r>
                      <a:endParaRPr sz="1000" u="none" strike="noStrike" cap="none">
                        <a:latin typeface="Times New Roman"/>
                        <a:ea typeface="Times New Roman"/>
                        <a:cs typeface="Times New Roman"/>
                        <a:sym typeface="Times New Roman"/>
                      </a:endParaRPr>
                    </a:p>
                  </a:txBody>
                  <a:tcPr marL="51425" marR="51425" marT="0" marB="0">
                    <a:lnT w="9525" cap="flat" cmpd="sng">
                      <a:solidFill>
                        <a:schemeClr val="dk1"/>
                      </a:solidFill>
                      <a:prstDash val="solid"/>
                      <a:round/>
                      <a:headEnd type="none" w="sm" len="sm"/>
                      <a:tailEnd type="none" w="sm" len="sm"/>
                    </a:lnT>
                  </a:tcPr>
                </a:tc>
                <a:tc>
                  <a:txBody>
                    <a:bodyPr/>
                    <a:lstStyle/>
                    <a:p>
                      <a:pPr marL="25400" marR="25400" lvl="0" indent="0" algn="ctr" rtl="0">
                        <a:lnSpc>
                          <a:spcPct val="160000"/>
                        </a:lnSpc>
                        <a:spcBef>
                          <a:spcPts val="0"/>
                        </a:spcBef>
                        <a:spcAft>
                          <a:spcPts val="0"/>
                        </a:spcAft>
                        <a:buClr>
                          <a:srgbClr val="000000"/>
                        </a:buClr>
                        <a:buSzPts val="900"/>
                        <a:buFont typeface="Arial"/>
                        <a:buNone/>
                      </a:pPr>
                      <a:r>
                        <a:rPr lang="es" sz="900" u="none" strike="noStrike" cap="none">
                          <a:latin typeface="Times New Roman"/>
                          <a:ea typeface="Times New Roman"/>
                          <a:cs typeface="Times New Roman"/>
                          <a:sym typeface="Times New Roman"/>
                        </a:rPr>
                        <a:t>18.1%</a:t>
                      </a:r>
                      <a:endParaRPr sz="1000" u="none" strike="noStrike" cap="none">
                        <a:latin typeface="Times New Roman"/>
                        <a:ea typeface="Times New Roman"/>
                        <a:cs typeface="Times New Roman"/>
                        <a:sym typeface="Times New Roman"/>
                      </a:endParaRPr>
                    </a:p>
                  </a:txBody>
                  <a:tcPr marL="51425" marR="51425" marT="0" marB="0">
                    <a:lnT w="9525" cap="flat" cmpd="sng">
                      <a:solidFill>
                        <a:schemeClr val="dk1"/>
                      </a:solidFill>
                      <a:prstDash val="solid"/>
                      <a:round/>
                      <a:headEnd type="none" w="sm" len="sm"/>
                      <a:tailEnd type="none" w="sm" len="sm"/>
                    </a:lnT>
                  </a:tcPr>
                </a:tc>
                <a:extLst>
                  <a:ext uri="{0D108BD9-81ED-4DB2-BD59-A6C34878D82A}">
                    <a16:rowId xmlns:a16="http://schemas.microsoft.com/office/drawing/2014/main" val="10001"/>
                  </a:ext>
                </a:extLst>
              </a:tr>
              <a:tr h="136050">
                <a:tc>
                  <a:txBody>
                    <a:bodyPr/>
                    <a:lstStyle/>
                    <a:p>
                      <a:pPr marL="0" marR="0" lvl="0" indent="0" algn="l" rtl="0">
                        <a:lnSpc>
                          <a:spcPct val="107000"/>
                        </a:lnSpc>
                        <a:spcBef>
                          <a:spcPts val="0"/>
                        </a:spcBef>
                        <a:spcAft>
                          <a:spcPts val="0"/>
                        </a:spcAft>
                        <a:buClr>
                          <a:srgbClr val="000000"/>
                        </a:buClr>
                        <a:buSzPts val="900"/>
                        <a:buFont typeface="Arial"/>
                        <a:buNone/>
                      </a:pPr>
                      <a:r>
                        <a:rPr lang="es" sz="900" b="1" u="none" strike="noStrike" cap="none">
                          <a:latin typeface="Times New Roman"/>
                          <a:ea typeface="Times New Roman"/>
                          <a:cs typeface="Times New Roman"/>
                          <a:sym typeface="Times New Roman"/>
                        </a:rPr>
                        <a:t>Metalmecánico y eléctrico</a:t>
                      </a:r>
                      <a:endParaRPr sz="1000" b="1"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60000"/>
                        </a:lnSpc>
                        <a:spcBef>
                          <a:spcPts val="0"/>
                        </a:spcBef>
                        <a:spcAft>
                          <a:spcPts val="0"/>
                        </a:spcAft>
                        <a:buClr>
                          <a:srgbClr val="000000"/>
                        </a:buClr>
                        <a:buSzPts val="900"/>
                        <a:buFont typeface="Arial"/>
                        <a:buNone/>
                      </a:pPr>
                      <a:r>
                        <a:rPr lang="es" sz="900" u="none" strike="noStrike" cap="none">
                          <a:latin typeface="Times New Roman"/>
                          <a:ea typeface="Times New Roman"/>
                          <a:cs typeface="Times New Roman"/>
                          <a:sym typeface="Times New Roman"/>
                        </a:rPr>
                        <a:t>39</a:t>
                      </a:r>
                      <a:endParaRPr sz="1000"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60000"/>
                        </a:lnSpc>
                        <a:spcBef>
                          <a:spcPts val="0"/>
                        </a:spcBef>
                        <a:spcAft>
                          <a:spcPts val="0"/>
                        </a:spcAft>
                        <a:buClr>
                          <a:srgbClr val="000000"/>
                        </a:buClr>
                        <a:buSzPts val="900"/>
                        <a:buFont typeface="Arial"/>
                        <a:buNone/>
                      </a:pPr>
                      <a:r>
                        <a:rPr lang="es" sz="900" u="none" strike="noStrike" cap="none">
                          <a:latin typeface="Times New Roman"/>
                          <a:ea typeface="Times New Roman"/>
                          <a:cs typeface="Times New Roman"/>
                          <a:sym typeface="Times New Roman"/>
                        </a:rPr>
                        <a:t>10.4%</a:t>
                      </a:r>
                      <a:endParaRPr sz="1000"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60000"/>
                        </a:lnSpc>
                        <a:spcBef>
                          <a:spcPts val="0"/>
                        </a:spcBef>
                        <a:spcAft>
                          <a:spcPts val="0"/>
                        </a:spcAft>
                        <a:buClr>
                          <a:srgbClr val="000000"/>
                        </a:buClr>
                        <a:buSzPts val="900"/>
                        <a:buFont typeface="Arial"/>
                        <a:buNone/>
                      </a:pPr>
                      <a:r>
                        <a:rPr lang="es" sz="900" u="none" strike="noStrike" cap="none">
                          <a:latin typeface="Times New Roman"/>
                          <a:ea typeface="Times New Roman"/>
                          <a:cs typeface="Times New Roman"/>
                          <a:sym typeface="Times New Roman"/>
                        </a:rPr>
                        <a:t>10.4%</a:t>
                      </a:r>
                      <a:endParaRPr sz="1000"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60000"/>
                        </a:lnSpc>
                        <a:spcBef>
                          <a:spcPts val="0"/>
                        </a:spcBef>
                        <a:spcAft>
                          <a:spcPts val="0"/>
                        </a:spcAft>
                        <a:buClr>
                          <a:srgbClr val="000000"/>
                        </a:buClr>
                        <a:buSzPts val="900"/>
                        <a:buFont typeface="Arial"/>
                        <a:buNone/>
                      </a:pPr>
                      <a:r>
                        <a:rPr lang="es" sz="900" u="none" strike="noStrike" cap="none">
                          <a:latin typeface="Times New Roman"/>
                          <a:ea typeface="Times New Roman"/>
                          <a:cs typeface="Times New Roman"/>
                          <a:sym typeface="Times New Roman"/>
                        </a:rPr>
                        <a:t>28.5%</a:t>
                      </a:r>
                      <a:endParaRPr sz="1000" u="none" strike="noStrike" cap="none">
                        <a:latin typeface="Times New Roman"/>
                        <a:ea typeface="Times New Roman"/>
                        <a:cs typeface="Times New Roman"/>
                        <a:sym typeface="Times New Roman"/>
                      </a:endParaRPr>
                    </a:p>
                  </a:txBody>
                  <a:tcPr marL="51425" marR="51425" marT="0" marB="0"/>
                </a:tc>
                <a:extLst>
                  <a:ext uri="{0D108BD9-81ED-4DB2-BD59-A6C34878D82A}">
                    <a16:rowId xmlns:a16="http://schemas.microsoft.com/office/drawing/2014/main" val="10002"/>
                  </a:ext>
                </a:extLst>
              </a:tr>
              <a:tr h="136050">
                <a:tc>
                  <a:txBody>
                    <a:bodyPr/>
                    <a:lstStyle/>
                    <a:p>
                      <a:pPr marL="0" marR="0" lvl="0" indent="0" algn="l" rtl="0">
                        <a:lnSpc>
                          <a:spcPct val="107000"/>
                        </a:lnSpc>
                        <a:spcBef>
                          <a:spcPts val="0"/>
                        </a:spcBef>
                        <a:spcAft>
                          <a:spcPts val="0"/>
                        </a:spcAft>
                        <a:buClr>
                          <a:srgbClr val="000000"/>
                        </a:buClr>
                        <a:buSzPts val="900"/>
                        <a:buFont typeface="Arial"/>
                        <a:buNone/>
                      </a:pPr>
                      <a:r>
                        <a:rPr lang="es" sz="900" b="1" u="none" strike="noStrike" cap="none">
                          <a:latin typeface="Times New Roman"/>
                          <a:ea typeface="Times New Roman"/>
                          <a:cs typeface="Times New Roman"/>
                          <a:sym typeface="Times New Roman"/>
                        </a:rPr>
                        <a:t>Textil</a:t>
                      </a:r>
                      <a:endParaRPr sz="1000" b="1"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60000"/>
                        </a:lnSpc>
                        <a:spcBef>
                          <a:spcPts val="0"/>
                        </a:spcBef>
                        <a:spcAft>
                          <a:spcPts val="0"/>
                        </a:spcAft>
                        <a:buClr>
                          <a:srgbClr val="000000"/>
                        </a:buClr>
                        <a:buSzPts val="900"/>
                        <a:buFont typeface="Arial"/>
                        <a:buNone/>
                      </a:pPr>
                      <a:r>
                        <a:rPr lang="es" sz="900" u="none" strike="noStrike" cap="none">
                          <a:latin typeface="Times New Roman"/>
                          <a:ea typeface="Times New Roman"/>
                          <a:cs typeface="Times New Roman"/>
                          <a:sym typeface="Times New Roman"/>
                        </a:rPr>
                        <a:t>23</a:t>
                      </a:r>
                      <a:endParaRPr sz="1000"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60000"/>
                        </a:lnSpc>
                        <a:spcBef>
                          <a:spcPts val="0"/>
                        </a:spcBef>
                        <a:spcAft>
                          <a:spcPts val="0"/>
                        </a:spcAft>
                        <a:buClr>
                          <a:srgbClr val="000000"/>
                        </a:buClr>
                        <a:buSzPts val="900"/>
                        <a:buFont typeface="Arial"/>
                        <a:buNone/>
                      </a:pPr>
                      <a:r>
                        <a:rPr lang="es" sz="900" u="none" strike="noStrike" cap="none">
                          <a:latin typeface="Times New Roman"/>
                          <a:ea typeface="Times New Roman"/>
                          <a:cs typeface="Times New Roman"/>
                          <a:sym typeface="Times New Roman"/>
                        </a:rPr>
                        <a:t>6.1%</a:t>
                      </a:r>
                      <a:endParaRPr sz="1000"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60000"/>
                        </a:lnSpc>
                        <a:spcBef>
                          <a:spcPts val="0"/>
                        </a:spcBef>
                        <a:spcAft>
                          <a:spcPts val="0"/>
                        </a:spcAft>
                        <a:buClr>
                          <a:srgbClr val="000000"/>
                        </a:buClr>
                        <a:buSzPts val="900"/>
                        <a:buFont typeface="Arial"/>
                        <a:buNone/>
                      </a:pPr>
                      <a:r>
                        <a:rPr lang="es" sz="900" u="none" strike="noStrike" cap="none">
                          <a:latin typeface="Times New Roman"/>
                          <a:ea typeface="Times New Roman"/>
                          <a:cs typeface="Times New Roman"/>
                          <a:sym typeface="Times New Roman"/>
                        </a:rPr>
                        <a:t>6.1%</a:t>
                      </a:r>
                      <a:endParaRPr sz="1000"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60000"/>
                        </a:lnSpc>
                        <a:spcBef>
                          <a:spcPts val="0"/>
                        </a:spcBef>
                        <a:spcAft>
                          <a:spcPts val="0"/>
                        </a:spcAft>
                        <a:buClr>
                          <a:srgbClr val="000000"/>
                        </a:buClr>
                        <a:buSzPts val="900"/>
                        <a:buFont typeface="Arial"/>
                        <a:buNone/>
                      </a:pPr>
                      <a:r>
                        <a:rPr lang="es" sz="900" u="none" strike="noStrike" cap="none">
                          <a:latin typeface="Times New Roman"/>
                          <a:ea typeface="Times New Roman"/>
                          <a:cs typeface="Times New Roman"/>
                          <a:sym typeface="Times New Roman"/>
                        </a:rPr>
                        <a:t>34.6%</a:t>
                      </a:r>
                      <a:endParaRPr sz="1000" u="none" strike="noStrike" cap="none">
                        <a:latin typeface="Times New Roman"/>
                        <a:ea typeface="Times New Roman"/>
                        <a:cs typeface="Times New Roman"/>
                        <a:sym typeface="Times New Roman"/>
                      </a:endParaRPr>
                    </a:p>
                  </a:txBody>
                  <a:tcPr marL="51425" marR="51425" marT="0" marB="0"/>
                </a:tc>
                <a:extLst>
                  <a:ext uri="{0D108BD9-81ED-4DB2-BD59-A6C34878D82A}">
                    <a16:rowId xmlns:a16="http://schemas.microsoft.com/office/drawing/2014/main" val="10003"/>
                  </a:ext>
                </a:extLst>
              </a:tr>
              <a:tr h="136050">
                <a:tc>
                  <a:txBody>
                    <a:bodyPr/>
                    <a:lstStyle/>
                    <a:p>
                      <a:pPr marL="0" marR="0" lvl="0" indent="0" algn="l" rtl="0">
                        <a:lnSpc>
                          <a:spcPct val="107000"/>
                        </a:lnSpc>
                        <a:spcBef>
                          <a:spcPts val="0"/>
                        </a:spcBef>
                        <a:spcAft>
                          <a:spcPts val="0"/>
                        </a:spcAft>
                        <a:buClr>
                          <a:srgbClr val="000000"/>
                        </a:buClr>
                        <a:buSzPts val="900"/>
                        <a:buFont typeface="Arial"/>
                        <a:buNone/>
                      </a:pPr>
                      <a:r>
                        <a:rPr lang="es" sz="900" b="1" u="none" strike="noStrike" cap="none">
                          <a:latin typeface="Times New Roman"/>
                          <a:ea typeface="Times New Roman"/>
                          <a:cs typeface="Times New Roman"/>
                          <a:sym typeface="Times New Roman"/>
                        </a:rPr>
                        <a:t>Gráfico</a:t>
                      </a:r>
                      <a:endParaRPr sz="1000" b="1"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60000"/>
                        </a:lnSpc>
                        <a:spcBef>
                          <a:spcPts val="0"/>
                        </a:spcBef>
                        <a:spcAft>
                          <a:spcPts val="0"/>
                        </a:spcAft>
                        <a:buClr>
                          <a:srgbClr val="000000"/>
                        </a:buClr>
                        <a:buSzPts val="900"/>
                        <a:buFont typeface="Arial"/>
                        <a:buNone/>
                      </a:pPr>
                      <a:r>
                        <a:rPr lang="es" sz="900" u="none" strike="noStrike" cap="none">
                          <a:latin typeface="Times New Roman"/>
                          <a:ea typeface="Times New Roman"/>
                          <a:cs typeface="Times New Roman"/>
                          <a:sym typeface="Times New Roman"/>
                        </a:rPr>
                        <a:t>56</a:t>
                      </a:r>
                      <a:endParaRPr sz="1000"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60000"/>
                        </a:lnSpc>
                        <a:spcBef>
                          <a:spcPts val="0"/>
                        </a:spcBef>
                        <a:spcAft>
                          <a:spcPts val="0"/>
                        </a:spcAft>
                        <a:buClr>
                          <a:srgbClr val="000000"/>
                        </a:buClr>
                        <a:buSzPts val="900"/>
                        <a:buFont typeface="Arial"/>
                        <a:buNone/>
                      </a:pPr>
                      <a:r>
                        <a:rPr lang="es" sz="900" u="none" strike="noStrike" cap="none">
                          <a:latin typeface="Times New Roman"/>
                          <a:ea typeface="Times New Roman"/>
                          <a:cs typeface="Times New Roman"/>
                          <a:sym typeface="Times New Roman"/>
                        </a:rPr>
                        <a:t>14.9%</a:t>
                      </a:r>
                      <a:endParaRPr sz="1000"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60000"/>
                        </a:lnSpc>
                        <a:spcBef>
                          <a:spcPts val="0"/>
                        </a:spcBef>
                        <a:spcAft>
                          <a:spcPts val="0"/>
                        </a:spcAft>
                        <a:buClr>
                          <a:srgbClr val="000000"/>
                        </a:buClr>
                        <a:buSzPts val="900"/>
                        <a:buFont typeface="Arial"/>
                        <a:buNone/>
                      </a:pPr>
                      <a:r>
                        <a:rPr lang="es" sz="900" u="none" strike="noStrike" cap="none">
                          <a:latin typeface="Times New Roman"/>
                          <a:ea typeface="Times New Roman"/>
                          <a:cs typeface="Times New Roman"/>
                          <a:sym typeface="Times New Roman"/>
                        </a:rPr>
                        <a:t>14.9%</a:t>
                      </a:r>
                      <a:endParaRPr sz="1000"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60000"/>
                        </a:lnSpc>
                        <a:spcBef>
                          <a:spcPts val="0"/>
                        </a:spcBef>
                        <a:spcAft>
                          <a:spcPts val="0"/>
                        </a:spcAft>
                        <a:buClr>
                          <a:srgbClr val="000000"/>
                        </a:buClr>
                        <a:buSzPts val="900"/>
                        <a:buFont typeface="Arial"/>
                        <a:buNone/>
                      </a:pPr>
                      <a:r>
                        <a:rPr lang="es" sz="900" u="none" strike="noStrike" cap="none">
                          <a:latin typeface="Times New Roman"/>
                          <a:ea typeface="Times New Roman"/>
                          <a:cs typeface="Times New Roman"/>
                          <a:sym typeface="Times New Roman"/>
                        </a:rPr>
                        <a:t>49.5%</a:t>
                      </a:r>
                      <a:endParaRPr sz="1000" u="none" strike="noStrike" cap="none">
                        <a:latin typeface="Times New Roman"/>
                        <a:ea typeface="Times New Roman"/>
                        <a:cs typeface="Times New Roman"/>
                        <a:sym typeface="Times New Roman"/>
                      </a:endParaRPr>
                    </a:p>
                  </a:txBody>
                  <a:tcPr marL="51425" marR="51425" marT="0" marB="0"/>
                </a:tc>
                <a:extLst>
                  <a:ext uri="{0D108BD9-81ED-4DB2-BD59-A6C34878D82A}">
                    <a16:rowId xmlns:a16="http://schemas.microsoft.com/office/drawing/2014/main" val="10004"/>
                  </a:ext>
                </a:extLst>
              </a:tr>
              <a:tr h="136050">
                <a:tc>
                  <a:txBody>
                    <a:bodyPr/>
                    <a:lstStyle/>
                    <a:p>
                      <a:pPr marL="0" marR="0" lvl="0" indent="0" algn="l" rtl="0">
                        <a:lnSpc>
                          <a:spcPct val="107000"/>
                        </a:lnSpc>
                        <a:spcBef>
                          <a:spcPts val="0"/>
                        </a:spcBef>
                        <a:spcAft>
                          <a:spcPts val="0"/>
                        </a:spcAft>
                        <a:buClr>
                          <a:srgbClr val="000000"/>
                        </a:buClr>
                        <a:buSzPts val="900"/>
                        <a:buFont typeface="Arial"/>
                        <a:buNone/>
                      </a:pPr>
                      <a:r>
                        <a:rPr lang="es" sz="900" b="1" u="none" strike="noStrike" cap="none">
                          <a:latin typeface="Times New Roman"/>
                          <a:ea typeface="Times New Roman"/>
                          <a:cs typeface="Times New Roman"/>
                          <a:sym typeface="Times New Roman"/>
                        </a:rPr>
                        <a:t>Madera y muebles</a:t>
                      </a:r>
                      <a:endParaRPr sz="1000" b="1"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60000"/>
                        </a:lnSpc>
                        <a:spcBef>
                          <a:spcPts val="0"/>
                        </a:spcBef>
                        <a:spcAft>
                          <a:spcPts val="0"/>
                        </a:spcAft>
                        <a:buClr>
                          <a:srgbClr val="000000"/>
                        </a:buClr>
                        <a:buSzPts val="900"/>
                        <a:buFont typeface="Arial"/>
                        <a:buNone/>
                      </a:pPr>
                      <a:r>
                        <a:rPr lang="es" sz="900" u="none" strike="noStrike" cap="none">
                          <a:latin typeface="Times New Roman"/>
                          <a:ea typeface="Times New Roman"/>
                          <a:cs typeface="Times New Roman"/>
                          <a:sym typeface="Times New Roman"/>
                        </a:rPr>
                        <a:t>35</a:t>
                      </a:r>
                      <a:endParaRPr sz="1000"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60000"/>
                        </a:lnSpc>
                        <a:spcBef>
                          <a:spcPts val="0"/>
                        </a:spcBef>
                        <a:spcAft>
                          <a:spcPts val="0"/>
                        </a:spcAft>
                        <a:buClr>
                          <a:srgbClr val="000000"/>
                        </a:buClr>
                        <a:buSzPts val="900"/>
                        <a:buFont typeface="Arial"/>
                        <a:buNone/>
                      </a:pPr>
                      <a:r>
                        <a:rPr lang="es" sz="900" u="none" strike="noStrike" cap="none">
                          <a:latin typeface="Times New Roman"/>
                          <a:ea typeface="Times New Roman"/>
                          <a:cs typeface="Times New Roman"/>
                          <a:sym typeface="Times New Roman"/>
                        </a:rPr>
                        <a:t>9.3%</a:t>
                      </a:r>
                      <a:endParaRPr sz="1000"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60000"/>
                        </a:lnSpc>
                        <a:spcBef>
                          <a:spcPts val="0"/>
                        </a:spcBef>
                        <a:spcAft>
                          <a:spcPts val="0"/>
                        </a:spcAft>
                        <a:buClr>
                          <a:srgbClr val="000000"/>
                        </a:buClr>
                        <a:buSzPts val="900"/>
                        <a:buFont typeface="Arial"/>
                        <a:buNone/>
                      </a:pPr>
                      <a:r>
                        <a:rPr lang="es" sz="900" u="none" strike="noStrike" cap="none">
                          <a:latin typeface="Times New Roman"/>
                          <a:ea typeface="Times New Roman"/>
                          <a:cs typeface="Times New Roman"/>
                          <a:sym typeface="Times New Roman"/>
                        </a:rPr>
                        <a:t>9.3%</a:t>
                      </a:r>
                      <a:endParaRPr sz="1000"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60000"/>
                        </a:lnSpc>
                        <a:spcBef>
                          <a:spcPts val="0"/>
                        </a:spcBef>
                        <a:spcAft>
                          <a:spcPts val="0"/>
                        </a:spcAft>
                        <a:buClr>
                          <a:srgbClr val="000000"/>
                        </a:buClr>
                        <a:buSzPts val="900"/>
                        <a:buFont typeface="Arial"/>
                        <a:buNone/>
                      </a:pPr>
                      <a:r>
                        <a:rPr lang="es" sz="900" u="none" strike="noStrike" cap="none">
                          <a:latin typeface="Times New Roman"/>
                          <a:ea typeface="Times New Roman"/>
                          <a:cs typeface="Times New Roman"/>
                          <a:sym typeface="Times New Roman"/>
                        </a:rPr>
                        <a:t>58.8%</a:t>
                      </a:r>
                      <a:endParaRPr sz="1000" u="none" strike="noStrike" cap="none">
                        <a:latin typeface="Times New Roman"/>
                        <a:ea typeface="Times New Roman"/>
                        <a:cs typeface="Times New Roman"/>
                        <a:sym typeface="Times New Roman"/>
                      </a:endParaRPr>
                    </a:p>
                  </a:txBody>
                  <a:tcPr marL="51425" marR="51425" marT="0" marB="0"/>
                </a:tc>
                <a:extLst>
                  <a:ext uri="{0D108BD9-81ED-4DB2-BD59-A6C34878D82A}">
                    <a16:rowId xmlns:a16="http://schemas.microsoft.com/office/drawing/2014/main" val="10005"/>
                  </a:ext>
                </a:extLst>
              </a:tr>
              <a:tr h="136050">
                <a:tc>
                  <a:txBody>
                    <a:bodyPr/>
                    <a:lstStyle/>
                    <a:p>
                      <a:pPr marL="0" marR="0" lvl="0" indent="0" algn="l" rtl="0">
                        <a:lnSpc>
                          <a:spcPct val="107000"/>
                        </a:lnSpc>
                        <a:spcBef>
                          <a:spcPts val="0"/>
                        </a:spcBef>
                        <a:spcAft>
                          <a:spcPts val="0"/>
                        </a:spcAft>
                        <a:buClr>
                          <a:srgbClr val="000000"/>
                        </a:buClr>
                        <a:buSzPts val="900"/>
                        <a:buFont typeface="Arial"/>
                        <a:buNone/>
                      </a:pPr>
                      <a:r>
                        <a:rPr lang="es" sz="900" b="1" u="none" strike="noStrike" cap="none">
                          <a:latin typeface="Times New Roman"/>
                          <a:ea typeface="Times New Roman"/>
                          <a:cs typeface="Times New Roman"/>
                          <a:sym typeface="Times New Roman"/>
                        </a:rPr>
                        <a:t>Fabricación de prendas de vestir</a:t>
                      </a:r>
                      <a:endParaRPr sz="1000" b="1"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60000"/>
                        </a:lnSpc>
                        <a:spcBef>
                          <a:spcPts val="0"/>
                        </a:spcBef>
                        <a:spcAft>
                          <a:spcPts val="0"/>
                        </a:spcAft>
                        <a:buClr>
                          <a:srgbClr val="000000"/>
                        </a:buClr>
                        <a:buSzPts val="900"/>
                        <a:buFont typeface="Arial"/>
                        <a:buNone/>
                      </a:pPr>
                      <a:r>
                        <a:rPr lang="es" sz="900" u="none" strike="noStrike" cap="none">
                          <a:latin typeface="Times New Roman"/>
                          <a:ea typeface="Times New Roman"/>
                          <a:cs typeface="Times New Roman"/>
                          <a:sym typeface="Times New Roman"/>
                        </a:rPr>
                        <a:t>104</a:t>
                      </a:r>
                      <a:endParaRPr sz="1000"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60000"/>
                        </a:lnSpc>
                        <a:spcBef>
                          <a:spcPts val="0"/>
                        </a:spcBef>
                        <a:spcAft>
                          <a:spcPts val="0"/>
                        </a:spcAft>
                        <a:buClr>
                          <a:srgbClr val="000000"/>
                        </a:buClr>
                        <a:buSzPts val="900"/>
                        <a:buFont typeface="Arial"/>
                        <a:buNone/>
                      </a:pPr>
                      <a:r>
                        <a:rPr lang="es" sz="900" u="none" strike="noStrike" cap="none">
                          <a:latin typeface="Times New Roman"/>
                          <a:ea typeface="Times New Roman"/>
                          <a:cs typeface="Times New Roman"/>
                          <a:sym typeface="Times New Roman"/>
                        </a:rPr>
                        <a:t>27.7%</a:t>
                      </a:r>
                      <a:endParaRPr sz="1000"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60000"/>
                        </a:lnSpc>
                        <a:spcBef>
                          <a:spcPts val="0"/>
                        </a:spcBef>
                        <a:spcAft>
                          <a:spcPts val="0"/>
                        </a:spcAft>
                        <a:buClr>
                          <a:srgbClr val="000000"/>
                        </a:buClr>
                        <a:buSzPts val="900"/>
                        <a:buFont typeface="Arial"/>
                        <a:buNone/>
                      </a:pPr>
                      <a:r>
                        <a:rPr lang="es" sz="900" u="none" strike="noStrike" cap="none">
                          <a:latin typeface="Times New Roman"/>
                          <a:ea typeface="Times New Roman"/>
                          <a:cs typeface="Times New Roman"/>
                          <a:sym typeface="Times New Roman"/>
                        </a:rPr>
                        <a:t>27.7%</a:t>
                      </a:r>
                      <a:endParaRPr sz="1000"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60000"/>
                        </a:lnSpc>
                        <a:spcBef>
                          <a:spcPts val="0"/>
                        </a:spcBef>
                        <a:spcAft>
                          <a:spcPts val="0"/>
                        </a:spcAft>
                        <a:buClr>
                          <a:srgbClr val="000000"/>
                        </a:buClr>
                        <a:buSzPts val="900"/>
                        <a:buFont typeface="Arial"/>
                        <a:buNone/>
                      </a:pPr>
                      <a:r>
                        <a:rPr lang="es" sz="900" u="none" strike="noStrike" cap="none">
                          <a:latin typeface="Times New Roman"/>
                          <a:ea typeface="Times New Roman"/>
                          <a:cs typeface="Times New Roman"/>
                          <a:sym typeface="Times New Roman"/>
                        </a:rPr>
                        <a:t>86.4%</a:t>
                      </a:r>
                      <a:endParaRPr sz="1000" u="none" strike="noStrike" cap="none">
                        <a:latin typeface="Times New Roman"/>
                        <a:ea typeface="Times New Roman"/>
                        <a:cs typeface="Times New Roman"/>
                        <a:sym typeface="Times New Roman"/>
                      </a:endParaRPr>
                    </a:p>
                  </a:txBody>
                  <a:tcPr marL="51425" marR="51425" marT="0" marB="0"/>
                </a:tc>
                <a:extLst>
                  <a:ext uri="{0D108BD9-81ED-4DB2-BD59-A6C34878D82A}">
                    <a16:rowId xmlns:a16="http://schemas.microsoft.com/office/drawing/2014/main" val="10006"/>
                  </a:ext>
                </a:extLst>
              </a:tr>
              <a:tr h="233775">
                <a:tc>
                  <a:txBody>
                    <a:bodyPr/>
                    <a:lstStyle/>
                    <a:p>
                      <a:pPr marL="0" marR="0" lvl="0" indent="0" algn="l" rtl="0">
                        <a:lnSpc>
                          <a:spcPct val="107000"/>
                        </a:lnSpc>
                        <a:spcBef>
                          <a:spcPts val="0"/>
                        </a:spcBef>
                        <a:spcAft>
                          <a:spcPts val="0"/>
                        </a:spcAft>
                        <a:buClr>
                          <a:srgbClr val="000000"/>
                        </a:buClr>
                        <a:buSzPts val="900"/>
                        <a:buFont typeface="Arial"/>
                        <a:buNone/>
                      </a:pPr>
                      <a:r>
                        <a:rPr lang="es" sz="900" b="1" u="none" strike="noStrike" cap="none">
                          <a:latin typeface="Times New Roman"/>
                          <a:ea typeface="Times New Roman"/>
                          <a:cs typeface="Times New Roman"/>
                          <a:sym typeface="Times New Roman"/>
                        </a:rPr>
                        <a:t>Producción de madera y fabricación de productos de madera</a:t>
                      </a:r>
                      <a:endParaRPr sz="1000" b="1"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60000"/>
                        </a:lnSpc>
                        <a:spcBef>
                          <a:spcPts val="0"/>
                        </a:spcBef>
                        <a:spcAft>
                          <a:spcPts val="0"/>
                        </a:spcAft>
                        <a:buClr>
                          <a:srgbClr val="000000"/>
                        </a:buClr>
                        <a:buSzPts val="900"/>
                        <a:buFont typeface="Arial"/>
                        <a:buNone/>
                      </a:pPr>
                      <a:r>
                        <a:rPr lang="es" sz="900" u="none" strike="noStrike" cap="none">
                          <a:latin typeface="Times New Roman"/>
                          <a:ea typeface="Times New Roman"/>
                          <a:cs typeface="Times New Roman"/>
                          <a:sym typeface="Times New Roman"/>
                        </a:rPr>
                        <a:t>29</a:t>
                      </a:r>
                      <a:endParaRPr sz="1000"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60000"/>
                        </a:lnSpc>
                        <a:spcBef>
                          <a:spcPts val="0"/>
                        </a:spcBef>
                        <a:spcAft>
                          <a:spcPts val="0"/>
                        </a:spcAft>
                        <a:buClr>
                          <a:srgbClr val="000000"/>
                        </a:buClr>
                        <a:buSzPts val="900"/>
                        <a:buFont typeface="Arial"/>
                        <a:buNone/>
                      </a:pPr>
                      <a:r>
                        <a:rPr lang="es" sz="900" u="none" strike="noStrike" cap="none">
                          <a:latin typeface="Times New Roman"/>
                          <a:ea typeface="Times New Roman"/>
                          <a:cs typeface="Times New Roman"/>
                          <a:sym typeface="Times New Roman"/>
                        </a:rPr>
                        <a:t>7.7%</a:t>
                      </a:r>
                      <a:endParaRPr sz="1000"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60000"/>
                        </a:lnSpc>
                        <a:spcBef>
                          <a:spcPts val="0"/>
                        </a:spcBef>
                        <a:spcAft>
                          <a:spcPts val="0"/>
                        </a:spcAft>
                        <a:buClr>
                          <a:srgbClr val="000000"/>
                        </a:buClr>
                        <a:buSzPts val="900"/>
                        <a:buFont typeface="Arial"/>
                        <a:buNone/>
                      </a:pPr>
                      <a:r>
                        <a:rPr lang="es" sz="900" u="none" strike="noStrike" cap="none">
                          <a:latin typeface="Times New Roman"/>
                          <a:ea typeface="Times New Roman"/>
                          <a:cs typeface="Times New Roman"/>
                          <a:sym typeface="Times New Roman"/>
                        </a:rPr>
                        <a:t>7.7%</a:t>
                      </a:r>
                      <a:endParaRPr sz="1000" u="none" strike="noStrike" cap="none">
                        <a:latin typeface="Times New Roman"/>
                        <a:ea typeface="Times New Roman"/>
                        <a:cs typeface="Times New Roman"/>
                        <a:sym typeface="Times New Roman"/>
                      </a:endParaRPr>
                    </a:p>
                  </a:txBody>
                  <a:tcPr marL="51425" marR="51425" marT="0" marB="0"/>
                </a:tc>
                <a:tc>
                  <a:txBody>
                    <a:bodyPr/>
                    <a:lstStyle/>
                    <a:p>
                      <a:pPr marL="25400" marR="25400" lvl="0" indent="0" algn="ctr" rtl="0">
                        <a:lnSpc>
                          <a:spcPct val="160000"/>
                        </a:lnSpc>
                        <a:spcBef>
                          <a:spcPts val="0"/>
                        </a:spcBef>
                        <a:spcAft>
                          <a:spcPts val="0"/>
                        </a:spcAft>
                        <a:buClr>
                          <a:srgbClr val="000000"/>
                        </a:buClr>
                        <a:buSzPts val="900"/>
                        <a:buFont typeface="Arial"/>
                        <a:buNone/>
                      </a:pPr>
                      <a:r>
                        <a:rPr lang="es" sz="900" u="none" strike="noStrike" cap="none">
                          <a:latin typeface="Times New Roman"/>
                          <a:ea typeface="Times New Roman"/>
                          <a:cs typeface="Times New Roman"/>
                          <a:sym typeface="Times New Roman"/>
                        </a:rPr>
                        <a:t>94.1%</a:t>
                      </a:r>
                      <a:endParaRPr sz="1000" u="none" strike="noStrike" cap="none">
                        <a:latin typeface="Times New Roman"/>
                        <a:ea typeface="Times New Roman"/>
                        <a:cs typeface="Times New Roman"/>
                        <a:sym typeface="Times New Roman"/>
                      </a:endParaRPr>
                    </a:p>
                  </a:txBody>
                  <a:tcPr marL="51425" marR="51425" marT="0" marB="0"/>
                </a:tc>
                <a:extLst>
                  <a:ext uri="{0D108BD9-81ED-4DB2-BD59-A6C34878D82A}">
                    <a16:rowId xmlns:a16="http://schemas.microsoft.com/office/drawing/2014/main" val="10007"/>
                  </a:ext>
                </a:extLst>
              </a:tr>
              <a:tr h="136050">
                <a:tc>
                  <a:txBody>
                    <a:bodyPr/>
                    <a:lstStyle/>
                    <a:p>
                      <a:pPr marL="0" marR="0" lvl="0" indent="0" algn="l" rtl="0">
                        <a:lnSpc>
                          <a:spcPct val="107000"/>
                        </a:lnSpc>
                        <a:spcBef>
                          <a:spcPts val="0"/>
                        </a:spcBef>
                        <a:spcAft>
                          <a:spcPts val="0"/>
                        </a:spcAft>
                        <a:buClr>
                          <a:srgbClr val="000000"/>
                        </a:buClr>
                        <a:buSzPts val="900"/>
                        <a:buFont typeface="Arial"/>
                        <a:buNone/>
                      </a:pPr>
                      <a:r>
                        <a:rPr lang="es" sz="900" b="1" u="none" strike="noStrike" cap="none">
                          <a:latin typeface="Times New Roman"/>
                          <a:ea typeface="Times New Roman"/>
                          <a:cs typeface="Times New Roman"/>
                          <a:sym typeface="Times New Roman"/>
                        </a:rPr>
                        <a:t>Fabricación de maquinaria</a:t>
                      </a:r>
                      <a:endParaRPr sz="1000" b="1" u="none" strike="noStrike" cap="none">
                        <a:latin typeface="Times New Roman"/>
                        <a:ea typeface="Times New Roman"/>
                        <a:cs typeface="Times New Roman"/>
                        <a:sym typeface="Times New Roman"/>
                      </a:endParaRPr>
                    </a:p>
                  </a:txBody>
                  <a:tcPr marL="51425" marR="51425" marT="0" marB="0">
                    <a:lnB w="9525" cap="flat" cmpd="sng">
                      <a:solidFill>
                        <a:schemeClr val="dk1"/>
                      </a:solidFill>
                      <a:prstDash val="solid"/>
                      <a:round/>
                      <a:headEnd type="none" w="sm" len="sm"/>
                      <a:tailEnd type="none" w="sm" len="sm"/>
                    </a:lnB>
                  </a:tcPr>
                </a:tc>
                <a:tc>
                  <a:txBody>
                    <a:bodyPr/>
                    <a:lstStyle/>
                    <a:p>
                      <a:pPr marL="25400" marR="25400" lvl="0" indent="0" algn="ctr" rtl="0">
                        <a:lnSpc>
                          <a:spcPct val="160000"/>
                        </a:lnSpc>
                        <a:spcBef>
                          <a:spcPts val="0"/>
                        </a:spcBef>
                        <a:spcAft>
                          <a:spcPts val="0"/>
                        </a:spcAft>
                        <a:buClr>
                          <a:srgbClr val="000000"/>
                        </a:buClr>
                        <a:buSzPts val="900"/>
                        <a:buFont typeface="Arial"/>
                        <a:buNone/>
                      </a:pPr>
                      <a:r>
                        <a:rPr lang="es" sz="900" u="none" strike="noStrike" cap="none">
                          <a:latin typeface="Times New Roman"/>
                          <a:ea typeface="Times New Roman"/>
                          <a:cs typeface="Times New Roman"/>
                          <a:sym typeface="Times New Roman"/>
                        </a:rPr>
                        <a:t>22</a:t>
                      </a:r>
                      <a:endParaRPr sz="1000" u="none" strike="noStrike" cap="none">
                        <a:latin typeface="Times New Roman"/>
                        <a:ea typeface="Times New Roman"/>
                        <a:cs typeface="Times New Roman"/>
                        <a:sym typeface="Times New Roman"/>
                      </a:endParaRPr>
                    </a:p>
                  </a:txBody>
                  <a:tcPr marL="51425" marR="51425" marT="0" marB="0">
                    <a:lnB w="9525" cap="flat" cmpd="sng">
                      <a:solidFill>
                        <a:schemeClr val="dk1"/>
                      </a:solidFill>
                      <a:prstDash val="solid"/>
                      <a:round/>
                      <a:headEnd type="none" w="sm" len="sm"/>
                      <a:tailEnd type="none" w="sm" len="sm"/>
                    </a:lnB>
                  </a:tcPr>
                </a:tc>
                <a:tc>
                  <a:txBody>
                    <a:bodyPr/>
                    <a:lstStyle/>
                    <a:p>
                      <a:pPr marL="25400" marR="25400" lvl="0" indent="0" algn="ctr" rtl="0">
                        <a:lnSpc>
                          <a:spcPct val="160000"/>
                        </a:lnSpc>
                        <a:spcBef>
                          <a:spcPts val="0"/>
                        </a:spcBef>
                        <a:spcAft>
                          <a:spcPts val="0"/>
                        </a:spcAft>
                        <a:buClr>
                          <a:srgbClr val="000000"/>
                        </a:buClr>
                        <a:buSzPts val="900"/>
                        <a:buFont typeface="Arial"/>
                        <a:buNone/>
                      </a:pPr>
                      <a:r>
                        <a:rPr lang="es" sz="900" u="none" strike="noStrike" cap="none">
                          <a:latin typeface="Times New Roman"/>
                          <a:ea typeface="Times New Roman"/>
                          <a:cs typeface="Times New Roman"/>
                          <a:sym typeface="Times New Roman"/>
                        </a:rPr>
                        <a:t>5.9%</a:t>
                      </a:r>
                      <a:endParaRPr sz="1000" u="none" strike="noStrike" cap="none">
                        <a:latin typeface="Times New Roman"/>
                        <a:ea typeface="Times New Roman"/>
                        <a:cs typeface="Times New Roman"/>
                        <a:sym typeface="Times New Roman"/>
                      </a:endParaRPr>
                    </a:p>
                  </a:txBody>
                  <a:tcPr marL="51425" marR="51425" marT="0" marB="0">
                    <a:lnB w="9525" cap="flat" cmpd="sng">
                      <a:solidFill>
                        <a:schemeClr val="dk1"/>
                      </a:solidFill>
                      <a:prstDash val="solid"/>
                      <a:round/>
                      <a:headEnd type="none" w="sm" len="sm"/>
                      <a:tailEnd type="none" w="sm" len="sm"/>
                    </a:lnB>
                  </a:tcPr>
                </a:tc>
                <a:tc>
                  <a:txBody>
                    <a:bodyPr/>
                    <a:lstStyle/>
                    <a:p>
                      <a:pPr marL="25400" marR="25400" lvl="0" indent="0" algn="ctr" rtl="0">
                        <a:lnSpc>
                          <a:spcPct val="160000"/>
                        </a:lnSpc>
                        <a:spcBef>
                          <a:spcPts val="0"/>
                        </a:spcBef>
                        <a:spcAft>
                          <a:spcPts val="0"/>
                        </a:spcAft>
                        <a:buClr>
                          <a:srgbClr val="000000"/>
                        </a:buClr>
                        <a:buSzPts val="900"/>
                        <a:buFont typeface="Arial"/>
                        <a:buNone/>
                      </a:pPr>
                      <a:r>
                        <a:rPr lang="es" sz="900" u="none" strike="noStrike" cap="none">
                          <a:latin typeface="Times New Roman"/>
                          <a:ea typeface="Times New Roman"/>
                          <a:cs typeface="Times New Roman"/>
                          <a:sym typeface="Times New Roman"/>
                        </a:rPr>
                        <a:t>5.9%</a:t>
                      </a:r>
                      <a:endParaRPr sz="1000" u="none" strike="noStrike" cap="none">
                        <a:latin typeface="Times New Roman"/>
                        <a:ea typeface="Times New Roman"/>
                        <a:cs typeface="Times New Roman"/>
                        <a:sym typeface="Times New Roman"/>
                      </a:endParaRPr>
                    </a:p>
                  </a:txBody>
                  <a:tcPr marL="51425" marR="51425" marT="0" marB="0">
                    <a:lnB w="9525" cap="flat" cmpd="sng">
                      <a:solidFill>
                        <a:schemeClr val="dk1"/>
                      </a:solidFill>
                      <a:prstDash val="solid"/>
                      <a:round/>
                      <a:headEnd type="none" w="sm" len="sm"/>
                      <a:tailEnd type="none" w="sm" len="sm"/>
                    </a:lnB>
                  </a:tcPr>
                </a:tc>
                <a:tc>
                  <a:txBody>
                    <a:bodyPr/>
                    <a:lstStyle/>
                    <a:p>
                      <a:pPr marL="25400" marR="25400" lvl="0" indent="0" algn="ctr" rtl="0">
                        <a:lnSpc>
                          <a:spcPct val="160000"/>
                        </a:lnSpc>
                        <a:spcBef>
                          <a:spcPts val="0"/>
                        </a:spcBef>
                        <a:spcAft>
                          <a:spcPts val="0"/>
                        </a:spcAft>
                        <a:buClr>
                          <a:srgbClr val="000000"/>
                        </a:buClr>
                        <a:buSzPts val="900"/>
                        <a:buFont typeface="Arial"/>
                        <a:buNone/>
                      </a:pPr>
                      <a:r>
                        <a:rPr lang="es" sz="900" u="none" strike="noStrike" cap="none">
                          <a:latin typeface="Times New Roman"/>
                          <a:ea typeface="Times New Roman"/>
                          <a:cs typeface="Times New Roman"/>
                          <a:sym typeface="Times New Roman"/>
                        </a:rPr>
                        <a:t>100.0</a:t>
                      </a:r>
                      <a:endParaRPr sz="1000" u="none" strike="noStrike" cap="none">
                        <a:latin typeface="Times New Roman"/>
                        <a:ea typeface="Times New Roman"/>
                        <a:cs typeface="Times New Roman"/>
                        <a:sym typeface="Times New Roman"/>
                      </a:endParaRPr>
                    </a:p>
                  </a:txBody>
                  <a:tcPr marL="51425" marR="51425" marT="0" marB="0">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136050">
                <a:tc>
                  <a:txBody>
                    <a:bodyPr/>
                    <a:lstStyle/>
                    <a:p>
                      <a:pPr marL="0" marR="0" lvl="0" indent="0" algn="l" rtl="0">
                        <a:lnSpc>
                          <a:spcPct val="107000"/>
                        </a:lnSpc>
                        <a:spcBef>
                          <a:spcPts val="0"/>
                        </a:spcBef>
                        <a:spcAft>
                          <a:spcPts val="0"/>
                        </a:spcAft>
                        <a:buClr>
                          <a:srgbClr val="000000"/>
                        </a:buClr>
                        <a:buSzPts val="900"/>
                        <a:buFont typeface="Arial"/>
                        <a:buNone/>
                      </a:pPr>
                      <a:r>
                        <a:rPr lang="es" sz="900" b="1" u="none" strike="noStrike" cap="none">
                          <a:latin typeface="Times New Roman"/>
                          <a:ea typeface="Times New Roman"/>
                          <a:cs typeface="Times New Roman"/>
                          <a:sym typeface="Times New Roman"/>
                        </a:rPr>
                        <a:t>Total</a:t>
                      </a:r>
                      <a:endParaRPr sz="1000" b="1" u="none" strike="noStrike" cap="none">
                        <a:latin typeface="Times New Roman"/>
                        <a:ea typeface="Times New Roman"/>
                        <a:cs typeface="Times New Roman"/>
                        <a:sym typeface="Times New Roman"/>
                      </a:endParaRPr>
                    </a:p>
                  </a:txBody>
                  <a:tcPr marL="51425" marR="51425" marT="0" marB="0">
                    <a:lnT w="9525" cap="flat" cmpd="sng">
                      <a:solidFill>
                        <a:schemeClr val="dk1"/>
                      </a:solidFill>
                      <a:prstDash val="solid"/>
                      <a:round/>
                      <a:headEnd type="none" w="sm" len="sm"/>
                      <a:tailEnd type="none" w="sm" len="sm"/>
                    </a:lnT>
                  </a:tcPr>
                </a:tc>
                <a:tc>
                  <a:txBody>
                    <a:bodyPr/>
                    <a:lstStyle/>
                    <a:p>
                      <a:pPr marL="25400" marR="25400" lvl="0" indent="0" algn="ctr" rtl="0">
                        <a:lnSpc>
                          <a:spcPct val="160000"/>
                        </a:lnSpc>
                        <a:spcBef>
                          <a:spcPts val="0"/>
                        </a:spcBef>
                        <a:spcAft>
                          <a:spcPts val="0"/>
                        </a:spcAft>
                        <a:buClr>
                          <a:srgbClr val="000000"/>
                        </a:buClr>
                        <a:buSzPts val="900"/>
                        <a:buFont typeface="Arial"/>
                        <a:buNone/>
                      </a:pPr>
                      <a:r>
                        <a:rPr lang="es" sz="900" u="none" strike="noStrike" cap="none">
                          <a:latin typeface="Times New Roman"/>
                          <a:ea typeface="Times New Roman"/>
                          <a:cs typeface="Times New Roman"/>
                          <a:sym typeface="Times New Roman"/>
                        </a:rPr>
                        <a:t>376</a:t>
                      </a:r>
                      <a:endParaRPr sz="1000" u="none" strike="noStrike" cap="none">
                        <a:latin typeface="Times New Roman"/>
                        <a:ea typeface="Times New Roman"/>
                        <a:cs typeface="Times New Roman"/>
                        <a:sym typeface="Times New Roman"/>
                      </a:endParaRPr>
                    </a:p>
                  </a:txBody>
                  <a:tcPr marL="51425" marR="51425" marT="0" marB="0">
                    <a:lnT w="9525" cap="flat" cmpd="sng">
                      <a:solidFill>
                        <a:schemeClr val="dk1"/>
                      </a:solidFill>
                      <a:prstDash val="solid"/>
                      <a:round/>
                      <a:headEnd type="none" w="sm" len="sm"/>
                      <a:tailEnd type="none" w="sm" len="sm"/>
                    </a:lnT>
                  </a:tcPr>
                </a:tc>
                <a:tc>
                  <a:txBody>
                    <a:bodyPr/>
                    <a:lstStyle/>
                    <a:p>
                      <a:pPr marL="25400" marR="25400" lvl="0" indent="0" algn="ctr" rtl="0">
                        <a:lnSpc>
                          <a:spcPct val="160000"/>
                        </a:lnSpc>
                        <a:spcBef>
                          <a:spcPts val="0"/>
                        </a:spcBef>
                        <a:spcAft>
                          <a:spcPts val="0"/>
                        </a:spcAft>
                        <a:buClr>
                          <a:srgbClr val="000000"/>
                        </a:buClr>
                        <a:buSzPts val="900"/>
                        <a:buFont typeface="Arial"/>
                        <a:buNone/>
                      </a:pPr>
                      <a:r>
                        <a:rPr lang="es" sz="900" u="none" strike="noStrike" cap="none">
                          <a:latin typeface="Times New Roman"/>
                          <a:ea typeface="Times New Roman"/>
                          <a:cs typeface="Times New Roman"/>
                          <a:sym typeface="Times New Roman"/>
                        </a:rPr>
                        <a:t>100%</a:t>
                      </a:r>
                      <a:endParaRPr sz="1000" u="none" strike="noStrike" cap="none">
                        <a:latin typeface="Times New Roman"/>
                        <a:ea typeface="Times New Roman"/>
                        <a:cs typeface="Times New Roman"/>
                        <a:sym typeface="Times New Roman"/>
                      </a:endParaRPr>
                    </a:p>
                  </a:txBody>
                  <a:tcPr marL="51425" marR="51425" marT="0" marB="0">
                    <a:lnT w="9525" cap="flat" cmpd="sng">
                      <a:solidFill>
                        <a:schemeClr val="dk1"/>
                      </a:solidFill>
                      <a:prstDash val="solid"/>
                      <a:round/>
                      <a:headEnd type="none" w="sm" len="sm"/>
                      <a:tailEnd type="none" w="sm" len="sm"/>
                    </a:lnT>
                  </a:tcPr>
                </a:tc>
                <a:tc>
                  <a:txBody>
                    <a:bodyPr/>
                    <a:lstStyle/>
                    <a:p>
                      <a:pPr marL="25400" marR="25400" lvl="0" indent="0" algn="ctr" rtl="0">
                        <a:lnSpc>
                          <a:spcPct val="160000"/>
                        </a:lnSpc>
                        <a:spcBef>
                          <a:spcPts val="0"/>
                        </a:spcBef>
                        <a:spcAft>
                          <a:spcPts val="0"/>
                        </a:spcAft>
                        <a:buClr>
                          <a:srgbClr val="000000"/>
                        </a:buClr>
                        <a:buSzPts val="900"/>
                        <a:buFont typeface="Arial"/>
                        <a:buNone/>
                      </a:pPr>
                      <a:r>
                        <a:rPr lang="es" sz="900" u="none" strike="noStrike" cap="none">
                          <a:latin typeface="Times New Roman"/>
                          <a:ea typeface="Times New Roman"/>
                          <a:cs typeface="Times New Roman"/>
                          <a:sym typeface="Times New Roman"/>
                        </a:rPr>
                        <a:t>100.0</a:t>
                      </a:r>
                      <a:endParaRPr sz="1000" u="none" strike="noStrike" cap="none">
                        <a:latin typeface="Times New Roman"/>
                        <a:ea typeface="Times New Roman"/>
                        <a:cs typeface="Times New Roman"/>
                        <a:sym typeface="Times New Roman"/>
                      </a:endParaRPr>
                    </a:p>
                  </a:txBody>
                  <a:tcPr marL="51425" marR="51425" marT="0" marB="0">
                    <a:lnT w="9525" cap="flat" cmpd="sng">
                      <a:solidFill>
                        <a:schemeClr val="dk1"/>
                      </a:solidFill>
                      <a:prstDash val="solid"/>
                      <a:round/>
                      <a:headEnd type="none" w="sm" len="sm"/>
                      <a:tailEnd type="none" w="sm" len="sm"/>
                    </a:lnT>
                  </a:tcPr>
                </a:tc>
                <a:tc>
                  <a:txBody>
                    <a:bodyPr/>
                    <a:lstStyle/>
                    <a:p>
                      <a:pPr marL="0" marR="0" lvl="0" indent="0" algn="ctr" rtl="0">
                        <a:lnSpc>
                          <a:spcPct val="107000"/>
                        </a:lnSpc>
                        <a:spcBef>
                          <a:spcPts val="0"/>
                        </a:spcBef>
                        <a:spcAft>
                          <a:spcPts val="0"/>
                        </a:spcAft>
                        <a:buClr>
                          <a:srgbClr val="000000"/>
                        </a:buClr>
                        <a:buSzPts val="900"/>
                        <a:buFont typeface="Arial"/>
                        <a:buNone/>
                      </a:pPr>
                      <a:r>
                        <a:rPr lang="es" sz="900" u="none" strike="noStrike" cap="none">
                          <a:latin typeface="Times New Roman"/>
                          <a:ea typeface="Times New Roman"/>
                          <a:cs typeface="Times New Roman"/>
                          <a:sym typeface="Times New Roman"/>
                        </a:rPr>
                        <a:t> </a:t>
                      </a:r>
                      <a:endParaRPr sz="1000" u="none" strike="noStrike" cap="none">
                        <a:latin typeface="Times New Roman"/>
                        <a:ea typeface="Times New Roman"/>
                        <a:cs typeface="Times New Roman"/>
                        <a:sym typeface="Times New Roman"/>
                      </a:endParaRPr>
                    </a:p>
                  </a:txBody>
                  <a:tcPr marL="51425" marR="51425" marT="0" marB="0">
                    <a:lnT w="9525" cap="flat" cmpd="sng">
                      <a:solidFill>
                        <a:schemeClr val="dk1"/>
                      </a:solidFill>
                      <a:prstDash val="solid"/>
                      <a:round/>
                      <a:headEnd type="none" w="sm" len="sm"/>
                      <a:tailEnd type="none" w="sm" len="sm"/>
                    </a:lnT>
                  </a:tcPr>
                </a:tc>
                <a:extLst>
                  <a:ext uri="{0D108BD9-81ED-4DB2-BD59-A6C34878D82A}">
                    <a16:rowId xmlns:a16="http://schemas.microsoft.com/office/drawing/2014/main" val="10009"/>
                  </a:ext>
                </a:extLst>
              </a:tr>
            </a:tbl>
          </a:graphicData>
        </a:graphic>
      </p:graphicFrame>
      <p:sp>
        <p:nvSpPr>
          <p:cNvPr id="715" name="Google Shape;715;p68"/>
          <p:cNvSpPr txBox="1"/>
          <p:nvPr/>
        </p:nvSpPr>
        <p:spPr>
          <a:xfrm>
            <a:off x="169480" y="222591"/>
            <a:ext cx="4573800" cy="284700"/>
          </a:xfrm>
          <a:prstGeom prst="rect">
            <a:avLst/>
          </a:prstGeom>
          <a:noFill/>
          <a:ln>
            <a:noFill/>
          </a:ln>
        </p:spPr>
        <p:txBody>
          <a:bodyPr spcFirstLastPara="1" wrap="square" lIns="68575" tIns="34275" rIns="68575" bIns="34275" anchor="t" anchorCtr="0">
            <a:spAutoFit/>
          </a:bodyPr>
          <a:lstStyle/>
          <a:p>
            <a:pPr marL="177800" marR="0" lvl="0" indent="-177800" algn="l" rtl="0">
              <a:lnSpc>
                <a:spcPct val="150000"/>
              </a:lnSpc>
              <a:spcBef>
                <a:spcPts val="0"/>
              </a:spcBef>
              <a:spcAft>
                <a:spcPts val="0"/>
              </a:spcAft>
              <a:buClr>
                <a:srgbClr val="000000"/>
              </a:buClr>
              <a:buSzPts val="1300"/>
              <a:buFont typeface="Arial"/>
              <a:buNone/>
            </a:pPr>
            <a:r>
              <a:rPr lang="es" sz="1300" b="1" i="0" u="none" strike="noStrike" cap="none">
                <a:solidFill>
                  <a:schemeClr val="dk1"/>
                </a:solidFill>
                <a:latin typeface="Times New Roman"/>
                <a:ea typeface="Times New Roman"/>
                <a:cs typeface="Times New Roman"/>
                <a:sym typeface="Times New Roman"/>
              </a:rPr>
              <a:t>Figura 8  </a:t>
            </a:r>
            <a:r>
              <a:rPr lang="es" sz="1400" b="0" i="1" u="none" strike="noStrike" cap="none">
                <a:solidFill>
                  <a:schemeClr val="dk1"/>
                </a:solidFill>
                <a:latin typeface="Times New Roman"/>
                <a:ea typeface="Times New Roman"/>
                <a:cs typeface="Times New Roman"/>
                <a:sym typeface="Times New Roman"/>
              </a:rPr>
              <a:t>La empresa se considera</a:t>
            </a:r>
            <a:endParaRPr sz="1400" b="0" i="0" u="none" strike="noStrike" cap="none">
              <a:solidFill>
                <a:schemeClr val="dk1"/>
              </a:solidFill>
              <a:latin typeface="Times New Roman"/>
              <a:ea typeface="Times New Roman"/>
              <a:cs typeface="Times New Roman"/>
              <a:sym typeface="Times New Roman"/>
            </a:endParaRPr>
          </a:p>
        </p:txBody>
      </p:sp>
      <p:sp>
        <p:nvSpPr>
          <p:cNvPr id="716" name="Google Shape;716;p68"/>
          <p:cNvSpPr txBox="1"/>
          <p:nvPr/>
        </p:nvSpPr>
        <p:spPr>
          <a:xfrm>
            <a:off x="169480" y="2356191"/>
            <a:ext cx="4573800" cy="608100"/>
          </a:xfrm>
          <a:prstGeom prst="rect">
            <a:avLst/>
          </a:prstGeom>
          <a:noFill/>
          <a:ln>
            <a:noFill/>
          </a:ln>
        </p:spPr>
        <p:txBody>
          <a:bodyPr spcFirstLastPara="1" wrap="square" lIns="68575" tIns="34275" rIns="68575" bIns="34275" anchor="t" anchorCtr="0">
            <a:spAutoFit/>
          </a:bodyPr>
          <a:lstStyle/>
          <a:p>
            <a:pPr marL="177800" marR="0" lvl="0" indent="-177800" algn="l" rtl="0">
              <a:lnSpc>
                <a:spcPct val="150000"/>
              </a:lnSpc>
              <a:spcBef>
                <a:spcPts val="0"/>
              </a:spcBef>
              <a:spcAft>
                <a:spcPts val="0"/>
              </a:spcAft>
              <a:buClr>
                <a:srgbClr val="000000"/>
              </a:buClr>
              <a:buSzPts val="1300"/>
              <a:buFont typeface="Arial"/>
              <a:buNone/>
            </a:pPr>
            <a:r>
              <a:rPr lang="es" sz="1300" b="1" i="0" u="none" strike="noStrike" cap="none">
                <a:solidFill>
                  <a:schemeClr val="dk1"/>
                </a:solidFill>
                <a:latin typeface="Times New Roman"/>
                <a:ea typeface="Times New Roman"/>
                <a:cs typeface="Times New Roman"/>
                <a:sym typeface="Times New Roman"/>
              </a:rPr>
              <a:t>Figura 10 </a:t>
            </a:r>
            <a:r>
              <a:rPr lang="es" sz="1400" b="0" i="1" u="none" strike="noStrike" cap="none">
                <a:solidFill>
                  <a:schemeClr val="dk1"/>
                </a:solidFill>
                <a:latin typeface="Times New Roman"/>
                <a:ea typeface="Times New Roman"/>
                <a:cs typeface="Times New Roman"/>
                <a:sym typeface="Times New Roman"/>
              </a:rPr>
              <a:t>Sector de actividad económica</a:t>
            </a:r>
            <a:endParaRPr sz="1400" b="0" i="1" u="none" strike="noStrike" cap="none">
              <a:solidFill>
                <a:schemeClr val="dk1"/>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Clr>
                <a:srgbClr val="000000"/>
              </a:buClr>
              <a:buSzPts val="1400"/>
              <a:buFont typeface="Arial"/>
              <a:buNone/>
            </a:pPr>
            <a:endParaRPr sz="1400" b="0" i="1" u="none" strike="noStrike" cap="none">
              <a:solidFill>
                <a:schemeClr val="dk1"/>
              </a:solidFill>
              <a:latin typeface="Times New Roman"/>
              <a:ea typeface="Times New Roman"/>
              <a:cs typeface="Times New Roman"/>
              <a:sym typeface="Times New Roman"/>
            </a:endParaRPr>
          </a:p>
        </p:txBody>
      </p:sp>
      <p:sp>
        <p:nvSpPr>
          <p:cNvPr id="717" name="Google Shape;717;p68"/>
          <p:cNvSpPr txBox="1"/>
          <p:nvPr/>
        </p:nvSpPr>
        <p:spPr>
          <a:xfrm>
            <a:off x="8724508" y="70699"/>
            <a:ext cx="303900" cy="25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Calibri"/>
                <a:ea typeface="Calibri"/>
                <a:cs typeface="Calibri"/>
                <a:sym typeface="Calibri"/>
              </a:rPr>
              <a:t>17</a:t>
            </a:r>
            <a:endParaRPr sz="1100" b="0" i="0" u="none" strike="noStrike" cap="none">
              <a:solidFill>
                <a:srgbClr val="000000"/>
              </a:solidFill>
              <a:latin typeface="Arial"/>
              <a:ea typeface="Arial"/>
              <a:cs typeface="Arial"/>
              <a:sym typeface="Arial"/>
            </a:endParaRPr>
          </a:p>
        </p:txBody>
      </p:sp>
      <p:pic>
        <p:nvPicPr>
          <p:cNvPr id="718" name="Google Shape;718;p68"/>
          <p:cNvPicPr preferRelativeResize="0"/>
          <p:nvPr/>
        </p:nvPicPr>
        <p:blipFill rotWithShape="1">
          <a:blip r:embed="rId3">
            <a:alphaModFix/>
          </a:blip>
          <a:srcRect/>
          <a:stretch/>
        </p:blipFill>
        <p:spPr>
          <a:xfrm>
            <a:off x="5276675" y="507313"/>
            <a:ext cx="3732324" cy="2202701"/>
          </a:xfrm>
          <a:prstGeom prst="rect">
            <a:avLst/>
          </a:prstGeom>
          <a:noFill/>
          <a:ln w="9525" cap="flat" cmpd="sng">
            <a:solidFill>
              <a:srgbClr val="D8D8D8"/>
            </a:solidFill>
            <a:prstDash val="solid"/>
            <a:round/>
            <a:headEnd type="none" w="sm" len="sm"/>
            <a:tailEnd type="none" w="sm" len="sm"/>
          </a:ln>
        </p:spPr>
      </p:pic>
      <p:pic>
        <p:nvPicPr>
          <p:cNvPr id="719" name="Google Shape;719;p68"/>
          <p:cNvPicPr preferRelativeResize="0"/>
          <p:nvPr/>
        </p:nvPicPr>
        <p:blipFill rotWithShape="1">
          <a:blip r:embed="rId4">
            <a:alphaModFix/>
          </a:blip>
          <a:srcRect/>
          <a:stretch/>
        </p:blipFill>
        <p:spPr>
          <a:xfrm>
            <a:off x="5276675" y="2869500"/>
            <a:ext cx="3732381" cy="2202701"/>
          </a:xfrm>
          <a:prstGeom prst="rect">
            <a:avLst/>
          </a:prstGeom>
          <a:noFill/>
          <a:ln w="9525" cap="flat" cmpd="sng">
            <a:solidFill>
              <a:srgbClr val="D8D8D8"/>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69"/>
          <p:cNvSpPr txBox="1"/>
          <p:nvPr/>
        </p:nvSpPr>
        <p:spPr>
          <a:xfrm>
            <a:off x="8724508" y="70699"/>
            <a:ext cx="303900" cy="25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Calibri"/>
                <a:ea typeface="Calibri"/>
                <a:cs typeface="Calibri"/>
                <a:sym typeface="Calibri"/>
              </a:rPr>
              <a:t>18</a:t>
            </a:r>
            <a:endParaRPr sz="1100" b="0" i="0" u="none" strike="noStrike" cap="none">
              <a:solidFill>
                <a:srgbClr val="000000"/>
              </a:solidFill>
              <a:latin typeface="Arial"/>
              <a:ea typeface="Arial"/>
              <a:cs typeface="Arial"/>
              <a:sym typeface="Arial"/>
            </a:endParaRPr>
          </a:p>
        </p:txBody>
      </p:sp>
      <p:sp>
        <p:nvSpPr>
          <p:cNvPr id="725" name="Google Shape;725;p69"/>
          <p:cNvSpPr txBox="1"/>
          <p:nvPr/>
        </p:nvSpPr>
        <p:spPr>
          <a:xfrm>
            <a:off x="-51800" y="70700"/>
            <a:ext cx="3980100" cy="484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s" sz="2700" b="1" i="0" u="none" strike="noStrike" cap="none">
                <a:solidFill>
                  <a:schemeClr val="dk1"/>
                </a:solidFill>
                <a:latin typeface="Times New Roman"/>
                <a:ea typeface="Times New Roman"/>
                <a:cs typeface="Times New Roman"/>
                <a:sym typeface="Times New Roman"/>
              </a:rPr>
              <a:t>Estadística inferencial</a:t>
            </a:r>
            <a:endParaRPr sz="2700" b="1" i="0" u="none" strike="noStrike" cap="none">
              <a:solidFill>
                <a:schemeClr val="dk1"/>
              </a:solidFill>
              <a:latin typeface="Times New Roman"/>
              <a:ea typeface="Times New Roman"/>
              <a:cs typeface="Times New Roman"/>
              <a:sym typeface="Times New Roman"/>
            </a:endParaRPr>
          </a:p>
        </p:txBody>
      </p:sp>
      <p:sp>
        <p:nvSpPr>
          <p:cNvPr id="726" name="Google Shape;726;p69"/>
          <p:cNvSpPr txBox="1"/>
          <p:nvPr/>
        </p:nvSpPr>
        <p:spPr>
          <a:xfrm>
            <a:off x="3216300" y="871564"/>
            <a:ext cx="2711400" cy="4695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s" sz="2600" b="1" i="0" u="none" strike="noStrike" cap="none">
                <a:solidFill>
                  <a:schemeClr val="dk1"/>
                </a:solidFill>
                <a:latin typeface="Times New Roman"/>
                <a:ea typeface="Times New Roman"/>
                <a:cs typeface="Times New Roman"/>
                <a:sym typeface="Times New Roman"/>
              </a:rPr>
              <a:t>Alfa de Cronbach</a:t>
            </a:r>
            <a:endParaRPr sz="2600" b="1" i="0" u="none" strike="noStrike" cap="none">
              <a:solidFill>
                <a:schemeClr val="dk1"/>
              </a:solidFill>
              <a:latin typeface="Times New Roman"/>
              <a:ea typeface="Times New Roman"/>
              <a:cs typeface="Times New Roman"/>
              <a:sym typeface="Times New Roman"/>
            </a:endParaRPr>
          </a:p>
        </p:txBody>
      </p:sp>
      <p:graphicFrame>
        <p:nvGraphicFramePr>
          <p:cNvPr id="727" name="Google Shape;727;p69"/>
          <p:cNvGraphicFramePr/>
          <p:nvPr/>
        </p:nvGraphicFramePr>
        <p:xfrm>
          <a:off x="371775" y="2163800"/>
          <a:ext cx="3000000" cy="3000000"/>
        </p:xfrm>
        <a:graphic>
          <a:graphicData uri="http://schemas.openxmlformats.org/drawingml/2006/table">
            <a:tbl>
              <a:tblPr>
                <a:noFill/>
                <a:tableStyleId>{F90FB3FB-6D2F-4282-A29B-B918F5BFA575}</a:tableStyleId>
              </a:tblPr>
              <a:tblGrid>
                <a:gridCol w="1322600">
                  <a:extLst>
                    <a:ext uri="{9D8B030D-6E8A-4147-A177-3AD203B41FA5}">
                      <a16:colId xmlns:a16="http://schemas.microsoft.com/office/drawing/2014/main" val="20000"/>
                    </a:ext>
                  </a:extLst>
                </a:gridCol>
                <a:gridCol w="2373100">
                  <a:extLst>
                    <a:ext uri="{9D8B030D-6E8A-4147-A177-3AD203B41FA5}">
                      <a16:colId xmlns:a16="http://schemas.microsoft.com/office/drawing/2014/main" val="20001"/>
                    </a:ext>
                  </a:extLst>
                </a:gridCol>
                <a:gridCol w="1194675">
                  <a:extLst>
                    <a:ext uri="{9D8B030D-6E8A-4147-A177-3AD203B41FA5}">
                      <a16:colId xmlns:a16="http://schemas.microsoft.com/office/drawing/2014/main" val="20002"/>
                    </a:ext>
                  </a:extLst>
                </a:gridCol>
              </a:tblGrid>
              <a:tr h="457200">
                <a:tc>
                  <a:txBody>
                    <a:bodyPr/>
                    <a:lstStyle/>
                    <a:p>
                      <a:pPr marL="38100" marR="38100" lvl="0" indent="0" algn="ctr" rtl="0">
                        <a:lnSpc>
                          <a:spcPct val="145454"/>
                        </a:lnSpc>
                        <a:spcBef>
                          <a:spcPts val="0"/>
                        </a:spcBef>
                        <a:spcAft>
                          <a:spcPts val="0"/>
                        </a:spcAft>
                        <a:buClr>
                          <a:srgbClr val="000000"/>
                        </a:buClr>
                        <a:buSzPts val="1200"/>
                        <a:buFont typeface="Arial"/>
                        <a:buNone/>
                      </a:pPr>
                      <a:r>
                        <a:rPr lang="es" sz="1200" b="1" u="none" strike="noStrike" cap="none">
                          <a:latin typeface="Times New Roman"/>
                          <a:ea typeface="Times New Roman"/>
                          <a:cs typeface="Times New Roman"/>
                          <a:sym typeface="Times New Roman"/>
                        </a:rPr>
                        <a:t>Alfa de Cronbach</a:t>
                      </a:r>
                      <a:endParaRPr sz="1200" b="1" u="none" strike="noStrike" cap="none">
                        <a:latin typeface="Times New Roman"/>
                        <a:ea typeface="Times New Roman"/>
                        <a:cs typeface="Times New Roman"/>
                        <a:sym typeface="Times New Roman"/>
                      </a:endParaRPr>
                    </a:p>
                  </a:txBody>
                  <a:tcPr marL="68575" marR="68575" marT="91425" marB="91425">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8100" marR="38100" lvl="0" indent="0" algn="ctr" rtl="0">
                        <a:lnSpc>
                          <a:spcPct val="145454"/>
                        </a:lnSpc>
                        <a:spcBef>
                          <a:spcPts val="0"/>
                        </a:spcBef>
                        <a:spcAft>
                          <a:spcPts val="0"/>
                        </a:spcAft>
                        <a:buClr>
                          <a:srgbClr val="000000"/>
                        </a:buClr>
                        <a:buSzPts val="1200"/>
                        <a:buFont typeface="Arial"/>
                        <a:buNone/>
                      </a:pPr>
                      <a:r>
                        <a:rPr lang="es" sz="1200" b="1" u="none" strike="noStrike" cap="none">
                          <a:latin typeface="Times New Roman"/>
                          <a:ea typeface="Times New Roman"/>
                          <a:cs typeface="Times New Roman"/>
                          <a:sym typeface="Times New Roman"/>
                        </a:rPr>
                        <a:t>Alfa de Cronbach basada en elementos estandarizados</a:t>
                      </a:r>
                      <a:endParaRPr sz="1200" b="1" u="none" strike="noStrike" cap="none">
                        <a:latin typeface="Times New Roman"/>
                        <a:ea typeface="Times New Roman"/>
                        <a:cs typeface="Times New Roman"/>
                        <a:sym typeface="Times New Roman"/>
                      </a:endParaRPr>
                    </a:p>
                  </a:txBody>
                  <a:tcPr marL="68575" marR="68575" marT="91425" marB="91425">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8100" marR="38100" lvl="0" indent="0" algn="ctr" rtl="0">
                        <a:lnSpc>
                          <a:spcPct val="145454"/>
                        </a:lnSpc>
                        <a:spcBef>
                          <a:spcPts val="0"/>
                        </a:spcBef>
                        <a:spcAft>
                          <a:spcPts val="0"/>
                        </a:spcAft>
                        <a:buClr>
                          <a:srgbClr val="000000"/>
                        </a:buClr>
                        <a:buSzPts val="1200"/>
                        <a:buFont typeface="Arial"/>
                        <a:buNone/>
                      </a:pPr>
                      <a:r>
                        <a:rPr lang="es" sz="1200" b="1" u="none" strike="noStrike" cap="none">
                          <a:latin typeface="Times New Roman"/>
                          <a:ea typeface="Times New Roman"/>
                          <a:cs typeface="Times New Roman"/>
                          <a:sym typeface="Times New Roman"/>
                        </a:rPr>
                        <a:t>N de elementos</a:t>
                      </a:r>
                      <a:endParaRPr sz="1200" b="1" u="none" strike="noStrike" cap="none">
                        <a:latin typeface="Times New Roman"/>
                        <a:ea typeface="Times New Roman"/>
                        <a:cs typeface="Times New Roman"/>
                        <a:sym typeface="Times New Roman"/>
                      </a:endParaRPr>
                    </a:p>
                  </a:txBody>
                  <a:tcPr marL="68575" marR="68575" marT="91425" marB="91425">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09550">
                <a:tc>
                  <a:txBody>
                    <a:bodyPr/>
                    <a:lstStyle/>
                    <a:p>
                      <a:pPr marL="38100" marR="38100" lvl="0" indent="0" algn="ctr" rtl="0">
                        <a:lnSpc>
                          <a:spcPct val="145454"/>
                        </a:lnSpc>
                        <a:spcBef>
                          <a:spcPts val="0"/>
                        </a:spcBef>
                        <a:spcAft>
                          <a:spcPts val="0"/>
                        </a:spcAft>
                        <a:buClr>
                          <a:srgbClr val="000000"/>
                        </a:buClr>
                        <a:buSzPts val="1300"/>
                        <a:buFont typeface="Arial"/>
                        <a:buNone/>
                      </a:pPr>
                      <a:r>
                        <a:rPr lang="es" sz="1300" u="none" strike="noStrike" cap="none">
                          <a:latin typeface="Times New Roman"/>
                          <a:ea typeface="Times New Roman"/>
                          <a:cs typeface="Times New Roman"/>
                          <a:sym typeface="Times New Roman"/>
                        </a:rPr>
                        <a:t>.927</a:t>
                      </a:r>
                      <a:endParaRPr sz="1300" u="none" strike="noStrike" cap="none">
                        <a:latin typeface="Times New Roman"/>
                        <a:ea typeface="Times New Roman"/>
                        <a:cs typeface="Times New Roman"/>
                        <a:sym typeface="Times New Roman"/>
                      </a:endParaRPr>
                    </a:p>
                  </a:txBody>
                  <a:tcPr marL="68575" marR="68575" marT="91425" marB="91425">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8100" marR="38100" lvl="0" indent="0" algn="ctr" rtl="0">
                        <a:lnSpc>
                          <a:spcPct val="145454"/>
                        </a:lnSpc>
                        <a:spcBef>
                          <a:spcPts val="0"/>
                        </a:spcBef>
                        <a:spcAft>
                          <a:spcPts val="0"/>
                        </a:spcAft>
                        <a:buClr>
                          <a:srgbClr val="000000"/>
                        </a:buClr>
                        <a:buSzPts val="1300"/>
                        <a:buFont typeface="Arial"/>
                        <a:buNone/>
                      </a:pPr>
                      <a:r>
                        <a:rPr lang="es" sz="1300" u="none" strike="noStrike" cap="none">
                          <a:latin typeface="Times New Roman"/>
                          <a:ea typeface="Times New Roman"/>
                          <a:cs typeface="Times New Roman"/>
                          <a:sym typeface="Times New Roman"/>
                        </a:rPr>
                        <a:t>.925</a:t>
                      </a:r>
                      <a:endParaRPr sz="1300" u="none" strike="noStrike" cap="none">
                        <a:latin typeface="Times New Roman"/>
                        <a:ea typeface="Times New Roman"/>
                        <a:cs typeface="Times New Roman"/>
                        <a:sym typeface="Times New Roman"/>
                      </a:endParaRPr>
                    </a:p>
                  </a:txBody>
                  <a:tcPr marL="68575" marR="68575" marT="91425" marB="91425">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8100" marR="38100" lvl="0" indent="0" algn="ctr" rtl="0">
                        <a:lnSpc>
                          <a:spcPct val="145454"/>
                        </a:lnSpc>
                        <a:spcBef>
                          <a:spcPts val="0"/>
                        </a:spcBef>
                        <a:spcAft>
                          <a:spcPts val="0"/>
                        </a:spcAft>
                        <a:buClr>
                          <a:srgbClr val="000000"/>
                        </a:buClr>
                        <a:buSzPts val="1300"/>
                        <a:buFont typeface="Arial"/>
                        <a:buNone/>
                      </a:pPr>
                      <a:r>
                        <a:rPr lang="es" sz="1300" u="none" strike="noStrike" cap="none">
                          <a:latin typeface="Times New Roman"/>
                          <a:ea typeface="Times New Roman"/>
                          <a:cs typeface="Times New Roman"/>
                          <a:sym typeface="Times New Roman"/>
                        </a:rPr>
                        <a:t>53</a:t>
                      </a:r>
                      <a:endParaRPr sz="1300" u="none" strike="noStrike" cap="none">
                        <a:latin typeface="Times New Roman"/>
                        <a:ea typeface="Times New Roman"/>
                        <a:cs typeface="Times New Roman"/>
                        <a:sym typeface="Times New Roman"/>
                      </a:endParaRPr>
                    </a:p>
                  </a:txBody>
                  <a:tcPr marL="68575" marR="68575" marT="91425" marB="91425">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28" name="Google Shape;728;p69"/>
          <p:cNvSpPr txBox="1"/>
          <p:nvPr/>
        </p:nvSpPr>
        <p:spPr>
          <a:xfrm>
            <a:off x="314450" y="1428200"/>
            <a:ext cx="30000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200"/>
              <a:buFont typeface="Arial"/>
              <a:buNone/>
            </a:pPr>
            <a:r>
              <a:rPr lang="es" sz="1200" b="1" i="0" u="none" strike="noStrike" cap="none">
                <a:solidFill>
                  <a:schemeClr val="dk1"/>
                </a:solidFill>
                <a:latin typeface="Times New Roman"/>
                <a:ea typeface="Times New Roman"/>
                <a:cs typeface="Times New Roman"/>
                <a:sym typeface="Times New Roman"/>
              </a:rPr>
              <a:t>Tabla 14</a:t>
            </a:r>
            <a:r>
              <a:rPr lang="es" sz="800" b="1" i="0" u="none" strike="noStrike" cap="none">
                <a:solidFill>
                  <a:schemeClr val="dk1"/>
                </a:solidFill>
                <a:latin typeface="Times New Roman"/>
                <a:ea typeface="Times New Roman"/>
                <a:cs typeface="Times New Roman"/>
                <a:sym typeface="Times New Roman"/>
              </a:rPr>
              <a:t> </a:t>
            </a:r>
            <a:r>
              <a:rPr lang="es" sz="800" b="0" i="0" u="none" strike="noStrike" cap="none">
                <a:solidFill>
                  <a:schemeClr val="dk1"/>
                </a:solidFill>
                <a:latin typeface="Times New Roman"/>
                <a:ea typeface="Times New Roman"/>
                <a:cs typeface="Times New Roman"/>
                <a:sym typeface="Times New Roman"/>
              </a:rPr>
              <a:t> </a:t>
            </a:r>
            <a:endParaRPr sz="1200" b="0" i="0" u="none" strike="noStrike" cap="none">
              <a:solidFill>
                <a:schemeClr val="dk1"/>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Clr>
                <a:srgbClr val="000000"/>
              </a:buClr>
              <a:buSzPts val="1200"/>
              <a:buFont typeface="Arial"/>
              <a:buNone/>
            </a:pPr>
            <a:r>
              <a:rPr lang="es" sz="1200" b="0" i="1" u="none" strike="noStrike" cap="none">
                <a:solidFill>
                  <a:schemeClr val="dk1"/>
                </a:solidFill>
                <a:latin typeface="Times New Roman"/>
                <a:ea typeface="Times New Roman"/>
                <a:cs typeface="Times New Roman"/>
                <a:sym typeface="Times New Roman"/>
              </a:rPr>
              <a:t>Estadísticas de fiabilidad</a:t>
            </a:r>
            <a:endParaRPr sz="1200" b="0" i="1" u="none" strike="noStrike" cap="none">
              <a:solidFill>
                <a:schemeClr val="dk1"/>
              </a:solidFill>
              <a:latin typeface="Times New Roman"/>
              <a:ea typeface="Times New Roman"/>
              <a:cs typeface="Times New Roman"/>
              <a:sym typeface="Times New Roman"/>
            </a:endParaRPr>
          </a:p>
        </p:txBody>
      </p:sp>
      <p:sp>
        <p:nvSpPr>
          <p:cNvPr id="729" name="Google Shape;729;p69"/>
          <p:cNvSpPr txBox="1"/>
          <p:nvPr/>
        </p:nvSpPr>
        <p:spPr>
          <a:xfrm>
            <a:off x="371775" y="3329600"/>
            <a:ext cx="34905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 sz="1100" b="0" i="1" u="none" strike="noStrike" cap="none">
                <a:solidFill>
                  <a:schemeClr val="dk1"/>
                </a:solidFill>
                <a:latin typeface="Times New Roman"/>
                <a:ea typeface="Times New Roman"/>
                <a:cs typeface="Times New Roman"/>
                <a:sym typeface="Times New Roman"/>
              </a:rPr>
              <a:t>Nota. </a:t>
            </a:r>
            <a:r>
              <a:rPr lang="es" sz="1100" b="0" i="0" u="none" strike="noStrike" cap="none">
                <a:solidFill>
                  <a:schemeClr val="dk1"/>
                </a:solidFill>
                <a:latin typeface="Times New Roman"/>
                <a:ea typeface="Times New Roman"/>
                <a:cs typeface="Times New Roman"/>
                <a:sym typeface="Times New Roman"/>
              </a:rPr>
              <a:t> Datos obtenidos en la investigación de campo.</a:t>
            </a:r>
            <a:endParaRPr sz="1500" b="0" i="0" u="none" strike="noStrike" cap="none">
              <a:solidFill>
                <a:srgbClr val="000000"/>
              </a:solidFill>
              <a:latin typeface="Times New Roman"/>
              <a:ea typeface="Times New Roman"/>
              <a:cs typeface="Times New Roman"/>
              <a:sym typeface="Times New Roman"/>
            </a:endParaRPr>
          </a:p>
        </p:txBody>
      </p:sp>
      <p:sp>
        <p:nvSpPr>
          <p:cNvPr id="730" name="Google Shape;730;p69"/>
          <p:cNvSpPr/>
          <p:nvPr/>
        </p:nvSpPr>
        <p:spPr>
          <a:xfrm>
            <a:off x="6090975" y="2138625"/>
            <a:ext cx="2427300" cy="1308300"/>
          </a:xfrm>
          <a:prstGeom prst="roundRect">
            <a:avLst>
              <a:gd name="adj" fmla="val 16667"/>
            </a:avLst>
          </a:prstGeom>
          <a:solidFill>
            <a:schemeClr val="lt1"/>
          </a:solidFill>
          <a:ln w="9525" cap="flat" cmpd="sng">
            <a:solidFill>
              <a:srgbClr val="974806"/>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Times New Roman"/>
                <a:ea typeface="Times New Roman"/>
                <a:cs typeface="Times New Roman"/>
                <a:sym typeface="Times New Roman"/>
              </a:rPr>
              <a:t>El alfa de Cronbach del presente estudio muestra el nivel de fiabilidad de las puntuaciones de la escala en la muestra siendo para este caso de 0.927.</a:t>
            </a:r>
            <a:endParaRPr sz="15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70"/>
          <p:cNvSpPr txBox="1"/>
          <p:nvPr/>
        </p:nvSpPr>
        <p:spPr>
          <a:xfrm>
            <a:off x="8724508" y="70700"/>
            <a:ext cx="304015" cy="253916"/>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Calibri"/>
                <a:ea typeface="Calibri"/>
                <a:cs typeface="Calibri"/>
                <a:sym typeface="Calibri"/>
              </a:rPr>
              <a:t>19</a:t>
            </a:r>
            <a:endParaRPr sz="1100" b="0" i="0" u="none" strike="noStrike" cap="none">
              <a:solidFill>
                <a:srgbClr val="000000"/>
              </a:solidFill>
              <a:latin typeface="Arial"/>
              <a:ea typeface="Arial"/>
              <a:cs typeface="Arial"/>
              <a:sym typeface="Arial"/>
            </a:endParaRPr>
          </a:p>
        </p:txBody>
      </p:sp>
      <p:sp>
        <p:nvSpPr>
          <p:cNvPr id="736" name="Google Shape;736;p70"/>
          <p:cNvSpPr txBox="1"/>
          <p:nvPr/>
        </p:nvSpPr>
        <p:spPr>
          <a:xfrm>
            <a:off x="82775" y="70689"/>
            <a:ext cx="6079486" cy="469329"/>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s" sz="2600" b="1" i="0" u="none" strike="noStrike" cap="none">
                <a:solidFill>
                  <a:schemeClr val="dk1"/>
                </a:solidFill>
                <a:latin typeface="Times New Roman"/>
                <a:ea typeface="Times New Roman"/>
                <a:cs typeface="Times New Roman"/>
                <a:sym typeface="Times New Roman"/>
              </a:rPr>
              <a:t>Capital Humano- Objetivo Específico 1</a:t>
            </a:r>
            <a:endParaRPr sz="2600" b="1" i="0" u="none" strike="noStrike" cap="none">
              <a:solidFill>
                <a:schemeClr val="dk1"/>
              </a:solidFill>
              <a:latin typeface="Times New Roman"/>
              <a:ea typeface="Times New Roman"/>
              <a:cs typeface="Times New Roman"/>
              <a:sym typeface="Times New Roman"/>
            </a:endParaRPr>
          </a:p>
        </p:txBody>
      </p:sp>
      <p:sp>
        <p:nvSpPr>
          <p:cNvPr id="737" name="Google Shape;737;p70"/>
          <p:cNvSpPr txBox="1"/>
          <p:nvPr/>
        </p:nvSpPr>
        <p:spPr>
          <a:xfrm>
            <a:off x="316375" y="646975"/>
            <a:ext cx="4122000" cy="7389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s" sz="1200" b="1" i="0" u="none" strike="noStrike" cap="none">
                <a:solidFill>
                  <a:schemeClr val="dk1"/>
                </a:solidFill>
                <a:latin typeface="Times New Roman"/>
                <a:ea typeface="Times New Roman"/>
                <a:cs typeface="Times New Roman"/>
                <a:sym typeface="Times New Roman"/>
              </a:rPr>
              <a:t>Pregunta 1. Si el capital humano de la empresa tiene mayor nivel de conocimientos resulta ser una fuente de ventaja competitiva.</a:t>
            </a:r>
            <a:endParaRPr sz="1500" b="1" i="0" u="none" strike="noStrike" cap="none">
              <a:solidFill>
                <a:srgbClr val="000000"/>
              </a:solidFill>
              <a:latin typeface="Times New Roman"/>
              <a:ea typeface="Times New Roman"/>
              <a:cs typeface="Times New Roman"/>
              <a:sym typeface="Times New Roman"/>
            </a:endParaRPr>
          </a:p>
        </p:txBody>
      </p:sp>
      <p:sp>
        <p:nvSpPr>
          <p:cNvPr id="738" name="Google Shape;738;p70"/>
          <p:cNvSpPr txBox="1"/>
          <p:nvPr/>
        </p:nvSpPr>
        <p:spPr>
          <a:xfrm>
            <a:off x="316375" y="1315900"/>
            <a:ext cx="4122000" cy="3237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es" sz="1100" b="1" i="0" u="none" strike="noStrike" cap="none">
                <a:solidFill>
                  <a:schemeClr val="dk1"/>
                </a:solidFill>
                <a:latin typeface="Times New Roman"/>
                <a:ea typeface="Times New Roman"/>
                <a:cs typeface="Times New Roman"/>
                <a:sym typeface="Times New Roman"/>
              </a:rPr>
              <a:t>Figura 11</a:t>
            </a:r>
            <a:r>
              <a:rPr lang="es" sz="700" b="0" i="0" u="none" strike="noStrike" cap="none">
                <a:solidFill>
                  <a:schemeClr val="dk1"/>
                </a:solidFill>
                <a:latin typeface="Times New Roman"/>
                <a:ea typeface="Times New Roman"/>
                <a:cs typeface="Times New Roman"/>
                <a:sym typeface="Times New Roman"/>
              </a:rPr>
              <a:t> </a:t>
            </a:r>
            <a:endParaRPr sz="700" b="0" i="0"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100"/>
              <a:buFont typeface="Arial"/>
              <a:buNone/>
            </a:pPr>
            <a:r>
              <a:rPr lang="es" sz="1100" b="0" i="1" u="none" strike="noStrike" cap="none">
                <a:solidFill>
                  <a:schemeClr val="dk1"/>
                </a:solidFill>
                <a:latin typeface="Times New Roman"/>
                <a:ea typeface="Times New Roman"/>
                <a:cs typeface="Times New Roman"/>
                <a:sym typeface="Times New Roman"/>
              </a:rPr>
              <a:t>Frecuencias del capital humano pregunta 1</a:t>
            </a:r>
            <a:endParaRPr sz="1100" b="0" i="1"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100"/>
              <a:buFont typeface="Arial"/>
              <a:buNone/>
            </a:pPr>
            <a:endParaRPr sz="1100" b="0" i="1"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100"/>
              <a:buFont typeface="Arial"/>
              <a:buNone/>
            </a:pPr>
            <a:endParaRPr sz="1100" b="0" i="1"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100"/>
              <a:buFont typeface="Arial"/>
              <a:buNone/>
            </a:pPr>
            <a:endParaRPr sz="1100" b="0" i="1"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100"/>
              <a:buFont typeface="Arial"/>
              <a:buNone/>
            </a:pPr>
            <a:endParaRPr sz="1100" b="0" i="1"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100"/>
              <a:buFont typeface="Arial"/>
              <a:buNone/>
            </a:pPr>
            <a:endParaRPr sz="1100" b="0" i="1"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100"/>
              <a:buFont typeface="Arial"/>
              <a:buNone/>
            </a:pPr>
            <a:endParaRPr sz="1100" b="0" i="1"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100"/>
              <a:buFont typeface="Arial"/>
              <a:buNone/>
            </a:pPr>
            <a:endParaRPr sz="1100" b="0" i="1"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100"/>
              <a:buFont typeface="Arial"/>
              <a:buNone/>
            </a:pPr>
            <a:endParaRPr sz="1100" b="0" i="1"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100"/>
              <a:buFont typeface="Arial"/>
              <a:buNone/>
            </a:pPr>
            <a:endParaRPr sz="1100" b="0" i="1"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100"/>
              <a:buFont typeface="Arial"/>
              <a:buNone/>
            </a:pPr>
            <a:endParaRPr sz="1100" b="0" i="1"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100"/>
              <a:buFont typeface="Arial"/>
              <a:buNone/>
            </a:pPr>
            <a:endParaRPr sz="1100" b="0" i="1"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100"/>
              <a:buFont typeface="Arial"/>
              <a:buNone/>
            </a:pPr>
            <a:endParaRPr sz="1100" b="0" i="1"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100"/>
              <a:buFont typeface="Arial"/>
              <a:buNone/>
            </a:pPr>
            <a:endParaRPr sz="1100" b="0" i="1"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1200"/>
              </a:spcBef>
              <a:spcAft>
                <a:spcPts val="1200"/>
              </a:spcAft>
              <a:buClr>
                <a:srgbClr val="000000"/>
              </a:buClr>
              <a:buSzPts val="1000"/>
              <a:buFont typeface="Arial"/>
              <a:buNone/>
            </a:pPr>
            <a:r>
              <a:rPr lang="es" sz="1000" b="0" i="1" u="none" strike="noStrike" cap="none">
                <a:solidFill>
                  <a:schemeClr val="dk1"/>
                </a:solidFill>
                <a:latin typeface="Times New Roman"/>
                <a:ea typeface="Times New Roman"/>
                <a:cs typeface="Times New Roman"/>
                <a:sym typeface="Times New Roman"/>
              </a:rPr>
              <a:t>Nota.</a:t>
            </a:r>
            <a:r>
              <a:rPr lang="es" sz="1000" b="0" i="0" u="none" strike="noStrike" cap="none">
                <a:solidFill>
                  <a:schemeClr val="dk1"/>
                </a:solidFill>
                <a:latin typeface="Times New Roman"/>
                <a:ea typeface="Times New Roman"/>
                <a:cs typeface="Times New Roman"/>
                <a:sym typeface="Times New Roman"/>
              </a:rPr>
              <a:t>  La figura muestra el nivel de conocimientos como de ventaja competitiva. Fuente: Investigación de campo.</a:t>
            </a:r>
            <a:endParaRPr sz="1000" b="0" i="0" u="none" strike="noStrike" cap="none">
              <a:solidFill>
                <a:schemeClr val="dk1"/>
              </a:solidFill>
              <a:latin typeface="Times New Roman"/>
              <a:ea typeface="Times New Roman"/>
              <a:cs typeface="Times New Roman"/>
              <a:sym typeface="Times New Roman"/>
            </a:endParaRPr>
          </a:p>
        </p:txBody>
      </p:sp>
      <p:sp>
        <p:nvSpPr>
          <p:cNvPr id="739" name="Google Shape;739;p70"/>
          <p:cNvSpPr txBox="1"/>
          <p:nvPr/>
        </p:nvSpPr>
        <p:spPr>
          <a:xfrm>
            <a:off x="4944975" y="641675"/>
            <a:ext cx="4027500" cy="5541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s" sz="1200" b="1" i="0" u="none" strike="noStrike" cap="none">
                <a:solidFill>
                  <a:schemeClr val="dk1"/>
                </a:solidFill>
                <a:latin typeface="Times New Roman"/>
                <a:ea typeface="Times New Roman"/>
                <a:cs typeface="Times New Roman"/>
                <a:sym typeface="Times New Roman"/>
              </a:rPr>
              <a:t>Pregunta 3. Un buen ambiente laboral permite un mejor desempeño del capital humano de la empresa.</a:t>
            </a:r>
            <a:endParaRPr sz="1500" b="1" i="0" u="none" strike="noStrike" cap="none">
              <a:solidFill>
                <a:srgbClr val="000000"/>
              </a:solidFill>
              <a:latin typeface="Times New Roman"/>
              <a:ea typeface="Times New Roman"/>
              <a:cs typeface="Times New Roman"/>
              <a:sym typeface="Times New Roman"/>
            </a:endParaRPr>
          </a:p>
        </p:txBody>
      </p:sp>
      <p:sp>
        <p:nvSpPr>
          <p:cNvPr id="740" name="Google Shape;740;p70"/>
          <p:cNvSpPr txBox="1"/>
          <p:nvPr/>
        </p:nvSpPr>
        <p:spPr>
          <a:xfrm>
            <a:off x="4974025" y="1277275"/>
            <a:ext cx="3510300" cy="3237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es" sz="1100" b="1" i="0" u="none" strike="noStrike" cap="none">
                <a:solidFill>
                  <a:schemeClr val="dk1"/>
                </a:solidFill>
                <a:latin typeface="Times New Roman"/>
                <a:ea typeface="Times New Roman"/>
                <a:cs typeface="Times New Roman"/>
                <a:sym typeface="Times New Roman"/>
              </a:rPr>
              <a:t>Figura 12</a:t>
            </a:r>
            <a:r>
              <a:rPr lang="es" sz="700" b="1" i="0" u="none" strike="noStrike" cap="none">
                <a:solidFill>
                  <a:schemeClr val="dk1"/>
                </a:solidFill>
                <a:latin typeface="Times New Roman"/>
                <a:ea typeface="Times New Roman"/>
                <a:cs typeface="Times New Roman"/>
                <a:sym typeface="Times New Roman"/>
              </a:rPr>
              <a:t> </a:t>
            </a:r>
            <a:endParaRPr sz="700" b="0" i="0"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100"/>
              <a:buFont typeface="Arial"/>
              <a:buNone/>
            </a:pPr>
            <a:r>
              <a:rPr lang="es" sz="1100" b="0" i="1" u="none" strike="noStrike" cap="none">
                <a:solidFill>
                  <a:schemeClr val="dk1"/>
                </a:solidFill>
                <a:latin typeface="Times New Roman"/>
                <a:ea typeface="Times New Roman"/>
                <a:cs typeface="Times New Roman"/>
                <a:sym typeface="Times New Roman"/>
              </a:rPr>
              <a:t>Frecuencias del capital humano pregunta 3</a:t>
            </a:r>
            <a:endParaRPr sz="1100" b="0" i="1"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1200"/>
              </a:spcBef>
              <a:spcAft>
                <a:spcPts val="0"/>
              </a:spcAft>
              <a:buClr>
                <a:srgbClr val="000000"/>
              </a:buClr>
              <a:buSzPts val="1000"/>
              <a:buFont typeface="Arial"/>
              <a:buNone/>
            </a:pPr>
            <a:r>
              <a:rPr lang="es" sz="1000" b="0" i="1" u="none" strike="noStrike" cap="none">
                <a:solidFill>
                  <a:schemeClr val="dk1"/>
                </a:solidFill>
                <a:latin typeface="Times New Roman"/>
                <a:ea typeface="Times New Roman"/>
                <a:cs typeface="Times New Roman"/>
                <a:sym typeface="Times New Roman"/>
              </a:rPr>
              <a:t> </a:t>
            </a:r>
            <a:endParaRPr sz="1000" b="0" i="1"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1200"/>
              </a:spcBef>
              <a:spcAft>
                <a:spcPts val="0"/>
              </a:spcAft>
              <a:buClr>
                <a:srgbClr val="000000"/>
              </a:buClr>
              <a:buSzPts val="1000"/>
              <a:buFont typeface="Arial"/>
              <a:buNone/>
            </a:pPr>
            <a:r>
              <a:rPr lang="es" sz="1000" b="0" i="1" u="none" strike="noStrike" cap="none">
                <a:solidFill>
                  <a:schemeClr val="dk1"/>
                </a:solidFill>
                <a:latin typeface="Times New Roman"/>
                <a:ea typeface="Times New Roman"/>
                <a:cs typeface="Times New Roman"/>
                <a:sym typeface="Times New Roman"/>
              </a:rPr>
              <a:t> </a:t>
            </a:r>
            <a:endParaRPr sz="1000" b="0" i="1"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1200"/>
              </a:spcBef>
              <a:spcAft>
                <a:spcPts val="0"/>
              </a:spcAft>
              <a:buClr>
                <a:srgbClr val="000000"/>
              </a:buClr>
              <a:buSzPts val="1000"/>
              <a:buFont typeface="Arial"/>
              <a:buNone/>
            </a:pPr>
            <a:endParaRPr sz="1000" b="0" i="1"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1200"/>
              </a:spcBef>
              <a:spcAft>
                <a:spcPts val="0"/>
              </a:spcAft>
              <a:buClr>
                <a:srgbClr val="000000"/>
              </a:buClr>
              <a:buSzPts val="1000"/>
              <a:buFont typeface="Arial"/>
              <a:buNone/>
            </a:pPr>
            <a:endParaRPr sz="1000" b="0" i="1"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1200"/>
              </a:spcBef>
              <a:spcAft>
                <a:spcPts val="0"/>
              </a:spcAft>
              <a:buClr>
                <a:srgbClr val="000000"/>
              </a:buClr>
              <a:buSzPts val="1000"/>
              <a:buFont typeface="Arial"/>
              <a:buNone/>
            </a:pPr>
            <a:endParaRPr sz="1000" b="0" i="1"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1200"/>
              </a:spcBef>
              <a:spcAft>
                <a:spcPts val="0"/>
              </a:spcAft>
              <a:buClr>
                <a:srgbClr val="000000"/>
              </a:buClr>
              <a:buSzPts val="1000"/>
              <a:buFont typeface="Arial"/>
              <a:buNone/>
            </a:pPr>
            <a:r>
              <a:rPr lang="es" sz="1000" b="0" i="1" u="none" strike="noStrike" cap="none">
                <a:solidFill>
                  <a:schemeClr val="dk1"/>
                </a:solidFill>
                <a:latin typeface="Times New Roman"/>
                <a:ea typeface="Times New Roman"/>
                <a:cs typeface="Times New Roman"/>
                <a:sym typeface="Times New Roman"/>
              </a:rPr>
              <a:t> </a:t>
            </a:r>
            <a:endParaRPr sz="1000" b="0" i="1"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1200"/>
              </a:spcBef>
              <a:spcAft>
                <a:spcPts val="0"/>
              </a:spcAft>
              <a:buClr>
                <a:srgbClr val="000000"/>
              </a:buClr>
              <a:buSzPts val="1000"/>
              <a:buFont typeface="Arial"/>
              <a:buNone/>
            </a:pPr>
            <a:r>
              <a:rPr lang="es" sz="1000" b="0" i="1" u="none" strike="noStrike" cap="none">
                <a:solidFill>
                  <a:schemeClr val="dk1"/>
                </a:solidFill>
                <a:latin typeface="Times New Roman"/>
                <a:ea typeface="Times New Roman"/>
                <a:cs typeface="Times New Roman"/>
                <a:sym typeface="Times New Roman"/>
              </a:rPr>
              <a:t> </a:t>
            </a:r>
            <a:endParaRPr sz="1000" b="0" i="1"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1200"/>
              </a:spcBef>
              <a:spcAft>
                <a:spcPts val="1200"/>
              </a:spcAft>
              <a:buClr>
                <a:srgbClr val="000000"/>
              </a:buClr>
              <a:buSzPts val="1000"/>
              <a:buFont typeface="Arial"/>
              <a:buNone/>
            </a:pPr>
            <a:r>
              <a:rPr lang="es" sz="1000" b="0" i="1" u="none" strike="noStrike" cap="none">
                <a:solidFill>
                  <a:schemeClr val="dk1"/>
                </a:solidFill>
                <a:latin typeface="Times New Roman"/>
                <a:ea typeface="Times New Roman"/>
                <a:cs typeface="Times New Roman"/>
                <a:sym typeface="Times New Roman"/>
              </a:rPr>
              <a:t>Nota.</a:t>
            </a:r>
            <a:r>
              <a:rPr lang="es" sz="1000" b="0" i="0" u="none" strike="noStrike" cap="none">
                <a:solidFill>
                  <a:schemeClr val="dk1"/>
                </a:solidFill>
                <a:latin typeface="Times New Roman"/>
                <a:ea typeface="Times New Roman"/>
                <a:cs typeface="Times New Roman"/>
                <a:sym typeface="Times New Roman"/>
              </a:rPr>
              <a:t>  La figura muestra los resultados sobre el ambiente laboral. Fuente: Investigación de campo.</a:t>
            </a:r>
            <a:endParaRPr sz="1000" b="0" i="0" u="none" strike="noStrike" cap="none">
              <a:solidFill>
                <a:schemeClr val="dk1"/>
              </a:solidFill>
              <a:latin typeface="Times New Roman"/>
              <a:ea typeface="Times New Roman"/>
              <a:cs typeface="Times New Roman"/>
              <a:sym typeface="Times New Roman"/>
            </a:endParaRPr>
          </a:p>
        </p:txBody>
      </p:sp>
      <p:pic>
        <p:nvPicPr>
          <p:cNvPr id="741" name="Google Shape;741;p70"/>
          <p:cNvPicPr preferRelativeResize="0"/>
          <p:nvPr/>
        </p:nvPicPr>
        <p:blipFill rotWithShape="1">
          <a:blip r:embed="rId3">
            <a:alphaModFix/>
          </a:blip>
          <a:srcRect/>
          <a:stretch/>
        </p:blipFill>
        <p:spPr>
          <a:xfrm>
            <a:off x="4766475" y="1920500"/>
            <a:ext cx="4027575" cy="2175151"/>
          </a:xfrm>
          <a:prstGeom prst="rect">
            <a:avLst/>
          </a:prstGeom>
          <a:noFill/>
          <a:ln>
            <a:noFill/>
          </a:ln>
        </p:spPr>
      </p:pic>
      <p:pic>
        <p:nvPicPr>
          <p:cNvPr id="742" name="Google Shape;742;p70"/>
          <p:cNvPicPr preferRelativeResize="0"/>
          <p:nvPr/>
        </p:nvPicPr>
        <p:blipFill rotWithShape="1">
          <a:blip r:embed="rId4">
            <a:alphaModFix/>
          </a:blip>
          <a:srcRect/>
          <a:stretch/>
        </p:blipFill>
        <p:spPr>
          <a:xfrm>
            <a:off x="158200" y="1884400"/>
            <a:ext cx="4027500" cy="21751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53"/>
          <p:cNvSpPr txBox="1"/>
          <p:nvPr/>
        </p:nvSpPr>
        <p:spPr>
          <a:xfrm>
            <a:off x="8761430" y="70700"/>
            <a:ext cx="190800" cy="25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Calibri"/>
                <a:ea typeface="Calibri"/>
                <a:cs typeface="Calibri"/>
                <a:sym typeface="Calibri"/>
              </a:rPr>
              <a:t>2</a:t>
            </a:r>
            <a:endParaRPr sz="1100" b="0" i="0" u="none" strike="noStrike" cap="none">
              <a:solidFill>
                <a:srgbClr val="000000"/>
              </a:solidFill>
              <a:latin typeface="Arial"/>
              <a:ea typeface="Arial"/>
              <a:cs typeface="Arial"/>
              <a:sym typeface="Arial"/>
            </a:endParaRPr>
          </a:p>
        </p:txBody>
      </p:sp>
      <p:sp>
        <p:nvSpPr>
          <p:cNvPr id="244" name="Google Shape;244;p53"/>
          <p:cNvSpPr txBox="1"/>
          <p:nvPr/>
        </p:nvSpPr>
        <p:spPr>
          <a:xfrm>
            <a:off x="-653767" y="-1"/>
            <a:ext cx="2834100" cy="577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i="0" u="none" strike="noStrike" cap="none">
                <a:solidFill>
                  <a:schemeClr val="dk1"/>
                </a:solidFill>
                <a:latin typeface="Times New Roman"/>
                <a:ea typeface="Times New Roman"/>
                <a:cs typeface="Times New Roman"/>
                <a:sym typeface="Times New Roman"/>
              </a:rPr>
              <a:t>Índice</a:t>
            </a:r>
            <a:endParaRPr sz="1100" b="0" i="0" u="none" strike="noStrike" cap="none">
              <a:solidFill>
                <a:srgbClr val="000000"/>
              </a:solidFill>
              <a:latin typeface="Arial"/>
              <a:ea typeface="Arial"/>
              <a:cs typeface="Arial"/>
              <a:sym typeface="Arial"/>
            </a:endParaRPr>
          </a:p>
        </p:txBody>
      </p:sp>
      <p:sp>
        <p:nvSpPr>
          <p:cNvPr id="245" name="Google Shape;245;p53"/>
          <p:cNvSpPr/>
          <p:nvPr/>
        </p:nvSpPr>
        <p:spPr>
          <a:xfrm>
            <a:off x="1078787" y="772243"/>
            <a:ext cx="519900" cy="497100"/>
          </a:xfrm>
          <a:prstGeom prst="ellipse">
            <a:avLst/>
          </a:prstGeom>
          <a:solidFill>
            <a:srgbClr val="95373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s" sz="1700" b="1" i="0" u="none" strike="noStrike" cap="none">
                <a:solidFill>
                  <a:schemeClr val="lt1"/>
                </a:solidFill>
                <a:latin typeface="Arial"/>
                <a:ea typeface="Arial"/>
                <a:cs typeface="Arial"/>
                <a:sym typeface="Arial"/>
              </a:rPr>
              <a:t>1</a:t>
            </a:r>
            <a:endParaRPr sz="500" b="0" i="0" u="none" strike="noStrike" cap="none">
              <a:solidFill>
                <a:srgbClr val="000000"/>
              </a:solidFill>
              <a:latin typeface="Arial"/>
              <a:ea typeface="Arial"/>
              <a:cs typeface="Arial"/>
              <a:sym typeface="Arial"/>
            </a:endParaRPr>
          </a:p>
        </p:txBody>
      </p:sp>
      <p:sp>
        <p:nvSpPr>
          <p:cNvPr id="246" name="Google Shape;246;p53"/>
          <p:cNvSpPr txBox="1"/>
          <p:nvPr/>
        </p:nvSpPr>
        <p:spPr>
          <a:xfrm>
            <a:off x="1723120" y="834330"/>
            <a:ext cx="1633200" cy="361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dk1"/>
              </a:buClr>
              <a:buSzPts val="1800"/>
              <a:buFont typeface="Times New Roman"/>
              <a:buNone/>
            </a:pPr>
            <a:r>
              <a:rPr lang="es" sz="1900" b="0" i="0" u="none" strike="noStrike" cap="none">
                <a:solidFill>
                  <a:schemeClr val="dk1"/>
                </a:solidFill>
                <a:latin typeface="Times New Roman"/>
                <a:ea typeface="Times New Roman"/>
                <a:cs typeface="Times New Roman"/>
                <a:sym typeface="Times New Roman"/>
              </a:rPr>
              <a:t>Problema</a:t>
            </a:r>
            <a:endParaRPr sz="1200" b="0" i="0" u="none" strike="noStrike" cap="none">
              <a:solidFill>
                <a:srgbClr val="000000"/>
              </a:solidFill>
              <a:latin typeface="Arial"/>
              <a:ea typeface="Arial"/>
              <a:cs typeface="Arial"/>
              <a:sym typeface="Arial"/>
            </a:endParaRPr>
          </a:p>
        </p:txBody>
      </p:sp>
      <p:sp>
        <p:nvSpPr>
          <p:cNvPr id="247" name="Google Shape;247;p53"/>
          <p:cNvSpPr/>
          <p:nvPr/>
        </p:nvSpPr>
        <p:spPr>
          <a:xfrm>
            <a:off x="1076454" y="1510107"/>
            <a:ext cx="519900" cy="497100"/>
          </a:xfrm>
          <a:prstGeom prst="ellipse">
            <a:avLst/>
          </a:prstGeom>
          <a:solidFill>
            <a:srgbClr val="31859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s" sz="1700" b="1" i="0" u="none" strike="noStrike" cap="none">
                <a:solidFill>
                  <a:schemeClr val="lt1"/>
                </a:solidFill>
                <a:latin typeface="Arial"/>
                <a:ea typeface="Arial"/>
                <a:cs typeface="Arial"/>
                <a:sym typeface="Arial"/>
              </a:rPr>
              <a:t>2</a:t>
            </a:r>
            <a:endParaRPr sz="500" b="0" i="0" u="none" strike="noStrike" cap="none">
              <a:solidFill>
                <a:srgbClr val="000000"/>
              </a:solidFill>
              <a:latin typeface="Arial"/>
              <a:ea typeface="Arial"/>
              <a:cs typeface="Arial"/>
              <a:sym typeface="Arial"/>
            </a:endParaRPr>
          </a:p>
        </p:txBody>
      </p:sp>
      <p:sp>
        <p:nvSpPr>
          <p:cNvPr id="248" name="Google Shape;248;p53"/>
          <p:cNvSpPr txBox="1"/>
          <p:nvPr/>
        </p:nvSpPr>
        <p:spPr>
          <a:xfrm>
            <a:off x="1743437" y="2345927"/>
            <a:ext cx="1633200" cy="361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dk1"/>
              </a:buClr>
              <a:buSzPts val="1800"/>
              <a:buFont typeface="Times New Roman"/>
              <a:buNone/>
            </a:pPr>
            <a:r>
              <a:rPr lang="es" sz="1900" b="0" i="0" u="none" strike="noStrike" cap="none">
                <a:solidFill>
                  <a:schemeClr val="dk1"/>
                </a:solidFill>
                <a:latin typeface="Times New Roman"/>
                <a:ea typeface="Times New Roman"/>
                <a:cs typeface="Times New Roman"/>
                <a:sym typeface="Times New Roman"/>
              </a:rPr>
              <a:t>Objetivos</a:t>
            </a:r>
            <a:endParaRPr sz="1200" b="0" i="0" u="none" strike="noStrike" cap="none">
              <a:solidFill>
                <a:srgbClr val="000000"/>
              </a:solidFill>
              <a:latin typeface="Arial"/>
              <a:ea typeface="Arial"/>
              <a:cs typeface="Arial"/>
              <a:sym typeface="Arial"/>
            </a:endParaRPr>
          </a:p>
        </p:txBody>
      </p:sp>
      <p:sp>
        <p:nvSpPr>
          <p:cNvPr id="249" name="Google Shape;249;p53"/>
          <p:cNvSpPr/>
          <p:nvPr/>
        </p:nvSpPr>
        <p:spPr>
          <a:xfrm>
            <a:off x="1076454" y="2274296"/>
            <a:ext cx="519900" cy="497100"/>
          </a:xfrm>
          <a:prstGeom prst="ellipse">
            <a:avLst/>
          </a:prstGeom>
          <a:solidFill>
            <a:srgbClr val="5F497A"/>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s" sz="1700" b="1" i="0" u="none" strike="noStrike" cap="none">
                <a:solidFill>
                  <a:schemeClr val="lt1"/>
                </a:solidFill>
                <a:latin typeface="Arial"/>
                <a:ea typeface="Arial"/>
                <a:cs typeface="Arial"/>
                <a:sym typeface="Arial"/>
              </a:rPr>
              <a:t>3</a:t>
            </a:r>
            <a:endParaRPr sz="1700" b="0" i="0" u="none" strike="noStrike" cap="none">
              <a:solidFill>
                <a:srgbClr val="000000"/>
              </a:solidFill>
              <a:latin typeface="Arial"/>
              <a:ea typeface="Arial"/>
              <a:cs typeface="Arial"/>
              <a:sym typeface="Arial"/>
            </a:endParaRPr>
          </a:p>
        </p:txBody>
      </p:sp>
      <p:sp>
        <p:nvSpPr>
          <p:cNvPr id="250" name="Google Shape;250;p53"/>
          <p:cNvSpPr txBox="1"/>
          <p:nvPr/>
        </p:nvSpPr>
        <p:spPr>
          <a:xfrm>
            <a:off x="1743437" y="3118680"/>
            <a:ext cx="1633200" cy="361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dk1"/>
              </a:buClr>
              <a:buSzPts val="1800"/>
              <a:buFont typeface="Times New Roman"/>
              <a:buNone/>
            </a:pPr>
            <a:r>
              <a:rPr lang="es" sz="1900" b="0" i="0" u="none" strike="noStrike" cap="none">
                <a:solidFill>
                  <a:schemeClr val="dk1"/>
                </a:solidFill>
                <a:latin typeface="Times New Roman"/>
                <a:ea typeface="Times New Roman"/>
                <a:cs typeface="Times New Roman"/>
                <a:sym typeface="Times New Roman"/>
              </a:rPr>
              <a:t>Hipótesis</a:t>
            </a:r>
            <a:endParaRPr sz="1200" b="0" i="0" u="none" strike="noStrike" cap="none">
              <a:solidFill>
                <a:srgbClr val="000000"/>
              </a:solidFill>
              <a:latin typeface="Arial"/>
              <a:ea typeface="Arial"/>
              <a:cs typeface="Arial"/>
              <a:sym typeface="Arial"/>
            </a:endParaRPr>
          </a:p>
        </p:txBody>
      </p:sp>
      <p:sp>
        <p:nvSpPr>
          <p:cNvPr id="251" name="Google Shape;251;p53"/>
          <p:cNvSpPr/>
          <p:nvPr/>
        </p:nvSpPr>
        <p:spPr>
          <a:xfrm>
            <a:off x="1076454" y="3044854"/>
            <a:ext cx="519900" cy="497100"/>
          </a:xfrm>
          <a:prstGeom prst="ellipse">
            <a:avLst/>
          </a:prstGeom>
          <a:solidFill>
            <a:srgbClr val="4F612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s" sz="1700" b="1" i="0" u="none" strike="noStrike" cap="none">
                <a:solidFill>
                  <a:schemeClr val="lt1"/>
                </a:solidFill>
                <a:latin typeface="Arial"/>
                <a:ea typeface="Arial"/>
                <a:cs typeface="Arial"/>
                <a:sym typeface="Arial"/>
              </a:rPr>
              <a:t>4</a:t>
            </a:r>
            <a:endParaRPr sz="1700" b="0" i="0" u="none" strike="noStrike" cap="none">
              <a:solidFill>
                <a:srgbClr val="000000"/>
              </a:solidFill>
              <a:latin typeface="Arial"/>
              <a:ea typeface="Arial"/>
              <a:cs typeface="Arial"/>
              <a:sym typeface="Arial"/>
            </a:endParaRPr>
          </a:p>
        </p:txBody>
      </p:sp>
      <p:sp>
        <p:nvSpPr>
          <p:cNvPr id="252" name="Google Shape;252;p53"/>
          <p:cNvSpPr txBox="1"/>
          <p:nvPr/>
        </p:nvSpPr>
        <p:spPr>
          <a:xfrm>
            <a:off x="1527318" y="3880384"/>
            <a:ext cx="2279100" cy="361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dk1"/>
              </a:buClr>
              <a:buSzPts val="1800"/>
              <a:buFont typeface="Times New Roman"/>
              <a:buNone/>
            </a:pPr>
            <a:r>
              <a:rPr lang="es" sz="1900" b="0" i="0" u="none" strike="noStrike" cap="none">
                <a:solidFill>
                  <a:schemeClr val="dk1"/>
                </a:solidFill>
                <a:latin typeface="Times New Roman"/>
                <a:ea typeface="Times New Roman"/>
                <a:cs typeface="Times New Roman"/>
                <a:sym typeface="Times New Roman"/>
              </a:rPr>
              <a:t>Marco Teórico</a:t>
            </a:r>
            <a:endParaRPr sz="1200" b="0" i="0" u="none" strike="noStrike" cap="none">
              <a:solidFill>
                <a:srgbClr val="000000"/>
              </a:solidFill>
              <a:latin typeface="Arial"/>
              <a:ea typeface="Arial"/>
              <a:cs typeface="Arial"/>
              <a:sym typeface="Arial"/>
            </a:endParaRPr>
          </a:p>
        </p:txBody>
      </p:sp>
      <p:sp>
        <p:nvSpPr>
          <p:cNvPr id="253" name="Google Shape;253;p53"/>
          <p:cNvSpPr/>
          <p:nvPr/>
        </p:nvSpPr>
        <p:spPr>
          <a:xfrm>
            <a:off x="1076454" y="3797278"/>
            <a:ext cx="505800" cy="510600"/>
          </a:xfrm>
          <a:prstGeom prst="ellipse">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s" sz="1700" b="1" i="0" u="none" strike="noStrike" cap="none">
                <a:solidFill>
                  <a:schemeClr val="lt1"/>
                </a:solidFill>
                <a:latin typeface="Arial"/>
                <a:ea typeface="Arial"/>
                <a:cs typeface="Arial"/>
                <a:sym typeface="Arial"/>
              </a:rPr>
              <a:t>5</a:t>
            </a:r>
            <a:endParaRPr sz="500" b="0" i="0" u="none" strike="noStrike" cap="none">
              <a:solidFill>
                <a:srgbClr val="000000"/>
              </a:solidFill>
              <a:latin typeface="Arial"/>
              <a:ea typeface="Arial"/>
              <a:cs typeface="Arial"/>
              <a:sym typeface="Arial"/>
            </a:endParaRPr>
          </a:p>
        </p:txBody>
      </p:sp>
      <p:sp>
        <p:nvSpPr>
          <p:cNvPr id="254" name="Google Shape;254;p53"/>
          <p:cNvSpPr txBox="1"/>
          <p:nvPr/>
        </p:nvSpPr>
        <p:spPr>
          <a:xfrm>
            <a:off x="5542234" y="1577757"/>
            <a:ext cx="1587900" cy="361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dk1"/>
              </a:buClr>
              <a:buSzPts val="1800"/>
              <a:buFont typeface="Times New Roman"/>
              <a:buNone/>
            </a:pPr>
            <a:r>
              <a:rPr lang="es" sz="1900" b="0" i="0" u="none" strike="noStrike" cap="none">
                <a:solidFill>
                  <a:schemeClr val="dk1"/>
                </a:solidFill>
                <a:latin typeface="Times New Roman"/>
                <a:ea typeface="Times New Roman"/>
                <a:cs typeface="Times New Roman"/>
                <a:sym typeface="Times New Roman"/>
              </a:rPr>
              <a:t>Metodología</a:t>
            </a:r>
            <a:endParaRPr sz="1200" b="0" i="0" u="none" strike="noStrike" cap="none">
              <a:solidFill>
                <a:srgbClr val="000000"/>
              </a:solidFill>
              <a:latin typeface="Arial"/>
              <a:ea typeface="Arial"/>
              <a:cs typeface="Arial"/>
              <a:sym typeface="Arial"/>
            </a:endParaRPr>
          </a:p>
        </p:txBody>
      </p:sp>
      <p:sp>
        <p:nvSpPr>
          <p:cNvPr id="255" name="Google Shape;255;p53"/>
          <p:cNvSpPr/>
          <p:nvPr/>
        </p:nvSpPr>
        <p:spPr>
          <a:xfrm>
            <a:off x="4685998" y="778480"/>
            <a:ext cx="505800" cy="510600"/>
          </a:xfrm>
          <a:prstGeom prst="ellipse">
            <a:avLst/>
          </a:prstGeom>
          <a:solidFill>
            <a:srgbClr val="56893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s" sz="1700" b="1" i="0" u="none" strike="noStrike" cap="none">
                <a:solidFill>
                  <a:schemeClr val="lt1"/>
                </a:solidFill>
                <a:latin typeface="Arial"/>
                <a:ea typeface="Arial"/>
                <a:cs typeface="Arial"/>
                <a:sym typeface="Arial"/>
              </a:rPr>
              <a:t>6</a:t>
            </a:r>
            <a:endParaRPr sz="500" b="0" i="0" u="none" strike="noStrike" cap="none">
              <a:solidFill>
                <a:srgbClr val="000000"/>
              </a:solidFill>
              <a:latin typeface="Arial"/>
              <a:ea typeface="Arial"/>
              <a:cs typeface="Arial"/>
              <a:sym typeface="Arial"/>
            </a:endParaRPr>
          </a:p>
        </p:txBody>
      </p:sp>
      <p:sp>
        <p:nvSpPr>
          <p:cNvPr id="256" name="Google Shape;256;p53"/>
          <p:cNvSpPr txBox="1"/>
          <p:nvPr/>
        </p:nvSpPr>
        <p:spPr>
          <a:xfrm>
            <a:off x="5505598" y="2332329"/>
            <a:ext cx="1587900" cy="361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dk1"/>
              </a:buClr>
              <a:buSzPts val="1800"/>
              <a:buFont typeface="Times New Roman"/>
              <a:buNone/>
            </a:pPr>
            <a:r>
              <a:rPr lang="es" sz="1900" b="0" i="0" u="none" strike="noStrike" cap="none">
                <a:solidFill>
                  <a:schemeClr val="dk1"/>
                </a:solidFill>
                <a:latin typeface="Times New Roman"/>
                <a:ea typeface="Times New Roman"/>
                <a:cs typeface="Times New Roman"/>
                <a:sym typeface="Times New Roman"/>
              </a:rPr>
              <a:t>Resultados</a:t>
            </a:r>
            <a:endParaRPr sz="1200" b="0" i="0" u="none" strike="noStrike" cap="none">
              <a:solidFill>
                <a:srgbClr val="000000"/>
              </a:solidFill>
              <a:latin typeface="Arial"/>
              <a:ea typeface="Arial"/>
              <a:cs typeface="Arial"/>
              <a:sym typeface="Arial"/>
            </a:endParaRPr>
          </a:p>
        </p:txBody>
      </p:sp>
      <p:sp>
        <p:nvSpPr>
          <p:cNvPr id="257" name="Google Shape;257;p53"/>
          <p:cNvSpPr/>
          <p:nvPr/>
        </p:nvSpPr>
        <p:spPr>
          <a:xfrm>
            <a:off x="4685998" y="1469825"/>
            <a:ext cx="505800" cy="510600"/>
          </a:xfrm>
          <a:prstGeom prst="ellipse">
            <a:avLst/>
          </a:prstGeom>
          <a:solidFill>
            <a:srgbClr val="FCB41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s" sz="1700" b="1" i="0" u="none" strike="noStrike" cap="none">
                <a:solidFill>
                  <a:schemeClr val="lt1"/>
                </a:solidFill>
                <a:latin typeface="Arial"/>
                <a:ea typeface="Arial"/>
                <a:cs typeface="Arial"/>
                <a:sym typeface="Arial"/>
              </a:rPr>
              <a:t>7</a:t>
            </a:r>
            <a:endParaRPr sz="1700" b="0" i="0" u="none" strike="noStrike" cap="none">
              <a:solidFill>
                <a:srgbClr val="000000"/>
              </a:solidFill>
              <a:latin typeface="Arial"/>
              <a:ea typeface="Arial"/>
              <a:cs typeface="Arial"/>
              <a:sym typeface="Arial"/>
            </a:endParaRPr>
          </a:p>
        </p:txBody>
      </p:sp>
      <p:sp>
        <p:nvSpPr>
          <p:cNvPr id="258" name="Google Shape;258;p53"/>
          <p:cNvSpPr txBox="1"/>
          <p:nvPr/>
        </p:nvSpPr>
        <p:spPr>
          <a:xfrm>
            <a:off x="5510430" y="3049758"/>
            <a:ext cx="1587900" cy="361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dk1"/>
              </a:buClr>
              <a:buSzPts val="1800"/>
              <a:buFont typeface="Times New Roman"/>
              <a:buNone/>
            </a:pPr>
            <a:r>
              <a:rPr lang="es" sz="1900" b="0" i="0" u="none" strike="noStrike" cap="none">
                <a:solidFill>
                  <a:schemeClr val="dk1"/>
                </a:solidFill>
                <a:latin typeface="Times New Roman"/>
                <a:ea typeface="Times New Roman"/>
                <a:cs typeface="Times New Roman"/>
                <a:sym typeface="Times New Roman"/>
              </a:rPr>
              <a:t>Propuesta</a:t>
            </a:r>
            <a:endParaRPr sz="1200" b="0" i="0" u="none" strike="noStrike" cap="none">
              <a:solidFill>
                <a:srgbClr val="000000"/>
              </a:solidFill>
              <a:latin typeface="Arial"/>
              <a:ea typeface="Arial"/>
              <a:cs typeface="Arial"/>
              <a:sym typeface="Arial"/>
            </a:endParaRPr>
          </a:p>
        </p:txBody>
      </p:sp>
      <p:sp>
        <p:nvSpPr>
          <p:cNvPr id="259" name="Google Shape;259;p53"/>
          <p:cNvSpPr/>
          <p:nvPr/>
        </p:nvSpPr>
        <p:spPr>
          <a:xfrm>
            <a:off x="4685998" y="2257929"/>
            <a:ext cx="505800" cy="510600"/>
          </a:xfrm>
          <a:prstGeom prst="ellipse">
            <a:avLst/>
          </a:prstGeom>
          <a:solidFill>
            <a:srgbClr val="E36C0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s" sz="1700" b="1" i="0" u="none" strike="noStrike" cap="none">
                <a:solidFill>
                  <a:schemeClr val="lt1"/>
                </a:solidFill>
                <a:latin typeface="Arial"/>
                <a:ea typeface="Arial"/>
                <a:cs typeface="Arial"/>
                <a:sym typeface="Arial"/>
              </a:rPr>
              <a:t>8</a:t>
            </a:r>
            <a:endParaRPr sz="1700" b="0" i="0" u="none" strike="noStrike" cap="none">
              <a:solidFill>
                <a:srgbClr val="000000"/>
              </a:solidFill>
              <a:latin typeface="Arial"/>
              <a:ea typeface="Arial"/>
              <a:cs typeface="Arial"/>
              <a:sym typeface="Arial"/>
            </a:endParaRPr>
          </a:p>
        </p:txBody>
      </p:sp>
      <p:sp>
        <p:nvSpPr>
          <p:cNvPr id="260" name="Google Shape;260;p53"/>
          <p:cNvSpPr/>
          <p:nvPr/>
        </p:nvSpPr>
        <p:spPr>
          <a:xfrm>
            <a:off x="4685998" y="3003424"/>
            <a:ext cx="505800" cy="510600"/>
          </a:xfrm>
          <a:prstGeom prst="ellipse">
            <a:avLst/>
          </a:prstGeom>
          <a:solidFill>
            <a:srgbClr val="66669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s" sz="1700" b="1" i="0" u="none" strike="noStrike" cap="none">
                <a:solidFill>
                  <a:schemeClr val="lt1"/>
                </a:solidFill>
                <a:latin typeface="Arial"/>
                <a:ea typeface="Arial"/>
                <a:cs typeface="Arial"/>
                <a:sym typeface="Arial"/>
              </a:rPr>
              <a:t>9</a:t>
            </a:r>
            <a:endParaRPr sz="1700" b="0" i="0" u="none" strike="noStrike" cap="none">
              <a:solidFill>
                <a:srgbClr val="000000"/>
              </a:solidFill>
              <a:latin typeface="Arial"/>
              <a:ea typeface="Arial"/>
              <a:cs typeface="Arial"/>
              <a:sym typeface="Arial"/>
            </a:endParaRPr>
          </a:p>
        </p:txBody>
      </p:sp>
      <p:sp>
        <p:nvSpPr>
          <p:cNvPr id="261" name="Google Shape;261;p53"/>
          <p:cNvSpPr/>
          <p:nvPr/>
        </p:nvSpPr>
        <p:spPr>
          <a:xfrm>
            <a:off x="4685998" y="3797278"/>
            <a:ext cx="505800" cy="510600"/>
          </a:xfrm>
          <a:prstGeom prst="ellipse">
            <a:avLst/>
          </a:prstGeom>
          <a:solidFill>
            <a:srgbClr val="9D2F9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 sz="1400" b="1" i="0" u="none" strike="noStrike" cap="none">
                <a:solidFill>
                  <a:schemeClr val="lt1"/>
                </a:solidFill>
                <a:latin typeface="Arial"/>
                <a:ea typeface="Arial"/>
                <a:cs typeface="Arial"/>
                <a:sym typeface="Arial"/>
              </a:rPr>
              <a:t>10</a:t>
            </a:r>
            <a:endParaRPr sz="1400" b="0" i="0" u="none" strike="noStrike" cap="none">
              <a:solidFill>
                <a:srgbClr val="000000"/>
              </a:solidFill>
              <a:latin typeface="Arial"/>
              <a:ea typeface="Arial"/>
              <a:cs typeface="Arial"/>
              <a:sym typeface="Arial"/>
            </a:endParaRPr>
          </a:p>
        </p:txBody>
      </p:sp>
      <p:sp>
        <p:nvSpPr>
          <p:cNvPr id="262" name="Google Shape;262;p53"/>
          <p:cNvSpPr txBox="1"/>
          <p:nvPr/>
        </p:nvSpPr>
        <p:spPr>
          <a:xfrm>
            <a:off x="5228434" y="3734284"/>
            <a:ext cx="2215500" cy="6540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dk1"/>
              </a:buClr>
              <a:buSzPts val="1800"/>
              <a:buFont typeface="Times New Roman"/>
              <a:buNone/>
            </a:pPr>
            <a:r>
              <a:rPr lang="es" sz="1900" b="0" i="0" u="none" strike="noStrike" cap="none">
                <a:solidFill>
                  <a:schemeClr val="dk1"/>
                </a:solidFill>
                <a:latin typeface="Times New Roman"/>
                <a:ea typeface="Times New Roman"/>
                <a:cs typeface="Times New Roman"/>
                <a:sym typeface="Times New Roman"/>
              </a:rPr>
              <a:t>Conclusiones y Recomendaciones</a:t>
            </a:r>
            <a:endParaRPr sz="1200" b="0" i="0" u="none" strike="noStrike" cap="none">
              <a:solidFill>
                <a:srgbClr val="000000"/>
              </a:solidFill>
              <a:latin typeface="Arial"/>
              <a:ea typeface="Arial"/>
              <a:cs typeface="Arial"/>
              <a:sym typeface="Arial"/>
            </a:endParaRPr>
          </a:p>
        </p:txBody>
      </p:sp>
      <p:sp>
        <p:nvSpPr>
          <p:cNvPr id="263" name="Google Shape;263;p53"/>
          <p:cNvSpPr txBox="1"/>
          <p:nvPr/>
        </p:nvSpPr>
        <p:spPr>
          <a:xfrm>
            <a:off x="1766087" y="1606465"/>
            <a:ext cx="1633200" cy="361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dk1"/>
              </a:buClr>
              <a:buSzPts val="1800"/>
              <a:buFont typeface="Times New Roman"/>
              <a:buNone/>
            </a:pPr>
            <a:r>
              <a:rPr lang="es" sz="1900" b="0" i="0" u="none" strike="noStrike" cap="none">
                <a:solidFill>
                  <a:schemeClr val="dk1"/>
                </a:solidFill>
                <a:latin typeface="Times New Roman"/>
                <a:ea typeface="Times New Roman"/>
                <a:cs typeface="Times New Roman"/>
                <a:sym typeface="Times New Roman"/>
              </a:rPr>
              <a:t>Justificación</a:t>
            </a:r>
            <a:endParaRPr sz="1200" b="0" i="0" u="none" strike="noStrike" cap="none">
              <a:solidFill>
                <a:srgbClr val="000000"/>
              </a:solidFill>
              <a:latin typeface="Arial"/>
              <a:ea typeface="Arial"/>
              <a:cs typeface="Arial"/>
              <a:sym typeface="Arial"/>
            </a:endParaRPr>
          </a:p>
        </p:txBody>
      </p:sp>
      <p:sp>
        <p:nvSpPr>
          <p:cNvPr id="264" name="Google Shape;264;p53"/>
          <p:cNvSpPr txBox="1"/>
          <p:nvPr/>
        </p:nvSpPr>
        <p:spPr>
          <a:xfrm>
            <a:off x="5380559" y="888000"/>
            <a:ext cx="2111036" cy="361607"/>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dk1"/>
              </a:buClr>
              <a:buSzPts val="1800"/>
              <a:buFont typeface="Times New Roman"/>
              <a:buNone/>
            </a:pPr>
            <a:r>
              <a:rPr lang="es" sz="1900" b="0" i="0" u="none" strike="noStrike" cap="none">
                <a:solidFill>
                  <a:schemeClr val="dk1"/>
                </a:solidFill>
                <a:latin typeface="Times New Roman"/>
                <a:ea typeface="Times New Roman"/>
                <a:cs typeface="Times New Roman"/>
                <a:sym typeface="Times New Roman"/>
              </a:rPr>
              <a:t>Marco Referencial</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71"/>
          <p:cNvSpPr txBox="1"/>
          <p:nvPr/>
        </p:nvSpPr>
        <p:spPr>
          <a:xfrm>
            <a:off x="8724508" y="70699"/>
            <a:ext cx="303900" cy="25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Calibri"/>
                <a:ea typeface="Calibri"/>
                <a:cs typeface="Calibri"/>
                <a:sym typeface="Calibri"/>
              </a:rPr>
              <a:t>20</a:t>
            </a:r>
            <a:endParaRPr sz="1100" b="0" i="0" u="none" strike="noStrike" cap="none">
              <a:solidFill>
                <a:srgbClr val="000000"/>
              </a:solidFill>
              <a:latin typeface="Arial"/>
              <a:ea typeface="Arial"/>
              <a:cs typeface="Arial"/>
              <a:sym typeface="Arial"/>
            </a:endParaRPr>
          </a:p>
        </p:txBody>
      </p:sp>
      <p:sp>
        <p:nvSpPr>
          <p:cNvPr id="748" name="Google Shape;748;p71"/>
          <p:cNvSpPr txBox="1"/>
          <p:nvPr/>
        </p:nvSpPr>
        <p:spPr>
          <a:xfrm>
            <a:off x="-52393" y="70689"/>
            <a:ext cx="6015875" cy="469329"/>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s" sz="2600" b="1" i="0" u="none" strike="noStrike" cap="none">
                <a:solidFill>
                  <a:schemeClr val="dk1"/>
                </a:solidFill>
                <a:latin typeface="Times New Roman"/>
                <a:ea typeface="Times New Roman"/>
                <a:cs typeface="Times New Roman"/>
                <a:sym typeface="Times New Roman"/>
              </a:rPr>
              <a:t>Competitividad- Objetivo Específico 2</a:t>
            </a:r>
            <a:endParaRPr sz="2600" b="1" i="0" u="none" strike="noStrike" cap="none">
              <a:solidFill>
                <a:schemeClr val="dk1"/>
              </a:solidFill>
              <a:latin typeface="Times New Roman"/>
              <a:ea typeface="Times New Roman"/>
              <a:cs typeface="Times New Roman"/>
              <a:sym typeface="Times New Roman"/>
            </a:endParaRPr>
          </a:p>
        </p:txBody>
      </p:sp>
      <p:sp>
        <p:nvSpPr>
          <p:cNvPr id="749" name="Google Shape;749;p71"/>
          <p:cNvSpPr txBox="1"/>
          <p:nvPr/>
        </p:nvSpPr>
        <p:spPr>
          <a:xfrm>
            <a:off x="198850" y="732200"/>
            <a:ext cx="4035300" cy="5817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1200"/>
              </a:spcBef>
              <a:spcAft>
                <a:spcPts val="0"/>
              </a:spcAft>
              <a:buClr>
                <a:srgbClr val="000000"/>
              </a:buClr>
              <a:buSzPts val="1200"/>
              <a:buFont typeface="Arial"/>
              <a:buNone/>
            </a:pPr>
            <a:r>
              <a:rPr lang="es" sz="1200" b="1" i="0" u="none" strike="noStrike" cap="none">
                <a:solidFill>
                  <a:schemeClr val="dk1"/>
                </a:solidFill>
                <a:latin typeface="Times New Roman"/>
                <a:ea typeface="Times New Roman"/>
                <a:cs typeface="Times New Roman"/>
                <a:sym typeface="Times New Roman"/>
              </a:rPr>
              <a:t>Pregunta 45. Cuando los trabajadores están debidamente capacitados se posee una ventaja competitiva.</a:t>
            </a:r>
            <a:endParaRPr sz="1200" b="1" i="0" u="none" strike="noStrike" cap="none">
              <a:solidFill>
                <a:schemeClr val="dk1"/>
              </a:solidFill>
              <a:latin typeface="Times New Roman"/>
              <a:ea typeface="Times New Roman"/>
              <a:cs typeface="Times New Roman"/>
              <a:sym typeface="Times New Roman"/>
            </a:endParaRPr>
          </a:p>
        </p:txBody>
      </p:sp>
      <p:sp>
        <p:nvSpPr>
          <p:cNvPr id="750" name="Google Shape;750;p71"/>
          <p:cNvSpPr txBox="1"/>
          <p:nvPr/>
        </p:nvSpPr>
        <p:spPr>
          <a:xfrm>
            <a:off x="198850" y="1313900"/>
            <a:ext cx="3977400" cy="3297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es" sz="1100" b="1" i="0" u="none" strike="noStrike" cap="none">
                <a:solidFill>
                  <a:schemeClr val="dk1"/>
                </a:solidFill>
                <a:latin typeface="Times New Roman"/>
                <a:ea typeface="Times New Roman"/>
                <a:cs typeface="Times New Roman"/>
                <a:sym typeface="Times New Roman"/>
              </a:rPr>
              <a:t>Figura 31</a:t>
            </a:r>
            <a:r>
              <a:rPr lang="es" sz="700" b="1" i="0" u="none" strike="noStrike" cap="none">
                <a:solidFill>
                  <a:schemeClr val="dk1"/>
                </a:solidFill>
                <a:latin typeface="Times New Roman"/>
                <a:ea typeface="Times New Roman"/>
                <a:cs typeface="Times New Roman"/>
                <a:sym typeface="Times New Roman"/>
              </a:rPr>
              <a:t>  </a:t>
            </a:r>
            <a:endParaRPr sz="700" b="1" i="0"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100"/>
              <a:buFont typeface="Arial"/>
              <a:buNone/>
            </a:pPr>
            <a:r>
              <a:rPr lang="es" sz="1100" b="0" i="1" u="none" strike="noStrike" cap="none">
                <a:solidFill>
                  <a:schemeClr val="dk1"/>
                </a:solidFill>
                <a:latin typeface="Times New Roman"/>
                <a:ea typeface="Times New Roman"/>
                <a:cs typeface="Times New Roman"/>
                <a:sym typeface="Times New Roman"/>
              </a:rPr>
              <a:t>Frecuencias de la competitividad pregunta 45</a:t>
            </a:r>
            <a:endParaRPr sz="1100" b="0" i="1"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1200"/>
              </a:spcBef>
              <a:spcAft>
                <a:spcPts val="0"/>
              </a:spcAft>
              <a:buClr>
                <a:srgbClr val="000000"/>
              </a:buClr>
              <a:buSzPts val="1100"/>
              <a:buFont typeface="Arial"/>
              <a:buNone/>
            </a:pPr>
            <a:r>
              <a:rPr lang="es" sz="1100" b="0" i="0" u="none" strike="noStrike" cap="none">
                <a:solidFill>
                  <a:schemeClr val="dk1"/>
                </a:solidFill>
                <a:latin typeface="Times New Roman"/>
                <a:ea typeface="Times New Roman"/>
                <a:cs typeface="Times New Roman"/>
                <a:sym typeface="Times New Roman"/>
              </a:rPr>
              <a:t> </a:t>
            </a:r>
            <a:endParaRPr sz="1100" b="0" i="0"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1200"/>
              </a:spcBef>
              <a:spcAft>
                <a:spcPts val="0"/>
              </a:spcAft>
              <a:buClr>
                <a:srgbClr val="000000"/>
              </a:buClr>
              <a:buSzPts val="1100"/>
              <a:buFont typeface="Arial"/>
              <a:buNone/>
            </a:pPr>
            <a:r>
              <a:rPr lang="es" sz="1100" b="0" i="0" u="none" strike="noStrike" cap="none">
                <a:solidFill>
                  <a:schemeClr val="dk1"/>
                </a:solidFill>
                <a:latin typeface="Times New Roman"/>
                <a:ea typeface="Times New Roman"/>
                <a:cs typeface="Times New Roman"/>
                <a:sym typeface="Times New Roman"/>
              </a:rPr>
              <a:t> </a:t>
            </a:r>
            <a:endParaRPr sz="1100" b="0" i="0"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1200"/>
              </a:spcBef>
              <a:spcAft>
                <a:spcPts val="0"/>
              </a:spcAft>
              <a:buClr>
                <a:srgbClr val="000000"/>
              </a:buClr>
              <a:buSzPts val="1100"/>
              <a:buFont typeface="Arial"/>
              <a:buNone/>
            </a:pPr>
            <a:r>
              <a:rPr lang="es" sz="1100" b="0" i="0" u="none" strike="noStrike" cap="none">
                <a:solidFill>
                  <a:schemeClr val="dk1"/>
                </a:solidFill>
                <a:latin typeface="Times New Roman"/>
                <a:ea typeface="Times New Roman"/>
                <a:cs typeface="Times New Roman"/>
                <a:sym typeface="Times New Roman"/>
              </a:rPr>
              <a:t> </a:t>
            </a:r>
            <a:endParaRPr sz="1100" b="0" i="0" u="none" strike="noStrike" cap="none">
              <a:solidFill>
                <a:schemeClr val="dk1"/>
              </a:solidFill>
              <a:latin typeface="Times New Roman"/>
              <a:ea typeface="Times New Roman"/>
              <a:cs typeface="Times New Roman"/>
              <a:sym typeface="Times New Roman"/>
            </a:endParaRPr>
          </a:p>
          <a:p>
            <a:pPr marL="0" marR="0" lvl="0" indent="0" algn="l" rtl="0">
              <a:lnSpc>
                <a:spcPct val="181818"/>
              </a:lnSpc>
              <a:spcBef>
                <a:spcPts val="1200"/>
              </a:spcBef>
              <a:spcAft>
                <a:spcPts val="0"/>
              </a:spcAft>
              <a:buClr>
                <a:srgbClr val="000000"/>
              </a:buClr>
              <a:buSzPts val="1100"/>
              <a:buFont typeface="Arial"/>
              <a:buNone/>
            </a:pPr>
            <a:r>
              <a:rPr lang="es" sz="1100" b="0" i="0" u="none" strike="noStrike" cap="none">
                <a:solidFill>
                  <a:schemeClr val="dk1"/>
                </a:solidFill>
                <a:latin typeface="Times New Roman"/>
                <a:ea typeface="Times New Roman"/>
                <a:cs typeface="Times New Roman"/>
                <a:sym typeface="Times New Roman"/>
              </a:rPr>
              <a:t> </a:t>
            </a:r>
            <a:endParaRPr sz="1100" b="0" i="0"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1200"/>
              </a:spcBef>
              <a:spcAft>
                <a:spcPts val="0"/>
              </a:spcAft>
              <a:buClr>
                <a:srgbClr val="000000"/>
              </a:buClr>
              <a:buSzPts val="1100"/>
              <a:buFont typeface="Arial"/>
              <a:buNone/>
            </a:pPr>
            <a:r>
              <a:rPr lang="es" sz="1100" b="0" i="0" u="none" strike="noStrike" cap="none">
                <a:solidFill>
                  <a:schemeClr val="dk1"/>
                </a:solidFill>
                <a:latin typeface="Times New Roman"/>
                <a:ea typeface="Times New Roman"/>
                <a:cs typeface="Times New Roman"/>
                <a:sym typeface="Times New Roman"/>
              </a:rPr>
              <a:t> </a:t>
            </a:r>
            <a:endParaRPr sz="1100" b="0" i="0"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1200"/>
              </a:spcBef>
              <a:spcAft>
                <a:spcPts val="0"/>
              </a:spcAft>
              <a:buClr>
                <a:srgbClr val="000000"/>
              </a:buClr>
              <a:buSzPts val="1100"/>
              <a:buFont typeface="Arial"/>
              <a:buNone/>
            </a:pPr>
            <a:endParaRPr sz="1100" b="0" i="0"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1200"/>
              </a:spcBef>
              <a:spcAft>
                <a:spcPts val="0"/>
              </a:spcAft>
              <a:buClr>
                <a:srgbClr val="000000"/>
              </a:buClr>
              <a:buSzPts val="1100"/>
              <a:buFont typeface="Arial"/>
              <a:buNone/>
            </a:pPr>
            <a:r>
              <a:rPr lang="es" sz="1100" b="0" i="0" u="none" strike="noStrike" cap="none">
                <a:solidFill>
                  <a:schemeClr val="dk1"/>
                </a:solidFill>
                <a:latin typeface="Times New Roman"/>
                <a:ea typeface="Times New Roman"/>
                <a:cs typeface="Times New Roman"/>
                <a:sym typeface="Times New Roman"/>
              </a:rPr>
              <a:t> </a:t>
            </a:r>
            <a:r>
              <a:rPr lang="es" sz="1000" b="0" i="1" u="none" strike="noStrike" cap="none">
                <a:solidFill>
                  <a:schemeClr val="dk1"/>
                </a:solidFill>
                <a:latin typeface="Times New Roman"/>
                <a:ea typeface="Times New Roman"/>
                <a:cs typeface="Times New Roman"/>
                <a:sym typeface="Times New Roman"/>
              </a:rPr>
              <a:t>Nota.</a:t>
            </a:r>
            <a:r>
              <a:rPr lang="es" sz="1000" b="0" i="0" u="none" strike="noStrike" cap="none">
                <a:solidFill>
                  <a:schemeClr val="dk1"/>
                </a:solidFill>
                <a:latin typeface="Times New Roman"/>
                <a:ea typeface="Times New Roman"/>
                <a:cs typeface="Times New Roman"/>
                <a:sym typeface="Times New Roman"/>
              </a:rPr>
              <a:t> La figura muestra los resultados sobre la capacitación de los trabajadores. Fuente: investigación de campo</a:t>
            </a:r>
            <a:r>
              <a:rPr lang="es" sz="1100" b="0" i="0" u="none" strike="noStrike" cap="none">
                <a:solidFill>
                  <a:schemeClr val="dk1"/>
                </a:solidFill>
                <a:latin typeface="Times New Roman"/>
                <a:ea typeface="Times New Roman"/>
                <a:cs typeface="Times New Roman"/>
                <a:sym typeface="Times New Roman"/>
              </a:rPr>
              <a:t>.</a:t>
            </a:r>
            <a:endParaRPr sz="1100" b="0" i="0" u="none" strike="noStrike" cap="none">
              <a:solidFill>
                <a:schemeClr val="dk1"/>
              </a:solidFill>
              <a:latin typeface="Times New Roman"/>
              <a:ea typeface="Times New Roman"/>
              <a:cs typeface="Times New Roman"/>
              <a:sym typeface="Times New Roman"/>
            </a:endParaRPr>
          </a:p>
        </p:txBody>
      </p:sp>
      <p:sp>
        <p:nvSpPr>
          <p:cNvPr id="751" name="Google Shape;751;p71"/>
          <p:cNvSpPr txBox="1"/>
          <p:nvPr/>
        </p:nvSpPr>
        <p:spPr>
          <a:xfrm>
            <a:off x="4883975" y="732200"/>
            <a:ext cx="4288800" cy="5817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1200"/>
              <a:buFont typeface="Arial"/>
              <a:buNone/>
            </a:pPr>
            <a:r>
              <a:rPr lang="es" sz="1200" b="1" i="0" u="none" strike="noStrike" cap="none">
                <a:solidFill>
                  <a:schemeClr val="dk1"/>
                </a:solidFill>
                <a:latin typeface="Times New Roman"/>
                <a:ea typeface="Times New Roman"/>
                <a:cs typeface="Times New Roman"/>
                <a:sym typeface="Times New Roman"/>
              </a:rPr>
              <a:t>Pregunta 49. Cuando existe un manejo correcto de los recursos financieros, la empresa posee una ventaja competitiva.</a:t>
            </a:r>
            <a:endParaRPr sz="1200" b="1" i="0" u="none" strike="noStrike" cap="none">
              <a:solidFill>
                <a:schemeClr val="dk1"/>
              </a:solidFill>
              <a:latin typeface="Times New Roman"/>
              <a:ea typeface="Times New Roman"/>
              <a:cs typeface="Times New Roman"/>
              <a:sym typeface="Times New Roman"/>
            </a:endParaRPr>
          </a:p>
        </p:txBody>
      </p:sp>
      <p:sp>
        <p:nvSpPr>
          <p:cNvPr id="752" name="Google Shape;752;p71"/>
          <p:cNvSpPr txBox="1"/>
          <p:nvPr/>
        </p:nvSpPr>
        <p:spPr>
          <a:xfrm>
            <a:off x="5031150" y="1350775"/>
            <a:ext cx="3626100" cy="3255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es" sz="1100" b="1" i="0" u="none" strike="noStrike" cap="none">
                <a:solidFill>
                  <a:schemeClr val="dk1"/>
                </a:solidFill>
                <a:latin typeface="Times New Roman"/>
                <a:ea typeface="Times New Roman"/>
                <a:cs typeface="Times New Roman"/>
                <a:sym typeface="Times New Roman"/>
              </a:rPr>
              <a:t>Figura 32</a:t>
            </a:r>
            <a:endParaRPr sz="700" b="1" i="0"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100"/>
              <a:buFont typeface="Arial"/>
              <a:buNone/>
            </a:pPr>
            <a:r>
              <a:rPr lang="es" sz="1100" b="0" i="1" u="none" strike="noStrike" cap="none">
                <a:solidFill>
                  <a:schemeClr val="dk1"/>
                </a:solidFill>
                <a:latin typeface="Times New Roman"/>
                <a:ea typeface="Times New Roman"/>
                <a:cs typeface="Times New Roman"/>
                <a:sym typeface="Times New Roman"/>
              </a:rPr>
              <a:t>Frecuencias de la competitividad pregunta 49</a:t>
            </a:r>
            <a:endParaRPr sz="1100" b="0" i="1"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1200"/>
              </a:spcBef>
              <a:spcAft>
                <a:spcPts val="0"/>
              </a:spcAft>
              <a:buClr>
                <a:srgbClr val="000000"/>
              </a:buClr>
              <a:buSzPts val="1100"/>
              <a:buFont typeface="Arial"/>
              <a:buNone/>
            </a:pPr>
            <a:r>
              <a:rPr lang="es" sz="1100" b="0" i="1" u="none" strike="noStrike" cap="none">
                <a:solidFill>
                  <a:schemeClr val="dk1"/>
                </a:solidFill>
                <a:latin typeface="Times New Roman"/>
                <a:ea typeface="Times New Roman"/>
                <a:cs typeface="Times New Roman"/>
                <a:sym typeface="Times New Roman"/>
              </a:rPr>
              <a:t> </a:t>
            </a:r>
            <a:endParaRPr sz="1100" b="0" i="1"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1200"/>
              </a:spcBef>
              <a:spcAft>
                <a:spcPts val="0"/>
              </a:spcAft>
              <a:buClr>
                <a:srgbClr val="000000"/>
              </a:buClr>
              <a:buSzPts val="1100"/>
              <a:buFont typeface="Arial"/>
              <a:buNone/>
            </a:pPr>
            <a:r>
              <a:rPr lang="es" sz="1100" b="0" i="0" u="none" strike="noStrike" cap="none">
                <a:solidFill>
                  <a:schemeClr val="dk1"/>
                </a:solidFill>
                <a:latin typeface="Times New Roman"/>
                <a:ea typeface="Times New Roman"/>
                <a:cs typeface="Times New Roman"/>
                <a:sym typeface="Times New Roman"/>
              </a:rPr>
              <a:t> </a:t>
            </a:r>
            <a:endParaRPr sz="1100" b="0" i="0"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1200"/>
              </a:spcBef>
              <a:spcAft>
                <a:spcPts val="0"/>
              </a:spcAft>
              <a:buClr>
                <a:srgbClr val="000000"/>
              </a:buClr>
              <a:buSzPts val="1100"/>
              <a:buFont typeface="Arial"/>
              <a:buNone/>
            </a:pPr>
            <a:r>
              <a:rPr lang="es" sz="1100" b="0" i="0" u="none" strike="noStrike" cap="none">
                <a:solidFill>
                  <a:schemeClr val="dk1"/>
                </a:solidFill>
                <a:latin typeface="Times New Roman"/>
                <a:ea typeface="Times New Roman"/>
                <a:cs typeface="Times New Roman"/>
                <a:sym typeface="Times New Roman"/>
              </a:rPr>
              <a:t> </a:t>
            </a:r>
            <a:endParaRPr sz="1100" b="0" i="0"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1200"/>
              </a:spcBef>
              <a:spcAft>
                <a:spcPts val="0"/>
              </a:spcAft>
              <a:buClr>
                <a:srgbClr val="000000"/>
              </a:buClr>
              <a:buSzPts val="1100"/>
              <a:buFont typeface="Arial"/>
              <a:buNone/>
            </a:pPr>
            <a:r>
              <a:rPr lang="es" sz="1100" b="0" i="0" u="none" strike="noStrike" cap="none">
                <a:solidFill>
                  <a:schemeClr val="dk1"/>
                </a:solidFill>
                <a:latin typeface="Times New Roman"/>
                <a:ea typeface="Times New Roman"/>
                <a:cs typeface="Times New Roman"/>
                <a:sym typeface="Times New Roman"/>
              </a:rPr>
              <a:t> </a:t>
            </a:r>
            <a:endParaRPr sz="1100" b="0" i="0"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100"/>
              <a:buFont typeface="Arial"/>
              <a:buNone/>
            </a:pPr>
            <a:r>
              <a:rPr lang="es" sz="1100" b="0" i="0" u="none" strike="noStrike" cap="none">
                <a:solidFill>
                  <a:schemeClr val="dk1"/>
                </a:solidFill>
                <a:latin typeface="Times New Roman"/>
                <a:ea typeface="Times New Roman"/>
                <a:cs typeface="Times New Roman"/>
                <a:sym typeface="Times New Roman"/>
              </a:rPr>
              <a:t> </a:t>
            </a:r>
            <a:endParaRPr sz="1100" b="0" i="0"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000"/>
              <a:buFont typeface="Arial"/>
              <a:buNone/>
            </a:pPr>
            <a:endParaRPr sz="1000" b="0" i="1"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000"/>
              <a:buFont typeface="Arial"/>
              <a:buNone/>
            </a:pPr>
            <a:r>
              <a:rPr lang="es" sz="1000" b="0" i="1" u="none" strike="noStrike" cap="none">
                <a:solidFill>
                  <a:schemeClr val="dk1"/>
                </a:solidFill>
                <a:latin typeface="Times New Roman"/>
                <a:ea typeface="Times New Roman"/>
                <a:cs typeface="Times New Roman"/>
                <a:sym typeface="Times New Roman"/>
              </a:rPr>
              <a:t>Nota.</a:t>
            </a:r>
            <a:r>
              <a:rPr lang="es" sz="1000" b="0" i="0" u="none" strike="noStrike" cap="none">
                <a:solidFill>
                  <a:schemeClr val="dk1"/>
                </a:solidFill>
                <a:latin typeface="Times New Roman"/>
                <a:ea typeface="Times New Roman"/>
                <a:cs typeface="Times New Roman"/>
                <a:sym typeface="Times New Roman"/>
              </a:rPr>
              <a:t> La figura muestra los resultados sobre los recursos financieros. Fuente: investigación de campo.</a:t>
            </a:r>
            <a:endParaRPr sz="1000" b="0" i="0" u="none" strike="noStrike" cap="none">
              <a:solidFill>
                <a:schemeClr val="dk1"/>
              </a:solidFill>
              <a:latin typeface="Times New Roman"/>
              <a:ea typeface="Times New Roman"/>
              <a:cs typeface="Times New Roman"/>
              <a:sym typeface="Times New Roman"/>
            </a:endParaRPr>
          </a:p>
        </p:txBody>
      </p:sp>
      <p:pic>
        <p:nvPicPr>
          <p:cNvPr id="753" name="Google Shape;753;p71"/>
          <p:cNvPicPr preferRelativeResize="0"/>
          <p:nvPr/>
        </p:nvPicPr>
        <p:blipFill rotWithShape="1">
          <a:blip r:embed="rId3">
            <a:alphaModFix/>
          </a:blip>
          <a:srcRect/>
          <a:stretch/>
        </p:blipFill>
        <p:spPr>
          <a:xfrm>
            <a:off x="169900" y="1810950"/>
            <a:ext cx="4035299" cy="2211250"/>
          </a:xfrm>
          <a:prstGeom prst="rect">
            <a:avLst/>
          </a:prstGeom>
          <a:noFill/>
          <a:ln>
            <a:noFill/>
          </a:ln>
        </p:spPr>
      </p:pic>
      <p:pic>
        <p:nvPicPr>
          <p:cNvPr id="754" name="Google Shape;754;p71"/>
          <p:cNvPicPr preferRelativeResize="0"/>
          <p:nvPr/>
        </p:nvPicPr>
        <p:blipFill rotWithShape="1">
          <a:blip r:embed="rId4">
            <a:alphaModFix/>
          </a:blip>
          <a:srcRect/>
          <a:stretch/>
        </p:blipFill>
        <p:spPr>
          <a:xfrm>
            <a:off x="4835025" y="1856775"/>
            <a:ext cx="4035299" cy="22112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72"/>
          <p:cNvSpPr txBox="1"/>
          <p:nvPr/>
        </p:nvSpPr>
        <p:spPr>
          <a:xfrm>
            <a:off x="8724508" y="70699"/>
            <a:ext cx="303900" cy="25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Calibri"/>
                <a:ea typeface="Calibri"/>
                <a:cs typeface="Calibri"/>
                <a:sym typeface="Calibri"/>
              </a:rPr>
              <a:t>21</a:t>
            </a:r>
            <a:endParaRPr sz="1100" b="0" i="0" u="none" strike="noStrike" cap="none">
              <a:solidFill>
                <a:srgbClr val="000000"/>
              </a:solidFill>
              <a:latin typeface="Arial"/>
              <a:ea typeface="Arial"/>
              <a:cs typeface="Arial"/>
              <a:sym typeface="Arial"/>
            </a:endParaRPr>
          </a:p>
        </p:txBody>
      </p:sp>
      <p:sp>
        <p:nvSpPr>
          <p:cNvPr id="760" name="Google Shape;760;p72"/>
          <p:cNvSpPr txBox="1"/>
          <p:nvPr/>
        </p:nvSpPr>
        <p:spPr>
          <a:xfrm>
            <a:off x="82774" y="66059"/>
            <a:ext cx="6803056" cy="469329"/>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s" sz="2600" b="1" i="0" u="none" strike="noStrike" cap="none">
                <a:solidFill>
                  <a:schemeClr val="dk1"/>
                </a:solidFill>
                <a:latin typeface="Times New Roman"/>
                <a:ea typeface="Times New Roman"/>
                <a:cs typeface="Times New Roman"/>
                <a:sym typeface="Times New Roman"/>
              </a:rPr>
              <a:t>Correlación de Pearson- Objetivo Específico 3</a:t>
            </a:r>
            <a:endParaRPr sz="2600" b="1" i="0" u="none" strike="noStrike" cap="none">
              <a:solidFill>
                <a:schemeClr val="dk1"/>
              </a:solidFill>
              <a:latin typeface="Times New Roman"/>
              <a:ea typeface="Times New Roman"/>
              <a:cs typeface="Times New Roman"/>
              <a:sym typeface="Times New Roman"/>
            </a:endParaRPr>
          </a:p>
        </p:txBody>
      </p:sp>
      <p:sp>
        <p:nvSpPr>
          <p:cNvPr id="761" name="Google Shape;761;p72"/>
          <p:cNvSpPr txBox="1"/>
          <p:nvPr/>
        </p:nvSpPr>
        <p:spPr>
          <a:xfrm>
            <a:off x="129175" y="233675"/>
            <a:ext cx="3712500" cy="11256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100"/>
              <a:buFont typeface="Arial"/>
              <a:buNone/>
            </a:pPr>
            <a:r>
              <a:rPr lang="es" sz="1100" b="1" i="0" u="none" strike="noStrike" cap="none">
                <a:solidFill>
                  <a:srgbClr val="000000"/>
                </a:solidFill>
                <a:latin typeface="Times New Roman"/>
                <a:ea typeface="Times New Roman"/>
                <a:cs typeface="Times New Roman"/>
                <a:sym typeface="Times New Roman"/>
              </a:rPr>
              <a:t>Tabla 39</a:t>
            </a:r>
            <a:endParaRPr sz="1100" b="1" i="0" u="none" strike="noStrike" cap="none">
              <a:solidFill>
                <a:srgbClr val="00000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100"/>
              <a:buFont typeface="Arial"/>
              <a:buNone/>
            </a:pPr>
            <a:r>
              <a:rPr lang="es" sz="1100" b="0" i="1" u="none" strike="noStrike" cap="none">
                <a:solidFill>
                  <a:srgbClr val="000000"/>
                </a:solidFill>
                <a:latin typeface="Times New Roman"/>
                <a:ea typeface="Times New Roman"/>
                <a:cs typeface="Times New Roman"/>
                <a:sym typeface="Times New Roman"/>
              </a:rPr>
              <a:t>Correlación de Pearson capital humano y competitividad</a:t>
            </a:r>
            <a:endParaRPr sz="1100" b="0" i="1" u="none" strike="noStrike" cap="none">
              <a:solidFill>
                <a:srgbClr val="000000"/>
              </a:solidFill>
              <a:latin typeface="Times New Roman"/>
              <a:ea typeface="Times New Roman"/>
              <a:cs typeface="Times New Roman"/>
              <a:sym typeface="Times New Roman"/>
            </a:endParaRPr>
          </a:p>
        </p:txBody>
      </p:sp>
      <p:pic>
        <p:nvPicPr>
          <p:cNvPr id="762" name="Google Shape;762;p72"/>
          <p:cNvPicPr preferRelativeResize="0"/>
          <p:nvPr/>
        </p:nvPicPr>
        <p:blipFill rotWithShape="1">
          <a:blip r:embed="rId3">
            <a:alphaModFix/>
          </a:blip>
          <a:srcRect t="2040" b="1190"/>
          <a:stretch/>
        </p:blipFill>
        <p:spPr>
          <a:xfrm>
            <a:off x="113625" y="1088625"/>
            <a:ext cx="5160126" cy="3543501"/>
          </a:xfrm>
          <a:prstGeom prst="rect">
            <a:avLst/>
          </a:prstGeom>
          <a:noFill/>
          <a:ln>
            <a:noFill/>
          </a:ln>
        </p:spPr>
      </p:pic>
      <p:sp>
        <p:nvSpPr>
          <p:cNvPr id="763" name="Google Shape;763;p72"/>
          <p:cNvSpPr txBox="1"/>
          <p:nvPr/>
        </p:nvSpPr>
        <p:spPr>
          <a:xfrm>
            <a:off x="5569600" y="766025"/>
            <a:ext cx="3422100" cy="54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es" sz="1100" b="1" i="0" u="none" strike="noStrike" cap="none">
                <a:solidFill>
                  <a:schemeClr val="dk1"/>
                </a:solidFill>
                <a:latin typeface="Times New Roman"/>
                <a:ea typeface="Times New Roman"/>
                <a:cs typeface="Times New Roman"/>
                <a:sym typeface="Times New Roman"/>
              </a:rPr>
              <a:t>Tabla 40 </a:t>
            </a:r>
            <a:endParaRPr sz="1100" b="1" i="0"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100"/>
              <a:buFont typeface="Arial"/>
              <a:buNone/>
            </a:pPr>
            <a:r>
              <a:rPr lang="es" sz="1100" b="0" i="1" u="none" strike="noStrike" cap="none">
                <a:solidFill>
                  <a:schemeClr val="dk1"/>
                </a:solidFill>
                <a:latin typeface="Times New Roman"/>
                <a:ea typeface="Times New Roman"/>
                <a:cs typeface="Times New Roman"/>
                <a:sym typeface="Times New Roman"/>
              </a:rPr>
              <a:t>Criterios de interpretación de la correlación de Pearson</a:t>
            </a:r>
            <a:endParaRPr sz="1100" b="0" i="1" u="none" strike="noStrike" cap="none">
              <a:solidFill>
                <a:schemeClr val="dk1"/>
              </a:solidFill>
              <a:latin typeface="Times New Roman"/>
              <a:ea typeface="Times New Roman"/>
              <a:cs typeface="Times New Roman"/>
              <a:sym typeface="Times New Roman"/>
            </a:endParaRPr>
          </a:p>
        </p:txBody>
      </p:sp>
      <p:pic>
        <p:nvPicPr>
          <p:cNvPr id="764" name="Google Shape;764;p72"/>
          <p:cNvPicPr preferRelativeResize="0"/>
          <p:nvPr/>
        </p:nvPicPr>
        <p:blipFill rotWithShape="1">
          <a:blip r:embed="rId4">
            <a:alphaModFix/>
          </a:blip>
          <a:srcRect/>
          <a:stretch/>
        </p:blipFill>
        <p:spPr>
          <a:xfrm>
            <a:off x="5569550" y="1314725"/>
            <a:ext cx="3515099" cy="1348750"/>
          </a:xfrm>
          <a:prstGeom prst="rect">
            <a:avLst/>
          </a:prstGeom>
          <a:noFill/>
          <a:ln>
            <a:noFill/>
          </a:ln>
        </p:spPr>
      </p:pic>
      <p:sp>
        <p:nvSpPr>
          <p:cNvPr id="765" name="Google Shape;765;p72"/>
          <p:cNvSpPr txBox="1"/>
          <p:nvPr/>
        </p:nvSpPr>
        <p:spPr>
          <a:xfrm>
            <a:off x="5662550" y="2662225"/>
            <a:ext cx="3422100" cy="548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es" sz="1100" b="1" i="0" u="none" strike="noStrike" cap="none">
                <a:solidFill>
                  <a:schemeClr val="dk1"/>
                </a:solidFill>
                <a:latin typeface="Times New Roman"/>
                <a:ea typeface="Times New Roman"/>
                <a:cs typeface="Times New Roman"/>
                <a:sym typeface="Times New Roman"/>
              </a:rPr>
              <a:t>Tabla 41 </a:t>
            </a:r>
            <a:endParaRPr sz="1100" b="1" i="0"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100"/>
              <a:buFont typeface="Arial"/>
              <a:buNone/>
            </a:pPr>
            <a:r>
              <a:rPr lang="es" sz="1100" b="0" i="1" u="none" strike="noStrike" cap="none">
                <a:solidFill>
                  <a:schemeClr val="dk1"/>
                </a:solidFill>
                <a:latin typeface="Times New Roman"/>
                <a:ea typeface="Times New Roman"/>
                <a:cs typeface="Times New Roman"/>
                <a:sym typeface="Times New Roman"/>
              </a:rPr>
              <a:t>Criterios de interpretación del nivel de significación</a:t>
            </a:r>
            <a:endParaRPr sz="1100" b="0" i="1" u="none" strike="noStrike" cap="none">
              <a:solidFill>
                <a:schemeClr val="dk1"/>
              </a:solidFill>
              <a:latin typeface="Times New Roman"/>
              <a:ea typeface="Times New Roman"/>
              <a:cs typeface="Times New Roman"/>
              <a:sym typeface="Times New Roman"/>
            </a:endParaRPr>
          </a:p>
        </p:txBody>
      </p:sp>
      <p:pic>
        <p:nvPicPr>
          <p:cNvPr id="766" name="Google Shape;766;p72"/>
          <p:cNvPicPr preferRelativeResize="0"/>
          <p:nvPr/>
        </p:nvPicPr>
        <p:blipFill rotWithShape="1">
          <a:blip r:embed="rId5">
            <a:alphaModFix/>
          </a:blip>
          <a:srcRect/>
          <a:stretch/>
        </p:blipFill>
        <p:spPr>
          <a:xfrm>
            <a:off x="5616050" y="3210925"/>
            <a:ext cx="3422100" cy="1249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73"/>
          <p:cNvSpPr txBox="1"/>
          <p:nvPr/>
        </p:nvSpPr>
        <p:spPr>
          <a:xfrm>
            <a:off x="8724508" y="70700"/>
            <a:ext cx="304015" cy="253916"/>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Calibri"/>
                <a:ea typeface="Calibri"/>
                <a:cs typeface="Calibri"/>
                <a:sym typeface="Calibri"/>
              </a:rPr>
              <a:t>22</a:t>
            </a:r>
            <a:endParaRPr sz="1100" b="0" i="0" u="none" strike="noStrike" cap="none">
              <a:solidFill>
                <a:srgbClr val="000000"/>
              </a:solidFill>
              <a:latin typeface="Arial"/>
              <a:ea typeface="Arial"/>
              <a:cs typeface="Arial"/>
              <a:sym typeface="Arial"/>
            </a:endParaRPr>
          </a:p>
        </p:txBody>
      </p:sp>
      <p:sp>
        <p:nvSpPr>
          <p:cNvPr id="772" name="Google Shape;772;p73"/>
          <p:cNvSpPr txBox="1"/>
          <p:nvPr/>
        </p:nvSpPr>
        <p:spPr>
          <a:xfrm>
            <a:off x="-383497" y="82250"/>
            <a:ext cx="6295800" cy="484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s" sz="2700" b="1">
                <a:solidFill>
                  <a:schemeClr val="dk1"/>
                </a:solidFill>
                <a:latin typeface="Times New Roman"/>
                <a:ea typeface="Times New Roman"/>
                <a:cs typeface="Times New Roman"/>
                <a:sym typeface="Times New Roman"/>
              </a:rPr>
              <a:t>9</a:t>
            </a:r>
            <a:r>
              <a:rPr lang="es" sz="2700" b="1" i="0" u="none" strike="noStrike" cap="none">
                <a:solidFill>
                  <a:schemeClr val="dk1"/>
                </a:solidFill>
                <a:latin typeface="Times New Roman"/>
                <a:ea typeface="Times New Roman"/>
                <a:cs typeface="Times New Roman"/>
                <a:sym typeface="Times New Roman"/>
              </a:rPr>
              <a:t>. Propuesta- </a:t>
            </a:r>
            <a:r>
              <a:rPr lang="es" sz="2600" b="1">
                <a:solidFill>
                  <a:schemeClr val="dk1"/>
                </a:solidFill>
                <a:latin typeface="Times New Roman"/>
                <a:ea typeface="Times New Roman"/>
                <a:cs typeface="Times New Roman"/>
                <a:sym typeface="Times New Roman"/>
              </a:rPr>
              <a:t>Objetivo Específico 4</a:t>
            </a:r>
            <a:r>
              <a:rPr lang="es" sz="2700" b="1" i="0" u="none" strike="noStrike" cap="none">
                <a:solidFill>
                  <a:schemeClr val="dk1"/>
                </a:solidFill>
                <a:latin typeface="Times New Roman"/>
                <a:ea typeface="Times New Roman"/>
                <a:cs typeface="Times New Roman"/>
                <a:sym typeface="Times New Roman"/>
              </a:rPr>
              <a:t> </a:t>
            </a:r>
            <a:endParaRPr sz="2700" b="1" i="0" u="none" strike="noStrike" cap="none">
              <a:solidFill>
                <a:schemeClr val="dk1"/>
              </a:solidFill>
              <a:latin typeface="Times New Roman"/>
              <a:ea typeface="Times New Roman"/>
              <a:cs typeface="Times New Roman"/>
              <a:sym typeface="Times New Roman"/>
            </a:endParaRPr>
          </a:p>
        </p:txBody>
      </p:sp>
      <p:grpSp>
        <p:nvGrpSpPr>
          <p:cNvPr id="773" name="Google Shape;773;p73"/>
          <p:cNvGrpSpPr/>
          <p:nvPr/>
        </p:nvGrpSpPr>
        <p:grpSpPr>
          <a:xfrm>
            <a:off x="2583536" y="576953"/>
            <a:ext cx="3967684" cy="4029578"/>
            <a:chOff x="3533242" y="756035"/>
            <a:chExt cx="5290246" cy="5372770"/>
          </a:xfrm>
        </p:grpSpPr>
        <p:grpSp>
          <p:nvGrpSpPr>
            <p:cNvPr id="774" name="Google Shape;774;p73"/>
            <p:cNvGrpSpPr/>
            <p:nvPr/>
          </p:nvGrpSpPr>
          <p:grpSpPr>
            <a:xfrm>
              <a:off x="3533242" y="3474317"/>
              <a:ext cx="5290246" cy="2654488"/>
              <a:chOff x="3748345" y="3222509"/>
              <a:chExt cx="4582510" cy="2770347"/>
            </a:xfrm>
          </p:grpSpPr>
          <p:sp>
            <p:nvSpPr>
              <p:cNvPr id="775" name="Google Shape;775;p73"/>
              <p:cNvSpPr/>
              <p:nvPr/>
            </p:nvSpPr>
            <p:spPr>
              <a:xfrm>
                <a:off x="3748345" y="5415246"/>
                <a:ext cx="4582510" cy="168209"/>
              </a:xfrm>
              <a:prstGeom prst="trapezoid">
                <a:avLst>
                  <a:gd name="adj" fmla="val 111470"/>
                </a:avLst>
              </a:prstGeom>
              <a:solidFill>
                <a:srgbClr val="A5A5A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776" name="Google Shape;776;p73"/>
              <p:cNvSpPr/>
              <p:nvPr/>
            </p:nvSpPr>
            <p:spPr>
              <a:xfrm>
                <a:off x="3748345" y="5583455"/>
                <a:ext cx="4582510" cy="381403"/>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777" name="Google Shape;777;p73"/>
              <p:cNvSpPr/>
              <p:nvPr/>
            </p:nvSpPr>
            <p:spPr>
              <a:xfrm>
                <a:off x="4445600" y="5583455"/>
                <a:ext cx="3191875" cy="381403"/>
              </a:xfrm>
              <a:prstGeom prst="rect">
                <a:avLst/>
              </a:prstGeom>
              <a:solidFill>
                <a:srgbClr val="CB1B4A"/>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778" name="Google Shape;778;p73"/>
              <p:cNvSpPr/>
              <p:nvPr/>
            </p:nvSpPr>
            <p:spPr>
              <a:xfrm>
                <a:off x="4445600" y="5415246"/>
                <a:ext cx="3191875" cy="168209"/>
              </a:xfrm>
              <a:prstGeom prst="trapezoid">
                <a:avLst>
                  <a:gd name="adj" fmla="val 111470"/>
                </a:avLst>
              </a:prstGeom>
              <a:solidFill>
                <a:srgbClr val="98143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779" name="Google Shape;779;p73"/>
              <p:cNvSpPr/>
              <p:nvPr/>
            </p:nvSpPr>
            <p:spPr>
              <a:xfrm>
                <a:off x="3969142" y="4865635"/>
                <a:ext cx="4140916" cy="168209"/>
              </a:xfrm>
              <a:prstGeom prst="trapezoid">
                <a:avLst>
                  <a:gd name="adj" fmla="val 111470"/>
                </a:avLst>
              </a:prstGeom>
              <a:solidFill>
                <a:srgbClr val="A5A5A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780" name="Google Shape;780;p73"/>
              <p:cNvSpPr/>
              <p:nvPr/>
            </p:nvSpPr>
            <p:spPr>
              <a:xfrm>
                <a:off x="3969142" y="5033844"/>
                <a:ext cx="4140916" cy="381403"/>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781" name="Google Shape;781;p73"/>
              <p:cNvSpPr/>
              <p:nvPr/>
            </p:nvSpPr>
            <p:spPr>
              <a:xfrm>
                <a:off x="4666397" y="5033844"/>
                <a:ext cx="2746407" cy="381403"/>
              </a:xfrm>
              <a:prstGeom prst="rect">
                <a:avLst/>
              </a:prstGeom>
              <a:solidFill>
                <a:srgbClr val="C2C92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782" name="Google Shape;782;p73"/>
              <p:cNvSpPr/>
              <p:nvPr/>
            </p:nvSpPr>
            <p:spPr>
              <a:xfrm>
                <a:off x="4666397" y="4865635"/>
                <a:ext cx="2746407" cy="168209"/>
              </a:xfrm>
              <a:prstGeom prst="trapezoid">
                <a:avLst>
                  <a:gd name="adj" fmla="val 111470"/>
                </a:avLst>
              </a:prstGeom>
              <a:solidFill>
                <a:srgbClr val="91961A"/>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783" name="Google Shape;783;p73"/>
              <p:cNvSpPr/>
              <p:nvPr/>
            </p:nvSpPr>
            <p:spPr>
              <a:xfrm>
                <a:off x="4189939" y="4316022"/>
                <a:ext cx="3693511" cy="168209"/>
              </a:xfrm>
              <a:prstGeom prst="trapezoid">
                <a:avLst>
                  <a:gd name="adj" fmla="val 111470"/>
                </a:avLst>
              </a:prstGeom>
              <a:solidFill>
                <a:srgbClr val="A5A5A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784" name="Google Shape;784;p73"/>
              <p:cNvSpPr/>
              <p:nvPr/>
            </p:nvSpPr>
            <p:spPr>
              <a:xfrm>
                <a:off x="4189939" y="4484231"/>
                <a:ext cx="3693511" cy="381403"/>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785" name="Google Shape;785;p73"/>
              <p:cNvSpPr/>
              <p:nvPr/>
            </p:nvSpPr>
            <p:spPr>
              <a:xfrm>
                <a:off x="4887194" y="4484231"/>
                <a:ext cx="2304812" cy="381403"/>
              </a:xfrm>
              <a:prstGeom prst="rect">
                <a:avLst/>
              </a:prstGeom>
              <a:solidFill>
                <a:srgbClr val="42AFB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786" name="Google Shape;786;p73"/>
              <p:cNvSpPr/>
              <p:nvPr/>
            </p:nvSpPr>
            <p:spPr>
              <a:xfrm>
                <a:off x="4887194" y="4316022"/>
                <a:ext cx="2304812" cy="168209"/>
              </a:xfrm>
              <a:prstGeom prst="trapezoid">
                <a:avLst>
                  <a:gd name="adj" fmla="val 111470"/>
                </a:avLst>
              </a:prstGeom>
              <a:solidFill>
                <a:srgbClr val="31838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787" name="Google Shape;787;p73"/>
              <p:cNvSpPr/>
              <p:nvPr/>
            </p:nvSpPr>
            <p:spPr>
              <a:xfrm>
                <a:off x="4422358" y="3766410"/>
                <a:ext cx="3240296" cy="168209"/>
              </a:xfrm>
              <a:prstGeom prst="trapezoid">
                <a:avLst>
                  <a:gd name="adj" fmla="val 111470"/>
                </a:avLst>
              </a:prstGeom>
              <a:solidFill>
                <a:srgbClr val="A5A5A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788" name="Google Shape;788;p73"/>
              <p:cNvSpPr/>
              <p:nvPr/>
            </p:nvSpPr>
            <p:spPr>
              <a:xfrm>
                <a:off x="4416547" y="3934619"/>
                <a:ext cx="3240296" cy="381403"/>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789" name="Google Shape;789;p73"/>
              <p:cNvSpPr/>
              <p:nvPr/>
            </p:nvSpPr>
            <p:spPr>
              <a:xfrm>
                <a:off x="5111864" y="3934619"/>
                <a:ext cx="1859345" cy="381403"/>
              </a:xfrm>
              <a:prstGeom prst="rect">
                <a:avLst/>
              </a:prstGeom>
              <a:solidFill>
                <a:srgbClr val="FCB41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790" name="Google Shape;790;p73"/>
              <p:cNvSpPr/>
              <p:nvPr/>
            </p:nvSpPr>
            <p:spPr>
              <a:xfrm>
                <a:off x="5111864" y="3766410"/>
                <a:ext cx="1859345" cy="168209"/>
              </a:xfrm>
              <a:prstGeom prst="trapezoid">
                <a:avLst>
                  <a:gd name="adj" fmla="val 111470"/>
                </a:avLst>
              </a:prstGeom>
              <a:solidFill>
                <a:srgbClr val="C98B0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791" name="Google Shape;791;p73"/>
              <p:cNvSpPr txBox="1"/>
              <p:nvPr/>
            </p:nvSpPr>
            <p:spPr>
              <a:xfrm>
                <a:off x="4751517" y="5575283"/>
                <a:ext cx="2570354" cy="417573"/>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FFFFFF"/>
                  </a:buClr>
                  <a:buSzPts val="1500"/>
                  <a:buFont typeface="Open Sans"/>
                  <a:buNone/>
                </a:pPr>
                <a:r>
                  <a:rPr lang="es" sz="1500" b="1" i="0" u="none" strike="noStrike" cap="none">
                    <a:solidFill>
                      <a:srgbClr val="FFFFFF"/>
                    </a:solidFill>
                    <a:latin typeface="Open Sans"/>
                    <a:ea typeface="Open Sans"/>
                    <a:cs typeface="Open Sans"/>
                    <a:sym typeface="Open Sans"/>
                  </a:rPr>
                  <a:t>P1</a:t>
                </a:r>
                <a:endParaRPr sz="1500" b="1" i="0" u="none" strike="noStrike" cap="none">
                  <a:solidFill>
                    <a:srgbClr val="FFFFFF"/>
                  </a:solidFill>
                  <a:latin typeface="Arial"/>
                  <a:ea typeface="Arial"/>
                  <a:cs typeface="Arial"/>
                  <a:sym typeface="Arial"/>
                </a:endParaRPr>
              </a:p>
            </p:txBody>
          </p:sp>
          <p:sp>
            <p:nvSpPr>
              <p:cNvPr id="792" name="Google Shape;792;p73"/>
              <p:cNvSpPr txBox="1"/>
              <p:nvPr/>
            </p:nvSpPr>
            <p:spPr>
              <a:xfrm>
                <a:off x="4751517" y="5038185"/>
                <a:ext cx="2570354" cy="417573"/>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FFFFFF"/>
                  </a:buClr>
                  <a:buSzPts val="1500"/>
                  <a:buFont typeface="Open Sans"/>
                  <a:buNone/>
                </a:pPr>
                <a:r>
                  <a:rPr lang="es" sz="1500" b="1" i="0" u="none" strike="noStrike" cap="none">
                    <a:solidFill>
                      <a:srgbClr val="FFFFFF"/>
                    </a:solidFill>
                    <a:latin typeface="Open Sans"/>
                    <a:ea typeface="Open Sans"/>
                    <a:cs typeface="Open Sans"/>
                    <a:sym typeface="Open Sans"/>
                  </a:rPr>
                  <a:t>P2</a:t>
                </a:r>
                <a:endParaRPr sz="1500" b="1" i="0" u="none" strike="noStrike" cap="none">
                  <a:solidFill>
                    <a:srgbClr val="FFFFFF"/>
                  </a:solidFill>
                  <a:latin typeface="Arial"/>
                  <a:ea typeface="Arial"/>
                  <a:cs typeface="Arial"/>
                  <a:sym typeface="Arial"/>
                </a:endParaRPr>
              </a:p>
            </p:txBody>
          </p:sp>
          <p:sp>
            <p:nvSpPr>
              <p:cNvPr id="793" name="Google Shape;793;p73"/>
              <p:cNvSpPr txBox="1"/>
              <p:nvPr/>
            </p:nvSpPr>
            <p:spPr>
              <a:xfrm>
                <a:off x="4751517" y="4470483"/>
                <a:ext cx="2570354" cy="417573"/>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FFFFFF"/>
                  </a:buClr>
                  <a:buSzPts val="1500"/>
                  <a:buFont typeface="Open Sans"/>
                  <a:buNone/>
                </a:pPr>
                <a:r>
                  <a:rPr lang="es" sz="1500" b="1" i="0" u="none" strike="noStrike" cap="none">
                    <a:solidFill>
                      <a:srgbClr val="FFFFFF"/>
                    </a:solidFill>
                    <a:latin typeface="Open Sans"/>
                    <a:ea typeface="Open Sans"/>
                    <a:cs typeface="Open Sans"/>
                    <a:sym typeface="Open Sans"/>
                  </a:rPr>
                  <a:t>P3</a:t>
                </a:r>
                <a:endParaRPr sz="1500" b="1" i="0" u="none" strike="noStrike" cap="none">
                  <a:solidFill>
                    <a:srgbClr val="FFFFFF"/>
                  </a:solidFill>
                  <a:latin typeface="Arial"/>
                  <a:ea typeface="Arial"/>
                  <a:cs typeface="Arial"/>
                  <a:sym typeface="Arial"/>
                </a:endParaRPr>
              </a:p>
            </p:txBody>
          </p:sp>
          <p:sp>
            <p:nvSpPr>
              <p:cNvPr id="794" name="Google Shape;794;p73"/>
              <p:cNvSpPr txBox="1"/>
              <p:nvPr/>
            </p:nvSpPr>
            <p:spPr>
              <a:xfrm>
                <a:off x="4751517" y="3937134"/>
                <a:ext cx="2570354" cy="417573"/>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FFFFFF"/>
                  </a:buClr>
                  <a:buSzPts val="1500"/>
                  <a:buFont typeface="Open Sans"/>
                  <a:buNone/>
                </a:pPr>
                <a:r>
                  <a:rPr lang="es" sz="1500" b="1" i="0" u="none" strike="noStrike" cap="none">
                    <a:solidFill>
                      <a:srgbClr val="FFFFFF"/>
                    </a:solidFill>
                    <a:latin typeface="Open Sans"/>
                    <a:ea typeface="Open Sans"/>
                    <a:cs typeface="Open Sans"/>
                    <a:sym typeface="Open Sans"/>
                  </a:rPr>
                  <a:t>P4</a:t>
                </a:r>
                <a:endParaRPr sz="1500" b="1" i="0" u="none" strike="noStrike" cap="none">
                  <a:solidFill>
                    <a:srgbClr val="FFFFFF"/>
                  </a:solidFill>
                  <a:latin typeface="Arial"/>
                  <a:ea typeface="Arial"/>
                  <a:cs typeface="Arial"/>
                  <a:sym typeface="Arial"/>
                </a:endParaRPr>
              </a:p>
            </p:txBody>
          </p:sp>
          <p:sp>
            <p:nvSpPr>
              <p:cNvPr id="795" name="Google Shape;795;p73"/>
              <p:cNvSpPr/>
              <p:nvPr/>
            </p:nvSpPr>
            <p:spPr>
              <a:xfrm>
                <a:off x="4615448" y="3222509"/>
                <a:ext cx="2856915" cy="168209"/>
              </a:xfrm>
              <a:prstGeom prst="trapezoid">
                <a:avLst>
                  <a:gd name="adj" fmla="val 111470"/>
                </a:avLst>
              </a:prstGeom>
              <a:solidFill>
                <a:srgbClr val="A5A5A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796" name="Google Shape;796;p73"/>
              <p:cNvSpPr/>
              <p:nvPr/>
            </p:nvSpPr>
            <p:spPr>
              <a:xfrm>
                <a:off x="4609637" y="3390718"/>
                <a:ext cx="2862726" cy="381403"/>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797" name="Google Shape;797;p73"/>
              <p:cNvSpPr/>
              <p:nvPr/>
            </p:nvSpPr>
            <p:spPr>
              <a:xfrm>
                <a:off x="5304955" y="3390718"/>
                <a:ext cx="1484403" cy="381403"/>
              </a:xfrm>
              <a:prstGeom prst="rect">
                <a:avLst/>
              </a:prstGeom>
              <a:solidFill>
                <a:srgbClr val="007A7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798" name="Google Shape;798;p73"/>
              <p:cNvSpPr/>
              <p:nvPr/>
            </p:nvSpPr>
            <p:spPr>
              <a:xfrm>
                <a:off x="5304954" y="3222509"/>
                <a:ext cx="1484403" cy="168209"/>
              </a:xfrm>
              <a:prstGeom prst="trapezoid">
                <a:avLst>
                  <a:gd name="adj" fmla="val 111470"/>
                </a:avLst>
              </a:prstGeom>
              <a:solidFill>
                <a:srgbClr val="003D3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799" name="Google Shape;799;p73"/>
              <p:cNvSpPr txBox="1"/>
              <p:nvPr/>
            </p:nvSpPr>
            <p:spPr>
              <a:xfrm>
                <a:off x="4751517" y="3368628"/>
                <a:ext cx="2570354" cy="417573"/>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FFFFFF"/>
                  </a:buClr>
                  <a:buSzPts val="1500"/>
                  <a:buFont typeface="Open Sans"/>
                  <a:buNone/>
                </a:pPr>
                <a:r>
                  <a:rPr lang="es" sz="1500" b="1" i="0" u="none" strike="noStrike" cap="none">
                    <a:solidFill>
                      <a:srgbClr val="FFFFFF"/>
                    </a:solidFill>
                    <a:latin typeface="Open Sans"/>
                    <a:ea typeface="Open Sans"/>
                    <a:cs typeface="Open Sans"/>
                    <a:sym typeface="Open Sans"/>
                  </a:rPr>
                  <a:t>P5</a:t>
                </a:r>
                <a:endParaRPr sz="1500" b="1" i="0" u="none" strike="noStrike" cap="none">
                  <a:solidFill>
                    <a:srgbClr val="FFFFFF"/>
                  </a:solidFill>
                  <a:latin typeface="Arial"/>
                  <a:ea typeface="Arial"/>
                  <a:cs typeface="Arial"/>
                  <a:sym typeface="Arial"/>
                </a:endParaRPr>
              </a:p>
            </p:txBody>
          </p:sp>
        </p:grpSp>
        <p:sp>
          <p:nvSpPr>
            <p:cNvPr id="800" name="Google Shape;800;p73"/>
            <p:cNvSpPr/>
            <p:nvPr/>
          </p:nvSpPr>
          <p:spPr>
            <a:xfrm rot="10800000" flipH="1">
              <a:off x="6012769" y="1992556"/>
              <a:ext cx="394819" cy="108992"/>
            </a:xfrm>
            <a:prstGeom prst="ellipse">
              <a:avLst/>
            </a:prstGeom>
            <a:solidFill>
              <a:srgbClr val="000000">
                <a:alpha val="4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801" name="Google Shape;801;p73"/>
            <p:cNvSpPr/>
            <p:nvPr/>
          </p:nvSpPr>
          <p:spPr>
            <a:xfrm>
              <a:off x="4720407" y="2948315"/>
              <a:ext cx="2938266" cy="161173"/>
            </a:xfrm>
            <a:prstGeom prst="trapezoid">
              <a:avLst>
                <a:gd name="adj" fmla="val 111470"/>
              </a:avLst>
            </a:prstGeom>
            <a:solidFill>
              <a:srgbClr val="A5A5A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802" name="Google Shape;802;p73"/>
            <p:cNvSpPr/>
            <p:nvPr/>
          </p:nvSpPr>
          <p:spPr>
            <a:xfrm>
              <a:off x="4720407" y="3109489"/>
              <a:ext cx="2938266" cy="365452"/>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803" name="Google Shape;803;p73"/>
            <p:cNvSpPr/>
            <p:nvPr/>
          </p:nvSpPr>
          <p:spPr>
            <a:xfrm>
              <a:off x="5554426" y="3109489"/>
              <a:ext cx="1264233" cy="365452"/>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804" name="Google Shape;804;p73"/>
            <p:cNvSpPr/>
            <p:nvPr/>
          </p:nvSpPr>
          <p:spPr>
            <a:xfrm>
              <a:off x="5554426" y="2957349"/>
              <a:ext cx="1264233" cy="150123"/>
            </a:xfrm>
            <a:prstGeom prst="trapezoid">
              <a:avLst>
                <a:gd name="adj" fmla="val 111470"/>
              </a:avLst>
            </a:prstGeom>
            <a:solidFill>
              <a:srgbClr val="97480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805" name="Google Shape;805;p73"/>
            <p:cNvSpPr txBox="1"/>
            <p:nvPr/>
          </p:nvSpPr>
          <p:spPr>
            <a:xfrm>
              <a:off x="4811805" y="3134427"/>
              <a:ext cx="2839758" cy="40011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FFFFFF"/>
                </a:buClr>
                <a:buSzPts val="1500"/>
                <a:buFont typeface="Open Sans"/>
                <a:buNone/>
              </a:pPr>
              <a:r>
                <a:rPr lang="es" sz="1500" b="1" i="0" u="none" strike="noStrike" cap="none">
                  <a:solidFill>
                    <a:srgbClr val="FFFFFF"/>
                  </a:solidFill>
                  <a:latin typeface="Open Sans"/>
                  <a:ea typeface="Open Sans"/>
                  <a:cs typeface="Open Sans"/>
                  <a:sym typeface="Open Sans"/>
                </a:rPr>
                <a:t>P6</a:t>
              </a:r>
              <a:endParaRPr sz="1500" b="1" i="0" u="none" strike="noStrike" cap="none">
                <a:solidFill>
                  <a:srgbClr val="FFFFFF"/>
                </a:solidFill>
                <a:latin typeface="Arial"/>
                <a:ea typeface="Arial"/>
                <a:cs typeface="Arial"/>
                <a:sym typeface="Arial"/>
              </a:endParaRPr>
            </a:p>
          </p:txBody>
        </p:sp>
        <p:sp>
          <p:nvSpPr>
            <p:cNvPr id="806" name="Google Shape;806;p73"/>
            <p:cNvSpPr/>
            <p:nvPr/>
          </p:nvSpPr>
          <p:spPr>
            <a:xfrm>
              <a:off x="4911606" y="2420777"/>
              <a:ext cx="2599704" cy="161173"/>
            </a:xfrm>
            <a:prstGeom prst="trapezoid">
              <a:avLst>
                <a:gd name="adj" fmla="val 111470"/>
              </a:avLst>
            </a:prstGeom>
            <a:solidFill>
              <a:srgbClr val="A5A5A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807" name="Google Shape;807;p73"/>
            <p:cNvSpPr/>
            <p:nvPr/>
          </p:nvSpPr>
          <p:spPr>
            <a:xfrm>
              <a:off x="4911606" y="2581951"/>
              <a:ext cx="2597146" cy="362205"/>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808" name="Google Shape;808;p73"/>
            <p:cNvSpPr/>
            <p:nvPr/>
          </p:nvSpPr>
          <p:spPr>
            <a:xfrm>
              <a:off x="5759777" y="2581950"/>
              <a:ext cx="857839" cy="380667"/>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809" name="Google Shape;809;p73"/>
            <p:cNvSpPr/>
            <p:nvPr/>
          </p:nvSpPr>
          <p:spPr>
            <a:xfrm>
              <a:off x="5759777" y="2429811"/>
              <a:ext cx="857839" cy="154549"/>
            </a:xfrm>
            <a:prstGeom prst="trapezoid">
              <a:avLst>
                <a:gd name="adj" fmla="val 111470"/>
              </a:avLst>
            </a:prstGeom>
            <a:solidFill>
              <a:srgbClr val="24406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810" name="Google Shape;810;p73"/>
            <p:cNvSpPr txBox="1"/>
            <p:nvPr/>
          </p:nvSpPr>
          <p:spPr>
            <a:xfrm>
              <a:off x="5000586" y="2574880"/>
              <a:ext cx="2375555" cy="40011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lt1"/>
                </a:buClr>
                <a:buSzPts val="1500"/>
                <a:buFont typeface="Open Sans"/>
                <a:buNone/>
              </a:pPr>
              <a:r>
                <a:rPr lang="es" sz="1500" b="1" i="0" u="none" strike="noStrike" cap="none">
                  <a:solidFill>
                    <a:schemeClr val="lt1"/>
                  </a:solidFill>
                  <a:latin typeface="Open Sans"/>
                  <a:ea typeface="Open Sans"/>
                  <a:cs typeface="Open Sans"/>
                  <a:sym typeface="Open Sans"/>
                </a:rPr>
                <a:t>P7</a:t>
              </a:r>
              <a:endParaRPr sz="1500" b="1" i="0" u="none" strike="noStrike" cap="none">
                <a:solidFill>
                  <a:schemeClr val="lt1"/>
                </a:solidFill>
                <a:latin typeface="Arial"/>
                <a:ea typeface="Arial"/>
                <a:cs typeface="Arial"/>
                <a:sym typeface="Arial"/>
              </a:endParaRPr>
            </a:p>
          </p:txBody>
        </p:sp>
        <p:sp>
          <p:nvSpPr>
            <p:cNvPr id="811" name="Google Shape;811;p73"/>
            <p:cNvSpPr/>
            <p:nvPr/>
          </p:nvSpPr>
          <p:spPr>
            <a:xfrm>
              <a:off x="5088493" y="1959229"/>
              <a:ext cx="2268794" cy="147588"/>
            </a:xfrm>
            <a:prstGeom prst="trapezoid">
              <a:avLst>
                <a:gd name="adj" fmla="val 111470"/>
              </a:avLst>
            </a:prstGeom>
            <a:solidFill>
              <a:srgbClr val="A5A5A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812" name="Google Shape;812;p73"/>
            <p:cNvSpPr/>
            <p:nvPr/>
          </p:nvSpPr>
          <p:spPr>
            <a:xfrm>
              <a:off x="5088493" y="2101549"/>
              <a:ext cx="2268794" cy="331422"/>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813" name="Google Shape;813;p73"/>
            <p:cNvSpPr/>
            <p:nvPr/>
          </p:nvSpPr>
          <p:spPr>
            <a:xfrm>
              <a:off x="5948313" y="2092121"/>
              <a:ext cx="471341" cy="340457"/>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814" name="Google Shape;814;p73"/>
            <p:cNvSpPr/>
            <p:nvPr/>
          </p:nvSpPr>
          <p:spPr>
            <a:xfrm>
              <a:off x="5948313" y="1958835"/>
              <a:ext cx="471341" cy="138555"/>
            </a:xfrm>
            <a:prstGeom prst="trapezoid">
              <a:avLst>
                <a:gd name="adj" fmla="val 111470"/>
              </a:avLst>
            </a:prstGeom>
            <a:solidFill>
              <a:srgbClr val="3F315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815" name="Google Shape;815;p73"/>
            <p:cNvSpPr txBox="1"/>
            <p:nvPr/>
          </p:nvSpPr>
          <p:spPr>
            <a:xfrm>
              <a:off x="5612918" y="2062372"/>
              <a:ext cx="1142592" cy="40011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lt1"/>
                </a:buClr>
                <a:buSzPts val="1500"/>
                <a:buFont typeface="Open Sans"/>
                <a:buNone/>
              </a:pPr>
              <a:r>
                <a:rPr lang="es" sz="1500" b="1" i="0" u="none" strike="noStrike" cap="none">
                  <a:solidFill>
                    <a:schemeClr val="lt1"/>
                  </a:solidFill>
                  <a:latin typeface="Open Sans"/>
                  <a:ea typeface="Open Sans"/>
                  <a:cs typeface="Open Sans"/>
                  <a:sym typeface="Open Sans"/>
                </a:rPr>
                <a:t>P8</a:t>
              </a:r>
              <a:endParaRPr sz="1500" b="1" i="0" u="none" strike="noStrike" cap="none">
                <a:solidFill>
                  <a:schemeClr val="lt1"/>
                </a:solidFill>
                <a:latin typeface="Arial"/>
                <a:ea typeface="Arial"/>
                <a:cs typeface="Arial"/>
                <a:sym typeface="Arial"/>
              </a:endParaRPr>
            </a:p>
          </p:txBody>
        </p:sp>
        <p:grpSp>
          <p:nvGrpSpPr>
            <p:cNvPr id="816" name="Google Shape;816;p73"/>
            <p:cNvGrpSpPr/>
            <p:nvPr/>
          </p:nvGrpSpPr>
          <p:grpSpPr>
            <a:xfrm>
              <a:off x="5621216" y="756035"/>
              <a:ext cx="1134295" cy="1327040"/>
              <a:chOff x="4375120" y="2717069"/>
              <a:chExt cx="1404653" cy="1797643"/>
            </a:xfrm>
          </p:grpSpPr>
          <p:sp>
            <p:nvSpPr>
              <p:cNvPr id="817" name="Google Shape;817;p73"/>
              <p:cNvSpPr/>
              <p:nvPr/>
            </p:nvSpPr>
            <p:spPr>
              <a:xfrm>
                <a:off x="4910528" y="2769943"/>
                <a:ext cx="333842" cy="332783"/>
              </a:xfrm>
              <a:custGeom>
                <a:avLst/>
                <a:gdLst/>
                <a:ahLst/>
                <a:cxnLst/>
                <a:rect l="l" t="t" r="r" b="b"/>
                <a:pathLst>
                  <a:path w="120" h="120" extrusionOk="0">
                    <a:moveTo>
                      <a:pt x="38" y="116"/>
                    </a:moveTo>
                    <a:cubicBezTo>
                      <a:pt x="46" y="119"/>
                      <a:pt x="54" y="120"/>
                      <a:pt x="63" y="120"/>
                    </a:cubicBezTo>
                    <a:cubicBezTo>
                      <a:pt x="70" y="119"/>
                      <a:pt x="78" y="118"/>
                      <a:pt x="85" y="115"/>
                    </a:cubicBezTo>
                    <a:cubicBezTo>
                      <a:pt x="93" y="111"/>
                      <a:pt x="100" y="107"/>
                      <a:pt x="105" y="100"/>
                    </a:cubicBezTo>
                    <a:cubicBezTo>
                      <a:pt x="115" y="88"/>
                      <a:pt x="120" y="75"/>
                      <a:pt x="120" y="60"/>
                    </a:cubicBezTo>
                    <a:cubicBezTo>
                      <a:pt x="120" y="47"/>
                      <a:pt x="117" y="36"/>
                      <a:pt x="109" y="26"/>
                    </a:cubicBezTo>
                    <a:cubicBezTo>
                      <a:pt x="97" y="9"/>
                      <a:pt x="81" y="1"/>
                      <a:pt x="57" y="1"/>
                    </a:cubicBezTo>
                    <a:cubicBezTo>
                      <a:pt x="48" y="0"/>
                      <a:pt x="36" y="5"/>
                      <a:pt x="30" y="8"/>
                    </a:cubicBezTo>
                    <a:cubicBezTo>
                      <a:pt x="19" y="15"/>
                      <a:pt x="11" y="23"/>
                      <a:pt x="6" y="34"/>
                    </a:cubicBezTo>
                    <a:cubicBezTo>
                      <a:pt x="2" y="43"/>
                      <a:pt x="0" y="52"/>
                      <a:pt x="0" y="61"/>
                    </a:cubicBezTo>
                    <a:cubicBezTo>
                      <a:pt x="0" y="70"/>
                      <a:pt x="2" y="79"/>
                      <a:pt x="6" y="87"/>
                    </a:cubicBezTo>
                    <a:cubicBezTo>
                      <a:pt x="13" y="101"/>
                      <a:pt x="24" y="110"/>
                      <a:pt x="38" y="116"/>
                    </a:cubicBezTo>
                    <a:close/>
                  </a:path>
                </a:pathLst>
              </a:custGeom>
              <a:solidFill>
                <a:srgbClr val="282F3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282F39"/>
                  </a:solidFill>
                  <a:latin typeface="Calibri"/>
                  <a:ea typeface="Calibri"/>
                  <a:cs typeface="Calibri"/>
                  <a:sym typeface="Calibri"/>
                </a:endParaRPr>
              </a:p>
            </p:txBody>
          </p:sp>
          <p:sp>
            <p:nvSpPr>
              <p:cNvPr id="818" name="Google Shape;818;p73"/>
              <p:cNvSpPr/>
              <p:nvPr/>
            </p:nvSpPr>
            <p:spPr>
              <a:xfrm>
                <a:off x="4375120" y="2717069"/>
                <a:ext cx="1404653" cy="1797643"/>
              </a:xfrm>
              <a:custGeom>
                <a:avLst/>
                <a:gdLst/>
                <a:ahLst/>
                <a:cxnLst/>
                <a:rect l="l" t="t" r="r" b="b"/>
                <a:pathLst>
                  <a:path w="504" h="651" extrusionOk="0">
                    <a:moveTo>
                      <a:pt x="493" y="9"/>
                    </a:moveTo>
                    <a:cubicBezTo>
                      <a:pt x="486" y="2"/>
                      <a:pt x="477" y="0"/>
                      <a:pt x="467" y="2"/>
                    </a:cubicBezTo>
                    <a:cubicBezTo>
                      <a:pt x="462" y="4"/>
                      <a:pt x="459" y="6"/>
                      <a:pt x="456" y="9"/>
                    </a:cubicBezTo>
                    <a:cubicBezTo>
                      <a:pt x="411" y="54"/>
                      <a:pt x="367" y="98"/>
                      <a:pt x="323" y="142"/>
                    </a:cubicBezTo>
                    <a:cubicBezTo>
                      <a:pt x="321" y="144"/>
                      <a:pt x="319" y="146"/>
                      <a:pt x="318" y="148"/>
                    </a:cubicBezTo>
                    <a:cubicBezTo>
                      <a:pt x="315" y="148"/>
                      <a:pt x="313" y="148"/>
                      <a:pt x="311" y="148"/>
                    </a:cubicBezTo>
                    <a:cubicBezTo>
                      <a:pt x="269" y="148"/>
                      <a:pt x="228" y="148"/>
                      <a:pt x="187" y="148"/>
                    </a:cubicBezTo>
                    <a:cubicBezTo>
                      <a:pt x="185" y="146"/>
                      <a:pt x="183" y="144"/>
                      <a:pt x="181" y="142"/>
                    </a:cubicBezTo>
                    <a:cubicBezTo>
                      <a:pt x="137" y="98"/>
                      <a:pt x="93" y="54"/>
                      <a:pt x="48" y="9"/>
                    </a:cubicBezTo>
                    <a:cubicBezTo>
                      <a:pt x="45" y="6"/>
                      <a:pt x="42" y="4"/>
                      <a:pt x="37" y="2"/>
                    </a:cubicBezTo>
                    <a:cubicBezTo>
                      <a:pt x="27" y="0"/>
                      <a:pt x="19" y="2"/>
                      <a:pt x="11" y="9"/>
                    </a:cubicBezTo>
                    <a:cubicBezTo>
                      <a:pt x="1" y="19"/>
                      <a:pt x="0" y="37"/>
                      <a:pt x="11" y="47"/>
                    </a:cubicBezTo>
                    <a:cubicBezTo>
                      <a:pt x="42" y="77"/>
                      <a:pt x="72" y="107"/>
                      <a:pt x="102" y="137"/>
                    </a:cubicBezTo>
                    <a:cubicBezTo>
                      <a:pt x="110" y="145"/>
                      <a:pt x="118" y="153"/>
                      <a:pt x="126" y="162"/>
                    </a:cubicBezTo>
                    <a:cubicBezTo>
                      <a:pt x="127" y="163"/>
                      <a:pt x="128" y="163"/>
                      <a:pt x="128" y="163"/>
                    </a:cubicBezTo>
                    <a:cubicBezTo>
                      <a:pt x="173" y="209"/>
                      <a:pt x="173" y="209"/>
                      <a:pt x="173" y="209"/>
                    </a:cubicBezTo>
                    <a:cubicBezTo>
                      <a:pt x="173" y="230"/>
                      <a:pt x="173" y="249"/>
                      <a:pt x="173" y="252"/>
                    </a:cubicBezTo>
                    <a:cubicBezTo>
                      <a:pt x="173" y="300"/>
                      <a:pt x="173" y="348"/>
                      <a:pt x="173" y="395"/>
                    </a:cubicBezTo>
                    <a:cubicBezTo>
                      <a:pt x="154" y="465"/>
                      <a:pt x="135" y="535"/>
                      <a:pt x="116" y="605"/>
                    </a:cubicBezTo>
                    <a:cubicBezTo>
                      <a:pt x="116" y="605"/>
                      <a:pt x="116" y="606"/>
                      <a:pt x="116" y="606"/>
                    </a:cubicBezTo>
                    <a:cubicBezTo>
                      <a:pt x="115" y="610"/>
                      <a:pt x="115" y="614"/>
                      <a:pt x="115" y="618"/>
                    </a:cubicBezTo>
                    <a:cubicBezTo>
                      <a:pt x="115" y="619"/>
                      <a:pt x="115" y="619"/>
                      <a:pt x="115" y="620"/>
                    </a:cubicBezTo>
                    <a:cubicBezTo>
                      <a:pt x="115" y="620"/>
                      <a:pt x="115" y="620"/>
                      <a:pt x="115" y="621"/>
                    </a:cubicBezTo>
                    <a:cubicBezTo>
                      <a:pt x="115" y="622"/>
                      <a:pt x="115" y="622"/>
                      <a:pt x="115" y="623"/>
                    </a:cubicBezTo>
                    <a:cubicBezTo>
                      <a:pt x="116" y="624"/>
                      <a:pt x="116" y="624"/>
                      <a:pt x="116" y="624"/>
                    </a:cubicBezTo>
                    <a:cubicBezTo>
                      <a:pt x="116" y="625"/>
                      <a:pt x="116" y="625"/>
                      <a:pt x="116" y="626"/>
                    </a:cubicBezTo>
                    <a:cubicBezTo>
                      <a:pt x="120" y="638"/>
                      <a:pt x="129" y="647"/>
                      <a:pt x="141" y="650"/>
                    </a:cubicBezTo>
                    <a:cubicBezTo>
                      <a:pt x="144" y="651"/>
                      <a:pt x="146" y="651"/>
                      <a:pt x="149" y="651"/>
                    </a:cubicBezTo>
                    <a:cubicBezTo>
                      <a:pt x="149" y="651"/>
                      <a:pt x="149" y="651"/>
                      <a:pt x="156" y="651"/>
                    </a:cubicBezTo>
                    <a:cubicBezTo>
                      <a:pt x="164" y="650"/>
                      <a:pt x="171" y="646"/>
                      <a:pt x="177" y="640"/>
                    </a:cubicBezTo>
                    <a:cubicBezTo>
                      <a:pt x="180" y="635"/>
                      <a:pt x="183" y="631"/>
                      <a:pt x="185" y="626"/>
                    </a:cubicBezTo>
                    <a:cubicBezTo>
                      <a:pt x="185" y="625"/>
                      <a:pt x="185" y="625"/>
                      <a:pt x="185" y="625"/>
                    </a:cubicBezTo>
                    <a:cubicBezTo>
                      <a:pt x="185" y="624"/>
                      <a:pt x="185" y="624"/>
                      <a:pt x="185" y="624"/>
                    </a:cubicBezTo>
                    <a:cubicBezTo>
                      <a:pt x="194" y="590"/>
                      <a:pt x="220" y="496"/>
                      <a:pt x="248" y="396"/>
                    </a:cubicBezTo>
                    <a:cubicBezTo>
                      <a:pt x="251" y="396"/>
                      <a:pt x="254" y="396"/>
                      <a:pt x="256" y="396"/>
                    </a:cubicBezTo>
                    <a:cubicBezTo>
                      <a:pt x="284" y="496"/>
                      <a:pt x="310" y="590"/>
                      <a:pt x="319" y="624"/>
                    </a:cubicBezTo>
                    <a:cubicBezTo>
                      <a:pt x="319" y="625"/>
                      <a:pt x="319" y="625"/>
                      <a:pt x="319" y="625"/>
                    </a:cubicBezTo>
                    <a:cubicBezTo>
                      <a:pt x="319" y="625"/>
                      <a:pt x="319" y="625"/>
                      <a:pt x="319" y="626"/>
                    </a:cubicBezTo>
                    <a:cubicBezTo>
                      <a:pt x="321" y="631"/>
                      <a:pt x="323" y="635"/>
                      <a:pt x="327" y="640"/>
                    </a:cubicBezTo>
                    <a:cubicBezTo>
                      <a:pt x="332" y="646"/>
                      <a:pt x="340" y="650"/>
                      <a:pt x="348" y="651"/>
                    </a:cubicBezTo>
                    <a:cubicBezTo>
                      <a:pt x="355" y="651"/>
                      <a:pt x="355" y="651"/>
                      <a:pt x="355" y="651"/>
                    </a:cubicBezTo>
                    <a:cubicBezTo>
                      <a:pt x="358" y="651"/>
                      <a:pt x="360" y="651"/>
                      <a:pt x="363" y="650"/>
                    </a:cubicBezTo>
                    <a:cubicBezTo>
                      <a:pt x="375" y="647"/>
                      <a:pt x="384" y="638"/>
                      <a:pt x="388" y="626"/>
                    </a:cubicBezTo>
                    <a:cubicBezTo>
                      <a:pt x="388" y="625"/>
                      <a:pt x="388" y="625"/>
                      <a:pt x="388" y="624"/>
                    </a:cubicBezTo>
                    <a:cubicBezTo>
                      <a:pt x="388" y="624"/>
                      <a:pt x="388" y="624"/>
                      <a:pt x="389" y="623"/>
                    </a:cubicBezTo>
                    <a:cubicBezTo>
                      <a:pt x="389" y="622"/>
                      <a:pt x="389" y="622"/>
                      <a:pt x="389" y="621"/>
                    </a:cubicBezTo>
                    <a:cubicBezTo>
                      <a:pt x="389" y="620"/>
                      <a:pt x="389" y="620"/>
                      <a:pt x="389" y="620"/>
                    </a:cubicBezTo>
                    <a:cubicBezTo>
                      <a:pt x="389" y="619"/>
                      <a:pt x="389" y="619"/>
                      <a:pt x="389" y="618"/>
                    </a:cubicBezTo>
                    <a:cubicBezTo>
                      <a:pt x="389" y="614"/>
                      <a:pt x="389" y="610"/>
                      <a:pt x="388" y="606"/>
                    </a:cubicBezTo>
                    <a:cubicBezTo>
                      <a:pt x="388" y="606"/>
                      <a:pt x="388" y="605"/>
                      <a:pt x="388" y="605"/>
                    </a:cubicBezTo>
                    <a:cubicBezTo>
                      <a:pt x="369" y="535"/>
                      <a:pt x="350" y="465"/>
                      <a:pt x="331" y="395"/>
                    </a:cubicBezTo>
                    <a:cubicBezTo>
                      <a:pt x="331" y="359"/>
                      <a:pt x="331" y="270"/>
                      <a:pt x="331" y="209"/>
                    </a:cubicBezTo>
                    <a:cubicBezTo>
                      <a:pt x="376" y="163"/>
                      <a:pt x="376" y="163"/>
                      <a:pt x="376" y="163"/>
                    </a:cubicBezTo>
                    <a:cubicBezTo>
                      <a:pt x="377" y="163"/>
                      <a:pt x="377" y="163"/>
                      <a:pt x="378" y="162"/>
                    </a:cubicBezTo>
                    <a:cubicBezTo>
                      <a:pt x="386" y="153"/>
                      <a:pt x="394" y="145"/>
                      <a:pt x="403" y="137"/>
                    </a:cubicBezTo>
                    <a:cubicBezTo>
                      <a:pt x="433" y="107"/>
                      <a:pt x="463" y="77"/>
                      <a:pt x="493" y="47"/>
                    </a:cubicBezTo>
                    <a:cubicBezTo>
                      <a:pt x="504" y="37"/>
                      <a:pt x="503" y="19"/>
                      <a:pt x="493" y="9"/>
                    </a:cubicBezTo>
                    <a:close/>
                  </a:path>
                </a:pathLst>
              </a:custGeom>
              <a:solidFill>
                <a:srgbClr val="282F3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282F39"/>
                  </a:solidFill>
                  <a:latin typeface="Calibri"/>
                  <a:ea typeface="Calibri"/>
                  <a:cs typeface="Calibri"/>
                  <a:sym typeface="Calibri"/>
                </a:endParaRPr>
              </a:p>
            </p:txBody>
          </p:sp>
        </p:grpSp>
      </p:grpSp>
      <p:sp>
        <p:nvSpPr>
          <p:cNvPr id="819" name="Google Shape;819;p73"/>
          <p:cNvSpPr/>
          <p:nvPr/>
        </p:nvSpPr>
        <p:spPr>
          <a:xfrm>
            <a:off x="273925" y="2782354"/>
            <a:ext cx="1886100" cy="777000"/>
          </a:xfrm>
          <a:prstGeom prst="roundRect">
            <a:avLst>
              <a:gd name="adj" fmla="val 16667"/>
            </a:avLst>
          </a:prstGeom>
          <a:solidFill>
            <a:schemeClr val="lt1"/>
          </a:solidFill>
          <a:ln w="12700" cap="flat" cmpd="sng">
            <a:solidFill>
              <a:schemeClr val="accent3"/>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 sz="1000" b="0" i="0" u="none" strike="noStrike" cap="none">
                <a:solidFill>
                  <a:schemeClr val="dk1"/>
                </a:solidFill>
                <a:latin typeface="Times New Roman"/>
                <a:ea typeface="Times New Roman"/>
                <a:cs typeface="Times New Roman"/>
                <a:sym typeface="Times New Roman"/>
              </a:rPr>
              <a:t>2. Realizar retroalimentaciones semanales sobre el desempeño del talento humano.</a:t>
            </a:r>
            <a:endParaRPr sz="700" b="0" i="0" u="none" strike="noStrike" cap="none">
              <a:solidFill>
                <a:srgbClr val="282F39"/>
              </a:solidFill>
              <a:latin typeface="Times New Roman"/>
              <a:ea typeface="Times New Roman"/>
              <a:cs typeface="Times New Roman"/>
              <a:sym typeface="Times New Roman"/>
            </a:endParaRPr>
          </a:p>
        </p:txBody>
      </p:sp>
      <p:sp>
        <p:nvSpPr>
          <p:cNvPr id="820" name="Google Shape;820;p73"/>
          <p:cNvSpPr/>
          <p:nvPr/>
        </p:nvSpPr>
        <p:spPr>
          <a:xfrm>
            <a:off x="564930" y="3691453"/>
            <a:ext cx="1886100" cy="777000"/>
          </a:xfrm>
          <a:prstGeom prst="roundRect">
            <a:avLst>
              <a:gd name="adj" fmla="val 16667"/>
            </a:avLst>
          </a:prstGeom>
          <a:solidFill>
            <a:schemeClr val="lt1"/>
          </a:solidFill>
          <a:ln w="1270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chemeClr val="dk1"/>
                </a:solidFill>
                <a:latin typeface="Times New Roman"/>
                <a:ea typeface="Times New Roman"/>
                <a:cs typeface="Times New Roman"/>
                <a:sym typeface="Times New Roman"/>
              </a:rPr>
              <a:t>1. Creación de una plataforma didáctica para capacitaciones.</a:t>
            </a:r>
            <a:endParaRPr sz="800" b="0" i="0" u="none" strike="noStrike" cap="none">
              <a:solidFill>
                <a:srgbClr val="282F39"/>
              </a:solidFill>
              <a:latin typeface="Times New Roman"/>
              <a:ea typeface="Times New Roman"/>
              <a:cs typeface="Times New Roman"/>
              <a:sym typeface="Times New Roman"/>
            </a:endParaRPr>
          </a:p>
        </p:txBody>
      </p:sp>
      <p:sp>
        <p:nvSpPr>
          <p:cNvPr id="821" name="Google Shape;821;p73"/>
          <p:cNvSpPr/>
          <p:nvPr/>
        </p:nvSpPr>
        <p:spPr>
          <a:xfrm>
            <a:off x="636197" y="1816977"/>
            <a:ext cx="1886100" cy="777000"/>
          </a:xfrm>
          <a:prstGeom prst="roundRect">
            <a:avLst>
              <a:gd name="adj" fmla="val 16667"/>
            </a:avLst>
          </a:prstGeom>
          <a:solidFill>
            <a:schemeClr val="lt1"/>
          </a:solidFill>
          <a:ln w="12700" cap="flat" cmpd="sng">
            <a:solidFill>
              <a:schemeClr val="accent5"/>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 sz="1000" b="0" i="0" u="none" strike="noStrike" cap="none">
                <a:solidFill>
                  <a:schemeClr val="dk1"/>
                </a:solidFill>
                <a:latin typeface="Times New Roman"/>
                <a:ea typeface="Times New Roman"/>
                <a:cs typeface="Times New Roman"/>
                <a:sym typeface="Times New Roman"/>
              </a:rPr>
              <a:t>3. Implementar pausas activas de 10 a 20 minutos para poder evitar en el personal una sobrecarga de actividades.</a:t>
            </a:r>
            <a:endParaRPr sz="700" b="0" i="0" u="none" strike="noStrike" cap="none">
              <a:solidFill>
                <a:srgbClr val="282F39"/>
              </a:solidFill>
              <a:latin typeface="Times New Roman"/>
              <a:ea typeface="Times New Roman"/>
              <a:cs typeface="Times New Roman"/>
              <a:sym typeface="Times New Roman"/>
            </a:endParaRPr>
          </a:p>
        </p:txBody>
      </p:sp>
      <p:sp>
        <p:nvSpPr>
          <p:cNvPr id="822" name="Google Shape;822;p73"/>
          <p:cNvSpPr/>
          <p:nvPr/>
        </p:nvSpPr>
        <p:spPr>
          <a:xfrm>
            <a:off x="275216" y="853637"/>
            <a:ext cx="1886100" cy="777000"/>
          </a:xfrm>
          <a:prstGeom prst="roundRect">
            <a:avLst>
              <a:gd name="adj" fmla="val 16667"/>
            </a:avLst>
          </a:prstGeom>
          <a:solidFill>
            <a:schemeClr val="lt1"/>
          </a:solidFill>
          <a:ln w="12700" cap="flat" cmpd="sng">
            <a:solidFill>
              <a:srgbClr val="FFC000"/>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chemeClr val="dk1"/>
                </a:solidFill>
                <a:latin typeface="Times New Roman"/>
                <a:ea typeface="Times New Roman"/>
                <a:cs typeface="Times New Roman"/>
                <a:sym typeface="Times New Roman"/>
              </a:rPr>
              <a:t>4. Brindar incentivos o bonos extra medido en base a los logros alcanzados y cumplimiento de metas.</a:t>
            </a:r>
            <a:endParaRPr sz="1100" b="0" i="0" u="none" strike="noStrike" cap="none">
              <a:solidFill>
                <a:srgbClr val="000000"/>
              </a:solidFill>
              <a:latin typeface="Arial"/>
              <a:ea typeface="Arial"/>
              <a:cs typeface="Arial"/>
              <a:sym typeface="Arial"/>
            </a:endParaRPr>
          </a:p>
        </p:txBody>
      </p:sp>
      <p:sp>
        <p:nvSpPr>
          <p:cNvPr id="823" name="Google Shape;823;p73"/>
          <p:cNvSpPr/>
          <p:nvPr/>
        </p:nvSpPr>
        <p:spPr>
          <a:xfrm>
            <a:off x="6521931" y="2700593"/>
            <a:ext cx="1886171" cy="776851"/>
          </a:xfrm>
          <a:prstGeom prst="roundRect">
            <a:avLst>
              <a:gd name="adj" fmla="val 16667"/>
            </a:avLst>
          </a:prstGeom>
          <a:solidFill>
            <a:schemeClr val="lt1"/>
          </a:solidFill>
          <a:ln w="12700" cap="flat" cmpd="sng">
            <a:solidFill>
              <a:srgbClr val="E36C09"/>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000"/>
              <a:buFont typeface="Arial"/>
              <a:buNone/>
            </a:pPr>
            <a:r>
              <a:rPr lang="es" sz="1000" b="0" i="0" u="none" strike="noStrike" cap="none">
                <a:solidFill>
                  <a:schemeClr val="dk1"/>
                </a:solidFill>
                <a:latin typeface="Times New Roman"/>
                <a:ea typeface="Times New Roman"/>
                <a:cs typeface="Times New Roman"/>
                <a:sym typeface="Times New Roman"/>
              </a:rPr>
              <a:t>6. Ofrecer a empleados con más experiencia la posibilidad de ascender a puestos de supervisión u otros cargos.</a:t>
            </a:r>
            <a:endParaRPr sz="10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282F39"/>
              </a:solidFill>
              <a:latin typeface="Times New Roman"/>
              <a:ea typeface="Times New Roman"/>
              <a:cs typeface="Times New Roman"/>
              <a:sym typeface="Times New Roman"/>
            </a:endParaRPr>
          </a:p>
        </p:txBody>
      </p:sp>
      <p:sp>
        <p:nvSpPr>
          <p:cNvPr id="824" name="Google Shape;824;p73"/>
          <p:cNvSpPr/>
          <p:nvPr/>
        </p:nvSpPr>
        <p:spPr>
          <a:xfrm>
            <a:off x="6997495" y="3606894"/>
            <a:ext cx="1886171" cy="861410"/>
          </a:xfrm>
          <a:prstGeom prst="roundRect">
            <a:avLst>
              <a:gd name="adj" fmla="val 16667"/>
            </a:avLst>
          </a:prstGeom>
          <a:solidFill>
            <a:schemeClr val="lt1"/>
          </a:solidFill>
          <a:ln w="12700" cap="flat" cmpd="sng">
            <a:solidFill>
              <a:srgbClr val="205867"/>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000"/>
              <a:buFont typeface="Arial"/>
              <a:buNone/>
            </a:pPr>
            <a:r>
              <a:rPr lang="es" sz="1000" b="0" i="0" u="none" strike="noStrike" cap="none">
                <a:solidFill>
                  <a:schemeClr val="dk1"/>
                </a:solidFill>
                <a:latin typeface="Times New Roman"/>
                <a:ea typeface="Times New Roman"/>
                <a:cs typeface="Times New Roman"/>
                <a:sym typeface="Times New Roman"/>
              </a:rPr>
              <a:t>5. Crear un espacio de discusión donde se tome en cuenta las ideas creativas, comentarios y sugerencias de cada uno de los colaboradores.</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chemeClr val="dk1"/>
                </a:solidFill>
                <a:latin typeface="Times New Roman"/>
                <a:ea typeface="Times New Roman"/>
                <a:cs typeface="Times New Roman"/>
                <a:sym typeface="Times New Roman"/>
              </a:rPr>
              <a:t> </a:t>
            </a:r>
            <a:endParaRPr sz="800" b="0" i="0" u="none" strike="noStrike" cap="none">
              <a:solidFill>
                <a:srgbClr val="282F39"/>
              </a:solidFill>
              <a:latin typeface="Times New Roman"/>
              <a:ea typeface="Times New Roman"/>
              <a:cs typeface="Times New Roman"/>
              <a:sym typeface="Times New Roman"/>
            </a:endParaRPr>
          </a:p>
        </p:txBody>
      </p:sp>
      <p:sp>
        <p:nvSpPr>
          <p:cNvPr id="825" name="Google Shape;825;p73"/>
          <p:cNvSpPr/>
          <p:nvPr/>
        </p:nvSpPr>
        <p:spPr>
          <a:xfrm>
            <a:off x="7160227" y="1778088"/>
            <a:ext cx="1886171" cy="776852"/>
          </a:xfrm>
          <a:prstGeom prst="roundRect">
            <a:avLst>
              <a:gd name="adj" fmla="val 16667"/>
            </a:avLst>
          </a:prstGeom>
          <a:solidFill>
            <a:schemeClr val="lt1"/>
          </a:solidFill>
          <a:ln w="12700" cap="flat" cmpd="sng">
            <a:solidFill>
              <a:srgbClr val="366092"/>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s" sz="1100" b="0" i="0" u="none" strike="noStrike" cap="none">
                <a:solidFill>
                  <a:schemeClr val="dk1"/>
                </a:solidFill>
                <a:latin typeface="Times New Roman"/>
                <a:ea typeface="Times New Roman"/>
                <a:cs typeface="Times New Roman"/>
                <a:sym typeface="Times New Roman"/>
              </a:rPr>
              <a:t>7. Permitir al personal cada cierto tiempo calificar el desempeño de sus superiores.</a:t>
            </a:r>
            <a:endParaRPr sz="11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282F39"/>
              </a:solidFill>
              <a:latin typeface="Times New Roman"/>
              <a:ea typeface="Times New Roman"/>
              <a:cs typeface="Times New Roman"/>
              <a:sym typeface="Times New Roman"/>
            </a:endParaRPr>
          </a:p>
        </p:txBody>
      </p:sp>
      <p:sp>
        <p:nvSpPr>
          <p:cNvPr id="826" name="Google Shape;826;p73"/>
          <p:cNvSpPr/>
          <p:nvPr/>
        </p:nvSpPr>
        <p:spPr>
          <a:xfrm>
            <a:off x="6520582" y="868988"/>
            <a:ext cx="1998892" cy="776851"/>
          </a:xfrm>
          <a:prstGeom prst="roundRect">
            <a:avLst>
              <a:gd name="adj" fmla="val 16667"/>
            </a:avLst>
          </a:prstGeom>
          <a:solidFill>
            <a:schemeClr val="lt1"/>
          </a:solidFill>
          <a:ln w="12700" cap="flat" cmpd="sng">
            <a:solidFill>
              <a:schemeClr val="accent4"/>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 sz="1000" b="0" i="0" u="none" strike="noStrike" cap="none">
                <a:solidFill>
                  <a:schemeClr val="dk1"/>
                </a:solidFill>
                <a:latin typeface="Times New Roman"/>
                <a:ea typeface="Times New Roman"/>
                <a:cs typeface="Times New Roman"/>
                <a:sym typeface="Times New Roman"/>
              </a:rPr>
              <a:t>8. Realizar un control de calidad semanal de los productos</a:t>
            </a:r>
            <a:r>
              <a:rPr lang="es" sz="1000">
                <a:solidFill>
                  <a:schemeClr val="dk1"/>
                </a:solidFill>
                <a:latin typeface="Times New Roman"/>
                <a:ea typeface="Times New Roman"/>
                <a:cs typeface="Times New Roman"/>
                <a:sym typeface="Times New Roman"/>
              </a:rPr>
              <a:t> para determinar </a:t>
            </a:r>
            <a:r>
              <a:rPr lang="es" sz="1000" b="0" i="0" u="none" strike="noStrike" cap="none">
                <a:solidFill>
                  <a:schemeClr val="dk1"/>
                </a:solidFill>
                <a:latin typeface="Times New Roman"/>
                <a:ea typeface="Times New Roman"/>
                <a:cs typeface="Times New Roman"/>
                <a:sym typeface="Times New Roman"/>
              </a:rPr>
              <a:t> el nivel de productividad de los empleados.</a:t>
            </a: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74"/>
          <p:cNvSpPr txBox="1"/>
          <p:nvPr/>
        </p:nvSpPr>
        <p:spPr>
          <a:xfrm>
            <a:off x="8724508" y="70700"/>
            <a:ext cx="304015" cy="253916"/>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Calibri"/>
                <a:ea typeface="Calibri"/>
                <a:cs typeface="Calibri"/>
                <a:sym typeface="Calibri"/>
              </a:rPr>
              <a:t>23</a:t>
            </a:r>
            <a:endParaRPr sz="1100" b="0" i="0" u="none" strike="noStrike" cap="none">
              <a:solidFill>
                <a:srgbClr val="000000"/>
              </a:solidFill>
              <a:latin typeface="Arial"/>
              <a:ea typeface="Arial"/>
              <a:cs typeface="Arial"/>
              <a:sym typeface="Arial"/>
            </a:endParaRPr>
          </a:p>
        </p:txBody>
      </p:sp>
      <p:sp>
        <p:nvSpPr>
          <p:cNvPr id="832" name="Google Shape;832;p74"/>
          <p:cNvSpPr txBox="1"/>
          <p:nvPr/>
        </p:nvSpPr>
        <p:spPr>
          <a:xfrm>
            <a:off x="248097" y="0"/>
            <a:ext cx="70707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chemeClr val="dk1"/>
                </a:solidFill>
                <a:latin typeface="Times New Roman"/>
                <a:ea typeface="Times New Roman"/>
                <a:cs typeface="Times New Roman"/>
                <a:sym typeface="Times New Roman"/>
              </a:rPr>
              <a:t>10</a:t>
            </a:r>
            <a:r>
              <a:rPr lang="es" sz="2700" b="1" i="0" u="none" strike="noStrike" cap="none">
                <a:solidFill>
                  <a:schemeClr val="dk1"/>
                </a:solidFill>
                <a:latin typeface="Times New Roman"/>
                <a:ea typeface="Times New Roman"/>
                <a:cs typeface="Times New Roman"/>
                <a:sym typeface="Times New Roman"/>
              </a:rPr>
              <a:t>. Conclusiones </a:t>
            </a:r>
            <a:endParaRPr sz="2700" b="1" i="0" u="none" strike="noStrike" cap="none">
              <a:solidFill>
                <a:schemeClr val="dk1"/>
              </a:solidFill>
              <a:latin typeface="Times New Roman"/>
              <a:ea typeface="Times New Roman"/>
              <a:cs typeface="Times New Roman"/>
              <a:sym typeface="Times New Roman"/>
            </a:endParaRPr>
          </a:p>
        </p:txBody>
      </p:sp>
      <p:grpSp>
        <p:nvGrpSpPr>
          <p:cNvPr id="833" name="Google Shape;833;p74"/>
          <p:cNvGrpSpPr/>
          <p:nvPr/>
        </p:nvGrpSpPr>
        <p:grpSpPr>
          <a:xfrm>
            <a:off x="209800" y="719197"/>
            <a:ext cx="7794414" cy="3490792"/>
            <a:chOff x="0" y="0"/>
            <a:chExt cx="10367670" cy="3453494"/>
          </a:xfrm>
        </p:grpSpPr>
        <p:sp>
          <p:nvSpPr>
            <p:cNvPr id="834" name="Google Shape;834;p74"/>
            <p:cNvSpPr/>
            <p:nvPr/>
          </p:nvSpPr>
          <p:spPr>
            <a:xfrm>
              <a:off x="1264770" y="5"/>
              <a:ext cx="9102900" cy="1034400"/>
            </a:xfrm>
            <a:prstGeom prst="rect">
              <a:avLst/>
            </a:prstGeom>
            <a:solidFill>
              <a:schemeClr val="lt1"/>
            </a:solidFill>
            <a:ln w="19050" cap="flat" cmpd="sng">
              <a:solidFill>
                <a:srgbClr val="3D4B5F"/>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835" name="Google Shape;835;p74"/>
            <p:cNvSpPr txBox="1"/>
            <p:nvPr/>
          </p:nvSpPr>
          <p:spPr>
            <a:xfrm>
              <a:off x="1264770" y="5"/>
              <a:ext cx="9102900" cy="1034400"/>
            </a:xfrm>
            <a:prstGeom prst="rect">
              <a:avLst/>
            </a:prstGeom>
            <a:noFill/>
            <a:ln>
              <a:noFill/>
            </a:ln>
          </p:spPr>
          <p:txBody>
            <a:bodyPr spcFirstLastPara="1" wrap="square" lIns="40000" tIns="40000" rIns="40000" bIns="40000" anchor="ctr" anchorCtr="0">
              <a:noAutofit/>
            </a:bodyPr>
            <a:lstStyle/>
            <a:p>
              <a:pPr marL="0" marR="0" lvl="0" indent="0" algn="just" rtl="0">
                <a:lnSpc>
                  <a:spcPct val="90000"/>
                </a:lnSpc>
                <a:spcBef>
                  <a:spcPts val="0"/>
                </a:spcBef>
                <a:spcAft>
                  <a:spcPts val="0"/>
                </a:spcAft>
                <a:buClr>
                  <a:schemeClr val="dk1"/>
                </a:buClr>
                <a:buSzPts val="1100"/>
                <a:buFont typeface="Calibri"/>
                <a:buNone/>
              </a:pPr>
              <a:r>
                <a:rPr lang="es" sz="1600">
                  <a:solidFill>
                    <a:schemeClr val="dk1"/>
                  </a:solidFill>
                  <a:latin typeface="Times New Roman"/>
                  <a:ea typeface="Times New Roman"/>
                  <a:cs typeface="Times New Roman"/>
                  <a:sym typeface="Times New Roman"/>
                </a:rPr>
                <a:t>Después del análisis de resultados podemos concluir que el capital humano puede llegar a ser más competitivo siempre que se disponga de las herramientas de gestión e insumos de trabajo adecuados.</a:t>
              </a:r>
              <a:endParaRPr sz="1600" b="0" i="0" u="none" strike="noStrike" cap="none">
                <a:solidFill>
                  <a:srgbClr val="000000"/>
                </a:solidFill>
                <a:latin typeface="Times New Roman"/>
                <a:ea typeface="Times New Roman"/>
                <a:cs typeface="Times New Roman"/>
                <a:sym typeface="Times New Roman"/>
              </a:endParaRPr>
            </a:p>
          </p:txBody>
        </p:sp>
        <p:sp>
          <p:nvSpPr>
            <p:cNvPr id="836" name="Google Shape;836;p74"/>
            <p:cNvSpPr/>
            <p:nvPr/>
          </p:nvSpPr>
          <p:spPr>
            <a:xfrm>
              <a:off x="0" y="0"/>
              <a:ext cx="1024200" cy="1034400"/>
            </a:xfrm>
            <a:prstGeom prst="rect">
              <a:avLst/>
            </a:prstGeom>
            <a:blipFill rotWithShape="1">
              <a:blip r:embed="rId3">
                <a:alphaModFix/>
              </a:blip>
              <a:stretch>
                <a:fillRect l="-9998" r="-9998"/>
              </a:stretch>
            </a:blipFill>
            <a:ln w="19050" cap="flat" cmpd="sng">
              <a:solidFill>
                <a:srgbClr val="3D4B5F"/>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837" name="Google Shape;837;p74"/>
            <p:cNvSpPr/>
            <p:nvPr/>
          </p:nvSpPr>
          <p:spPr>
            <a:xfrm>
              <a:off x="1272912" y="1205117"/>
              <a:ext cx="9086700" cy="1034400"/>
            </a:xfrm>
            <a:prstGeom prst="rect">
              <a:avLst/>
            </a:prstGeom>
            <a:solidFill>
              <a:schemeClr val="lt1"/>
            </a:solidFill>
            <a:ln w="19050" cap="flat" cmpd="sng">
              <a:solidFill>
                <a:srgbClr val="3D4B5F"/>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838" name="Google Shape;838;p74"/>
            <p:cNvSpPr/>
            <p:nvPr/>
          </p:nvSpPr>
          <p:spPr>
            <a:xfrm>
              <a:off x="1282083" y="2410229"/>
              <a:ext cx="9068400" cy="1034400"/>
            </a:xfrm>
            <a:prstGeom prst="rect">
              <a:avLst/>
            </a:prstGeom>
            <a:solidFill>
              <a:schemeClr val="lt1"/>
            </a:solidFill>
            <a:ln w="19050" cap="flat" cmpd="sng">
              <a:solidFill>
                <a:srgbClr val="3D4B5F"/>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839" name="Google Shape;839;p74"/>
            <p:cNvSpPr txBox="1"/>
            <p:nvPr/>
          </p:nvSpPr>
          <p:spPr>
            <a:xfrm>
              <a:off x="1282083" y="2410229"/>
              <a:ext cx="9068400" cy="1034400"/>
            </a:xfrm>
            <a:prstGeom prst="rect">
              <a:avLst/>
            </a:prstGeom>
            <a:noFill/>
            <a:ln>
              <a:noFill/>
            </a:ln>
          </p:spPr>
          <p:txBody>
            <a:bodyPr spcFirstLastPara="1" wrap="square" lIns="40000" tIns="40000" rIns="40000" bIns="40000" anchor="ctr" anchorCtr="0">
              <a:noAutofit/>
            </a:bodyPr>
            <a:lstStyle/>
            <a:p>
              <a:pPr marL="0" marR="0" lvl="0" indent="0" algn="l" rtl="0">
                <a:lnSpc>
                  <a:spcPct val="90000"/>
                </a:lnSpc>
                <a:spcBef>
                  <a:spcPts val="0"/>
                </a:spcBef>
                <a:spcAft>
                  <a:spcPts val="0"/>
                </a:spcAft>
                <a:buClr>
                  <a:schemeClr val="dk1"/>
                </a:buClr>
                <a:buSzPts val="1100"/>
                <a:buFont typeface="Calibri"/>
                <a:buNone/>
              </a:pPr>
              <a:r>
                <a:rPr lang="es" sz="1600" b="0" i="0" u="none" strike="noStrike" cap="none">
                  <a:solidFill>
                    <a:schemeClr val="dk1"/>
                  </a:solidFill>
                  <a:latin typeface="Times New Roman"/>
                  <a:ea typeface="Times New Roman"/>
                  <a:cs typeface="Times New Roman"/>
                  <a:sym typeface="Times New Roman"/>
                </a:rPr>
                <a:t>El estadístico de correlación de Pearson dio como resultado .707 lo que indica una correlación positiva intermedia, dando como resultado la aceptación de la hipótesis de investigación donde “La gestión del capital humano está relacionado con la competitividad de las PYMES del sector manufacturero del DMQ”.</a:t>
              </a:r>
              <a:endParaRPr sz="1600" b="0" i="0" u="none" strike="noStrike" cap="none">
                <a:solidFill>
                  <a:schemeClr val="dk1"/>
                </a:solidFill>
                <a:latin typeface="Times New Roman"/>
                <a:ea typeface="Times New Roman"/>
                <a:cs typeface="Times New Roman"/>
                <a:sym typeface="Times New Roman"/>
              </a:endParaRPr>
            </a:p>
          </p:txBody>
        </p:sp>
        <p:sp>
          <p:nvSpPr>
            <p:cNvPr id="840" name="Google Shape;840;p74"/>
            <p:cNvSpPr/>
            <p:nvPr/>
          </p:nvSpPr>
          <p:spPr>
            <a:xfrm>
              <a:off x="0" y="2419094"/>
              <a:ext cx="1024200" cy="1034400"/>
            </a:xfrm>
            <a:prstGeom prst="rect">
              <a:avLst/>
            </a:prstGeom>
            <a:blipFill rotWithShape="1">
              <a:blip r:embed="rId4">
                <a:alphaModFix/>
              </a:blip>
              <a:stretch>
                <a:fillRect l="-998" r="-997"/>
              </a:stretch>
            </a:blipFill>
            <a:ln w="19050" cap="flat" cmpd="sng">
              <a:solidFill>
                <a:srgbClr val="3D4B5F"/>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841" name="Google Shape;841;p74"/>
            <p:cNvSpPr txBox="1"/>
            <p:nvPr/>
          </p:nvSpPr>
          <p:spPr>
            <a:xfrm>
              <a:off x="1272929" y="1205108"/>
              <a:ext cx="9086700" cy="1034400"/>
            </a:xfrm>
            <a:prstGeom prst="rect">
              <a:avLst/>
            </a:prstGeom>
            <a:noFill/>
            <a:ln>
              <a:noFill/>
            </a:ln>
          </p:spPr>
          <p:txBody>
            <a:bodyPr spcFirstLastPara="1" wrap="square" lIns="40000" tIns="40000" rIns="40000" bIns="40000" anchor="ctr" anchorCtr="0">
              <a:noAutofit/>
            </a:bodyPr>
            <a:lstStyle/>
            <a:p>
              <a:pPr marL="0" marR="0" lvl="0" indent="0" algn="l" rtl="0">
                <a:lnSpc>
                  <a:spcPct val="90000"/>
                </a:lnSpc>
                <a:spcBef>
                  <a:spcPts val="0"/>
                </a:spcBef>
                <a:spcAft>
                  <a:spcPts val="0"/>
                </a:spcAft>
                <a:buClr>
                  <a:schemeClr val="dk1"/>
                </a:buClr>
                <a:buSzPts val="1100"/>
                <a:buFont typeface="Calibri"/>
                <a:buNone/>
              </a:pPr>
              <a:r>
                <a:rPr lang="es" sz="1600" b="0" i="0" u="none" strike="noStrike" cap="none">
                  <a:solidFill>
                    <a:schemeClr val="dk1"/>
                  </a:solidFill>
                  <a:latin typeface="Times New Roman"/>
                  <a:ea typeface="Times New Roman"/>
                  <a:cs typeface="Times New Roman"/>
                  <a:sym typeface="Times New Roman"/>
                </a:rPr>
                <a:t>Se puede lograr la competitividad cuando los productos son de buena calidad y el cliente está satisfecho con lo que recibe, es decir que el producto supera la expectativa del consumidor. </a:t>
              </a:r>
              <a:endParaRPr sz="1600" b="0" i="0" u="none" strike="noStrike" cap="none">
                <a:solidFill>
                  <a:schemeClr val="dk1"/>
                </a:solidFill>
                <a:latin typeface="Times New Roman"/>
                <a:ea typeface="Times New Roman"/>
                <a:cs typeface="Times New Roman"/>
                <a:sym typeface="Times New Roman"/>
              </a:endParaRPr>
            </a:p>
          </p:txBody>
        </p:sp>
      </p:grpSp>
      <p:sp>
        <p:nvSpPr>
          <p:cNvPr id="842" name="Google Shape;842;p74"/>
          <p:cNvSpPr/>
          <p:nvPr/>
        </p:nvSpPr>
        <p:spPr>
          <a:xfrm>
            <a:off x="8185235" y="1913638"/>
            <a:ext cx="770100" cy="1045500"/>
          </a:xfrm>
          <a:prstGeom prst="rect">
            <a:avLst/>
          </a:prstGeom>
          <a:blipFill rotWithShape="1">
            <a:blip r:embed="rId5">
              <a:alphaModFix/>
            </a:blip>
            <a:stretch>
              <a:fillRect t="-2999" b="-2999"/>
            </a:stretch>
          </a:blipFill>
          <a:ln w="19050" cap="flat" cmpd="sng">
            <a:solidFill>
              <a:srgbClr val="3D4B5F"/>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75"/>
          <p:cNvSpPr txBox="1"/>
          <p:nvPr/>
        </p:nvSpPr>
        <p:spPr>
          <a:xfrm>
            <a:off x="58700" y="0"/>
            <a:ext cx="3000000" cy="600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chemeClr val="dk1"/>
                </a:solidFill>
                <a:latin typeface="Times New Roman"/>
                <a:ea typeface="Times New Roman"/>
                <a:cs typeface="Times New Roman"/>
                <a:sym typeface="Times New Roman"/>
              </a:rPr>
              <a:t>Recomendaciones</a:t>
            </a:r>
            <a:endParaRPr sz="1400" b="0" i="0" u="none" strike="noStrike" cap="none">
              <a:solidFill>
                <a:srgbClr val="000000"/>
              </a:solidFill>
              <a:latin typeface="Arial"/>
              <a:ea typeface="Arial"/>
              <a:cs typeface="Arial"/>
              <a:sym typeface="Arial"/>
            </a:endParaRPr>
          </a:p>
        </p:txBody>
      </p:sp>
      <p:sp>
        <p:nvSpPr>
          <p:cNvPr id="848" name="Google Shape;848;p75"/>
          <p:cNvSpPr txBox="1"/>
          <p:nvPr/>
        </p:nvSpPr>
        <p:spPr>
          <a:xfrm>
            <a:off x="8724508" y="70699"/>
            <a:ext cx="303900" cy="25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Calibri"/>
                <a:ea typeface="Calibri"/>
                <a:cs typeface="Calibri"/>
                <a:sym typeface="Calibri"/>
              </a:rPr>
              <a:t>24</a:t>
            </a:r>
            <a:endParaRPr sz="1100" b="0" i="0" u="none" strike="noStrike" cap="none">
              <a:solidFill>
                <a:srgbClr val="000000"/>
              </a:solidFill>
              <a:latin typeface="Arial"/>
              <a:ea typeface="Arial"/>
              <a:cs typeface="Arial"/>
              <a:sym typeface="Arial"/>
            </a:endParaRPr>
          </a:p>
        </p:txBody>
      </p:sp>
      <p:grpSp>
        <p:nvGrpSpPr>
          <p:cNvPr id="849" name="Google Shape;849;p75"/>
          <p:cNvGrpSpPr/>
          <p:nvPr/>
        </p:nvGrpSpPr>
        <p:grpSpPr>
          <a:xfrm>
            <a:off x="1624768" y="600300"/>
            <a:ext cx="5557855" cy="3726196"/>
            <a:chOff x="1118537" y="-59659"/>
            <a:chExt cx="5557855" cy="3726196"/>
          </a:xfrm>
        </p:grpSpPr>
        <p:sp>
          <p:nvSpPr>
            <p:cNvPr id="850" name="Google Shape;850;p75"/>
            <p:cNvSpPr/>
            <p:nvPr/>
          </p:nvSpPr>
          <p:spPr>
            <a:xfrm rot="10800000">
              <a:off x="1492764" y="2464"/>
              <a:ext cx="5183628" cy="748454"/>
            </a:xfrm>
            <a:prstGeom prst="homePlate">
              <a:avLst>
                <a:gd name="adj" fmla="val 50000"/>
              </a:avLst>
            </a:prstGeom>
            <a:gradFill>
              <a:gsLst>
                <a:gs pos="0">
                  <a:schemeClr val="lt1"/>
                </a:gs>
                <a:gs pos="100000">
                  <a:schemeClr val="lt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75"/>
            <p:cNvSpPr txBox="1"/>
            <p:nvPr/>
          </p:nvSpPr>
          <p:spPr>
            <a:xfrm>
              <a:off x="1679869" y="-59659"/>
              <a:ext cx="4996500" cy="810600"/>
            </a:xfrm>
            <a:prstGeom prst="rect">
              <a:avLst/>
            </a:prstGeom>
            <a:noFill/>
            <a:ln>
              <a:noFill/>
            </a:ln>
          </p:spPr>
          <p:txBody>
            <a:bodyPr spcFirstLastPara="1" wrap="square" lIns="330025" tIns="60950" rIns="113775"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s" sz="1500">
                  <a:solidFill>
                    <a:schemeClr val="dk1"/>
                  </a:solidFill>
                  <a:latin typeface="Times New Roman"/>
                  <a:ea typeface="Times New Roman"/>
                  <a:cs typeface="Times New Roman"/>
                  <a:sym typeface="Times New Roman"/>
                </a:rPr>
                <a:t>Se recomienda tomar en cuenta las estrategias planteadas, analizarlas, ponerlas en práctica y mejorarlas, con el fin de lograr una correcta gestión del capital humano y fortalecer la competitividad empresarial.</a:t>
              </a:r>
              <a:endParaRPr sz="1300">
                <a:solidFill>
                  <a:schemeClr val="dk1"/>
                </a:solidFill>
              </a:endParaRPr>
            </a:p>
          </p:txBody>
        </p:sp>
        <p:sp>
          <p:nvSpPr>
            <p:cNvPr id="852" name="Google Shape;852;p75"/>
            <p:cNvSpPr/>
            <p:nvPr/>
          </p:nvSpPr>
          <p:spPr>
            <a:xfrm>
              <a:off x="1118537" y="2464"/>
              <a:ext cx="748454" cy="748454"/>
            </a:xfrm>
            <a:prstGeom prst="ellipse">
              <a:avLst/>
            </a:prstGeom>
            <a:blipFill rotWithShape="1">
              <a:blip r:embed="rId3">
                <a:alphaModFix/>
              </a:blip>
              <a:stretch>
                <a:fillRect l="-25997" r="-25998"/>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75"/>
            <p:cNvSpPr/>
            <p:nvPr/>
          </p:nvSpPr>
          <p:spPr>
            <a:xfrm rot="10800000">
              <a:off x="1492764" y="974337"/>
              <a:ext cx="5183628" cy="748454"/>
            </a:xfrm>
            <a:prstGeom prst="homePlate">
              <a:avLst>
                <a:gd name="adj" fmla="val 50000"/>
              </a:avLst>
            </a:prstGeom>
            <a:gradFill>
              <a:gsLst>
                <a:gs pos="0">
                  <a:schemeClr val="lt1"/>
                </a:gs>
                <a:gs pos="100000">
                  <a:schemeClr val="lt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75"/>
            <p:cNvSpPr txBox="1"/>
            <p:nvPr/>
          </p:nvSpPr>
          <p:spPr>
            <a:xfrm>
              <a:off x="1679877" y="974337"/>
              <a:ext cx="4996515" cy="748454"/>
            </a:xfrm>
            <a:prstGeom prst="rect">
              <a:avLst/>
            </a:prstGeom>
            <a:noFill/>
            <a:ln>
              <a:noFill/>
            </a:ln>
          </p:spPr>
          <p:txBody>
            <a:bodyPr spcFirstLastPara="1" wrap="square" lIns="330025" tIns="60950" rIns="113775"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s" sz="1600" b="0" i="0" u="none" strike="noStrike" cap="none">
                  <a:solidFill>
                    <a:schemeClr val="dk1"/>
                  </a:solidFill>
                  <a:latin typeface="Times New Roman"/>
                  <a:ea typeface="Times New Roman"/>
                  <a:cs typeface="Times New Roman"/>
                  <a:sym typeface="Times New Roman"/>
                </a:rPr>
                <a:t>Tomar en cuenta el modelo de competitividad del capital humano para futuras investigaciones con otros subsectores manufactureros.</a:t>
              </a:r>
              <a:endParaRPr sz="1600" b="0" i="0" u="none" strike="noStrike" cap="none">
                <a:solidFill>
                  <a:schemeClr val="lt1"/>
                </a:solidFill>
                <a:latin typeface="Arial"/>
                <a:ea typeface="Arial"/>
                <a:cs typeface="Arial"/>
                <a:sym typeface="Arial"/>
              </a:endParaRPr>
            </a:p>
          </p:txBody>
        </p:sp>
        <p:sp>
          <p:nvSpPr>
            <p:cNvPr id="855" name="Google Shape;855;p75"/>
            <p:cNvSpPr/>
            <p:nvPr/>
          </p:nvSpPr>
          <p:spPr>
            <a:xfrm>
              <a:off x="1118537" y="974337"/>
              <a:ext cx="748454" cy="748454"/>
            </a:xfrm>
            <a:prstGeom prst="ellipse">
              <a:avLst/>
            </a:prstGeom>
            <a:blipFill rotWithShape="1">
              <a:blip r:embed="rId4">
                <a:alphaModFix/>
              </a:blip>
              <a:stretch>
                <a:fillRect l="-9999" r="-9999"/>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75"/>
            <p:cNvSpPr/>
            <p:nvPr/>
          </p:nvSpPr>
          <p:spPr>
            <a:xfrm rot="10800000">
              <a:off x="1492764" y="1946210"/>
              <a:ext cx="5183628" cy="748454"/>
            </a:xfrm>
            <a:prstGeom prst="homePlate">
              <a:avLst>
                <a:gd name="adj" fmla="val 50000"/>
              </a:avLst>
            </a:prstGeom>
            <a:gradFill>
              <a:gsLst>
                <a:gs pos="0">
                  <a:schemeClr val="lt1"/>
                </a:gs>
                <a:gs pos="100000">
                  <a:schemeClr val="lt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75"/>
            <p:cNvSpPr txBox="1"/>
            <p:nvPr/>
          </p:nvSpPr>
          <p:spPr>
            <a:xfrm>
              <a:off x="1679877" y="1946210"/>
              <a:ext cx="4996515" cy="748454"/>
            </a:xfrm>
            <a:prstGeom prst="rect">
              <a:avLst/>
            </a:prstGeom>
            <a:noFill/>
            <a:ln>
              <a:noFill/>
            </a:ln>
          </p:spPr>
          <p:txBody>
            <a:bodyPr spcFirstLastPara="1" wrap="square" lIns="330025" tIns="53325" rIns="99550"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s" sz="1400" b="0" i="0" u="none" strike="noStrike" cap="none">
                  <a:solidFill>
                    <a:schemeClr val="dk1"/>
                  </a:solidFill>
                  <a:latin typeface="Times New Roman"/>
                  <a:ea typeface="Times New Roman"/>
                  <a:cs typeface="Times New Roman"/>
                  <a:sym typeface="Times New Roman"/>
                </a:rPr>
                <a:t>Determinar la dimensión que repercute más en los resultados de cada área, analizarlo y llevar a cabo un plan de mejora para trabajar en conjunto con el talento humano y aportar valor a la organización.</a:t>
              </a:r>
              <a:endParaRPr sz="1400" b="0" i="0" u="none" strike="noStrike" cap="none">
                <a:solidFill>
                  <a:schemeClr val="lt1"/>
                </a:solidFill>
                <a:latin typeface="Arial"/>
                <a:ea typeface="Arial"/>
                <a:cs typeface="Arial"/>
                <a:sym typeface="Arial"/>
              </a:endParaRPr>
            </a:p>
          </p:txBody>
        </p:sp>
        <p:sp>
          <p:nvSpPr>
            <p:cNvPr id="858" name="Google Shape;858;p75"/>
            <p:cNvSpPr/>
            <p:nvPr/>
          </p:nvSpPr>
          <p:spPr>
            <a:xfrm>
              <a:off x="1118537" y="1946210"/>
              <a:ext cx="748454" cy="748454"/>
            </a:xfrm>
            <a:prstGeom prst="ellipse">
              <a:avLst/>
            </a:prstGeom>
            <a:blipFill rotWithShape="1">
              <a:blip r:embed="rId5">
                <a:alphaModFix/>
              </a:blip>
              <a:stretch>
                <a:fillRect l="-4999" r="-4998"/>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75"/>
            <p:cNvSpPr/>
            <p:nvPr/>
          </p:nvSpPr>
          <p:spPr>
            <a:xfrm rot="10800000">
              <a:off x="1492764" y="2918083"/>
              <a:ext cx="5183628" cy="748454"/>
            </a:xfrm>
            <a:prstGeom prst="homePlate">
              <a:avLst>
                <a:gd name="adj" fmla="val 50000"/>
              </a:avLst>
            </a:prstGeom>
            <a:gradFill>
              <a:gsLst>
                <a:gs pos="0">
                  <a:schemeClr val="lt1"/>
                </a:gs>
                <a:gs pos="100000">
                  <a:schemeClr val="lt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75"/>
            <p:cNvSpPr txBox="1"/>
            <p:nvPr/>
          </p:nvSpPr>
          <p:spPr>
            <a:xfrm>
              <a:off x="1679877" y="2918083"/>
              <a:ext cx="4996515" cy="748454"/>
            </a:xfrm>
            <a:prstGeom prst="rect">
              <a:avLst/>
            </a:prstGeom>
            <a:noFill/>
            <a:ln>
              <a:noFill/>
            </a:ln>
          </p:spPr>
          <p:txBody>
            <a:bodyPr spcFirstLastPara="1" wrap="square" lIns="330025" tIns="53325" rIns="99550"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s" sz="1400" b="0" i="0" u="none" strike="noStrike" cap="none">
                  <a:solidFill>
                    <a:schemeClr val="dk1"/>
                  </a:solidFill>
                  <a:latin typeface="Times New Roman"/>
                  <a:ea typeface="Times New Roman"/>
                  <a:cs typeface="Times New Roman"/>
                  <a:sym typeface="Times New Roman"/>
                </a:rPr>
                <a:t>Se recomienda asociar la teoría del capital humano con el modelo de competitividad para desarrollar estudios de mayor alcance que permitan discutir y comparar resultados.</a:t>
              </a:r>
              <a:endParaRPr sz="1400" b="0" i="0" u="none" strike="noStrike" cap="none">
                <a:solidFill>
                  <a:schemeClr val="lt1"/>
                </a:solidFill>
                <a:latin typeface="Arial"/>
                <a:ea typeface="Arial"/>
                <a:cs typeface="Arial"/>
                <a:sym typeface="Arial"/>
              </a:endParaRPr>
            </a:p>
          </p:txBody>
        </p:sp>
        <p:sp>
          <p:nvSpPr>
            <p:cNvPr id="861" name="Google Shape;861;p75"/>
            <p:cNvSpPr/>
            <p:nvPr/>
          </p:nvSpPr>
          <p:spPr>
            <a:xfrm>
              <a:off x="1118537" y="2918083"/>
              <a:ext cx="748454" cy="748454"/>
            </a:xfrm>
            <a:prstGeom prst="ellipse">
              <a:avLst/>
            </a:prstGeom>
            <a:blipFill rotWithShape="1">
              <a:blip r:embed="rId6">
                <a:alphaModFix/>
              </a:blip>
              <a:stretch>
                <a:fillRect l="-15999" r="-15998"/>
              </a:stretch>
            </a:blip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76"/>
          <p:cNvSpPr txBox="1"/>
          <p:nvPr/>
        </p:nvSpPr>
        <p:spPr>
          <a:xfrm>
            <a:off x="8724508" y="70699"/>
            <a:ext cx="303900" cy="25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Calibri"/>
                <a:ea typeface="Calibri"/>
                <a:cs typeface="Calibri"/>
                <a:sym typeface="Calibri"/>
              </a:rPr>
              <a:t>25</a:t>
            </a:r>
            <a:endParaRPr sz="1100" b="0" i="0" u="none" strike="noStrike" cap="none">
              <a:solidFill>
                <a:srgbClr val="000000"/>
              </a:solidFill>
              <a:latin typeface="Arial"/>
              <a:ea typeface="Arial"/>
              <a:cs typeface="Arial"/>
              <a:sym typeface="Arial"/>
            </a:endParaRPr>
          </a:p>
        </p:txBody>
      </p:sp>
      <p:sp>
        <p:nvSpPr>
          <p:cNvPr id="867" name="Google Shape;867;p76"/>
          <p:cNvSpPr txBox="1"/>
          <p:nvPr/>
        </p:nvSpPr>
        <p:spPr>
          <a:xfrm>
            <a:off x="2559751" y="1718400"/>
            <a:ext cx="4024500" cy="10236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3100"/>
              <a:buFont typeface="Arial"/>
              <a:buNone/>
            </a:pPr>
            <a:r>
              <a:rPr lang="es" sz="3100" b="1" i="0" u="none" strike="noStrike" cap="none">
                <a:solidFill>
                  <a:schemeClr val="dk1"/>
                </a:solidFill>
                <a:latin typeface="Times New Roman"/>
                <a:ea typeface="Times New Roman"/>
                <a:cs typeface="Times New Roman"/>
                <a:sym typeface="Times New Roman"/>
              </a:rPr>
              <a:t>GRACIAS POR SU ATENCIÓN</a:t>
            </a:r>
            <a:endParaRPr sz="3100" b="1"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54"/>
          <p:cNvSpPr/>
          <p:nvPr/>
        </p:nvSpPr>
        <p:spPr>
          <a:xfrm>
            <a:off x="5938575" y="1069024"/>
            <a:ext cx="2969400" cy="1037400"/>
          </a:xfrm>
          <a:prstGeom prst="downArrowCallout">
            <a:avLst>
              <a:gd name="adj1" fmla="val 25000"/>
              <a:gd name="adj2" fmla="val 25000"/>
              <a:gd name="adj3" fmla="val 25000"/>
              <a:gd name="adj4" fmla="val 64977"/>
            </a:avLst>
          </a:prstGeom>
          <a:solidFill>
            <a:schemeClr val="lt1"/>
          </a:solidFill>
          <a:ln w="9525" cap="flat" cmpd="sng">
            <a:solidFill>
              <a:srgbClr val="49442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 sz="1300" b="0" i="0" u="none" strike="noStrike" cap="none">
                <a:solidFill>
                  <a:schemeClr val="dk1"/>
                </a:solidFill>
                <a:latin typeface="Times New Roman"/>
                <a:ea typeface="Times New Roman"/>
                <a:cs typeface="Times New Roman"/>
                <a:sym typeface="Times New Roman"/>
              </a:rPr>
              <a:t>Al 2018, tuvo una participación en la economía del 17,3%.</a:t>
            </a:r>
            <a:endParaRPr sz="1200" b="0" i="0" u="none" strike="noStrike" cap="none">
              <a:solidFill>
                <a:srgbClr val="000000"/>
              </a:solidFill>
              <a:latin typeface="Arial"/>
              <a:ea typeface="Arial"/>
              <a:cs typeface="Arial"/>
              <a:sym typeface="Arial"/>
            </a:endParaRPr>
          </a:p>
        </p:txBody>
      </p:sp>
      <p:sp>
        <p:nvSpPr>
          <p:cNvPr id="270" name="Google Shape;270;p54"/>
          <p:cNvSpPr/>
          <p:nvPr/>
        </p:nvSpPr>
        <p:spPr>
          <a:xfrm>
            <a:off x="5938575" y="2221451"/>
            <a:ext cx="2969400" cy="1181700"/>
          </a:xfrm>
          <a:prstGeom prst="downArrowCallout">
            <a:avLst>
              <a:gd name="adj1" fmla="val 25000"/>
              <a:gd name="adj2" fmla="val 25000"/>
              <a:gd name="adj3" fmla="val 25000"/>
              <a:gd name="adj4" fmla="val 64977"/>
            </a:avLst>
          </a:prstGeom>
          <a:solidFill>
            <a:schemeClr val="lt1"/>
          </a:solidFill>
          <a:ln w="9525" cap="flat" cmpd="sng">
            <a:solidFill>
              <a:srgbClr val="49442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s" sz="1300" b="0" i="0" u="none" strike="noStrike" cap="none">
                <a:solidFill>
                  <a:schemeClr val="dk1"/>
                </a:solidFill>
                <a:latin typeface="Times New Roman"/>
                <a:ea typeface="Times New Roman"/>
                <a:cs typeface="Times New Roman"/>
                <a:sym typeface="Times New Roman"/>
              </a:rPr>
              <a:t>Entre el año 2019 y 2020 fue la industria con mayor participación en el PIB 12,2% decreció 5,2%.</a:t>
            </a:r>
            <a:endParaRPr sz="1200" b="0" i="0" u="none" strike="noStrike" cap="none">
              <a:solidFill>
                <a:srgbClr val="000000"/>
              </a:solidFill>
              <a:latin typeface="Arial"/>
              <a:ea typeface="Arial"/>
              <a:cs typeface="Arial"/>
              <a:sym typeface="Arial"/>
            </a:endParaRPr>
          </a:p>
        </p:txBody>
      </p:sp>
      <p:sp>
        <p:nvSpPr>
          <p:cNvPr id="271" name="Google Shape;271;p54"/>
          <p:cNvSpPr txBox="1"/>
          <p:nvPr/>
        </p:nvSpPr>
        <p:spPr>
          <a:xfrm>
            <a:off x="8724508" y="70700"/>
            <a:ext cx="304015" cy="253916"/>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Calibri"/>
                <a:ea typeface="Calibri"/>
                <a:cs typeface="Calibri"/>
                <a:sym typeface="Calibri"/>
              </a:rPr>
              <a:t>3</a:t>
            </a:r>
            <a:endParaRPr sz="1100" b="0" i="0" u="none" strike="noStrike" cap="none">
              <a:solidFill>
                <a:srgbClr val="000000"/>
              </a:solidFill>
              <a:latin typeface="Arial"/>
              <a:ea typeface="Arial"/>
              <a:cs typeface="Arial"/>
              <a:sym typeface="Arial"/>
            </a:endParaRPr>
          </a:p>
        </p:txBody>
      </p:sp>
      <p:sp>
        <p:nvSpPr>
          <p:cNvPr id="272" name="Google Shape;272;p54"/>
          <p:cNvSpPr txBox="1"/>
          <p:nvPr/>
        </p:nvSpPr>
        <p:spPr>
          <a:xfrm>
            <a:off x="-76200" y="46673"/>
            <a:ext cx="4671300" cy="484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s" sz="2700" b="1" i="0" u="none" strike="noStrike" cap="none">
                <a:solidFill>
                  <a:schemeClr val="dk1"/>
                </a:solidFill>
                <a:latin typeface="Times New Roman"/>
                <a:ea typeface="Times New Roman"/>
                <a:cs typeface="Times New Roman"/>
                <a:sym typeface="Times New Roman"/>
              </a:rPr>
              <a:t>1. Problema de investigación</a:t>
            </a:r>
            <a:endParaRPr sz="2700" b="1" i="0" u="none" strike="noStrike" cap="none">
              <a:solidFill>
                <a:schemeClr val="dk1"/>
              </a:solidFill>
              <a:latin typeface="Times New Roman"/>
              <a:ea typeface="Times New Roman"/>
              <a:cs typeface="Times New Roman"/>
              <a:sym typeface="Times New Roman"/>
            </a:endParaRPr>
          </a:p>
        </p:txBody>
      </p:sp>
      <p:sp>
        <p:nvSpPr>
          <p:cNvPr id="273" name="Google Shape;273;p54"/>
          <p:cNvSpPr/>
          <p:nvPr/>
        </p:nvSpPr>
        <p:spPr>
          <a:xfrm>
            <a:off x="5938575" y="3529877"/>
            <a:ext cx="2916300" cy="778500"/>
          </a:xfrm>
          <a:prstGeom prst="rect">
            <a:avLst/>
          </a:prstGeom>
          <a:solidFill>
            <a:schemeClr val="lt1"/>
          </a:solidFill>
          <a:ln w="9525" cap="flat" cmpd="sng">
            <a:solidFill>
              <a:srgbClr val="4944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300"/>
              <a:buFont typeface="Arial"/>
              <a:buNone/>
            </a:pPr>
            <a:r>
              <a:rPr lang="es" sz="1300" b="0" i="0" u="none" strike="noStrike" cap="none">
                <a:solidFill>
                  <a:schemeClr val="dk1"/>
                </a:solidFill>
                <a:latin typeface="Times New Roman"/>
                <a:ea typeface="Times New Roman"/>
                <a:cs typeface="Times New Roman"/>
                <a:sym typeface="Times New Roman"/>
              </a:rPr>
              <a:t>Para el año 2021 se presentaron sectores que han crecido, mantenido y decrecido en su participación.</a:t>
            </a:r>
            <a:endParaRPr sz="13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4" name="Google Shape;274;p54"/>
          <p:cNvSpPr txBox="1"/>
          <p:nvPr/>
        </p:nvSpPr>
        <p:spPr>
          <a:xfrm>
            <a:off x="76200" y="609600"/>
            <a:ext cx="3828900" cy="581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200"/>
              <a:buFont typeface="Arial"/>
              <a:buNone/>
            </a:pPr>
            <a:r>
              <a:rPr lang="es" sz="1200" b="1" i="0" u="none" strike="noStrike" cap="none">
                <a:solidFill>
                  <a:schemeClr val="dk1"/>
                </a:solidFill>
                <a:latin typeface="Times New Roman"/>
                <a:ea typeface="Times New Roman"/>
                <a:cs typeface="Times New Roman"/>
                <a:sym typeface="Times New Roman"/>
              </a:rPr>
              <a:t>Figura 1</a:t>
            </a:r>
            <a:endParaRPr sz="800" b="0" i="0"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200"/>
              <a:buFont typeface="Arial"/>
              <a:buNone/>
            </a:pPr>
            <a:r>
              <a:rPr lang="es" sz="1200" b="0" i="1" u="none" strike="noStrike" cap="none">
                <a:solidFill>
                  <a:schemeClr val="dk1"/>
                </a:solidFill>
                <a:latin typeface="Times New Roman"/>
                <a:ea typeface="Times New Roman"/>
                <a:cs typeface="Times New Roman"/>
                <a:sym typeface="Times New Roman"/>
              </a:rPr>
              <a:t>Composición de la industria manufacturera por actividad</a:t>
            </a:r>
            <a:endParaRPr sz="1500" b="0" i="0" u="none" strike="noStrike" cap="none">
              <a:solidFill>
                <a:srgbClr val="000000"/>
              </a:solidFill>
              <a:latin typeface="Arial"/>
              <a:ea typeface="Arial"/>
              <a:cs typeface="Arial"/>
              <a:sym typeface="Arial"/>
            </a:endParaRPr>
          </a:p>
        </p:txBody>
      </p:sp>
      <p:sp>
        <p:nvSpPr>
          <p:cNvPr id="275" name="Google Shape;275;p54"/>
          <p:cNvSpPr txBox="1"/>
          <p:nvPr/>
        </p:nvSpPr>
        <p:spPr>
          <a:xfrm>
            <a:off x="76200" y="4186200"/>
            <a:ext cx="55194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 sz="1000" b="0" i="0" u="none" strike="noStrike" cap="none">
                <a:solidFill>
                  <a:srgbClr val="000000"/>
                </a:solidFill>
                <a:latin typeface="Times New Roman"/>
                <a:ea typeface="Times New Roman"/>
                <a:cs typeface="Times New Roman"/>
                <a:sym typeface="Times New Roman"/>
              </a:rPr>
              <a:t>Nota. El gráfico representa la composición de la industria manufacturera por actividad 2016 en relación de la producción industrial.</a:t>
            </a:r>
            <a:endParaRPr sz="1000" b="0" i="0" u="none" strike="noStrike" cap="none">
              <a:solidFill>
                <a:srgbClr val="000000"/>
              </a:solidFill>
              <a:latin typeface="Times New Roman"/>
              <a:ea typeface="Times New Roman"/>
              <a:cs typeface="Times New Roman"/>
              <a:sym typeface="Times New Roman"/>
            </a:endParaRPr>
          </a:p>
        </p:txBody>
      </p:sp>
      <p:pic>
        <p:nvPicPr>
          <p:cNvPr id="276" name="Google Shape;276;p54"/>
          <p:cNvPicPr preferRelativeResize="0"/>
          <p:nvPr/>
        </p:nvPicPr>
        <p:blipFill rotWithShape="1">
          <a:blip r:embed="rId3">
            <a:alphaModFix/>
          </a:blip>
          <a:srcRect t="9313"/>
          <a:stretch/>
        </p:blipFill>
        <p:spPr>
          <a:xfrm>
            <a:off x="206550" y="1302622"/>
            <a:ext cx="5088249" cy="2859725"/>
          </a:xfrm>
          <a:prstGeom prst="rect">
            <a:avLst/>
          </a:prstGeom>
          <a:noFill/>
          <a:ln w="9525" cap="flat" cmpd="sng">
            <a:solidFill>
              <a:srgbClr val="D8D8D8"/>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5"/>
          <p:cNvSpPr/>
          <p:nvPr/>
        </p:nvSpPr>
        <p:spPr>
          <a:xfrm>
            <a:off x="6169063" y="2569163"/>
            <a:ext cx="929605" cy="932246"/>
          </a:xfrm>
          <a:custGeom>
            <a:avLst/>
            <a:gdLst/>
            <a:ahLst/>
            <a:cxnLst/>
            <a:rect l="l" t="t" r="r" b="b"/>
            <a:pathLst>
              <a:path w="349" h="350" extrusionOk="0">
                <a:moveTo>
                  <a:pt x="301" y="94"/>
                </a:moveTo>
                <a:cubicBezTo>
                  <a:pt x="308" y="93"/>
                  <a:pt x="314" y="92"/>
                  <a:pt x="320" y="91"/>
                </a:cubicBezTo>
                <a:cubicBezTo>
                  <a:pt x="324" y="90"/>
                  <a:pt x="328" y="92"/>
                  <a:pt x="330" y="96"/>
                </a:cubicBezTo>
                <a:cubicBezTo>
                  <a:pt x="332" y="102"/>
                  <a:pt x="335" y="109"/>
                  <a:pt x="337" y="115"/>
                </a:cubicBezTo>
                <a:cubicBezTo>
                  <a:pt x="339" y="119"/>
                  <a:pt x="337" y="122"/>
                  <a:pt x="335" y="125"/>
                </a:cubicBezTo>
                <a:cubicBezTo>
                  <a:pt x="331" y="128"/>
                  <a:pt x="327" y="130"/>
                  <a:pt x="323" y="133"/>
                </a:cubicBezTo>
                <a:cubicBezTo>
                  <a:pt x="317" y="138"/>
                  <a:pt x="316" y="141"/>
                  <a:pt x="317" y="149"/>
                </a:cubicBezTo>
                <a:cubicBezTo>
                  <a:pt x="318" y="151"/>
                  <a:pt x="318" y="154"/>
                  <a:pt x="318" y="157"/>
                </a:cubicBezTo>
                <a:cubicBezTo>
                  <a:pt x="318" y="168"/>
                  <a:pt x="324" y="173"/>
                  <a:pt x="333" y="176"/>
                </a:cubicBezTo>
                <a:cubicBezTo>
                  <a:pt x="335" y="176"/>
                  <a:pt x="336" y="177"/>
                  <a:pt x="338" y="177"/>
                </a:cubicBezTo>
                <a:cubicBezTo>
                  <a:pt x="349" y="182"/>
                  <a:pt x="347" y="184"/>
                  <a:pt x="346" y="194"/>
                </a:cubicBezTo>
                <a:cubicBezTo>
                  <a:pt x="346" y="199"/>
                  <a:pt x="345" y="203"/>
                  <a:pt x="344" y="208"/>
                </a:cubicBezTo>
                <a:cubicBezTo>
                  <a:pt x="343" y="212"/>
                  <a:pt x="340" y="215"/>
                  <a:pt x="336" y="215"/>
                </a:cubicBezTo>
                <a:cubicBezTo>
                  <a:pt x="331" y="216"/>
                  <a:pt x="327" y="216"/>
                  <a:pt x="322" y="217"/>
                </a:cubicBezTo>
                <a:cubicBezTo>
                  <a:pt x="317" y="217"/>
                  <a:pt x="313" y="220"/>
                  <a:pt x="310" y="225"/>
                </a:cubicBezTo>
                <a:cubicBezTo>
                  <a:pt x="309" y="229"/>
                  <a:pt x="308" y="232"/>
                  <a:pt x="306" y="236"/>
                </a:cubicBezTo>
                <a:cubicBezTo>
                  <a:pt x="304" y="241"/>
                  <a:pt x="305" y="245"/>
                  <a:pt x="308" y="249"/>
                </a:cubicBezTo>
                <a:cubicBezTo>
                  <a:pt x="311" y="253"/>
                  <a:pt x="314" y="256"/>
                  <a:pt x="317" y="260"/>
                </a:cubicBezTo>
                <a:cubicBezTo>
                  <a:pt x="321" y="265"/>
                  <a:pt x="321" y="269"/>
                  <a:pt x="317" y="274"/>
                </a:cubicBezTo>
                <a:cubicBezTo>
                  <a:pt x="313" y="278"/>
                  <a:pt x="310" y="282"/>
                  <a:pt x="307" y="286"/>
                </a:cubicBezTo>
                <a:cubicBezTo>
                  <a:pt x="302" y="292"/>
                  <a:pt x="299" y="292"/>
                  <a:pt x="293" y="289"/>
                </a:cubicBezTo>
                <a:cubicBezTo>
                  <a:pt x="288" y="287"/>
                  <a:pt x="284" y="285"/>
                  <a:pt x="279" y="283"/>
                </a:cubicBezTo>
                <a:cubicBezTo>
                  <a:pt x="275" y="282"/>
                  <a:pt x="271" y="284"/>
                  <a:pt x="268" y="286"/>
                </a:cubicBezTo>
                <a:cubicBezTo>
                  <a:pt x="264" y="289"/>
                  <a:pt x="261" y="291"/>
                  <a:pt x="258" y="294"/>
                </a:cubicBezTo>
                <a:cubicBezTo>
                  <a:pt x="254" y="297"/>
                  <a:pt x="253" y="301"/>
                  <a:pt x="254" y="306"/>
                </a:cubicBezTo>
                <a:cubicBezTo>
                  <a:pt x="255" y="311"/>
                  <a:pt x="255" y="316"/>
                  <a:pt x="256" y="321"/>
                </a:cubicBezTo>
                <a:cubicBezTo>
                  <a:pt x="256" y="326"/>
                  <a:pt x="254" y="329"/>
                  <a:pt x="251" y="330"/>
                </a:cubicBezTo>
                <a:cubicBezTo>
                  <a:pt x="245" y="333"/>
                  <a:pt x="239" y="335"/>
                  <a:pt x="233" y="337"/>
                </a:cubicBezTo>
                <a:cubicBezTo>
                  <a:pt x="227" y="339"/>
                  <a:pt x="224" y="338"/>
                  <a:pt x="220" y="333"/>
                </a:cubicBezTo>
                <a:cubicBezTo>
                  <a:pt x="218" y="329"/>
                  <a:pt x="215" y="325"/>
                  <a:pt x="212" y="322"/>
                </a:cubicBezTo>
                <a:cubicBezTo>
                  <a:pt x="209" y="318"/>
                  <a:pt x="205" y="317"/>
                  <a:pt x="201" y="318"/>
                </a:cubicBezTo>
                <a:cubicBezTo>
                  <a:pt x="196" y="318"/>
                  <a:pt x="192" y="319"/>
                  <a:pt x="187" y="320"/>
                </a:cubicBezTo>
                <a:cubicBezTo>
                  <a:pt x="182" y="321"/>
                  <a:pt x="179" y="324"/>
                  <a:pt x="177" y="328"/>
                </a:cubicBezTo>
                <a:cubicBezTo>
                  <a:pt x="175" y="333"/>
                  <a:pt x="173" y="338"/>
                  <a:pt x="171" y="343"/>
                </a:cubicBezTo>
                <a:cubicBezTo>
                  <a:pt x="169" y="347"/>
                  <a:pt x="167" y="350"/>
                  <a:pt x="162" y="349"/>
                </a:cubicBezTo>
                <a:cubicBezTo>
                  <a:pt x="155" y="348"/>
                  <a:pt x="147" y="348"/>
                  <a:pt x="140" y="346"/>
                </a:cubicBezTo>
                <a:cubicBezTo>
                  <a:pt x="137" y="345"/>
                  <a:pt x="135" y="341"/>
                  <a:pt x="134" y="338"/>
                </a:cubicBezTo>
                <a:cubicBezTo>
                  <a:pt x="133" y="333"/>
                  <a:pt x="133" y="328"/>
                  <a:pt x="133" y="324"/>
                </a:cubicBezTo>
                <a:cubicBezTo>
                  <a:pt x="132" y="318"/>
                  <a:pt x="129" y="313"/>
                  <a:pt x="123" y="312"/>
                </a:cubicBezTo>
                <a:cubicBezTo>
                  <a:pt x="119" y="310"/>
                  <a:pt x="116" y="309"/>
                  <a:pt x="113" y="308"/>
                </a:cubicBezTo>
                <a:cubicBezTo>
                  <a:pt x="108" y="306"/>
                  <a:pt x="104" y="307"/>
                  <a:pt x="101" y="310"/>
                </a:cubicBezTo>
                <a:cubicBezTo>
                  <a:pt x="96" y="314"/>
                  <a:pt x="92" y="317"/>
                  <a:pt x="87" y="321"/>
                </a:cubicBezTo>
                <a:cubicBezTo>
                  <a:pt x="84" y="323"/>
                  <a:pt x="81" y="323"/>
                  <a:pt x="78" y="320"/>
                </a:cubicBezTo>
                <a:cubicBezTo>
                  <a:pt x="72" y="316"/>
                  <a:pt x="66" y="312"/>
                  <a:pt x="61" y="307"/>
                </a:cubicBezTo>
                <a:cubicBezTo>
                  <a:pt x="57" y="304"/>
                  <a:pt x="58" y="299"/>
                  <a:pt x="60" y="295"/>
                </a:cubicBezTo>
                <a:cubicBezTo>
                  <a:pt x="62" y="291"/>
                  <a:pt x="63" y="287"/>
                  <a:pt x="65" y="283"/>
                </a:cubicBezTo>
                <a:cubicBezTo>
                  <a:pt x="67" y="278"/>
                  <a:pt x="66" y="274"/>
                  <a:pt x="64" y="271"/>
                </a:cubicBezTo>
                <a:cubicBezTo>
                  <a:pt x="60" y="266"/>
                  <a:pt x="57" y="262"/>
                  <a:pt x="53" y="258"/>
                </a:cubicBezTo>
                <a:cubicBezTo>
                  <a:pt x="51" y="254"/>
                  <a:pt x="47" y="253"/>
                  <a:pt x="43" y="253"/>
                </a:cubicBezTo>
                <a:cubicBezTo>
                  <a:pt x="38" y="254"/>
                  <a:pt x="33" y="254"/>
                  <a:pt x="28" y="255"/>
                </a:cubicBezTo>
                <a:cubicBezTo>
                  <a:pt x="22" y="257"/>
                  <a:pt x="18" y="255"/>
                  <a:pt x="15" y="249"/>
                </a:cubicBezTo>
                <a:cubicBezTo>
                  <a:pt x="13" y="244"/>
                  <a:pt x="10" y="239"/>
                  <a:pt x="8" y="233"/>
                </a:cubicBezTo>
                <a:cubicBezTo>
                  <a:pt x="6" y="229"/>
                  <a:pt x="7" y="225"/>
                  <a:pt x="11" y="222"/>
                </a:cubicBezTo>
                <a:cubicBezTo>
                  <a:pt x="15" y="218"/>
                  <a:pt x="20" y="214"/>
                  <a:pt x="25" y="211"/>
                </a:cubicBezTo>
                <a:cubicBezTo>
                  <a:pt x="29" y="208"/>
                  <a:pt x="30" y="204"/>
                  <a:pt x="30" y="199"/>
                </a:cubicBezTo>
                <a:cubicBezTo>
                  <a:pt x="29" y="195"/>
                  <a:pt x="28" y="192"/>
                  <a:pt x="28" y="189"/>
                </a:cubicBezTo>
                <a:cubicBezTo>
                  <a:pt x="28" y="180"/>
                  <a:pt x="23" y="176"/>
                  <a:pt x="16" y="174"/>
                </a:cubicBezTo>
                <a:cubicBezTo>
                  <a:pt x="13" y="173"/>
                  <a:pt x="10" y="171"/>
                  <a:pt x="7" y="170"/>
                </a:cubicBezTo>
                <a:cubicBezTo>
                  <a:pt x="2" y="169"/>
                  <a:pt x="0" y="166"/>
                  <a:pt x="0" y="162"/>
                </a:cubicBezTo>
                <a:cubicBezTo>
                  <a:pt x="1" y="155"/>
                  <a:pt x="1" y="149"/>
                  <a:pt x="2" y="142"/>
                </a:cubicBezTo>
                <a:cubicBezTo>
                  <a:pt x="2" y="136"/>
                  <a:pt x="5" y="134"/>
                  <a:pt x="11" y="133"/>
                </a:cubicBezTo>
                <a:cubicBezTo>
                  <a:pt x="17" y="132"/>
                  <a:pt x="23" y="132"/>
                  <a:pt x="28" y="131"/>
                </a:cubicBezTo>
                <a:cubicBezTo>
                  <a:pt x="32" y="130"/>
                  <a:pt x="35" y="128"/>
                  <a:pt x="36" y="124"/>
                </a:cubicBezTo>
                <a:cubicBezTo>
                  <a:pt x="38" y="120"/>
                  <a:pt x="40" y="117"/>
                  <a:pt x="41" y="113"/>
                </a:cubicBezTo>
                <a:cubicBezTo>
                  <a:pt x="42" y="109"/>
                  <a:pt x="42" y="105"/>
                  <a:pt x="39" y="101"/>
                </a:cubicBezTo>
                <a:cubicBezTo>
                  <a:pt x="36" y="97"/>
                  <a:pt x="32" y="93"/>
                  <a:pt x="29" y="88"/>
                </a:cubicBezTo>
                <a:cubicBezTo>
                  <a:pt x="26" y="84"/>
                  <a:pt x="26" y="80"/>
                  <a:pt x="29" y="76"/>
                </a:cubicBezTo>
                <a:cubicBezTo>
                  <a:pt x="32" y="71"/>
                  <a:pt x="36" y="66"/>
                  <a:pt x="39" y="62"/>
                </a:cubicBezTo>
                <a:cubicBezTo>
                  <a:pt x="42" y="57"/>
                  <a:pt x="46" y="56"/>
                  <a:pt x="52" y="58"/>
                </a:cubicBezTo>
                <a:cubicBezTo>
                  <a:pt x="57" y="60"/>
                  <a:pt x="62" y="62"/>
                  <a:pt x="66" y="65"/>
                </a:cubicBezTo>
                <a:cubicBezTo>
                  <a:pt x="70" y="67"/>
                  <a:pt x="74" y="66"/>
                  <a:pt x="77" y="64"/>
                </a:cubicBezTo>
                <a:cubicBezTo>
                  <a:pt x="78" y="63"/>
                  <a:pt x="79" y="63"/>
                  <a:pt x="79" y="62"/>
                </a:cubicBezTo>
                <a:cubicBezTo>
                  <a:pt x="94" y="51"/>
                  <a:pt x="94" y="51"/>
                  <a:pt x="90" y="30"/>
                </a:cubicBezTo>
                <a:cubicBezTo>
                  <a:pt x="89" y="23"/>
                  <a:pt x="91" y="20"/>
                  <a:pt x="97" y="17"/>
                </a:cubicBezTo>
                <a:cubicBezTo>
                  <a:pt x="102" y="15"/>
                  <a:pt x="107" y="13"/>
                  <a:pt x="112" y="11"/>
                </a:cubicBezTo>
                <a:cubicBezTo>
                  <a:pt x="117" y="8"/>
                  <a:pt x="120" y="9"/>
                  <a:pt x="124" y="13"/>
                </a:cubicBezTo>
                <a:cubicBezTo>
                  <a:pt x="127" y="17"/>
                  <a:pt x="130" y="22"/>
                  <a:pt x="133" y="26"/>
                </a:cubicBezTo>
                <a:cubicBezTo>
                  <a:pt x="138" y="31"/>
                  <a:pt x="142" y="32"/>
                  <a:pt x="148" y="31"/>
                </a:cubicBezTo>
                <a:cubicBezTo>
                  <a:pt x="152" y="29"/>
                  <a:pt x="156" y="29"/>
                  <a:pt x="160" y="29"/>
                </a:cubicBezTo>
                <a:cubicBezTo>
                  <a:pt x="166" y="28"/>
                  <a:pt x="170" y="26"/>
                  <a:pt x="172" y="21"/>
                </a:cubicBezTo>
                <a:cubicBezTo>
                  <a:pt x="173" y="16"/>
                  <a:pt x="175" y="11"/>
                  <a:pt x="177" y="6"/>
                </a:cubicBezTo>
                <a:cubicBezTo>
                  <a:pt x="179" y="2"/>
                  <a:pt x="182" y="0"/>
                  <a:pt x="187" y="0"/>
                </a:cubicBezTo>
                <a:cubicBezTo>
                  <a:pt x="194" y="1"/>
                  <a:pt x="201" y="2"/>
                  <a:pt x="208" y="3"/>
                </a:cubicBezTo>
                <a:cubicBezTo>
                  <a:pt x="212" y="3"/>
                  <a:pt x="214" y="6"/>
                  <a:pt x="214" y="11"/>
                </a:cubicBezTo>
                <a:cubicBezTo>
                  <a:pt x="215" y="17"/>
                  <a:pt x="216" y="23"/>
                  <a:pt x="217" y="29"/>
                </a:cubicBezTo>
                <a:cubicBezTo>
                  <a:pt x="218" y="34"/>
                  <a:pt x="221" y="36"/>
                  <a:pt x="225" y="38"/>
                </a:cubicBezTo>
                <a:cubicBezTo>
                  <a:pt x="228" y="39"/>
                  <a:pt x="231" y="40"/>
                  <a:pt x="234" y="41"/>
                </a:cubicBezTo>
                <a:cubicBezTo>
                  <a:pt x="239" y="45"/>
                  <a:pt x="244" y="43"/>
                  <a:pt x="248" y="40"/>
                </a:cubicBezTo>
                <a:cubicBezTo>
                  <a:pt x="252" y="37"/>
                  <a:pt x="256" y="34"/>
                  <a:pt x="259" y="31"/>
                </a:cubicBezTo>
                <a:cubicBezTo>
                  <a:pt x="264" y="27"/>
                  <a:pt x="268" y="27"/>
                  <a:pt x="273" y="31"/>
                </a:cubicBezTo>
                <a:cubicBezTo>
                  <a:pt x="277" y="34"/>
                  <a:pt x="281" y="37"/>
                  <a:pt x="285" y="41"/>
                </a:cubicBezTo>
                <a:cubicBezTo>
                  <a:pt x="290" y="45"/>
                  <a:pt x="291" y="49"/>
                  <a:pt x="288" y="55"/>
                </a:cubicBezTo>
                <a:cubicBezTo>
                  <a:pt x="286" y="59"/>
                  <a:pt x="284" y="64"/>
                  <a:pt x="283" y="68"/>
                </a:cubicBezTo>
                <a:cubicBezTo>
                  <a:pt x="282" y="71"/>
                  <a:pt x="282" y="74"/>
                  <a:pt x="283" y="76"/>
                </a:cubicBezTo>
                <a:cubicBezTo>
                  <a:pt x="286" y="81"/>
                  <a:pt x="290" y="86"/>
                  <a:pt x="295" y="91"/>
                </a:cubicBezTo>
                <a:cubicBezTo>
                  <a:pt x="296" y="93"/>
                  <a:pt x="299" y="93"/>
                  <a:pt x="301" y="94"/>
                </a:cubicBezTo>
                <a:close/>
                <a:moveTo>
                  <a:pt x="174" y="63"/>
                </a:moveTo>
                <a:cubicBezTo>
                  <a:pt x="112" y="63"/>
                  <a:pt x="62" y="113"/>
                  <a:pt x="62" y="174"/>
                </a:cubicBezTo>
                <a:cubicBezTo>
                  <a:pt x="62" y="236"/>
                  <a:pt x="112" y="285"/>
                  <a:pt x="173" y="286"/>
                </a:cubicBezTo>
                <a:cubicBezTo>
                  <a:pt x="235" y="286"/>
                  <a:pt x="285" y="236"/>
                  <a:pt x="285" y="174"/>
                </a:cubicBezTo>
                <a:cubicBezTo>
                  <a:pt x="285" y="112"/>
                  <a:pt x="234" y="63"/>
                  <a:pt x="174" y="63"/>
                </a:cubicBezTo>
                <a:close/>
              </a:path>
            </a:pathLst>
          </a:custGeom>
          <a:solidFill>
            <a:srgbClr val="282F3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282F39"/>
              </a:solidFill>
              <a:latin typeface="Calibri"/>
              <a:ea typeface="Calibri"/>
              <a:cs typeface="Calibri"/>
              <a:sym typeface="Calibri"/>
            </a:endParaRPr>
          </a:p>
        </p:txBody>
      </p:sp>
      <p:grpSp>
        <p:nvGrpSpPr>
          <p:cNvPr id="282" name="Google Shape;282;p55"/>
          <p:cNvGrpSpPr/>
          <p:nvPr/>
        </p:nvGrpSpPr>
        <p:grpSpPr>
          <a:xfrm>
            <a:off x="4374285" y="3150307"/>
            <a:ext cx="1028652" cy="1031574"/>
            <a:chOff x="2257425" y="2865383"/>
            <a:chExt cx="1117600" cy="1120775"/>
          </a:xfrm>
        </p:grpSpPr>
        <p:sp>
          <p:nvSpPr>
            <p:cNvPr id="283" name="Google Shape;283;p55"/>
            <p:cNvSpPr/>
            <p:nvPr/>
          </p:nvSpPr>
          <p:spPr>
            <a:xfrm>
              <a:off x="2257425" y="2865383"/>
              <a:ext cx="1117600" cy="1120775"/>
            </a:xfrm>
            <a:custGeom>
              <a:avLst/>
              <a:gdLst/>
              <a:ahLst/>
              <a:cxnLst/>
              <a:rect l="l" t="t" r="r" b="b"/>
              <a:pathLst>
                <a:path w="349" h="350" extrusionOk="0">
                  <a:moveTo>
                    <a:pt x="301" y="94"/>
                  </a:moveTo>
                  <a:cubicBezTo>
                    <a:pt x="308" y="93"/>
                    <a:pt x="314" y="92"/>
                    <a:pt x="320" y="91"/>
                  </a:cubicBezTo>
                  <a:cubicBezTo>
                    <a:pt x="324" y="90"/>
                    <a:pt x="328" y="92"/>
                    <a:pt x="330" y="96"/>
                  </a:cubicBezTo>
                  <a:cubicBezTo>
                    <a:pt x="332" y="102"/>
                    <a:pt x="335" y="109"/>
                    <a:pt x="337" y="115"/>
                  </a:cubicBezTo>
                  <a:cubicBezTo>
                    <a:pt x="339" y="119"/>
                    <a:pt x="337" y="122"/>
                    <a:pt x="335" y="125"/>
                  </a:cubicBezTo>
                  <a:cubicBezTo>
                    <a:pt x="331" y="128"/>
                    <a:pt x="327" y="130"/>
                    <a:pt x="323" y="133"/>
                  </a:cubicBezTo>
                  <a:cubicBezTo>
                    <a:pt x="317" y="138"/>
                    <a:pt x="316" y="141"/>
                    <a:pt x="317" y="149"/>
                  </a:cubicBezTo>
                  <a:cubicBezTo>
                    <a:pt x="318" y="151"/>
                    <a:pt x="318" y="154"/>
                    <a:pt x="318" y="157"/>
                  </a:cubicBezTo>
                  <a:cubicBezTo>
                    <a:pt x="318" y="168"/>
                    <a:pt x="324" y="173"/>
                    <a:pt x="333" y="176"/>
                  </a:cubicBezTo>
                  <a:cubicBezTo>
                    <a:pt x="335" y="176"/>
                    <a:pt x="336" y="177"/>
                    <a:pt x="338" y="177"/>
                  </a:cubicBezTo>
                  <a:cubicBezTo>
                    <a:pt x="349" y="182"/>
                    <a:pt x="347" y="184"/>
                    <a:pt x="346" y="194"/>
                  </a:cubicBezTo>
                  <a:cubicBezTo>
                    <a:pt x="346" y="199"/>
                    <a:pt x="345" y="203"/>
                    <a:pt x="344" y="208"/>
                  </a:cubicBezTo>
                  <a:cubicBezTo>
                    <a:pt x="343" y="212"/>
                    <a:pt x="340" y="215"/>
                    <a:pt x="336" y="215"/>
                  </a:cubicBezTo>
                  <a:cubicBezTo>
                    <a:pt x="331" y="216"/>
                    <a:pt x="327" y="216"/>
                    <a:pt x="322" y="217"/>
                  </a:cubicBezTo>
                  <a:cubicBezTo>
                    <a:pt x="317" y="217"/>
                    <a:pt x="313" y="220"/>
                    <a:pt x="310" y="225"/>
                  </a:cubicBezTo>
                  <a:cubicBezTo>
                    <a:pt x="309" y="229"/>
                    <a:pt x="308" y="232"/>
                    <a:pt x="306" y="236"/>
                  </a:cubicBezTo>
                  <a:cubicBezTo>
                    <a:pt x="304" y="241"/>
                    <a:pt x="305" y="245"/>
                    <a:pt x="308" y="249"/>
                  </a:cubicBezTo>
                  <a:cubicBezTo>
                    <a:pt x="311" y="253"/>
                    <a:pt x="314" y="256"/>
                    <a:pt x="317" y="260"/>
                  </a:cubicBezTo>
                  <a:cubicBezTo>
                    <a:pt x="321" y="265"/>
                    <a:pt x="321" y="269"/>
                    <a:pt x="317" y="274"/>
                  </a:cubicBezTo>
                  <a:cubicBezTo>
                    <a:pt x="313" y="278"/>
                    <a:pt x="310" y="282"/>
                    <a:pt x="307" y="286"/>
                  </a:cubicBezTo>
                  <a:cubicBezTo>
                    <a:pt x="302" y="292"/>
                    <a:pt x="299" y="292"/>
                    <a:pt x="293" y="289"/>
                  </a:cubicBezTo>
                  <a:cubicBezTo>
                    <a:pt x="288" y="287"/>
                    <a:pt x="284" y="285"/>
                    <a:pt x="279" y="283"/>
                  </a:cubicBezTo>
                  <a:cubicBezTo>
                    <a:pt x="275" y="282"/>
                    <a:pt x="271" y="284"/>
                    <a:pt x="268" y="286"/>
                  </a:cubicBezTo>
                  <a:cubicBezTo>
                    <a:pt x="264" y="289"/>
                    <a:pt x="261" y="291"/>
                    <a:pt x="258" y="294"/>
                  </a:cubicBezTo>
                  <a:cubicBezTo>
                    <a:pt x="254" y="297"/>
                    <a:pt x="253" y="301"/>
                    <a:pt x="254" y="306"/>
                  </a:cubicBezTo>
                  <a:cubicBezTo>
                    <a:pt x="255" y="311"/>
                    <a:pt x="255" y="316"/>
                    <a:pt x="256" y="321"/>
                  </a:cubicBezTo>
                  <a:cubicBezTo>
                    <a:pt x="256" y="326"/>
                    <a:pt x="254" y="329"/>
                    <a:pt x="251" y="330"/>
                  </a:cubicBezTo>
                  <a:cubicBezTo>
                    <a:pt x="245" y="333"/>
                    <a:pt x="239" y="335"/>
                    <a:pt x="233" y="337"/>
                  </a:cubicBezTo>
                  <a:cubicBezTo>
                    <a:pt x="227" y="339"/>
                    <a:pt x="224" y="338"/>
                    <a:pt x="220" y="333"/>
                  </a:cubicBezTo>
                  <a:cubicBezTo>
                    <a:pt x="218" y="329"/>
                    <a:pt x="215" y="325"/>
                    <a:pt x="212" y="322"/>
                  </a:cubicBezTo>
                  <a:cubicBezTo>
                    <a:pt x="209" y="318"/>
                    <a:pt x="205" y="317"/>
                    <a:pt x="201" y="318"/>
                  </a:cubicBezTo>
                  <a:cubicBezTo>
                    <a:pt x="196" y="318"/>
                    <a:pt x="192" y="319"/>
                    <a:pt x="187" y="320"/>
                  </a:cubicBezTo>
                  <a:cubicBezTo>
                    <a:pt x="182" y="321"/>
                    <a:pt x="179" y="324"/>
                    <a:pt x="177" y="328"/>
                  </a:cubicBezTo>
                  <a:cubicBezTo>
                    <a:pt x="175" y="333"/>
                    <a:pt x="173" y="338"/>
                    <a:pt x="171" y="343"/>
                  </a:cubicBezTo>
                  <a:cubicBezTo>
                    <a:pt x="169" y="347"/>
                    <a:pt x="167" y="350"/>
                    <a:pt x="162" y="349"/>
                  </a:cubicBezTo>
                  <a:cubicBezTo>
                    <a:pt x="155" y="348"/>
                    <a:pt x="147" y="348"/>
                    <a:pt x="140" y="346"/>
                  </a:cubicBezTo>
                  <a:cubicBezTo>
                    <a:pt x="137" y="345"/>
                    <a:pt x="135" y="341"/>
                    <a:pt x="134" y="338"/>
                  </a:cubicBezTo>
                  <a:cubicBezTo>
                    <a:pt x="133" y="333"/>
                    <a:pt x="133" y="328"/>
                    <a:pt x="133" y="324"/>
                  </a:cubicBezTo>
                  <a:cubicBezTo>
                    <a:pt x="132" y="318"/>
                    <a:pt x="129" y="313"/>
                    <a:pt x="123" y="312"/>
                  </a:cubicBezTo>
                  <a:cubicBezTo>
                    <a:pt x="119" y="310"/>
                    <a:pt x="116" y="309"/>
                    <a:pt x="113" y="308"/>
                  </a:cubicBezTo>
                  <a:cubicBezTo>
                    <a:pt x="108" y="306"/>
                    <a:pt x="104" y="307"/>
                    <a:pt x="101" y="310"/>
                  </a:cubicBezTo>
                  <a:cubicBezTo>
                    <a:pt x="96" y="314"/>
                    <a:pt x="92" y="317"/>
                    <a:pt x="87" y="321"/>
                  </a:cubicBezTo>
                  <a:cubicBezTo>
                    <a:pt x="84" y="323"/>
                    <a:pt x="81" y="323"/>
                    <a:pt x="78" y="320"/>
                  </a:cubicBezTo>
                  <a:cubicBezTo>
                    <a:pt x="72" y="316"/>
                    <a:pt x="66" y="312"/>
                    <a:pt x="61" y="307"/>
                  </a:cubicBezTo>
                  <a:cubicBezTo>
                    <a:pt x="57" y="304"/>
                    <a:pt x="58" y="299"/>
                    <a:pt x="60" y="295"/>
                  </a:cubicBezTo>
                  <a:cubicBezTo>
                    <a:pt x="62" y="291"/>
                    <a:pt x="63" y="287"/>
                    <a:pt x="65" y="283"/>
                  </a:cubicBezTo>
                  <a:cubicBezTo>
                    <a:pt x="67" y="278"/>
                    <a:pt x="66" y="274"/>
                    <a:pt x="64" y="271"/>
                  </a:cubicBezTo>
                  <a:cubicBezTo>
                    <a:pt x="60" y="266"/>
                    <a:pt x="57" y="262"/>
                    <a:pt x="53" y="258"/>
                  </a:cubicBezTo>
                  <a:cubicBezTo>
                    <a:pt x="51" y="254"/>
                    <a:pt x="47" y="253"/>
                    <a:pt x="43" y="253"/>
                  </a:cubicBezTo>
                  <a:cubicBezTo>
                    <a:pt x="38" y="254"/>
                    <a:pt x="33" y="254"/>
                    <a:pt x="28" y="255"/>
                  </a:cubicBezTo>
                  <a:cubicBezTo>
                    <a:pt x="22" y="257"/>
                    <a:pt x="18" y="255"/>
                    <a:pt x="15" y="249"/>
                  </a:cubicBezTo>
                  <a:cubicBezTo>
                    <a:pt x="13" y="244"/>
                    <a:pt x="10" y="239"/>
                    <a:pt x="8" y="233"/>
                  </a:cubicBezTo>
                  <a:cubicBezTo>
                    <a:pt x="6" y="229"/>
                    <a:pt x="7" y="225"/>
                    <a:pt x="11" y="222"/>
                  </a:cubicBezTo>
                  <a:cubicBezTo>
                    <a:pt x="15" y="218"/>
                    <a:pt x="20" y="214"/>
                    <a:pt x="25" y="211"/>
                  </a:cubicBezTo>
                  <a:cubicBezTo>
                    <a:pt x="29" y="208"/>
                    <a:pt x="30" y="204"/>
                    <a:pt x="30" y="199"/>
                  </a:cubicBezTo>
                  <a:cubicBezTo>
                    <a:pt x="29" y="195"/>
                    <a:pt x="28" y="192"/>
                    <a:pt x="28" y="189"/>
                  </a:cubicBezTo>
                  <a:cubicBezTo>
                    <a:pt x="28" y="180"/>
                    <a:pt x="23" y="176"/>
                    <a:pt x="16" y="174"/>
                  </a:cubicBezTo>
                  <a:cubicBezTo>
                    <a:pt x="13" y="173"/>
                    <a:pt x="10" y="171"/>
                    <a:pt x="7" y="170"/>
                  </a:cubicBezTo>
                  <a:cubicBezTo>
                    <a:pt x="2" y="169"/>
                    <a:pt x="0" y="166"/>
                    <a:pt x="0" y="162"/>
                  </a:cubicBezTo>
                  <a:cubicBezTo>
                    <a:pt x="1" y="155"/>
                    <a:pt x="1" y="149"/>
                    <a:pt x="2" y="142"/>
                  </a:cubicBezTo>
                  <a:cubicBezTo>
                    <a:pt x="2" y="136"/>
                    <a:pt x="5" y="134"/>
                    <a:pt x="11" y="133"/>
                  </a:cubicBezTo>
                  <a:cubicBezTo>
                    <a:pt x="17" y="132"/>
                    <a:pt x="23" y="132"/>
                    <a:pt x="28" y="131"/>
                  </a:cubicBezTo>
                  <a:cubicBezTo>
                    <a:pt x="32" y="130"/>
                    <a:pt x="35" y="128"/>
                    <a:pt x="36" y="124"/>
                  </a:cubicBezTo>
                  <a:cubicBezTo>
                    <a:pt x="38" y="120"/>
                    <a:pt x="40" y="117"/>
                    <a:pt x="41" y="113"/>
                  </a:cubicBezTo>
                  <a:cubicBezTo>
                    <a:pt x="42" y="109"/>
                    <a:pt x="42" y="105"/>
                    <a:pt x="39" y="101"/>
                  </a:cubicBezTo>
                  <a:cubicBezTo>
                    <a:pt x="36" y="97"/>
                    <a:pt x="32" y="93"/>
                    <a:pt x="29" y="88"/>
                  </a:cubicBezTo>
                  <a:cubicBezTo>
                    <a:pt x="26" y="84"/>
                    <a:pt x="26" y="80"/>
                    <a:pt x="29" y="76"/>
                  </a:cubicBezTo>
                  <a:cubicBezTo>
                    <a:pt x="32" y="71"/>
                    <a:pt x="36" y="66"/>
                    <a:pt x="39" y="62"/>
                  </a:cubicBezTo>
                  <a:cubicBezTo>
                    <a:pt x="42" y="57"/>
                    <a:pt x="46" y="56"/>
                    <a:pt x="52" y="58"/>
                  </a:cubicBezTo>
                  <a:cubicBezTo>
                    <a:pt x="57" y="60"/>
                    <a:pt x="62" y="62"/>
                    <a:pt x="66" y="65"/>
                  </a:cubicBezTo>
                  <a:cubicBezTo>
                    <a:pt x="70" y="67"/>
                    <a:pt x="74" y="66"/>
                    <a:pt x="77" y="64"/>
                  </a:cubicBezTo>
                  <a:cubicBezTo>
                    <a:pt x="78" y="63"/>
                    <a:pt x="79" y="63"/>
                    <a:pt x="79" y="62"/>
                  </a:cubicBezTo>
                  <a:cubicBezTo>
                    <a:pt x="94" y="51"/>
                    <a:pt x="94" y="51"/>
                    <a:pt x="90" y="30"/>
                  </a:cubicBezTo>
                  <a:cubicBezTo>
                    <a:pt x="89" y="23"/>
                    <a:pt x="91" y="20"/>
                    <a:pt x="97" y="17"/>
                  </a:cubicBezTo>
                  <a:cubicBezTo>
                    <a:pt x="102" y="15"/>
                    <a:pt x="107" y="13"/>
                    <a:pt x="112" y="11"/>
                  </a:cubicBezTo>
                  <a:cubicBezTo>
                    <a:pt x="117" y="8"/>
                    <a:pt x="120" y="9"/>
                    <a:pt x="124" y="13"/>
                  </a:cubicBezTo>
                  <a:cubicBezTo>
                    <a:pt x="127" y="17"/>
                    <a:pt x="130" y="22"/>
                    <a:pt x="133" y="26"/>
                  </a:cubicBezTo>
                  <a:cubicBezTo>
                    <a:pt x="138" y="31"/>
                    <a:pt x="142" y="32"/>
                    <a:pt x="148" y="31"/>
                  </a:cubicBezTo>
                  <a:cubicBezTo>
                    <a:pt x="152" y="29"/>
                    <a:pt x="156" y="29"/>
                    <a:pt x="160" y="29"/>
                  </a:cubicBezTo>
                  <a:cubicBezTo>
                    <a:pt x="166" y="28"/>
                    <a:pt x="170" y="26"/>
                    <a:pt x="172" y="21"/>
                  </a:cubicBezTo>
                  <a:cubicBezTo>
                    <a:pt x="173" y="16"/>
                    <a:pt x="175" y="11"/>
                    <a:pt x="177" y="6"/>
                  </a:cubicBezTo>
                  <a:cubicBezTo>
                    <a:pt x="179" y="2"/>
                    <a:pt x="182" y="0"/>
                    <a:pt x="187" y="0"/>
                  </a:cubicBezTo>
                  <a:cubicBezTo>
                    <a:pt x="194" y="1"/>
                    <a:pt x="201" y="2"/>
                    <a:pt x="208" y="3"/>
                  </a:cubicBezTo>
                  <a:cubicBezTo>
                    <a:pt x="212" y="3"/>
                    <a:pt x="214" y="6"/>
                    <a:pt x="214" y="11"/>
                  </a:cubicBezTo>
                  <a:cubicBezTo>
                    <a:pt x="215" y="17"/>
                    <a:pt x="216" y="23"/>
                    <a:pt x="217" y="29"/>
                  </a:cubicBezTo>
                  <a:cubicBezTo>
                    <a:pt x="218" y="34"/>
                    <a:pt x="221" y="36"/>
                    <a:pt x="225" y="38"/>
                  </a:cubicBezTo>
                  <a:cubicBezTo>
                    <a:pt x="228" y="39"/>
                    <a:pt x="231" y="40"/>
                    <a:pt x="234" y="41"/>
                  </a:cubicBezTo>
                  <a:cubicBezTo>
                    <a:pt x="239" y="45"/>
                    <a:pt x="244" y="43"/>
                    <a:pt x="248" y="40"/>
                  </a:cubicBezTo>
                  <a:cubicBezTo>
                    <a:pt x="252" y="37"/>
                    <a:pt x="256" y="34"/>
                    <a:pt x="259" y="31"/>
                  </a:cubicBezTo>
                  <a:cubicBezTo>
                    <a:pt x="264" y="27"/>
                    <a:pt x="268" y="27"/>
                    <a:pt x="273" y="31"/>
                  </a:cubicBezTo>
                  <a:cubicBezTo>
                    <a:pt x="277" y="34"/>
                    <a:pt x="281" y="37"/>
                    <a:pt x="285" y="41"/>
                  </a:cubicBezTo>
                  <a:cubicBezTo>
                    <a:pt x="290" y="45"/>
                    <a:pt x="291" y="49"/>
                    <a:pt x="288" y="55"/>
                  </a:cubicBezTo>
                  <a:cubicBezTo>
                    <a:pt x="286" y="59"/>
                    <a:pt x="284" y="64"/>
                    <a:pt x="283" y="68"/>
                  </a:cubicBezTo>
                  <a:cubicBezTo>
                    <a:pt x="282" y="71"/>
                    <a:pt x="282" y="74"/>
                    <a:pt x="283" y="76"/>
                  </a:cubicBezTo>
                  <a:cubicBezTo>
                    <a:pt x="286" y="81"/>
                    <a:pt x="290" y="86"/>
                    <a:pt x="295" y="91"/>
                  </a:cubicBezTo>
                  <a:cubicBezTo>
                    <a:pt x="296" y="93"/>
                    <a:pt x="299" y="93"/>
                    <a:pt x="301" y="94"/>
                  </a:cubicBezTo>
                  <a:close/>
                  <a:moveTo>
                    <a:pt x="174" y="63"/>
                  </a:moveTo>
                  <a:cubicBezTo>
                    <a:pt x="112" y="63"/>
                    <a:pt x="62" y="113"/>
                    <a:pt x="62" y="174"/>
                  </a:cubicBezTo>
                  <a:cubicBezTo>
                    <a:pt x="62" y="236"/>
                    <a:pt x="112" y="285"/>
                    <a:pt x="173" y="286"/>
                  </a:cubicBezTo>
                  <a:cubicBezTo>
                    <a:pt x="235" y="286"/>
                    <a:pt x="285" y="236"/>
                    <a:pt x="285" y="174"/>
                  </a:cubicBezTo>
                  <a:cubicBezTo>
                    <a:pt x="285" y="112"/>
                    <a:pt x="234" y="63"/>
                    <a:pt x="174" y="63"/>
                  </a:cubicBezTo>
                  <a:close/>
                </a:path>
              </a:pathLst>
            </a:custGeom>
            <a:solidFill>
              <a:srgbClr val="282F3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282F39"/>
                </a:solidFill>
                <a:latin typeface="Calibri"/>
                <a:ea typeface="Calibri"/>
                <a:cs typeface="Calibri"/>
                <a:sym typeface="Calibri"/>
              </a:endParaRPr>
            </a:p>
          </p:txBody>
        </p:sp>
        <p:sp>
          <p:nvSpPr>
            <p:cNvPr id="284" name="Google Shape;284;p55"/>
            <p:cNvSpPr/>
            <p:nvPr/>
          </p:nvSpPr>
          <p:spPr>
            <a:xfrm>
              <a:off x="2455863" y="3070226"/>
              <a:ext cx="714375" cy="714375"/>
            </a:xfrm>
            <a:custGeom>
              <a:avLst/>
              <a:gdLst/>
              <a:ahLst/>
              <a:cxnLst/>
              <a:rect l="l" t="t" r="r" b="b"/>
              <a:pathLst>
                <a:path w="223" h="223" extrusionOk="0">
                  <a:moveTo>
                    <a:pt x="112" y="0"/>
                  </a:moveTo>
                  <a:cubicBezTo>
                    <a:pt x="172" y="0"/>
                    <a:pt x="223" y="49"/>
                    <a:pt x="223" y="111"/>
                  </a:cubicBezTo>
                  <a:cubicBezTo>
                    <a:pt x="223" y="173"/>
                    <a:pt x="173" y="223"/>
                    <a:pt x="111" y="223"/>
                  </a:cubicBezTo>
                  <a:cubicBezTo>
                    <a:pt x="50" y="222"/>
                    <a:pt x="0" y="173"/>
                    <a:pt x="0" y="111"/>
                  </a:cubicBezTo>
                  <a:cubicBezTo>
                    <a:pt x="0" y="50"/>
                    <a:pt x="50" y="0"/>
                    <a:pt x="112" y="0"/>
                  </a:cubicBezTo>
                  <a:close/>
                  <a:moveTo>
                    <a:pt x="112" y="196"/>
                  </a:moveTo>
                  <a:cubicBezTo>
                    <a:pt x="112" y="197"/>
                    <a:pt x="111" y="197"/>
                    <a:pt x="111" y="197"/>
                  </a:cubicBezTo>
                  <a:cubicBezTo>
                    <a:pt x="110" y="195"/>
                    <a:pt x="110" y="194"/>
                    <a:pt x="109" y="192"/>
                  </a:cubicBezTo>
                  <a:cubicBezTo>
                    <a:pt x="107" y="185"/>
                    <a:pt x="105" y="178"/>
                    <a:pt x="102" y="172"/>
                  </a:cubicBezTo>
                  <a:cubicBezTo>
                    <a:pt x="98" y="157"/>
                    <a:pt x="93" y="143"/>
                    <a:pt x="89" y="129"/>
                  </a:cubicBezTo>
                  <a:cubicBezTo>
                    <a:pt x="87" y="124"/>
                    <a:pt x="87" y="123"/>
                    <a:pt x="81" y="125"/>
                  </a:cubicBezTo>
                  <a:cubicBezTo>
                    <a:pt x="78" y="126"/>
                    <a:pt x="75" y="127"/>
                    <a:pt x="72" y="128"/>
                  </a:cubicBezTo>
                  <a:cubicBezTo>
                    <a:pt x="67" y="130"/>
                    <a:pt x="62" y="131"/>
                    <a:pt x="57" y="133"/>
                  </a:cubicBezTo>
                  <a:cubicBezTo>
                    <a:pt x="51" y="135"/>
                    <a:pt x="47" y="140"/>
                    <a:pt x="46" y="146"/>
                  </a:cubicBezTo>
                  <a:cubicBezTo>
                    <a:pt x="45" y="156"/>
                    <a:pt x="43" y="166"/>
                    <a:pt x="43" y="175"/>
                  </a:cubicBezTo>
                  <a:cubicBezTo>
                    <a:pt x="42" y="178"/>
                    <a:pt x="44" y="181"/>
                    <a:pt x="45" y="182"/>
                  </a:cubicBezTo>
                  <a:cubicBezTo>
                    <a:pt x="70" y="205"/>
                    <a:pt x="99" y="213"/>
                    <a:pt x="132" y="206"/>
                  </a:cubicBezTo>
                  <a:cubicBezTo>
                    <a:pt x="150" y="202"/>
                    <a:pt x="164" y="193"/>
                    <a:pt x="177" y="181"/>
                  </a:cubicBezTo>
                  <a:cubicBezTo>
                    <a:pt x="179" y="180"/>
                    <a:pt x="180" y="178"/>
                    <a:pt x="180" y="176"/>
                  </a:cubicBezTo>
                  <a:cubicBezTo>
                    <a:pt x="179" y="165"/>
                    <a:pt x="177" y="154"/>
                    <a:pt x="175" y="144"/>
                  </a:cubicBezTo>
                  <a:cubicBezTo>
                    <a:pt x="174" y="139"/>
                    <a:pt x="170" y="135"/>
                    <a:pt x="165" y="133"/>
                  </a:cubicBezTo>
                  <a:cubicBezTo>
                    <a:pt x="161" y="131"/>
                    <a:pt x="157" y="130"/>
                    <a:pt x="153" y="128"/>
                  </a:cubicBezTo>
                  <a:cubicBezTo>
                    <a:pt x="147" y="126"/>
                    <a:pt x="142" y="125"/>
                    <a:pt x="136" y="123"/>
                  </a:cubicBezTo>
                  <a:cubicBezTo>
                    <a:pt x="128" y="148"/>
                    <a:pt x="120" y="172"/>
                    <a:pt x="112" y="196"/>
                  </a:cubicBezTo>
                  <a:close/>
                  <a:moveTo>
                    <a:pt x="111" y="31"/>
                  </a:moveTo>
                  <a:cubicBezTo>
                    <a:pt x="106" y="32"/>
                    <a:pt x="101" y="33"/>
                    <a:pt x="96" y="34"/>
                  </a:cubicBezTo>
                  <a:cubicBezTo>
                    <a:pt x="86" y="37"/>
                    <a:pt x="82" y="45"/>
                    <a:pt x="79" y="54"/>
                  </a:cubicBezTo>
                  <a:cubicBezTo>
                    <a:pt x="79" y="56"/>
                    <a:pt x="78" y="59"/>
                    <a:pt x="76" y="60"/>
                  </a:cubicBezTo>
                  <a:cubicBezTo>
                    <a:pt x="69" y="64"/>
                    <a:pt x="67" y="68"/>
                    <a:pt x="68" y="75"/>
                  </a:cubicBezTo>
                  <a:cubicBezTo>
                    <a:pt x="69" y="81"/>
                    <a:pt x="71" y="86"/>
                    <a:pt x="77" y="87"/>
                  </a:cubicBezTo>
                  <a:cubicBezTo>
                    <a:pt x="80" y="87"/>
                    <a:pt x="82" y="89"/>
                    <a:pt x="82" y="91"/>
                  </a:cubicBezTo>
                  <a:cubicBezTo>
                    <a:pt x="84" y="98"/>
                    <a:pt x="88" y="103"/>
                    <a:pt x="92" y="108"/>
                  </a:cubicBezTo>
                  <a:cubicBezTo>
                    <a:pt x="105" y="122"/>
                    <a:pt x="119" y="121"/>
                    <a:pt x="131" y="107"/>
                  </a:cubicBezTo>
                  <a:cubicBezTo>
                    <a:pt x="135" y="102"/>
                    <a:pt x="137" y="96"/>
                    <a:pt x="141" y="90"/>
                  </a:cubicBezTo>
                  <a:cubicBezTo>
                    <a:pt x="142" y="89"/>
                    <a:pt x="143" y="88"/>
                    <a:pt x="144" y="87"/>
                  </a:cubicBezTo>
                  <a:cubicBezTo>
                    <a:pt x="153" y="84"/>
                    <a:pt x="158" y="69"/>
                    <a:pt x="150" y="63"/>
                  </a:cubicBezTo>
                  <a:cubicBezTo>
                    <a:pt x="145" y="59"/>
                    <a:pt x="144" y="54"/>
                    <a:pt x="142" y="48"/>
                  </a:cubicBezTo>
                  <a:cubicBezTo>
                    <a:pt x="141" y="47"/>
                    <a:pt x="140" y="45"/>
                    <a:pt x="139" y="44"/>
                  </a:cubicBezTo>
                  <a:cubicBezTo>
                    <a:pt x="133" y="34"/>
                    <a:pt x="123" y="31"/>
                    <a:pt x="111" y="31"/>
                  </a:cubicBezTo>
                  <a:close/>
                  <a:moveTo>
                    <a:pt x="107" y="143"/>
                  </a:moveTo>
                  <a:cubicBezTo>
                    <a:pt x="101" y="156"/>
                    <a:pt x="106" y="167"/>
                    <a:pt x="111" y="179"/>
                  </a:cubicBezTo>
                  <a:cubicBezTo>
                    <a:pt x="117" y="167"/>
                    <a:pt x="120" y="155"/>
                    <a:pt x="115" y="143"/>
                  </a:cubicBezTo>
                  <a:cubicBezTo>
                    <a:pt x="112" y="143"/>
                    <a:pt x="109" y="143"/>
                    <a:pt x="107" y="143"/>
                  </a:cubicBezTo>
                  <a:close/>
                  <a:moveTo>
                    <a:pt x="118" y="127"/>
                  </a:moveTo>
                  <a:cubicBezTo>
                    <a:pt x="113" y="127"/>
                    <a:pt x="108" y="127"/>
                    <a:pt x="104" y="127"/>
                  </a:cubicBezTo>
                  <a:cubicBezTo>
                    <a:pt x="104" y="131"/>
                    <a:pt x="104" y="134"/>
                    <a:pt x="104" y="138"/>
                  </a:cubicBezTo>
                  <a:cubicBezTo>
                    <a:pt x="109" y="138"/>
                    <a:pt x="114" y="138"/>
                    <a:pt x="118" y="138"/>
                  </a:cubicBezTo>
                  <a:cubicBezTo>
                    <a:pt x="118" y="134"/>
                    <a:pt x="118" y="131"/>
                    <a:pt x="118" y="127"/>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282F39"/>
                </a:solidFill>
                <a:latin typeface="Calibri"/>
                <a:ea typeface="Calibri"/>
                <a:cs typeface="Calibri"/>
                <a:sym typeface="Calibri"/>
              </a:endParaRPr>
            </a:p>
          </p:txBody>
        </p:sp>
      </p:grpSp>
      <p:grpSp>
        <p:nvGrpSpPr>
          <p:cNvPr id="285" name="Google Shape;285;p55"/>
          <p:cNvGrpSpPr/>
          <p:nvPr/>
        </p:nvGrpSpPr>
        <p:grpSpPr>
          <a:xfrm>
            <a:off x="6319426" y="1704794"/>
            <a:ext cx="461398" cy="462709"/>
            <a:chOff x="2257425" y="2868613"/>
            <a:chExt cx="1117600" cy="1120775"/>
          </a:xfrm>
        </p:grpSpPr>
        <p:sp>
          <p:nvSpPr>
            <p:cNvPr id="286" name="Google Shape;286;p55"/>
            <p:cNvSpPr/>
            <p:nvPr/>
          </p:nvSpPr>
          <p:spPr>
            <a:xfrm>
              <a:off x="2257425" y="2868613"/>
              <a:ext cx="1117600" cy="1120775"/>
            </a:xfrm>
            <a:custGeom>
              <a:avLst/>
              <a:gdLst/>
              <a:ahLst/>
              <a:cxnLst/>
              <a:rect l="l" t="t" r="r" b="b"/>
              <a:pathLst>
                <a:path w="349" h="350" extrusionOk="0">
                  <a:moveTo>
                    <a:pt x="301" y="94"/>
                  </a:moveTo>
                  <a:cubicBezTo>
                    <a:pt x="308" y="93"/>
                    <a:pt x="314" y="92"/>
                    <a:pt x="320" y="91"/>
                  </a:cubicBezTo>
                  <a:cubicBezTo>
                    <a:pt x="324" y="90"/>
                    <a:pt x="328" y="92"/>
                    <a:pt x="330" y="96"/>
                  </a:cubicBezTo>
                  <a:cubicBezTo>
                    <a:pt x="332" y="102"/>
                    <a:pt x="335" y="109"/>
                    <a:pt x="337" y="115"/>
                  </a:cubicBezTo>
                  <a:cubicBezTo>
                    <a:pt x="339" y="119"/>
                    <a:pt x="337" y="122"/>
                    <a:pt x="335" y="125"/>
                  </a:cubicBezTo>
                  <a:cubicBezTo>
                    <a:pt x="331" y="128"/>
                    <a:pt x="327" y="130"/>
                    <a:pt x="323" y="133"/>
                  </a:cubicBezTo>
                  <a:cubicBezTo>
                    <a:pt x="317" y="138"/>
                    <a:pt x="316" y="141"/>
                    <a:pt x="317" y="149"/>
                  </a:cubicBezTo>
                  <a:cubicBezTo>
                    <a:pt x="318" y="151"/>
                    <a:pt x="318" y="154"/>
                    <a:pt x="318" y="157"/>
                  </a:cubicBezTo>
                  <a:cubicBezTo>
                    <a:pt x="318" y="168"/>
                    <a:pt x="324" y="173"/>
                    <a:pt x="333" y="176"/>
                  </a:cubicBezTo>
                  <a:cubicBezTo>
                    <a:pt x="335" y="176"/>
                    <a:pt x="336" y="177"/>
                    <a:pt x="338" y="177"/>
                  </a:cubicBezTo>
                  <a:cubicBezTo>
                    <a:pt x="349" y="182"/>
                    <a:pt x="347" y="184"/>
                    <a:pt x="346" y="194"/>
                  </a:cubicBezTo>
                  <a:cubicBezTo>
                    <a:pt x="346" y="199"/>
                    <a:pt x="345" y="203"/>
                    <a:pt x="344" y="208"/>
                  </a:cubicBezTo>
                  <a:cubicBezTo>
                    <a:pt x="343" y="212"/>
                    <a:pt x="340" y="215"/>
                    <a:pt x="336" y="215"/>
                  </a:cubicBezTo>
                  <a:cubicBezTo>
                    <a:pt x="331" y="216"/>
                    <a:pt x="327" y="216"/>
                    <a:pt x="322" y="217"/>
                  </a:cubicBezTo>
                  <a:cubicBezTo>
                    <a:pt x="317" y="217"/>
                    <a:pt x="313" y="220"/>
                    <a:pt x="310" y="225"/>
                  </a:cubicBezTo>
                  <a:cubicBezTo>
                    <a:pt x="309" y="229"/>
                    <a:pt x="308" y="232"/>
                    <a:pt x="306" y="236"/>
                  </a:cubicBezTo>
                  <a:cubicBezTo>
                    <a:pt x="304" y="241"/>
                    <a:pt x="305" y="245"/>
                    <a:pt x="308" y="249"/>
                  </a:cubicBezTo>
                  <a:cubicBezTo>
                    <a:pt x="311" y="253"/>
                    <a:pt x="314" y="256"/>
                    <a:pt x="317" y="260"/>
                  </a:cubicBezTo>
                  <a:cubicBezTo>
                    <a:pt x="321" y="265"/>
                    <a:pt x="321" y="269"/>
                    <a:pt x="317" y="274"/>
                  </a:cubicBezTo>
                  <a:cubicBezTo>
                    <a:pt x="313" y="278"/>
                    <a:pt x="310" y="282"/>
                    <a:pt x="307" y="286"/>
                  </a:cubicBezTo>
                  <a:cubicBezTo>
                    <a:pt x="302" y="292"/>
                    <a:pt x="299" y="292"/>
                    <a:pt x="293" y="289"/>
                  </a:cubicBezTo>
                  <a:cubicBezTo>
                    <a:pt x="288" y="287"/>
                    <a:pt x="284" y="285"/>
                    <a:pt x="279" y="283"/>
                  </a:cubicBezTo>
                  <a:cubicBezTo>
                    <a:pt x="275" y="282"/>
                    <a:pt x="271" y="284"/>
                    <a:pt x="268" y="286"/>
                  </a:cubicBezTo>
                  <a:cubicBezTo>
                    <a:pt x="264" y="289"/>
                    <a:pt x="261" y="291"/>
                    <a:pt x="258" y="294"/>
                  </a:cubicBezTo>
                  <a:cubicBezTo>
                    <a:pt x="254" y="297"/>
                    <a:pt x="253" y="301"/>
                    <a:pt x="254" y="306"/>
                  </a:cubicBezTo>
                  <a:cubicBezTo>
                    <a:pt x="255" y="311"/>
                    <a:pt x="255" y="316"/>
                    <a:pt x="256" y="321"/>
                  </a:cubicBezTo>
                  <a:cubicBezTo>
                    <a:pt x="256" y="326"/>
                    <a:pt x="254" y="329"/>
                    <a:pt x="251" y="330"/>
                  </a:cubicBezTo>
                  <a:cubicBezTo>
                    <a:pt x="245" y="333"/>
                    <a:pt x="239" y="335"/>
                    <a:pt x="233" y="337"/>
                  </a:cubicBezTo>
                  <a:cubicBezTo>
                    <a:pt x="227" y="339"/>
                    <a:pt x="224" y="338"/>
                    <a:pt x="220" y="333"/>
                  </a:cubicBezTo>
                  <a:cubicBezTo>
                    <a:pt x="218" y="329"/>
                    <a:pt x="215" y="325"/>
                    <a:pt x="212" y="322"/>
                  </a:cubicBezTo>
                  <a:cubicBezTo>
                    <a:pt x="209" y="318"/>
                    <a:pt x="205" y="317"/>
                    <a:pt x="201" y="318"/>
                  </a:cubicBezTo>
                  <a:cubicBezTo>
                    <a:pt x="196" y="318"/>
                    <a:pt x="192" y="319"/>
                    <a:pt x="187" y="320"/>
                  </a:cubicBezTo>
                  <a:cubicBezTo>
                    <a:pt x="182" y="321"/>
                    <a:pt x="179" y="324"/>
                    <a:pt x="177" y="328"/>
                  </a:cubicBezTo>
                  <a:cubicBezTo>
                    <a:pt x="175" y="333"/>
                    <a:pt x="173" y="338"/>
                    <a:pt x="171" y="343"/>
                  </a:cubicBezTo>
                  <a:cubicBezTo>
                    <a:pt x="169" y="347"/>
                    <a:pt x="167" y="350"/>
                    <a:pt x="162" y="349"/>
                  </a:cubicBezTo>
                  <a:cubicBezTo>
                    <a:pt x="155" y="348"/>
                    <a:pt x="147" y="348"/>
                    <a:pt x="140" y="346"/>
                  </a:cubicBezTo>
                  <a:cubicBezTo>
                    <a:pt x="137" y="345"/>
                    <a:pt x="135" y="341"/>
                    <a:pt x="134" y="338"/>
                  </a:cubicBezTo>
                  <a:cubicBezTo>
                    <a:pt x="133" y="333"/>
                    <a:pt x="133" y="328"/>
                    <a:pt x="133" y="324"/>
                  </a:cubicBezTo>
                  <a:cubicBezTo>
                    <a:pt x="132" y="318"/>
                    <a:pt x="129" y="313"/>
                    <a:pt x="123" y="312"/>
                  </a:cubicBezTo>
                  <a:cubicBezTo>
                    <a:pt x="119" y="310"/>
                    <a:pt x="116" y="309"/>
                    <a:pt x="113" y="308"/>
                  </a:cubicBezTo>
                  <a:cubicBezTo>
                    <a:pt x="108" y="306"/>
                    <a:pt x="104" y="307"/>
                    <a:pt x="101" y="310"/>
                  </a:cubicBezTo>
                  <a:cubicBezTo>
                    <a:pt x="96" y="314"/>
                    <a:pt x="92" y="317"/>
                    <a:pt x="87" y="321"/>
                  </a:cubicBezTo>
                  <a:cubicBezTo>
                    <a:pt x="84" y="323"/>
                    <a:pt x="81" y="323"/>
                    <a:pt x="78" y="320"/>
                  </a:cubicBezTo>
                  <a:cubicBezTo>
                    <a:pt x="72" y="316"/>
                    <a:pt x="66" y="312"/>
                    <a:pt x="61" y="307"/>
                  </a:cubicBezTo>
                  <a:cubicBezTo>
                    <a:pt x="57" y="304"/>
                    <a:pt x="58" y="299"/>
                    <a:pt x="60" y="295"/>
                  </a:cubicBezTo>
                  <a:cubicBezTo>
                    <a:pt x="62" y="291"/>
                    <a:pt x="63" y="287"/>
                    <a:pt x="65" y="283"/>
                  </a:cubicBezTo>
                  <a:cubicBezTo>
                    <a:pt x="67" y="278"/>
                    <a:pt x="66" y="274"/>
                    <a:pt x="64" y="271"/>
                  </a:cubicBezTo>
                  <a:cubicBezTo>
                    <a:pt x="60" y="266"/>
                    <a:pt x="57" y="262"/>
                    <a:pt x="53" y="258"/>
                  </a:cubicBezTo>
                  <a:cubicBezTo>
                    <a:pt x="51" y="254"/>
                    <a:pt x="47" y="253"/>
                    <a:pt x="43" y="253"/>
                  </a:cubicBezTo>
                  <a:cubicBezTo>
                    <a:pt x="38" y="254"/>
                    <a:pt x="33" y="254"/>
                    <a:pt x="28" y="255"/>
                  </a:cubicBezTo>
                  <a:cubicBezTo>
                    <a:pt x="22" y="257"/>
                    <a:pt x="18" y="255"/>
                    <a:pt x="15" y="249"/>
                  </a:cubicBezTo>
                  <a:cubicBezTo>
                    <a:pt x="13" y="244"/>
                    <a:pt x="10" y="239"/>
                    <a:pt x="8" y="233"/>
                  </a:cubicBezTo>
                  <a:cubicBezTo>
                    <a:pt x="6" y="229"/>
                    <a:pt x="7" y="225"/>
                    <a:pt x="11" y="222"/>
                  </a:cubicBezTo>
                  <a:cubicBezTo>
                    <a:pt x="15" y="218"/>
                    <a:pt x="20" y="214"/>
                    <a:pt x="25" y="211"/>
                  </a:cubicBezTo>
                  <a:cubicBezTo>
                    <a:pt x="29" y="208"/>
                    <a:pt x="30" y="204"/>
                    <a:pt x="30" y="199"/>
                  </a:cubicBezTo>
                  <a:cubicBezTo>
                    <a:pt x="29" y="195"/>
                    <a:pt x="28" y="192"/>
                    <a:pt x="28" y="189"/>
                  </a:cubicBezTo>
                  <a:cubicBezTo>
                    <a:pt x="28" y="180"/>
                    <a:pt x="23" y="176"/>
                    <a:pt x="16" y="174"/>
                  </a:cubicBezTo>
                  <a:cubicBezTo>
                    <a:pt x="13" y="173"/>
                    <a:pt x="10" y="171"/>
                    <a:pt x="7" y="170"/>
                  </a:cubicBezTo>
                  <a:cubicBezTo>
                    <a:pt x="2" y="169"/>
                    <a:pt x="0" y="166"/>
                    <a:pt x="0" y="162"/>
                  </a:cubicBezTo>
                  <a:cubicBezTo>
                    <a:pt x="1" y="155"/>
                    <a:pt x="1" y="149"/>
                    <a:pt x="2" y="142"/>
                  </a:cubicBezTo>
                  <a:cubicBezTo>
                    <a:pt x="2" y="136"/>
                    <a:pt x="5" y="134"/>
                    <a:pt x="11" y="133"/>
                  </a:cubicBezTo>
                  <a:cubicBezTo>
                    <a:pt x="17" y="132"/>
                    <a:pt x="23" y="132"/>
                    <a:pt x="28" y="131"/>
                  </a:cubicBezTo>
                  <a:cubicBezTo>
                    <a:pt x="32" y="130"/>
                    <a:pt x="35" y="128"/>
                    <a:pt x="36" y="124"/>
                  </a:cubicBezTo>
                  <a:cubicBezTo>
                    <a:pt x="38" y="120"/>
                    <a:pt x="40" y="117"/>
                    <a:pt x="41" y="113"/>
                  </a:cubicBezTo>
                  <a:cubicBezTo>
                    <a:pt x="42" y="109"/>
                    <a:pt x="42" y="105"/>
                    <a:pt x="39" y="101"/>
                  </a:cubicBezTo>
                  <a:cubicBezTo>
                    <a:pt x="36" y="97"/>
                    <a:pt x="32" y="93"/>
                    <a:pt x="29" y="88"/>
                  </a:cubicBezTo>
                  <a:cubicBezTo>
                    <a:pt x="26" y="84"/>
                    <a:pt x="26" y="80"/>
                    <a:pt x="29" y="76"/>
                  </a:cubicBezTo>
                  <a:cubicBezTo>
                    <a:pt x="32" y="71"/>
                    <a:pt x="36" y="66"/>
                    <a:pt x="39" y="62"/>
                  </a:cubicBezTo>
                  <a:cubicBezTo>
                    <a:pt x="42" y="57"/>
                    <a:pt x="46" y="56"/>
                    <a:pt x="52" y="58"/>
                  </a:cubicBezTo>
                  <a:cubicBezTo>
                    <a:pt x="57" y="60"/>
                    <a:pt x="62" y="62"/>
                    <a:pt x="66" y="65"/>
                  </a:cubicBezTo>
                  <a:cubicBezTo>
                    <a:pt x="70" y="67"/>
                    <a:pt x="74" y="66"/>
                    <a:pt x="77" y="64"/>
                  </a:cubicBezTo>
                  <a:cubicBezTo>
                    <a:pt x="78" y="63"/>
                    <a:pt x="79" y="63"/>
                    <a:pt x="79" y="62"/>
                  </a:cubicBezTo>
                  <a:cubicBezTo>
                    <a:pt x="94" y="51"/>
                    <a:pt x="94" y="51"/>
                    <a:pt x="90" y="30"/>
                  </a:cubicBezTo>
                  <a:cubicBezTo>
                    <a:pt x="89" y="23"/>
                    <a:pt x="91" y="20"/>
                    <a:pt x="97" y="17"/>
                  </a:cubicBezTo>
                  <a:cubicBezTo>
                    <a:pt x="102" y="15"/>
                    <a:pt x="107" y="13"/>
                    <a:pt x="112" y="11"/>
                  </a:cubicBezTo>
                  <a:cubicBezTo>
                    <a:pt x="117" y="8"/>
                    <a:pt x="120" y="9"/>
                    <a:pt x="124" y="13"/>
                  </a:cubicBezTo>
                  <a:cubicBezTo>
                    <a:pt x="127" y="17"/>
                    <a:pt x="130" y="22"/>
                    <a:pt x="133" y="26"/>
                  </a:cubicBezTo>
                  <a:cubicBezTo>
                    <a:pt x="138" y="31"/>
                    <a:pt x="142" y="32"/>
                    <a:pt x="148" y="31"/>
                  </a:cubicBezTo>
                  <a:cubicBezTo>
                    <a:pt x="152" y="29"/>
                    <a:pt x="156" y="29"/>
                    <a:pt x="160" y="29"/>
                  </a:cubicBezTo>
                  <a:cubicBezTo>
                    <a:pt x="166" y="28"/>
                    <a:pt x="170" y="26"/>
                    <a:pt x="172" y="21"/>
                  </a:cubicBezTo>
                  <a:cubicBezTo>
                    <a:pt x="173" y="16"/>
                    <a:pt x="175" y="11"/>
                    <a:pt x="177" y="6"/>
                  </a:cubicBezTo>
                  <a:cubicBezTo>
                    <a:pt x="179" y="2"/>
                    <a:pt x="182" y="0"/>
                    <a:pt x="187" y="0"/>
                  </a:cubicBezTo>
                  <a:cubicBezTo>
                    <a:pt x="194" y="1"/>
                    <a:pt x="201" y="2"/>
                    <a:pt x="208" y="3"/>
                  </a:cubicBezTo>
                  <a:cubicBezTo>
                    <a:pt x="212" y="3"/>
                    <a:pt x="214" y="6"/>
                    <a:pt x="214" y="11"/>
                  </a:cubicBezTo>
                  <a:cubicBezTo>
                    <a:pt x="215" y="17"/>
                    <a:pt x="216" y="23"/>
                    <a:pt x="217" y="29"/>
                  </a:cubicBezTo>
                  <a:cubicBezTo>
                    <a:pt x="218" y="34"/>
                    <a:pt x="221" y="36"/>
                    <a:pt x="225" y="38"/>
                  </a:cubicBezTo>
                  <a:cubicBezTo>
                    <a:pt x="228" y="39"/>
                    <a:pt x="231" y="40"/>
                    <a:pt x="234" y="41"/>
                  </a:cubicBezTo>
                  <a:cubicBezTo>
                    <a:pt x="239" y="45"/>
                    <a:pt x="244" y="43"/>
                    <a:pt x="248" y="40"/>
                  </a:cubicBezTo>
                  <a:cubicBezTo>
                    <a:pt x="252" y="37"/>
                    <a:pt x="256" y="34"/>
                    <a:pt x="259" y="31"/>
                  </a:cubicBezTo>
                  <a:cubicBezTo>
                    <a:pt x="264" y="27"/>
                    <a:pt x="268" y="27"/>
                    <a:pt x="273" y="31"/>
                  </a:cubicBezTo>
                  <a:cubicBezTo>
                    <a:pt x="277" y="34"/>
                    <a:pt x="281" y="37"/>
                    <a:pt x="285" y="41"/>
                  </a:cubicBezTo>
                  <a:cubicBezTo>
                    <a:pt x="290" y="45"/>
                    <a:pt x="291" y="49"/>
                    <a:pt x="288" y="55"/>
                  </a:cubicBezTo>
                  <a:cubicBezTo>
                    <a:pt x="286" y="59"/>
                    <a:pt x="284" y="64"/>
                    <a:pt x="283" y="68"/>
                  </a:cubicBezTo>
                  <a:cubicBezTo>
                    <a:pt x="282" y="71"/>
                    <a:pt x="282" y="74"/>
                    <a:pt x="283" y="76"/>
                  </a:cubicBezTo>
                  <a:cubicBezTo>
                    <a:pt x="286" y="81"/>
                    <a:pt x="290" y="86"/>
                    <a:pt x="295" y="91"/>
                  </a:cubicBezTo>
                  <a:cubicBezTo>
                    <a:pt x="296" y="93"/>
                    <a:pt x="299" y="93"/>
                    <a:pt x="301" y="94"/>
                  </a:cubicBezTo>
                  <a:close/>
                  <a:moveTo>
                    <a:pt x="174" y="63"/>
                  </a:moveTo>
                  <a:cubicBezTo>
                    <a:pt x="112" y="63"/>
                    <a:pt x="62" y="113"/>
                    <a:pt x="62" y="174"/>
                  </a:cubicBezTo>
                  <a:cubicBezTo>
                    <a:pt x="62" y="236"/>
                    <a:pt x="112" y="285"/>
                    <a:pt x="173" y="286"/>
                  </a:cubicBezTo>
                  <a:cubicBezTo>
                    <a:pt x="235" y="286"/>
                    <a:pt x="285" y="236"/>
                    <a:pt x="285" y="174"/>
                  </a:cubicBezTo>
                  <a:cubicBezTo>
                    <a:pt x="285" y="112"/>
                    <a:pt x="234" y="63"/>
                    <a:pt x="174" y="63"/>
                  </a:cubicBezTo>
                  <a:close/>
                </a:path>
              </a:pathLst>
            </a:custGeom>
            <a:solidFill>
              <a:srgbClr val="282F3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282F39"/>
                </a:solidFill>
                <a:latin typeface="Calibri"/>
                <a:ea typeface="Calibri"/>
                <a:cs typeface="Calibri"/>
                <a:sym typeface="Calibri"/>
              </a:endParaRPr>
            </a:p>
          </p:txBody>
        </p:sp>
        <p:sp>
          <p:nvSpPr>
            <p:cNvPr id="287" name="Google Shape;287;p55"/>
            <p:cNvSpPr/>
            <p:nvPr/>
          </p:nvSpPr>
          <p:spPr>
            <a:xfrm>
              <a:off x="2455863" y="3070226"/>
              <a:ext cx="714375" cy="714375"/>
            </a:xfrm>
            <a:custGeom>
              <a:avLst/>
              <a:gdLst/>
              <a:ahLst/>
              <a:cxnLst/>
              <a:rect l="l" t="t" r="r" b="b"/>
              <a:pathLst>
                <a:path w="223" h="223" extrusionOk="0">
                  <a:moveTo>
                    <a:pt x="112" y="0"/>
                  </a:moveTo>
                  <a:cubicBezTo>
                    <a:pt x="172" y="0"/>
                    <a:pt x="223" y="49"/>
                    <a:pt x="223" y="111"/>
                  </a:cubicBezTo>
                  <a:cubicBezTo>
                    <a:pt x="223" y="173"/>
                    <a:pt x="173" y="223"/>
                    <a:pt x="111" y="223"/>
                  </a:cubicBezTo>
                  <a:cubicBezTo>
                    <a:pt x="50" y="222"/>
                    <a:pt x="0" y="173"/>
                    <a:pt x="0" y="111"/>
                  </a:cubicBezTo>
                  <a:cubicBezTo>
                    <a:pt x="0" y="50"/>
                    <a:pt x="50" y="0"/>
                    <a:pt x="112" y="0"/>
                  </a:cubicBezTo>
                  <a:close/>
                  <a:moveTo>
                    <a:pt x="112" y="196"/>
                  </a:moveTo>
                  <a:cubicBezTo>
                    <a:pt x="112" y="197"/>
                    <a:pt x="111" y="197"/>
                    <a:pt x="111" y="197"/>
                  </a:cubicBezTo>
                  <a:cubicBezTo>
                    <a:pt x="110" y="195"/>
                    <a:pt x="110" y="194"/>
                    <a:pt x="109" y="192"/>
                  </a:cubicBezTo>
                  <a:cubicBezTo>
                    <a:pt x="107" y="185"/>
                    <a:pt x="105" y="178"/>
                    <a:pt x="102" y="172"/>
                  </a:cubicBezTo>
                  <a:cubicBezTo>
                    <a:pt x="98" y="157"/>
                    <a:pt x="93" y="143"/>
                    <a:pt x="89" y="129"/>
                  </a:cubicBezTo>
                  <a:cubicBezTo>
                    <a:pt x="87" y="124"/>
                    <a:pt x="87" y="123"/>
                    <a:pt x="81" y="125"/>
                  </a:cubicBezTo>
                  <a:cubicBezTo>
                    <a:pt x="78" y="126"/>
                    <a:pt x="75" y="127"/>
                    <a:pt x="72" y="128"/>
                  </a:cubicBezTo>
                  <a:cubicBezTo>
                    <a:pt x="67" y="130"/>
                    <a:pt x="62" y="131"/>
                    <a:pt x="57" y="133"/>
                  </a:cubicBezTo>
                  <a:cubicBezTo>
                    <a:pt x="51" y="135"/>
                    <a:pt x="47" y="140"/>
                    <a:pt x="46" y="146"/>
                  </a:cubicBezTo>
                  <a:cubicBezTo>
                    <a:pt x="45" y="156"/>
                    <a:pt x="43" y="166"/>
                    <a:pt x="43" y="175"/>
                  </a:cubicBezTo>
                  <a:cubicBezTo>
                    <a:pt x="42" y="178"/>
                    <a:pt x="44" y="181"/>
                    <a:pt x="45" y="182"/>
                  </a:cubicBezTo>
                  <a:cubicBezTo>
                    <a:pt x="70" y="205"/>
                    <a:pt x="99" y="213"/>
                    <a:pt x="132" y="206"/>
                  </a:cubicBezTo>
                  <a:cubicBezTo>
                    <a:pt x="150" y="202"/>
                    <a:pt x="164" y="193"/>
                    <a:pt x="177" y="181"/>
                  </a:cubicBezTo>
                  <a:cubicBezTo>
                    <a:pt x="179" y="180"/>
                    <a:pt x="180" y="178"/>
                    <a:pt x="180" y="176"/>
                  </a:cubicBezTo>
                  <a:cubicBezTo>
                    <a:pt x="179" y="165"/>
                    <a:pt x="177" y="154"/>
                    <a:pt x="175" y="144"/>
                  </a:cubicBezTo>
                  <a:cubicBezTo>
                    <a:pt x="174" y="139"/>
                    <a:pt x="170" y="135"/>
                    <a:pt x="165" y="133"/>
                  </a:cubicBezTo>
                  <a:cubicBezTo>
                    <a:pt x="161" y="131"/>
                    <a:pt x="157" y="130"/>
                    <a:pt x="153" y="128"/>
                  </a:cubicBezTo>
                  <a:cubicBezTo>
                    <a:pt x="147" y="126"/>
                    <a:pt x="142" y="125"/>
                    <a:pt x="136" y="123"/>
                  </a:cubicBezTo>
                  <a:cubicBezTo>
                    <a:pt x="128" y="148"/>
                    <a:pt x="120" y="172"/>
                    <a:pt x="112" y="196"/>
                  </a:cubicBezTo>
                  <a:close/>
                  <a:moveTo>
                    <a:pt x="111" y="31"/>
                  </a:moveTo>
                  <a:cubicBezTo>
                    <a:pt x="106" y="32"/>
                    <a:pt x="101" y="33"/>
                    <a:pt x="96" y="34"/>
                  </a:cubicBezTo>
                  <a:cubicBezTo>
                    <a:pt x="86" y="37"/>
                    <a:pt x="82" y="45"/>
                    <a:pt x="79" y="54"/>
                  </a:cubicBezTo>
                  <a:cubicBezTo>
                    <a:pt x="79" y="56"/>
                    <a:pt x="78" y="59"/>
                    <a:pt x="76" y="60"/>
                  </a:cubicBezTo>
                  <a:cubicBezTo>
                    <a:pt x="69" y="64"/>
                    <a:pt x="67" y="68"/>
                    <a:pt x="68" y="75"/>
                  </a:cubicBezTo>
                  <a:cubicBezTo>
                    <a:pt x="69" y="81"/>
                    <a:pt x="71" y="86"/>
                    <a:pt x="77" y="87"/>
                  </a:cubicBezTo>
                  <a:cubicBezTo>
                    <a:pt x="80" y="87"/>
                    <a:pt x="82" y="89"/>
                    <a:pt x="82" y="91"/>
                  </a:cubicBezTo>
                  <a:cubicBezTo>
                    <a:pt x="84" y="98"/>
                    <a:pt x="88" y="103"/>
                    <a:pt x="92" y="108"/>
                  </a:cubicBezTo>
                  <a:cubicBezTo>
                    <a:pt x="105" y="122"/>
                    <a:pt x="119" y="121"/>
                    <a:pt x="131" y="107"/>
                  </a:cubicBezTo>
                  <a:cubicBezTo>
                    <a:pt x="135" y="102"/>
                    <a:pt x="137" y="96"/>
                    <a:pt x="141" y="90"/>
                  </a:cubicBezTo>
                  <a:cubicBezTo>
                    <a:pt x="142" y="89"/>
                    <a:pt x="143" y="88"/>
                    <a:pt x="144" y="87"/>
                  </a:cubicBezTo>
                  <a:cubicBezTo>
                    <a:pt x="153" y="84"/>
                    <a:pt x="158" y="69"/>
                    <a:pt x="150" y="63"/>
                  </a:cubicBezTo>
                  <a:cubicBezTo>
                    <a:pt x="145" y="59"/>
                    <a:pt x="144" y="54"/>
                    <a:pt x="142" y="48"/>
                  </a:cubicBezTo>
                  <a:cubicBezTo>
                    <a:pt x="141" y="47"/>
                    <a:pt x="140" y="45"/>
                    <a:pt x="139" y="44"/>
                  </a:cubicBezTo>
                  <a:cubicBezTo>
                    <a:pt x="133" y="34"/>
                    <a:pt x="123" y="31"/>
                    <a:pt x="111" y="31"/>
                  </a:cubicBezTo>
                  <a:close/>
                  <a:moveTo>
                    <a:pt x="107" y="143"/>
                  </a:moveTo>
                  <a:cubicBezTo>
                    <a:pt x="101" y="156"/>
                    <a:pt x="106" y="167"/>
                    <a:pt x="111" y="179"/>
                  </a:cubicBezTo>
                  <a:cubicBezTo>
                    <a:pt x="117" y="167"/>
                    <a:pt x="120" y="155"/>
                    <a:pt x="115" y="143"/>
                  </a:cubicBezTo>
                  <a:cubicBezTo>
                    <a:pt x="112" y="143"/>
                    <a:pt x="109" y="143"/>
                    <a:pt x="107" y="143"/>
                  </a:cubicBezTo>
                  <a:close/>
                  <a:moveTo>
                    <a:pt x="118" y="127"/>
                  </a:moveTo>
                  <a:cubicBezTo>
                    <a:pt x="113" y="127"/>
                    <a:pt x="108" y="127"/>
                    <a:pt x="104" y="127"/>
                  </a:cubicBezTo>
                  <a:cubicBezTo>
                    <a:pt x="104" y="131"/>
                    <a:pt x="104" y="134"/>
                    <a:pt x="104" y="138"/>
                  </a:cubicBezTo>
                  <a:cubicBezTo>
                    <a:pt x="109" y="138"/>
                    <a:pt x="114" y="138"/>
                    <a:pt x="118" y="138"/>
                  </a:cubicBezTo>
                  <a:cubicBezTo>
                    <a:pt x="118" y="134"/>
                    <a:pt x="118" y="131"/>
                    <a:pt x="118" y="127"/>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282F39"/>
                </a:solidFill>
                <a:latin typeface="Calibri"/>
                <a:ea typeface="Calibri"/>
                <a:cs typeface="Calibri"/>
                <a:sym typeface="Calibri"/>
              </a:endParaRPr>
            </a:p>
          </p:txBody>
        </p:sp>
      </p:grpSp>
      <p:sp>
        <p:nvSpPr>
          <p:cNvPr id="288" name="Google Shape;288;p55"/>
          <p:cNvSpPr/>
          <p:nvPr/>
        </p:nvSpPr>
        <p:spPr>
          <a:xfrm>
            <a:off x="4609191" y="1087270"/>
            <a:ext cx="669019" cy="670919"/>
          </a:xfrm>
          <a:custGeom>
            <a:avLst/>
            <a:gdLst/>
            <a:ahLst/>
            <a:cxnLst/>
            <a:rect l="l" t="t" r="r" b="b"/>
            <a:pathLst>
              <a:path w="349" h="350" extrusionOk="0">
                <a:moveTo>
                  <a:pt x="301" y="94"/>
                </a:moveTo>
                <a:cubicBezTo>
                  <a:pt x="308" y="93"/>
                  <a:pt x="314" y="92"/>
                  <a:pt x="320" y="91"/>
                </a:cubicBezTo>
                <a:cubicBezTo>
                  <a:pt x="324" y="90"/>
                  <a:pt x="328" y="92"/>
                  <a:pt x="330" y="96"/>
                </a:cubicBezTo>
                <a:cubicBezTo>
                  <a:pt x="332" y="102"/>
                  <a:pt x="335" y="109"/>
                  <a:pt x="337" y="115"/>
                </a:cubicBezTo>
                <a:cubicBezTo>
                  <a:pt x="339" y="119"/>
                  <a:pt x="337" y="122"/>
                  <a:pt x="335" y="125"/>
                </a:cubicBezTo>
                <a:cubicBezTo>
                  <a:pt x="331" y="128"/>
                  <a:pt x="327" y="130"/>
                  <a:pt x="323" y="133"/>
                </a:cubicBezTo>
                <a:cubicBezTo>
                  <a:pt x="317" y="138"/>
                  <a:pt x="316" y="141"/>
                  <a:pt x="317" y="149"/>
                </a:cubicBezTo>
                <a:cubicBezTo>
                  <a:pt x="318" y="151"/>
                  <a:pt x="318" y="154"/>
                  <a:pt x="318" y="157"/>
                </a:cubicBezTo>
                <a:cubicBezTo>
                  <a:pt x="318" y="168"/>
                  <a:pt x="324" y="173"/>
                  <a:pt x="333" y="176"/>
                </a:cubicBezTo>
                <a:cubicBezTo>
                  <a:pt x="335" y="176"/>
                  <a:pt x="336" y="177"/>
                  <a:pt x="338" y="177"/>
                </a:cubicBezTo>
                <a:cubicBezTo>
                  <a:pt x="349" y="182"/>
                  <a:pt x="347" y="184"/>
                  <a:pt x="346" y="194"/>
                </a:cubicBezTo>
                <a:cubicBezTo>
                  <a:pt x="346" y="199"/>
                  <a:pt x="345" y="203"/>
                  <a:pt x="344" y="208"/>
                </a:cubicBezTo>
                <a:cubicBezTo>
                  <a:pt x="343" y="212"/>
                  <a:pt x="340" y="215"/>
                  <a:pt x="336" y="215"/>
                </a:cubicBezTo>
                <a:cubicBezTo>
                  <a:pt x="331" y="216"/>
                  <a:pt x="327" y="216"/>
                  <a:pt x="322" y="217"/>
                </a:cubicBezTo>
                <a:cubicBezTo>
                  <a:pt x="317" y="217"/>
                  <a:pt x="313" y="220"/>
                  <a:pt x="310" y="225"/>
                </a:cubicBezTo>
                <a:cubicBezTo>
                  <a:pt x="309" y="229"/>
                  <a:pt x="308" y="232"/>
                  <a:pt x="306" y="236"/>
                </a:cubicBezTo>
                <a:cubicBezTo>
                  <a:pt x="304" y="241"/>
                  <a:pt x="305" y="245"/>
                  <a:pt x="308" y="249"/>
                </a:cubicBezTo>
                <a:cubicBezTo>
                  <a:pt x="311" y="253"/>
                  <a:pt x="314" y="256"/>
                  <a:pt x="317" y="260"/>
                </a:cubicBezTo>
                <a:cubicBezTo>
                  <a:pt x="321" y="265"/>
                  <a:pt x="321" y="269"/>
                  <a:pt x="317" y="274"/>
                </a:cubicBezTo>
                <a:cubicBezTo>
                  <a:pt x="313" y="278"/>
                  <a:pt x="310" y="282"/>
                  <a:pt x="307" y="286"/>
                </a:cubicBezTo>
                <a:cubicBezTo>
                  <a:pt x="302" y="292"/>
                  <a:pt x="299" y="292"/>
                  <a:pt x="293" y="289"/>
                </a:cubicBezTo>
                <a:cubicBezTo>
                  <a:pt x="288" y="287"/>
                  <a:pt x="284" y="285"/>
                  <a:pt x="279" y="283"/>
                </a:cubicBezTo>
                <a:cubicBezTo>
                  <a:pt x="275" y="282"/>
                  <a:pt x="271" y="284"/>
                  <a:pt x="268" y="286"/>
                </a:cubicBezTo>
                <a:cubicBezTo>
                  <a:pt x="264" y="289"/>
                  <a:pt x="261" y="291"/>
                  <a:pt x="258" y="294"/>
                </a:cubicBezTo>
                <a:cubicBezTo>
                  <a:pt x="254" y="297"/>
                  <a:pt x="253" y="301"/>
                  <a:pt x="254" y="306"/>
                </a:cubicBezTo>
                <a:cubicBezTo>
                  <a:pt x="255" y="311"/>
                  <a:pt x="255" y="316"/>
                  <a:pt x="256" y="321"/>
                </a:cubicBezTo>
                <a:cubicBezTo>
                  <a:pt x="256" y="326"/>
                  <a:pt x="254" y="329"/>
                  <a:pt x="251" y="330"/>
                </a:cubicBezTo>
                <a:cubicBezTo>
                  <a:pt x="245" y="333"/>
                  <a:pt x="239" y="335"/>
                  <a:pt x="233" y="337"/>
                </a:cubicBezTo>
                <a:cubicBezTo>
                  <a:pt x="227" y="339"/>
                  <a:pt x="224" y="338"/>
                  <a:pt x="220" y="333"/>
                </a:cubicBezTo>
                <a:cubicBezTo>
                  <a:pt x="218" y="329"/>
                  <a:pt x="215" y="325"/>
                  <a:pt x="212" y="322"/>
                </a:cubicBezTo>
                <a:cubicBezTo>
                  <a:pt x="209" y="318"/>
                  <a:pt x="205" y="317"/>
                  <a:pt x="201" y="318"/>
                </a:cubicBezTo>
                <a:cubicBezTo>
                  <a:pt x="196" y="318"/>
                  <a:pt x="192" y="319"/>
                  <a:pt x="187" y="320"/>
                </a:cubicBezTo>
                <a:cubicBezTo>
                  <a:pt x="182" y="321"/>
                  <a:pt x="179" y="324"/>
                  <a:pt x="177" y="328"/>
                </a:cubicBezTo>
                <a:cubicBezTo>
                  <a:pt x="175" y="333"/>
                  <a:pt x="173" y="338"/>
                  <a:pt x="171" y="343"/>
                </a:cubicBezTo>
                <a:cubicBezTo>
                  <a:pt x="169" y="347"/>
                  <a:pt x="167" y="350"/>
                  <a:pt x="162" y="349"/>
                </a:cubicBezTo>
                <a:cubicBezTo>
                  <a:pt x="155" y="348"/>
                  <a:pt x="147" y="348"/>
                  <a:pt x="140" y="346"/>
                </a:cubicBezTo>
                <a:cubicBezTo>
                  <a:pt x="137" y="345"/>
                  <a:pt x="135" y="341"/>
                  <a:pt x="134" y="338"/>
                </a:cubicBezTo>
                <a:cubicBezTo>
                  <a:pt x="133" y="333"/>
                  <a:pt x="133" y="328"/>
                  <a:pt x="133" y="324"/>
                </a:cubicBezTo>
                <a:cubicBezTo>
                  <a:pt x="132" y="318"/>
                  <a:pt x="129" y="313"/>
                  <a:pt x="123" y="312"/>
                </a:cubicBezTo>
                <a:cubicBezTo>
                  <a:pt x="119" y="310"/>
                  <a:pt x="116" y="309"/>
                  <a:pt x="113" y="308"/>
                </a:cubicBezTo>
                <a:cubicBezTo>
                  <a:pt x="108" y="306"/>
                  <a:pt x="104" y="307"/>
                  <a:pt x="101" y="310"/>
                </a:cubicBezTo>
                <a:cubicBezTo>
                  <a:pt x="96" y="314"/>
                  <a:pt x="92" y="317"/>
                  <a:pt x="87" y="321"/>
                </a:cubicBezTo>
                <a:cubicBezTo>
                  <a:pt x="84" y="323"/>
                  <a:pt x="81" y="323"/>
                  <a:pt x="78" y="320"/>
                </a:cubicBezTo>
                <a:cubicBezTo>
                  <a:pt x="72" y="316"/>
                  <a:pt x="66" y="312"/>
                  <a:pt x="61" y="307"/>
                </a:cubicBezTo>
                <a:cubicBezTo>
                  <a:pt x="57" y="304"/>
                  <a:pt x="58" y="299"/>
                  <a:pt x="60" y="295"/>
                </a:cubicBezTo>
                <a:cubicBezTo>
                  <a:pt x="62" y="291"/>
                  <a:pt x="63" y="287"/>
                  <a:pt x="65" y="283"/>
                </a:cubicBezTo>
                <a:cubicBezTo>
                  <a:pt x="67" y="278"/>
                  <a:pt x="66" y="274"/>
                  <a:pt x="64" y="271"/>
                </a:cubicBezTo>
                <a:cubicBezTo>
                  <a:pt x="60" y="266"/>
                  <a:pt x="57" y="262"/>
                  <a:pt x="53" y="258"/>
                </a:cubicBezTo>
                <a:cubicBezTo>
                  <a:pt x="51" y="254"/>
                  <a:pt x="47" y="253"/>
                  <a:pt x="43" y="253"/>
                </a:cubicBezTo>
                <a:cubicBezTo>
                  <a:pt x="38" y="254"/>
                  <a:pt x="33" y="254"/>
                  <a:pt x="28" y="255"/>
                </a:cubicBezTo>
                <a:cubicBezTo>
                  <a:pt x="22" y="257"/>
                  <a:pt x="18" y="255"/>
                  <a:pt x="15" y="249"/>
                </a:cubicBezTo>
                <a:cubicBezTo>
                  <a:pt x="13" y="244"/>
                  <a:pt x="10" y="239"/>
                  <a:pt x="8" y="233"/>
                </a:cubicBezTo>
                <a:cubicBezTo>
                  <a:pt x="6" y="229"/>
                  <a:pt x="7" y="225"/>
                  <a:pt x="11" y="222"/>
                </a:cubicBezTo>
                <a:cubicBezTo>
                  <a:pt x="15" y="218"/>
                  <a:pt x="20" y="214"/>
                  <a:pt x="25" y="211"/>
                </a:cubicBezTo>
                <a:cubicBezTo>
                  <a:pt x="29" y="208"/>
                  <a:pt x="30" y="204"/>
                  <a:pt x="30" y="199"/>
                </a:cubicBezTo>
                <a:cubicBezTo>
                  <a:pt x="29" y="195"/>
                  <a:pt x="28" y="192"/>
                  <a:pt x="28" y="189"/>
                </a:cubicBezTo>
                <a:cubicBezTo>
                  <a:pt x="28" y="180"/>
                  <a:pt x="23" y="176"/>
                  <a:pt x="16" y="174"/>
                </a:cubicBezTo>
                <a:cubicBezTo>
                  <a:pt x="13" y="173"/>
                  <a:pt x="10" y="171"/>
                  <a:pt x="7" y="170"/>
                </a:cubicBezTo>
                <a:cubicBezTo>
                  <a:pt x="2" y="169"/>
                  <a:pt x="0" y="166"/>
                  <a:pt x="0" y="162"/>
                </a:cubicBezTo>
                <a:cubicBezTo>
                  <a:pt x="1" y="155"/>
                  <a:pt x="1" y="149"/>
                  <a:pt x="2" y="142"/>
                </a:cubicBezTo>
                <a:cubicBezTo>
                  <a:pt x="2" y="136"/>
                  <a:pt x="5" y="134"/>
                  <a:pt x="11" y="133"/>
                </a:cubicBezTo>
                <a:cubicBezTo>
                  <a:pt x="17" y="132"/>
                  <a:pt x="23" y="132"/>
                  <a:pt x="28" y="131"/>
                </a:cubicBezTo>
                <a:cubicBezTo>
                  <a:pt x="32" y="130"/>
                  <a:pt x="35" y="128"/>
                  <a:pt x="36" y="124"/>
                </a:cubicBezTo>
                <a:cubicBezTo>
                  <a:pt x="38" y="120"/>
                  <a:pt x="40" y="117"/>
                  <a:pt x="41" y="113"/>
                </a:cubicBezTo>
                <a:cubicBezTo>
                  <a:pt x="42" y="109"/>
                  <a:pt x="42" y="105"/>
                  <a:pt x="39" y="101"/>
                </a:cubicBezTo>
                <a:cubicBezTo>
                  <a:pt x="36" y="97"/>
                  <a:pt x="32" y="93"/>
                  <a:pt x="29" y="88"/>
                </a:cubicBezTo>
                <a:cubicBezTo>
                  <a:pt x="26" y="84"/>
                  <a:pt x="26" y="80"/>
                  <a:pt x="29" y="76"/>
                </a:cubicBezTo>
                <a:cubicBezTo>
                  <a:pt x="32" y="71"/>
                  <a:pt x="36" y="66"/>
                  <a:pt x="39" y="62"/>
                </a:cubicBezTo>
                <a:cubicBezTo>
                  <a:pt x="42" y="57"/>
                  <a:pt x="46" y="56"/>
                  <a:pt x="52" y="58"/>
                </a:cubicBezTo>
                <a:cubicBezTo>
                  <a:pt x="57" y="60"/>
                  <a:pt x="62" y="62"/>
                  <a:pt x="66" y="65"/>
                </a:cubicBezTo>
                <a:cubicBezTo>
                  <a:pt x="70" y="67"/>
                  <a:pt x="74" y="66"/>
                  <a:pt x="77" y="64"/>
                </a:cubicBezTo>
                <a:cubicBezTo>
                  <a:pt x="78" y="63"/>
                  <a:pt x="79" y="63"/>
                  <a:pt x="79" y="62"/>
                </a:cubicBezTo>
                <a:cubicBezTo>
                  <a:pt x="94" y="51"/>
                  <a:pt x="94" y="51"/>
                  <a:pt x="90" y="30"/>
                </a:cubicBezTo>
                <a:cubicBezTo>
                  <a:pt x="89" y="23"/>
                  <a:pt x="91" y="20"/>
                  <a:pt x="97" y="17"/>
                </a:cubicBezTo>
                <a:cubicBezTo>
                  <a:pt x="102" y="15"/>
                  <a:pt x="107" y="13"/>
                  <a:pt x="112" y="11"/>
                </a:cubicBezTo>
                <a:cubicBezTo>
                  <a:pt x="117" y="8"/>
                  <a:pt x="120" y="9"/>
                  <a:pt x="124" y="13"/>
                </a:cubicBezTo>
                <a:cubicBezTo>
                  <a:pt x="127" y="17"/>
                  <a:pt x="130" y="22"/>
                  <a:pt x="133" y="26"/>
                </a:cubicBezTo>
                <a:cubicBezTo>
                  <a:pt x="138" y="31"/>
                  <a:pt x="142" y="32"/>
                  <a:pt x="148" y="31"/>
                </a:cubicBezTo>
                <a:cubicBezTo>
                  <a:pt x="152" y="29"/>
                  <a:pt x="156" y="29"/>
                  <a:pt x="160" y="29"/>
                </a:cubicBezTo>
                <a:cubicBezTo>
                  <a:pt x="166" y="28"/>
                  <a:pt x="170" y="26"/>
                  <a:pt x="172" y="21"/>
                </a:cubicBezTo>
                <a:cubicBezTo>
                  <a:pt x="173" y="16"/>
                  <a:pt x="175" y="11"/>
                  <a:pt x="177" y="6"/>
                </a:cubicBezTo>
                <a:cubicBezTo>
                  <a:pt x="179" y="2"/>
                  <a:pt x="182" y="0"/>
                  <a:pt x="187" y="0"/>
                </a:cubicBezTo>
                <a:cubicBezTo>
                  <a:pt x="194" y="1"/>
                  <a:pt x="201" y="2"/>
                  <a:pt x="208" y="3"/>
                </a:cubicBezTo>
                <a:cubicBezTo>
                  <a:pt x="212" y="3"/>
                  <a:pt x="214" y="6"/>
                  <a:pt x="214" y="11"/>
                </a:cubicBezTo>
                <a:cubicBezTo>
                  <a:pt x="215" y="17"/>
                  <a:pt x="216" y="23"/>
                  <a:pt x="217" y="29"/>
                </a:cubicBezTo>
                <a:cubicBezTo>
                  <a:pt x="218" y="34"/>
                  <a:pt x="221" y="36"/>
                  <a:pt x="225" y="38"/>
                </a:cubicBezTo>
                <a:cubicBezTo>
                  <a:pt x="228" y="39"/>
                  <a:pt x="231" y="40"/>
                  <a:pt x="234" y="41"/>
                </a:cubicBezTo>
                <a:cubicBezTo>
                  <a:pt x="239" y="45"/>
                  <a:pt x="244" y="43"/>
                  <a:pt x="248" y="40"/>
                </a:cubicBezTo>
                <a:cubicBezTo>
                  <a:pt x="252" y="37"/>
                  <a:pt x="256" y="34"/>
                  <a:pt x="259" y="31"/>
                </a:cubicBezTo>
                <a:cubicBezTo>
                  <a:pt x="264" y="27"/>
                  <a:pt x="268" y="27"/>
                  <a:pt x="273" y="31"/>
                </a:cubicBezTo>
                <a:cubicBezTo>
                  <a:pt x="277" y="34"/>
                  <a:pt x="281" y="37"/>
                  <a:pt x="285" y="41"/>
                </a:cubicBezTo>
                <a:cubicBezTo>
                  <a:pt x="290" y="45"/>
                  <a:pt x="291" y="49"/>
                  <a:pt x="288" y="55"/>
                </a:cubicBezTo>
                <a:cubicBezTo>
                  <a:pt x="286" y="59"/>
                  <a:pt x="284" y="64"/>
                  <a:pt x="283" y="68"/>
                </a:cubicBezTo>
                <a:cubicBezTo>
                  <a:pt x="282" y="71"/>
                  <a:pt x="282" y="74"/>
                  <a:pt x="283" y="76"/>
                </a:cubicBezTo>
                <a:cubicBezTo>
                  <a:pt x="286" y="81"/>
                  <a:pt x="290" y="86"/>
                  <a:pt x="295" y="91"/>
                </a:cubicBezTo>
                <a:cubicBezTo>
                  <a:pt x="296" y="93"/>
                  <a:pt x="299" y="93"/>
                  <a:pt x="301" y="94"/>
                </a:cubicBezTo>
                <a:close/>
                <a:moveTo>
                  <a:pt x="174" y="63"/>
                </a:moveTo>
                <a:cubicBezTo>
                  <a:pt x="112" y="63"/>
                  <a:pt x="62" y="113"/>
                  <a:pt x="62" y="174"/>
                </a:cubicBezTo>
                <a:cubicBezTo>
                  <a:pt x="62" y="236"/>
                  <a:pt x="112" y="285"/>
                  <a:pt x="173" y="286"/>
                </a:cubicBezTo>
                <a:cubicBezTo>
                  <a:pt x="235" y="286"/>
                  <a:pt x="285" y="236"/>
                  <a:pt x="285" y="174"/>
                </a:cubicBezTo>
                <a:cubicBezTo>
                  <a:pt x="285" y="112"/>
                  <a:pt x="234" y="63"/>
                  <a:pt x="174" y="63"/>
                </a:cubicBezTo>
                <a:close/>
              </a:path>
            </a:pathLst>
          </a:custGeom>
          <a:solidFill>
            <a:srgbClr val="282F3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282F39"/>
              </a:solidFill>
              <a:latin typeface="Calibri"/>
              <a:ea typeface="Calibri"/>
              <a:cs typeface="Calibri"/>
              <a:sym typeface="Calibri"/>
            </a:endParaRPr>
          </a:p>
        </p:txBody>
      </p:sp>
      <p:grpSp>
        <p:nvGrpSpPr>
          <p:cNvPr id="289" name="Google Shape;289;p55"/>
          <p:cNvGrpSpPr/>
          <p:nvPr/>
        </p:nvGrpSpPr>
        <p:grpSpPr>
          <a:xfrm>
            <a:off x="2315668" y="1792895"/>
            <a:ext cx="635743" cy="637549"/>
            <a:chOff x="2257425" y="2868613"/>
            <a:chExt cx="1117600" cy="1120775"/>
          </a:xfrm>
        </p:grpSpPr>
        <p:sp>
          <p:nvSpPr>
            <p:cNvPr id="290" name="Google Shape;290;p55"/>
            <p:cNvSpPr/>
            <p:nvPr/>
          </p:nvSpPr>
          <p:spPr>
            <a:xfrm>
              <a:off x="2257425" y="2868613"/>
              <a:ext cx="1117600" cy="1120775"/>
            </a:xfrm>
            <a:custGeom>
              <a:avLst/>
              <a:gdLst/>
              <a:ahLst/>
              <a:cxnLst/>
              <a:rect l="l" t="t" r="r" b="b"/>
              <a:pathLst>
                <a:path w="349" h="350" extrusionOk="0">
                  <a:moveTo>
                    <a:pt x="301" y="94"/>
                  </a:moveTo>
                  <a:cubicBezTo>
                    <a:pt x="308" y="93"/>
                    <a:pt x="314" y="92"/>
                    <a:pt x="320" y="91"/>
                  </a:cubicBezTo>
                  <a:cubicBezTo>
                    <a:pt x="324" y="90"/>
                    <a:pt x="328" y="92"/>
                    <a:pt x="330" y="96"/>
                  </a:cubicBezTo>
                  <a:cubicBezTo>
                    <a:pt x="332" y="102"/>
                    <a:pt x="335" y="109"/>
                    <a:pt x="337" y="115"/>
                  </a:cubicBezTo>
                  <a:cubicBezTo>
                    <a:pt x="339" y="119"/>
                    <a:pt x="337" y="122"/>
                    <a:pt x="335" y="125"/>
                  </a:cubicBezTo>
                  <a:cubicBezTo>
                    <a:pt x="331" y="128"/>
                    <a:pt x="327" y="130"/>
                    <a:pt x="323" y="133"/>
                  </a:cubicBezTo>
                  <a:cubicBezTo>
                    <a:pt x="317" y="138"/>
                    <a:pt x="316" y="141"/>
                    <a:pt x="317" y="149"/>
                  </a:cubicBezTo>
                  <a:cubicBezTo>
                    <a:pt x="318" y="151"/>
                    <a:pt x="318" y="154"/>
                    <a:pt x="318" y="157"/>
                  </a:cubicBezTo>
                  <a:cubicBezTo>
                    <a:pt x="318" y="168"/>
                    <a:pt x="324" y="173"/>
                    <a:pt x="333" y="176"/>
                  </a:cubicBezTo>
                  <a:cubicBezTo>
                    <a:pt x="335" y="176"/>
                    <a:pt x="336" y="177"/>
                    <a:pt x="338" y="177"/>
                  </a:cubicBezTo>
                  <a:cubicBezTo>
                    <a:pt x="349" y="182"/>
                    <a:pt x="347" y="184"/>
                    <a:pt x="346" y="194"/>
                  </a:cubicBezTo>
                  <a:cubicBezTo>
                    <a:pt x="346" y="199"/>
                    <a:pt x="345" y="203"/>
                    <a:pt x="344" y="208"/>
                  </a:cubicBezTo>
                  <a:cubicBezTo>
                    <a:pt x="343" y="212"/>
                    <a:pt x="340" y="215"/>
                    <a:pt x="336" y="215"/>
                  </a:cubicBezTo>
                  <a:cubicBezTo>
                    <a:pt x="331" y="216"/>
                    <a:pt x="327" y="216"/>
                    <a:pt x="322" y="217"/>
                  </a:cubicBezTo>
                  <a:cubicBezTo>
                    <a:pt x="317" y="217"/>
                    <a:pt x="313" y="220"/>
                    <a:pt x="310" y="225"/>
                  </a:cubicBezTo>
                  <a:cubicBezTo>
                    <a:pt x="309" y="229"/>
                    <a:pt x="308" y="232"/>
                    <a:pt x="306" y="236"/>
                  </a:cubicBezTo>
                  <a:cubicBezTo>
                    <a:pt x="304" y="241"/>
                    <a:pt x="305" y="245"/>
                    <a:pt x="308" y="249"/>
                  </a:cubicBezTo>
                  <a:cubicBezTo>
                    <a:pt x="311" y="253"/>
                    <a:pt x="314" y="256"/>
                    <a:pt x="317" y="260"/>
                  </a:cubicBezTo>
                  <a:cubicBezTo>
                    <a:pt x="321" y="265"/>
                    <a:pt x="321" y="269"/>
                    <a:pt x="317" y="274"/>
                  </a:cubicBezTo>
                  <a:cubicBezTo>
                    <a:pt x="313" y="278"/>
                    <a:pt x="310" y="282"/>
                    <a:pt x="307" y="286"/>
                  </a:cubicBezTo>
                  <a:cubicBezTo>
                    <a:pt x="302" y="292"/>
                    <a:pt x="299" y="292"/>
                    <a:pt x="293" y="289"/>
                  </a:cubicBezTo>
                  <a:cubicBezTo>
                    <a:pt x="288" y="287"/>
                    <a:pt x="284" y="285"/>
                    <a:pt x="279" y="283"/>
                  </a:cubicBezTo>
                  <a:cubicBezTo>
                    <a:pt x="275" y="282"/>
                    <a:pt x="271" y="284"/>
                    <a:pt x="268" y="286"/>
                  </a:cubicBezTo>
                  <a:cubicBezTo>
                    <a:pt x="264" y="289"/>
                    <a:pt x="261" y="291"/>
                    <a:pt x="258" y="294"/>
                  </a:cubicBezTo>
                  <a:cubicBezTo>
                    <a:pt x="254" y="297"/>
                    <a:pt x="253" y="301"/>
                    <a:pt x="254" y="306"/>
                  </a:cubicBezTo>
                  <a:cubicBezTo>
                    <a:pt x="255" y="311"/>
                    <a:pt x="255" y="316"/>
                    <a:pt x="256" y="321"/>
                  </a:cubicBezTo>
                  <a:cubicBezTo>
                    <a:pt x="256" y="326"/>
                    <a:pt x="254" y="329"/>
                    <a:pt x="251" y="330"/>
                  </a:cubicBezTo>
                  <a:cubicBezTo>
                    <a:pt x="245" y="333"/>
                    <a:pt x="239" y="335"/>
                    <a:pt x="233" y="337"/>
                  </a:cubicBezTo>
                  <a:cubicBezTo>
                    <a:pt x="227" y="339"/>
                    <a:pt x="224" y="338"/>
                    <a:pt x="220" y="333"/>
                  </a:cubicBezTo>
                  <a:cubicBezTo>
                    <a:pt x="218" y="329"/>
                    <a:pt x="215" y="325"/>
                    <a:pt x="212" y="322"/>
                  </a:cubicBezTo>
                  <a:cubicBezTo>
                    <a:pt x="209" y="318"/>
                    <a:pt x="205" y="317"/>
                    <a:pt x="201" y="318"/>
                  </a:cubicBezTo>
                  <a:cubicBezTo>
                    <a:pt x="196" y="318"/>
                    <a:pt x="192" y="319"/>
                    <a:pt x="187" y="320"/>
                  </a:cubicBezTo>
                  <a:cubicBezTo>
                    <a:pt x="182" y="321"/>
                    <a:pt x="179" y="324"/>
                    <a:pt x="177" y="328"/>
                  </a:cubicBezTo>
                  <a:cubicBezTo>
                    <a:pt x="175" y="333"/>
                    <a:pt x="173" y="338"/>
                    <a:pt x="171" y="343"/>
                  </a:cubicBezTo>
                  <a:cubicBezTo>
                    <a:pt x="169" y="347"/>
                    <a:pt x="167" y="350"/>
                    <a:pt x="162" y="349"/>
                  </a:cubicBezTo>
                  <a:cubicBezTo>
                    <a:pt x="155" y="348"/>
                    <a:pt x="147" y="348"/>
                    <a:pt x="140" y="346"/>
                  </a:cubicBezTo>
                  <a:cubicBezTo>
                    <a:pt x="137" y="345"/>
                    <a:pt x="135" y="341"/>
                    <a:pt x="134" y="338"/>
                  </a:cubicBezTo>
                  <a:cubicBezTo>
                    <a:pt x="133" y="333"/>
                    <a:pt x="133" y="328"/>
                    <a:pt x="133" y="324"/>
                  </a:cubicBezTo>
                  <a:cubicBezTo>
                    <a:pt x="132" y="318"/>
                    <a:pt x="129" y="313"/>
                    <a:pt x="123" y="312"/>
                  </a:cubicBezTo>
                  <a:cubicBezTo>
                    <a:pt x="119" y="310"/>
                    <a:pt x="116" y="309"/>
                    <a:pt x="113" y="308"/>
                  </a:cubicBezTo>
                  <a:cubicBezTo>
                    <a:pt x="108" y="306"/>
                    <a:pt x="104" y="307"/>
                    <a:pt x="101" y="310"/>
                  </a:cubicBezTo>
                  <a:cubicBezTo>
                    <a:pt x="96" y="314"/>
                    <a:pt x="92" y="317"/>
                    <a:pt x="87" y="321"/>
                  </a:cubicBezTo>
                  <a:cubicBezTo>
                    <a:pt x="84" y="323"/>
                    <a:pt x="81" y="323"/>
                    <a:pt x="78" y="320"/>
                  </a:cubicBezTo>
                  <a:cubicBezTo>
                    <a:pt x="72" y="316"/>
                    <a:pt x="66" y="312"/>
                    <a:pt x="61" y="307"/>
                  </a:cubicBezTo>
                  <a:cubicBezTo>
                    <a:pt x="57" y="304"/>
                    <a:pt x="58" y="299"/>
                    <a:pt x="60" y="295"/>
                  </a:cubicBezTo>
                  <a:cubicBezTo>
                    <a:pt x="62" y="291"/>
                    <a:pt x="63" y="287"/>
                    <a:pt x="65" y="283"/>
                  </a:cubicBezTo>
                  <a:cubicBezTo>
                    <a:pt x="67" y="278"/>
                    <a:pt x="66" y="274"/>
                    <a:pt x="64" y="271"/>
                  </a:cubicBezTo>
                  <a:cubicBezTo>
                    <a:pt x="60" y="266"/>
                    <a:pt x="57" y="262"/>
                    <a:pt x="53" y="258"/>
                  </a:cubicBezTo>
                  <a:cubicBezTo>
                    <a:pt x="51" y="254"/>
                    <a:pt x="47" y="253"/>
                    <a:pt x="43" y="253"/>
                  </a:cubicBezTo>
                  <a:cubicBezTo>
                    <a:pt x="38" y="254"/>
                    <a:pt x="33" y="254"/>
                    <a:pt x="28" y="255"/>
                  </a:cubicBezTo>
                  <a:cubicBezTo>
                    <a:pt x="22" y="257"/>
                    <a:pt x="18" y="255"/>
                    <a:pt x="15" y="249"/>
                  </a:cubicBezTo>
                  <a:cubicBezTo>
                    <a:pt x="13" y="244"/>
                    <a:pt x="10" y="239"/>
                    <a:pt x="8" y="233"/>
                  </a:cubicBezTo>
                  <a:cubicBezTo>
                    <a:pt x="6" y="229"/>
                    <a:pt x="7" y="225"/>
                    <a:pt x="11" y="222"/>
                  </a:cubicBezTo>
                  <a:cubicBezTo>
                    <a:pt x="15" y="218"/>
                    <a:pt x="20" y="214"/>
                    <a:pt x="25" y="211"/>
                  </a:cubicBezTo>
                  <a:cubicBezTo>
                    <a:pt x="29" y="208"/>
                    <a:pt x="30" y="204"/>
                    <a:pt x="30" y="199"/>
                  </a:cubicBezTo>
                  <a:cubicBezTo>
                    <a:pt x="29" y="195"/>
                    <a:pt x="28" y="192"/>
                    <a:pt x="28" y="189"/>
                  </a:cubicBezTo>
                  <a:cubicBezTo>
                    <a:pt x="28" y="180"/>
                    <a:pt x="23" y="176"/>
                    <a:pt x="16" y="174"/>
                  </a:cubicBezTo>
                  <a:cubicBezTo>
                    <a:pt x="13" y="173"/>
                    <a:pt x="10" y="171"/>
                    <a:pt x="7" y="170"/>
                  </a:cubicBezTo>
                  <a:cubicBezTo>
                    <a:pt x="2" y="169"/>
                    <a:pt x="0" y="166"/>
                    <a:pt x="0" y="162"/>
                  </a:cubicBezTo>
                  <a:cubicBezTo>
                    <a:pt x="1" y="155"/>
                    <a:pt x="1" y="149"/>
                    <a:pt x="2" y="142"/>
                  </a:cubicBezTo>
                  <a:cubicBezTo>
                    <a:pt x="2" y="136"/>
                    <a:pt x="5" y="134"/>
                    <a:pt x="11" y="133"/>
                  </a:cubicBezTo>
                  <a:cubicBezTo>
                    <a:pt x="17" y="132"/>
                    <a:pt x="23" y="132"/>
                    <a:pt x="28" y="131"/>
                  </a:cubicBezTo>
                  <a:cubicBezTo>
                    <a:pt x="32" y="130"/>
                    <a:pt x="35" y="128"/>
                    <a:pt x="36" y="124"/>
                  </a:cubicBezTo>
                  <a:cubicBezTo>
                    <a:pt x="38" y="120"/>
                    <a:pt x="40" y="117"/>
                    <a:pt x="41" y="113"/>
                  </a:cubicBezTo>
                  <a:cubicBezTo>
                    <a:pt x="42" y="109"/>
                    <a:pt x="42" y="105"/>
                    <a:pt x="39" y="101"/>
                  </a:cubicBezTo>
                  <a:cubicBezTo>
                    <a:pt x="36" y="97"/>
                    <a:pt x="32" y="93"/>
                    <a:pt x="29" y="88"/>
                  </a:cubicBezTo>
                  <a:cubicBezTo>
                    <a:pt x="26" y="84"/>
                    <a:pt x="26" y="80"/>
                    <a:pt x="29" y="76"/>
                  </a:cubicBezTo>
                  <a:cubicBezTo>
                    <a:pt x="32" y="71"/>
                    <a:pt x="36" y="66"/>
                    <a:pt x="39" y="62"/>
                  </a:cubicBezTo>
                  <a:cubicBezTo>
                    <a:pt x="42" y="57"/>
                    <a:pt x="46" y="56"/>
                    <a:pt x="52" y="58"/>
                  </a:cubicBezTo>
                  <a:cubicBezTo>
                    <a:pt x="57" y="60"/>
                    <a:pt x="62" y="62"/>
                    <a:pt x="66" y="65"/>
                  </a:cubicBezTo>
                  <a:cubicBezTo>
                    <a:pt x="70" y="67"/>
                    <a:pt x="74" y="66"/>
                    <a:pt x="77" y="64"/>
                  </a:cubicBezTo>
                  <a:cubicBezTo>
                    <a:pt x="78" y="63"/>
                    <a:pt x="79" y="63"/>
                    <a:pt x="79" y="62"/>
                  </a:cubicBezTo>
                  <a:cubicBezTo>
                    <a:pt x="94" y="51"/>
                    <a:pt x="94" y="51"/>
                    <a:pt x="90" y="30"/>
                  </a:cubicBezTo>
                  <a:cubicBezTo>
                    <a:pt x="89" y="23"/>
                    <a:pt x="91" y="20"/>
                    <a:pt x="97" y="17"/>
                  </a:cubicBezTo>
                  <a:cubicBezTo>
                    <a:pt x="102" y="15"/>
                    <a:pt x="107" y="13"/>
                    <a:pt x="112" y="11"/>
                  </a:cubicBezTo>
                  <a:cubicBezTo>
                    <a:pt x="117" y="8"/>
                    <a:pt x="120" y="9"/>
                    <a:pt x="124" y="13"/>
                  </a:cubicBezTo>
                  <a:cubicBezTo>
                    <a:pt x="127" y="17"/>
                    <a:pt x="130" y="22"/>
                    <a:pt x="133" y="26"/>
                  </a:cubicBezTo>
                  <a:cubicBezTo>
                    <a:pt x="138" y="31"/>
                    <a:pt x="142" y="32"/>
                    <a:pt x="148" y="31"/>
                  </a:cubicBezTo>
                  <a:cubicBezTo>
                    <a:pt x="152" y="29"/>
                    <a:pt x="156" y="29"/>
                    <a:pt x="160" y="29"/>
                  </a:cubicBezTo>
                  <a:cubicBezTo>
                    <a:pt x="166" y="28"/>
                    <a:pt x="170" y="26"/>
                    <a:pt x="172" y="21"/>
                  </a:cubicBezTo>
                  <a:cubicBezTo>
                    <a:pt x="173" y="16"/>
                    <a:pt x="175" y="11"/>
                    <a:pt x="177" y="6"/>
                  </a:cubicBezTo>
                  <a:cubicBezTo>
                    <a:pt x="179" y="2"/>
                    <a:pt x="182" y="0"/>
                    <a:pt x="187" y="0"/>
                  </a:cubicBezTo>
                  <a:cubicBezTo>
                    <a:pt x="194" y="1"/>
                    <a:pt x="201" y="2"/>
                    <a:pt x="208" y="3"/>
                  </a:cubicBezTo>
                  <a:cubicBezTo>
                    <a:pt x="212" y="3"/>
                    <a:pt x="214" y="6"/>
                    <a:pt x="214" y="11"/>
                  </a:cubicBezTo>
                  <a:cubicBezTo>
                    <a:pt x="215" y="17"/>
                    <a:pt x="216" y="23"/>
                    <a:pt x="217" y="29"/>
                  </a:cubicBezTo>
                  <a:cubicBezTo>
                    <a:pt x="218" y="34"/>
                    <a:pt x="221" y="36"/>
                    <a:pt x="225" y="38"/>
                  </a:cubicBezTo>
                  <a:cubicBezTo>
                    <a:pt x="228" y="39"/>
                    <a:pt x="231" y="40"/>
                    <a:pt x="234" y="41"/>
                  </a:cubicBezTo>
                  <a:cubicBezTo>
                    <a:pt x="239" y="45"/>
                    <a:pt x="244" y="43"/>
                    <a:pt x="248" y="40"/>
                  </a:cubicBezTo>
                  <a:cubicBezTo>
                    <a:pt x="252" y="37"/>
                    <a:pt x="256" y="34"/>
                    <a:pt x="259" y="31"/>
                  </a:cubicBezTo>
                  <a:cubicBezTo>
                    <a:pt x="264" y="27"/>
                    <a:pt x="268" y="27"/>
                    <a:pt x="273" y="31"/>
                  </a:cubicBezTo>
                  <a:cubicBezTo>
                    <a:pt x="277" y="34"/>
                    <a:pt x="281" y="37"/>
                    <a:pt x="285" y="41"/>
                  </a:cubicBezTo>
                  <a:cubicBezTo>
                    <a:pt x="290" y="45"/>
                    <a:pt x="291" y="49"/>
                    <a:pt x="288" y="55"/>
                  </a:cubicBezTo>
                  <a:cubicBezTo>
                    <a:pt x="286" y="59"/>
                    <a:pt x="284" y="64"/>
                    <a:pt x="283" y="68"/>
                  </a:cubicBezTo>
                  <a:cubicBezTo>
                    <a:pt x="282" y="71"/>
                    <a:pt x="282" y="74"/>
                    <a:pt x="283" y="76"/>
                  </a:cubicBezTo>
                  <a:cubicBezTo>
                    <a:pt x="286" y="81"/>
                    <a:pt x="290" y="86"/>
                    <a:pt x="295" y="91"/>
                  </a:cubicBezTo>
                  <a:cubicBezTo>
                    <a:pt x="296" y="93"/>
                    <a:pt x="299" y="93"/>
                    <a:pt x="301" y="94"/>
                  </a:cubicBezTo>
                  <a:close/>
                  <a:moveTo>
                    <a:pt x="174" y="63"/>
                  </a:moveTo>
                  <a:cubicBezTo>
                    <a:pt x="112" y="63"/>
                    <a:pt x="62" y="113"/>
                    <a:pt x="62" y="174"/>
                  </a:cubicBezTo>
                  <a:cubicBezTo>
                    <a:pt x="62" y="236"/>
                    <a:pt x="112" y="285"/>
                    <a:pt x="173" y="286"/>
                  </a:cubicBezTo>
                  <a:cubicBezTo>
                    <a:pt x="235" y="286"/>
                    <a:pt x="285" y="236"/>
                    <a:pt x="285" y="174"/>
                  </a:cubicBezTo>
                  <a:cubicBezTo>
                    <a:pt x="285" y="112"/>
                    <a:pt x="234" y="63"/>
                    <a:pt x="174" y="63"/>
                  </a:cubicBezTo>
                  <a:close/>
                </a:path>
              </a:pathLst>
            </a:custGeom>
            <a:solidFill>
              <a:srgbClr val="282F3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282F39"/>
                </a:solidFill>
                <a:latin typeface="Calibri"/>
                <a:ea typeface="Calibri"/>
                <a:cs typeface="Calibri"/>
                <a:sym typeface="Calibri"/>
              </a:endParaRPr>
            </a:p>
          </p:txBody>
        </p:sp>
        <p:sp>
          <p:nvSpPr>
            <p:cNvPr id="291" name="Google Shape;291;p55"/>
            <p:cNvSpPr/>
            <p:nvPr/>
          </p:nvSpPr>
          <p:spPr>
            <a:xfrm>
              <a:off x="2455863" y="3070226"/>
              <a:ext cx="714375" cy="714375"/>
            </a:xfrm>
            <a:custGeom>
              <a:avLst/>
              <a:gdLst/>
              <a:ahLst/>
              <a:cxnLst/>
              <a:rect l="l" t="t" r="r" b="b"/>
              <a:pathLst>
                <a:path w="223" h="223" extrusionOk="0">
                  <a:moveTo>
                    <a:pt x="112" y="0"/>
                  </a:moveTo>
                  <a:cubicBezTo>
                    <a:pt x="172" y="0"/>
                    <a:pt x="223" y="49"/>
                    <a:pt x="223" y="111"/>
                  </a:cubicBezTo>
                  <a:cubicBezTo>
                    <a:pt x="223" y="173"/>
                    <a:pt x="173" y="223"/>
                    <a:pt x="111" y="223"/>
                  </a:cubicBezTo>
                  <a:cubicBezTo>
                    <a:pt x="50" y="222"/>
                    <a:pt x="0" y="173"/>
                    <a:pt x="0" y="111"/>
                  </a:cubicBezTo>
                  <a:cubicBezTo>
                    <a:pt x="0" y="50"/>
                    <a:pt x="50" y="0"/>
                    <a:pt x="112" y="0"/>
                  </a:cubicBezTo>
                  <a:close/>
                  <a:moveTo>
                    <a:pt x="112" y="196"/>
                  </a:moveTo>
                  <a:cubicBezTo>
                    <a:pt x="112" y="197"/>
                    <a:pt x="111" y="197"/>
                    <a:pt x="111" y="197"/>
                  </a:cubicBezTo>
                  <a:cubicBezTo>
                    <a:pt x="110" y="195"/>
                    <a:pt x="110" y="194"/>
                    <a:pt x="109" y="192"/>
                  </a:cubicBezTo>
                  <a:cubicBezTo>
                    <a:pt x="107" y="185"/>
                    <a:pt x="105" y="178"/>
                    <a:pt x="102" y="172"/>
                  </a:cubicBezTo>
                  <a:cubicBezTo>
                    <a:pt x="98" y="157"/>
                    <a:pt x="93" y="143"/>
                    <a:pt x="89" y="129"/>
                  </a:cubicBezTo>
                  <a:cubicBezTo>
                    <a:pt x="87" y="124"/>
                    <a:pt x="87" y="123"/>
                    <a:pt x="81" y="125"/>
                  </a:cubicBezTo>
                  <a:cubicBezTo>
                    <a:pt x="78" y="126"/>
                    <a:pt x="75" y="127"/>
                    <a:pt x="72" y="128"/>
                  </a:cubicBezTo>
                  <a:cubicBezTo>
                    <a:pt x="67" y="130"/>
                    <a:pt x="62" y="131"/>
                    <a:pt x="57" y="133"/>
                  </a:cubicBezTo>
                  <a:cubicBezTo>
                    <a:pt x="51" y="135"/>
                    <a:pt x="47" y="140"/>
                    <a:pt x="46" y="146"/>
                  </a:cubicBezTo>
                  <a:cubicBezTo>
                    <a:pt x="45" y="156"/>
                    <a:pt x="43" y="166"/>
                    <a:pt x="43" y="175"/>
                  </a:cubicBezTo>
                  <a:cubicBezTo>
                    <a:pt x="42" y="178"/>
                    <a:pt x="44" y="181"/>
                    <a:pt x="45" y="182"/>
                  </a:cubicBezTo>
                  <a:cubicBezTo>
                    <a:pt x="70" y="205"/>
                    <a:pt x="99" y="213"/>
                    <a:pt x="132" y="206"/>
                  </a:cubicBezTo>
                  <a:cubicBezTo>
                    <a:pt x="150" y="202"/>
                    <a:pt x="164" y="193"/>
                    <a:pt x="177" y="181"/>
                  </a:cubicBezTo>
                  <a:cubicBezTo>
                    <a:pt x="179" y="180"/>
                    <a:pt x="180" y="178"/>
                    <a:pt x="180" y="176"/>
                  </a:cubicBezTo>
                  <a:cubicBezTo>
                    <a:pt x="179" y="165"/>
                    <a:pt x="177" y="154"/>
                    <a:pt x="175" y="144"/>
                  </a:cubicBezTo>
                  <a:cubicBezTo>
                    <a:pt x="174" y="139"/>
                    <a:pt x="170" y="135"/>
                    <a:pt x="165" y="133"/>
                  </a:cubicBezTo>
                  <a:cubicBezTo>
                    <a:pt x="161" y="131"/>
                    <a:pt x="157" y="130"/>
                    <a:pt x="153" y="128"/>
                  </a:cubicBezTo>
                  <a:cubicBezTo>
                    <a:pt x="147" y="126"/>
                    <a:pt x="142" y="125"/>
                    <a:pt x="136" y="123"/>
                  </a:cubicBezTo>
                  <a:cubicBezTo>
                    <a:pt x="128" y="148"/>
                    <a:pt x="120" y="172"/>
                    <a:pt x="112" y="196"/>
                  </a:cubicBezTo>
                  <a:close/>
                  <a:moveTo>
                    <a:pt x="111" y="31"/>
                  </a:moveTo>
                  <a:cubicBezTo>
                    <a:pt x="106" y="32"/>
                    <a:pt x="101" y="33"/>
                    <a:pt x="96" y="34"/>
                  </a:cubicBezTo>
                  <a:cubicBezTo>
                    <a:pt x="86" y="37"/>
                    <a:pt x="82" y="45"/>
                    <a:pt x="79" y="54"/>
                  </a:cubicBezTo>
                  <a:cubicBezTo>
                    <a:pt x="79" y="56"/>
                    <a:pt x="78" y="59"/>
                    <a:pt x="76" y="60"/>
                  </a:cubicBezTo>
                  <a:cubicBezTo>
                    <a:pt x="69" y="64"/>
                    <a:pt x="67" y="68"/>
                    <a:pt x="68" y="75"/>
                  </a:cubicBezTo>
                  <a:cubicBezTo>
                    <a:pt x="69" y="81"/>
                    <a:pt x="71" y="86"/>
                    <a:pt x="77" y="87"/>
                  </a:cubicBezTo>
                  <a:cubicBezTo>
                    <a:pt x="80" y="87"/>
                    <a:pt x="82" y="89"/>
                    <a:pt x="82" y="91"/>
                  </a:cubicBezTo>
                  <a:cubicBezTo>
                    <a:pt x="84" y="98"/>
                    <a:pt x="88" y="103"/>
                    <a:pt x="92" y="108"/>
                  </a:cubicBezTo>
                  <a:cubicBezTo>
                    <a:pt x="105" y="122"/>
                    <a:pt x="119" y="121"/>
                    <a:pt x="131" y="107"/>
                  </a:cubicBezTo>
                  <a:cubicBezTo>
                    <a:pt x="135" y="102"/>
                    <a:pt x="137" y="96"/>
                    <a:pt x="141" y="90"/>
                  </a:cubicBezTo>
                  <a:cubicBezTo>
                    <a:pt x="142" y="89"/>
                    <a:pt x="143" y="88"/>
                    <a:pt x="144" y="87"/>
                  </a:cubicBezTo>
                  <a:cubicBezTo>
                    <a:pt x="153" y="84"/>
                    <a:pt x="158" y="69"/>
                    <a:pt x="150" y="63"/>
                  </a:cubicBezTo>
                  <a:cubicBezTo>
                    <a:pt x="145" y="59"/>
                    <a:pt x="144" y="54"/>
                    <a:pt x="142" y="48"/>
                  </a:cubicBezTo>
                  <a:cubicBezTo>
                    <a:pt x="141" y="47"/>
                    <a:pt x="140" y="45"/>
                    <a:pt x="139" y="44"/>
                  </a:cubicBezTo>
                  <a:cubicBezTo>
                    <a:pt x="133" y="34"/>
                    <a:pt x="123" y="31"/>
                    <a:pt x="111" y="31"/>
                  </a:cubicBezTo>
                  <a:close/>
                  <a:moveTo>
                    <a:pt x="107" y="143"/>
                  </a:moveTo>
                  <a:cubicBezTo>
                    <a:pt x="101" y="156"/>
                    <a:pt x="106" y="167"/>
                    <a:pt x="111" y="179"/>
                  </a:cubicBezTo>
                  <a:cubicBezTo>
                    <a:pt x="117" y="167"/>
                    <a:pt x="120" y="155"/>
                    <a:pt x="115" y="143"/>
                  </a:cubicBezTo>
                  <a:cubicBezTo>
                    <a:pt x="112" y="143"/>
                    <a:pt x="109" y="143"/>
                    <a:pt x="107" y="143"/>
                  </a:cubicBezTo>
                  <a:close/>
                  <a:moveTo>
                    <a:pt x="118" y="127"/>
                  </a:moveTo>
                  <a:cubicBezTo>
                    <a:pt x="113" y="127"/>
                    <a:pt x="108" y="127"/>
                    <a:pt x="104" y="127"/>
                  </a:cubicBezTo>
                  <a:cubicBezTo>
                    <a:pt x="104" y="131"/>
                    <a:pt x="104" y="134"/>
                    <a:pt x="104" y="138"/>
                  </a:cubicBezTo>
                  <a:cubicBezTo>
                    <a:pt x="109" y="138"/>
                    <a:pt x="114" y="138"/>
                    <a:pt x="118" y="138"/>
                  </a:cubicBezTo>
                  <a:cubicBezTo>
                    <a:pt x="118" y="134"/>
                    <a:pt x="118" y="131"/>
                    <a:pt x="118" y="127"/>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282F39"/>
                </a:solidFill>
                <a:latin typeface="Calibri"/>
                <a:ea typeface="Calibri"/>
                <a:cs typeface="Calibri"/>
                <a:sym typeface="Calibri"/>
              </a:endParaRPr>
            </a:p>
          </p:txBody>
        </p:sp>
        <p:sp>
          <p:nvSpPr>
            <p:cNvPr id="292" name="Google Shape;292;p55"/>
            <p:cNvSpPr/>
            <p:nvPr/>
          </p:nvSpPr>
          <p:spPr>
            <a:xfrm>
              <a:off x="2590800" y="3460751"/>
              <a:ext cx="441325" cy="288925"/>
            </a:xfrm>
            <a:custGeom>
              <a:avLst/>
              <a:gdLst/>
              <a:ahLst/>
              <a:cxnLst/>
              <a:rect l="l" t="t" r="r" b="b"/>
              <a:pathLst>
                <a:path w="138" h="90" extrusionOk="0">
                  <a:moveTo>
                    <a:pt x="70" y="73"/>
                  </a:moveTo>
                  <a:cubicBezTo>
                    <a:pt x="78" y="49"/>
                    <a:pt x="86" y="25"/>
                    <a:pt x="94" y="0"/>
                  </a:cubicBezTo>
                  <a:cubicBezTo>
                    <a:pt x="100" y="2"/>
                    <a:pt x="105" y="3"/>
                    <a:pt x="111" y="5"/>
                  </a:cubicBezTo>
                  <a:cubicBezTo>
                    <a:pt x="115" y="7"/>
                    <a:pt x="119" y="8"/>
                    <a:pt x="123" y="10"/>
                  </a:cubicBezTo>
                  <a:cubicBezTo>
                    <a:pt x="128" y="12"/>
                    <a:pt x="132" y="16"/>
                    <a:pt x="133" y="21"/>
                  </a:cubicBezTo>
                  <a:cubicBezTo>
                    <a:pt x="135" y="31"/>
                    <a:pt x="137" y="42"/>
                    <a:pt x="138" y="53"/>
                  </a:cubicBezTo>
                  <a:cubicBezTo>
                    <a:pt x="138" y="55"/>
                    <a:pt x="137" y="57"/>
                    <a:pt x="135" y="58"/>
                  </a:cubicBezTo>
                  <a:cubicBezTo>
                    <a:pt x="122" y="70"/>
                    <a:pt x="108" y="79"/>
                    <a:pt x="90" y="83"/>
                  </a:cubicBezTo>
                  <a:cubicBezTo>
                    <a:pt x="57" y="90"/>
                    <a:pt x="28" y="82"/>
                    <a:pt x="3" y="59"/>
                  </a:cubicBezTo>
                  <a:cubicBezTo>
                    <a:pt x="2" y="58"/>
                    <a:pt x="0" y="55"/>
                    <a:pt x="1" y="52"/>
                  </a:cubicBezTo>
                  <a:cubicBezTo>
                    <a:pt x="1" y="43"/>
                    <a:pt x="3" y="33"/>
                    <a:pt x="4" y="23"/>
                  </a:cubicBezTo>
                  <a:cubicBezTo>
                    <a:pt x="5" y="17"/>
                    <a:pt x="9" y="12"/>
                    <a:pt x="15" y="10"/>
                  </a:cubicBezTo>
                  <a:cubicBezTo>
                    <a:pt x="20" y="8"/>
                    <a:pt x="25" y="7"/>
                    <a:pt x="30" y="5"/>
                  </a:cubicBezTo>
                  <a:cubicBezTo>
                    <a:pt x="33" y="4"/>
                    <a:pt x="36" y="3"/>
                    <a:pt x="39" y="2"/>
                  </a:cubicBezTo>
                  <a:cubicBezTo>
                    <a:pt x="45" y="0"/>
                    <a:pt x="45" y="1"/>
                    <a:pt x="47" y="6"/>
                  </a:cubicBezTo>
                  <a:cubicBezTo>
                    <a:pt x="51" y="20"/>
                    <a:pt x="56" y="34"/>
                    <a:pt x="60" y="49"/>
                  </a:cubicBezTo>
                  <a:cubicBezTo>
                    <a:pt x="63" y="55"/>
                    <a:pt x="65" y="62"/>
                    <a:pt x="67" y="69"/>
                  </a:cubicBezTo>
                  <a:cubicBezTo>
                    <a:pt x="68" y="71"/>
                    <a:pt x="68" y="72"/>
                    <a:pt x="69" y="74"/>
                  </a:cubicBezTo>
                  <a:cubicBezTo>
                    <a:pt x="69" y="74"/>
                    <a:pt x="70" y="74"/>
                    <a:pt x="70" y="73"/>
                  </a:cubicBezTo>
                  <a:close/>
                </a:path>
              </a:pathLst>
            </a:custGeom>
            <a:solidFill>
              <a:srgbClr val="42AFB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282F39"/>
                </a:solidFill>
                <a:latin typeface="Calibri"/>
                <a:ea typeface="Calibri"/>
                <a:cs typeface="Calibri"/>
                <a:sym typeface="Calibri"/>
              </a:endParaRPr>
            </a:p>
          </p:txBody>
        </p:sp>
        <p:sp>
          <p:nvSpPr>
            <p:cNvPr id="293" name="Google Shape;293;p55"/>
            <p:cNvSpPr/>
            <p:nvPr/>
          </p:nvSpPr>
          <p:spPr>
            <a:xfrm>
              <a:off x="2670175" y="3170238"/>
              <a:ext cx="292100" cy="290513"/>
            </a:xfrm>
            <a:custGeom>
              <a:avLst/>
              <a:gdLst/>
              <a:ahLst/>
              <a:cxnLst/>
              <a:rect l="l" t="t" r="r" b="b"/>
              <a:pathLst>
                <a:path w="91" h="91" extrusionOk="0">
                  <a:moveTo>
                    <a:pt x="44" y="0"/>
                  </a:moveTo>
                  <a:cubicBezTo>
                    <a:pt x="56" y="0"/>
                    <a:pt x="66" y="3"/>
                    <a:pt x="72" y="13"/>
                  </a:cubicBezTo>
                  <a:cubicBezTo>
                    <a:pt x="73" y="14"/>
                    <a:pt x="74" y="16"/>
                    <a:pt x="75" y="17"/>
                  </a:cubicBezTo>
                  <a:cubicBezTo>
                    <a:pt x="77" y="23"/>
                    <a:pt x="78" y="28"/>
                    <a:pt x="83" y="32"/>
                  </a:cubicBezTo>
                  <a:cubicBezTo>
                    <a:pt x="91" y="38"/>
                    <a:pt x="86" y="53"/>
                    <a:pt x="77" y="56"/>
                  </a:cubicBezTo>
                  <a:cubicBezTo>
                    <a:pt x="76" y="57"/>
                    <a:pt x="75" y="58"/>
                    <a:pt x="74" y="59"/>
                  </a:cubicBezTo>
                  <a:cubicBezTo>
                    <a:pt x="70" y="65"/>
                    <a:pt x="68" y="71"/>
                    <a:pt x="64" y="76"/>
                  </a:cubicBezTo>
                  <a:cubicBezTo>
                    <a:pt x="52" y="90"/>
                    <a:pt x="38" y="91"/>
                    <a:pt x="25" y="77"/>
                  </a:cubicBezTo>
                  <a:cubicBezTo>
                    <a:pt x="21" y="72"/>
                    <a:pt x="17" y="67"/>
                    <a:pt x="15" y="60"/>
                  </a:cubicBezTo>
                  <a:cubicBezTo>
                    <a:pt x="15" y="58"/>
                    <a:pt x="13" y="56"/>
                    <a:pt x="10" y="56"/>
                  </a:cubicBezTo>
                  <a:cubicBezTo>
                    <a:pt x="4" y="55"/>
                    <a:pt x="2" y="50"/>
                    <a:pt x="1" y="44"/>
                  </a:cubicBezTo>
                  <a:cubicBezTo>
                    <a:pt x="0" y="37"/>
                    <a:pt x="2" y="33"/>
                    <a:pt x="9" y="29"/>
                  </a:cubicBezTo>
                  <a:cubicBezTo>
                    <a:pt x="11" y="28"/>
                    <a:pt x="12" y="25"/>
                    <a:pt x="12" y="23"/>
                  </a:cubicBezTo>
                  <a:cubicBezTo>
                    <a:pt x="15" y="14"/>
                    <a:pt x="19" y="6"/>
                    <a:pt x="29" y="3"/>
                  </a:cubicBezTo>
                  <a:cubicBezTo>
                    <a:pt x="34" y="2"/>
                    <a:pt x="39" y="1"/>
                    <a:pt x="44" y="0"/>
                  </a:cubicBezTo>
                  <a:close/>
                </a:path>
              </a:pathLst>
            </a:custGeom>
            <a:solidFill>
              <a:srgbClr val="42AFB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282F39"/>
                </a:solidFill>
                <a:latin typeface="Calibri"/>
                <a:ea typeface="Calibri"/>
                <a:cs typeface="Calibri"/>
                <a:sym typeface="Calibri"/>
              </a:endParaRPr>
            </a:p>
          </p:txBody>
        </p:sp>
        <p:sp>
          <p:nvSpPr>
            <p:cNvPr id="294" name="Google Shape;294;p55"/>
            <p:cNvSpPr/>
            <p:nvPr/>
          </p:nvSpPr>
          <p:spPr>
            <a:xfrm>
              <a:off x="2779713" y="3525838"/>
              <a:ext cx="60325" cy="114300"/>
            </a:xfrm>
            <a:custGeom>
              <a:avLst/>
              <a:gdLst/>
              <a:ahLst/>
              <a:cxnLst/>
              <a:rect l="l" t="t" r="r" b="b"/>
              <a:pathLst>
                <a:path w="19" h="36" extrusionOk="0">
                  <a:moveTo>
                    <a:pt x="6" y="0"/>
                  </a:moveTo>
                  <a:cubicBezTo>
                    <a:pt x="8" y="0"/>
                    <a:pt x="11" y="0"/>
                    <a:pt x="14" y="0"/>
                  </a:cubicBezTo>
                  <a:cubicBezTo>
                    <a:pt x="19" y="12"/>
                    <a:pt x="16" y="24"/>
                    <a:pt x="10" y="36"/>
                  </a:cubicBezTo>
                  <a:cubicBezTo>
                    <a:pt x="5" y="24"/>
                    <a:pt x="0" y="13"/>
                    <a:pt x="6" y="0"/>
                  </a:cubicBezTo>
                  <a:close/>
                </a:path>
              </a:pathLst>
            </a:custGeom>
            <a:solidFill>
              <a:srgbClr val="42AFB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282F39"/>
                </a:solidFill>
                <a:latin typeface="Calibri"/>
                <a:ea typeface="Calibri"/>
                <a:cs typeface="Calibri"/>
                <a:sym typeface="Calibri"/>
              </a:endParaRPr>
            </a:p>
          </p:txBody>
        </p:sp>
        <p:sp>
          <p:nvSpPr>
            <p:cNvPr id="295" name="Google Shape;295;p55"/>
            <p:cNvSpPr/>
            <p:nvPr/>
          </p:nvSpPr>
          <p:spPr>
            <a:xfrm>
              <a:off x="2789238" y="3473451"/>
              <a:ext cx="44450" cy="36513"/>
            </a:xfrm>
            <a:custGeom>
              <a:avLst/>
              <a:gdLst/>
              <a:ahLst/>
              <a:cxnLst/>
              <a:rect l="l" t="t" r="r" b="b"/>
              <a:pathLst>
                <a:path w="14" h="11" extrusionOk="0">
                  <a:moveTo>
                    <a:pt x="14" y="0"/>
                  </a:moveTo>
                  <a:cubicBezTo>
                    <a:pt x="14" y="4"/>
                    <a:pt x="14" y="7"/>
                    <a:pt x="14" y="11"/>
                  </a:cubicBezTo>
                  <a:cubicBezTo>
                    <a:pt x="10" y="11"/>
                    <a:pt x="5" y="11"/>
                    <a:pt x="0" y="11"/>
                  </a:cubicBezTo>
                  <a:cubicBezTo>
                    <a:pt x="0" y="7"/>
                    <a:pt x="0" y="4"/>
                    <a:pt x="0" y="0"/>
                  </a:cubicBezTo>
                  <a:cubicBezTo>
                    <a:pt x="4" y="0"/>
                    <a:pt x="9" y="0"/>
                    <a:pt x="14" y="0"/>
                  </a:cubicBezTo>
                  <a:close/>
                </a:path>
              </a:pathLst>
            </a:custGeom>
            <a:solidFill>
              <a:srgbClr val="42AFB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282F39"/>
                </a:solidFill>
                <a:latin typeface="Calibri"/>
                <a:ea typeface="Calibri"/>
                <a:cs typeface="Calibri"/>
                <a:sym typeface="Calibri"/>
              </a:endParaRPr>
            </a:p>
          </p:txBody>
        </p:sp>
      </p:grpSp>
      <p:grpSp>
        <p:nvGrpSpPr>
          <p:cNvPr id="296" name="Google Shape;296;p55"/>
          <p:cNvGrpSpPr/>
          <p:nvPr/>
        </p:nvGrpSpPr>
        <p:grpSpPr>
          <a:xfrm>
            <a:off x="2243091" y="2639010"/>
            <a:ext cx="965020" cy="967762"/>
            <a:chOff x="2257425" y="2868613"/>
            <a:chExt cx="1117600" cy="1120775"/>
          </a:xfrm>
        </p:grpSpPr>
        <p:sp>
          <p:nvSpPr>
            <p:cNvPr id="297" name="Google Shape;297;p55"/>
            <p:cNvSpPr/>
            <p:nvPr/>
          </p:nvSpPr>
          <p:spPr>
            <a:xfrm>
              <a:off x="2257425" y="2868613"/>
              <a:ext cx="1117600" cy="1120775"/>
            </a:xfrm>
            <a:custGeom>
              <a:avLst/>
              <a:gdLst/>
              <a:ahLst/>
              <a:cxnLst/>
              <a:rect l="l" t="t" r="r" b="b"/>
              <a:pathLst>
                <a:path w="349" h="350" extrusionOk="0">
                  <a:moveTo>
                    <a:pt x="301" y="94"/>
                  </a:moveTo>
                  <a:cubicBezTo>
                    <a:pt x="308" y="93"/>
                    <a:pt x="314" y="92"/>
                    <a:pt x="320" y="91"/>
                  </a:cubicBezTo>
                  <a:cubicBezTo>
                    <a:pt x="324" y="90"/>
                    <a:pt x="328" y="92"/>
                    <a:pt x="330" y="96"/>
                  </a:cubicBezTo>
                  <a:cubicBezTo>
                    <a:pt x="332" y="102"/>
                    <a:pt x="335" y="109"/>
                    <a:pt x="337" y="115"/>
                  </a:cubicBezTo>
                  <a:cubicBezTo>
                    <a:pt x="339" y="119"/>
                    <a:pt x="337" y="122"/>
                    <a:pt x="335" y="125"/>
                  </a:cubicBezTo>
                  <a:cubicBezTo>
                    <a:pt x="331" y="128"/>
                    <a:pt x="327" y="130"/>
                    <a:pt x="323" y="133"/>
                  </a:cubicBezTo>
                  <a:cubicBezTo>
                    <a:pt x="317" y="138"/>
                    <a:pt x="316" y="141"/>
                    <a:pt x="317" y="149"/>
                  </a:cubicBezTo>
                  <a:cubicBezTo>
                    <a:pt x="318" y="151"/>
                    <a:pt x="318" y="154"/>
                    <a:pt x="318" y="157"/>
                  </a:cubicBezTo>
                  <a:cubicBezTo>
                    <a:pt x="318" y="168"/>
                    <a:pt x="324" y="173"/>
                    <a:pt x="333" y="176"/>
                  </a:cubicBezTo>
                  <a:cubicBezTo>
                    <a:pt x="335" y="176"/>
                    <a:pt x="336" y="177"/>
                    <a:pt x="338" y="177"/>
                  </a:cubicBezTo>
                  <a:cubicBezTo>
                    <a:pt x="349" y="182"/>
                    <a:pt x="347" y="184"/>
                    <a:pt x="346" y="194"/>
                  </a:cubicBezTo>
                  <a:cubicBezTo>
                    <a:pt x="346" y="199"/>
                    <a:pt x="345" y="203"/>
                    <a:pt x="344" y="208"/>
                  </a:cubicBezTo>
                  <a:cubicBezTo>
                    <a:pt x="343" y="212"/>
                    <a:pt x="340" y="215"/>
                    <a:pt x="336" y="215"/>
                  </a:cubicBezTo>
                  <a:cubicBezTo>
                    <a:pt x="331" y="216"/>
                    <a:pt x="327" y="216"/>
                    <a:pt x="322" y="217"/>
                  </a:cubicBezTo>
                  <a:cubicBezTo>
                    <a:pt x="317" y="217"/>
                    <a:pt x="313" y="220"/>
                    <a:pt x="310" y="225"/>
                  </a:cubicBezTo>
                  <a:cubicBezTo>
                    <a:pt x="309" y="229"/>
                    <a:pt x="308" y="232"/>
                    <a:pt x="306" y="236"/>
                  </a:cubicBezTo>
                  <a:cubicBezTo>
                    <a:pt x="304" y="241"/>
                    <a:pt x="305" y="245"/>
                    <a:pt x="308" y="249"/>
                  </a:cubicBezTo>
                  <a:cubicBezTo>
                    <a:pt x="311" y="253"/>
                    <a:pt x="314" y="256"/>
                    <a:pt x="317" y="260"/>
                  </a:cubicBezTo>
                  <a:cubicBezTo>
                    <a:pt x="321" y="265"/>
                    <a:pt x="321" y="269"/>
                    <a:pt x="317" y="274"/>
                  </a:cubicBezTo>
                  <a:cubicBezTo>
                    <a:pt x="313" y="278"/>
                    <a:pt x="310" y="282"/>
                    <a:pt x="307" y="286"/>
                  </a:cubicBezTo>
                  <a:cubicBezTo>
                    <a:pt x="302" y="292"/>
                    <a:pt x="299" y="292"/>
                    <a:pt x="293" y="289"/>
                  </a:cubicBezTo>
                  <a:cubicBezTo>
                    <a:pt x="288" y="287"/>
                    <a:pt x="284" y="285"/>
                    <a:pt x="279" y="283"/>
                  </a:cubicBezTo>
                  <a:cubicBezTo>
                    <a:pt x="275" y="282"/>
                    <a:pt x="271" y="284"/>
                    <a:pt x="268" y="286"/>
                  </a:cubicBezTo>
                  <a:cubicBezTo>
                    <a:pt x="264" y="289"/>
                    <a:pt x="261" y="291"/>
                    <a:pt x="258" y="294"/>
                  </a:cubicBezTo>
                  <a:cubicBezTo>
                    <a:pt x="254" y="297"/>
                    <a:pt x="253" y="301"/>
                    <a:pt x="254" y="306"/>
                  </a:cubicBezTo>
                  <a:cubicBezTo>
                    <a:pt x="255" y="311"/>
                    <a:pt x="255" y="316"/>
                    <a:pt x="256" y="321"/>
                  </a:cubicBezTo>
                  <a:cubicBezTo>
                    <a:pt x="256" y="326"/>
                    <a:pt x="254" y="329"/>
                    <a:pt x="251" y="330"/>
                  </a:cubicBezTo>
                  <a:cubicBezTo>
                    <a:pt x="245" y="333"/>
                    <a:pt x="239" y="335"/>
                    <a:pt x="233" y="337"/>
                  </a:cubicBezTo>
                  <a:cubicBezTo>
                    <a:pt x="227" y="339"/>
                    <a:pt x="224" y="338"/>
                    <a:pt x="220" y="333"/>
                  </a:cubicBezTo>
                  <a:cubicBezTo>
                    <a:pt x="218" y="329"/>
                    <a:pt x="215" y="325"/>
                    <a:pt x="212" y="322"/>
                  </a:cubicBezTo>
                  <a:cubicBezTo>
                    <a:pt x="209" y="318"/>
                    <a:pt x="205" y="317"/>
                    <a:pt x="201" y="318"/>
                  </a:cubicBezTo>
                  <a:cubicBezTo>
                    <a:pt x="196" y="318"/>
                    <a:pt x="192" y="319"/>
                    <a:pt x="187" y="320"/>
                  </a:cubicBezTo>
                  <a:cubicBezTo>
                    <a:pt x="182" y="321"/>
                    <a:pt x="179" y="324"/>
                    <a:pt x="177" y="328"/>
                  </a:cubicBezTo>
                  <a:cubicBezTo>
                    <a:pt x="175" y="333"/>
                    <a:pt x="173" y="338"/>
                    <a:pt x="171" y="343"/>
                  </a:cubicBezTo>
                  <a:cubicBezTo>
                    <a:pt x="169" y="347"/>
                    <a:pt x="167" y="350"/>
                    <a:pt x="162" y="349"/>
                  </a:cubicBezTo>
                  <a:cubicBezTo>
                    <a:pt x="155" y="348"/>
                    <a:pt x="147" y="348"/>
                    <a:pt x="140" y="346"/>
                  </a:cubicBezTo>
                  <a:cubicBezTo>
                    <a:pt x="137" y="345"/>
                    <a:pt x="135" y="341"/>
                    <a:pt x="134" y="338"/>
                  </a:cubicBezTo>
                  <a:cubicBezTo>
                    <a:pt x="133" y="333"/>
                    <a:pt x="133" y="328"/>
                    <a:pt x="133" y="324"/>
                  </a:cubicBezTo>
                  <a:cubicBezTo>
                    <a:pt x="132" y="318"/>
                    <a:pt x="129" y="313"/>
                    <a:pt x="123" y="312"/>
                  </a:cubicBezTo>
                  <a:cubicBezTo>
                    <a:pt x="119" y="310"/>
                    <a:pt x="116" y="309"/>
                    <a:pt x="113" y="308"/>
                  </a:cubicBezTo>
                  <a:cubicBezTo>
                    <a:pt x="108" y="306"/>
                    <a:pt x="104" y="307"/>
                    <a:pt x="101" y="310"/>
                  </a:cubicBezTo>
                  <a:cubicBezTo>
                    <a:pt x="96" y="314"/>
                    <a:pt x="92" y="317"/>
                    <a:pt x="87" y="321"/>
                  </a:cubicBezTo>
                  <a:cubicBezTo>
                    <a:pt x="84" y="323"/>
                    <a:pt x="81" y="323"/>
                    <a:pt x="78" y="320"/>
                  </a:cubicBezTo>
                  <a:cubicBezTo>
                    <a:pt x="72" y="316"/>
                    <a:pt x="66" y="312"/>
                    <a:pt x="61" y="307"/>
                  </a:cubicBezTo>
                  <a:cubicBezTo>
                    <a:pt x="57" y="304"/>
                    <a:pt x="58" y="299"/>
                    <a:pt x="60" y="295"/>
                  </a:cubicBezTo>
                  <a:cubicBezTo>
                    <a:pt x="62" y="291"/>
                    <a:pt x="63" y="287"/>
                    <a:pt x="65" y="283"/>
                  </a:cubicBezTo>
                  <a:cubicBezTo>
                    <a:pt x="67" y="278"/>
                    <a:pt x="66" y="274"/>
                    <a:pt x="64" y="271"/>
                  </a:cubicBezTo>
                  <a:cubicBezTo>
                    <a:pt x="60" y="266"/>
                    <a:pt x="57" y="262"/>
                    <a:pt x="53" y="258"/>
                  </a:cubicBezTo>
                  <a:cubicBezTo>
                    <a:pt x="51" y="254"/>
                    <a:pt x="47" y="253"/>
                    <a:pt x="43" y="253"/>
                  </a:cubicBezTo>
                  <a:cubicBezTo>
                    <a:pt x="38" y="254"/>
                    <a:pt x="33" y="254"/>
                    <a:pt x="28" y="255"/>
                  </a:cubicBezTo>
                  <a:cubicBezTo>
                    <a:pt x="22" y="257"/>
                    <a:pt x="18" y="255"/>
                    <a:pt x="15" y="249"/>
                  </a:cubicBezTo>
                  <a:cubicBezTo>
                    <a:pt x="13" y="244"/>
                    <a:pt x="10" y="239"/>
                    <a:pt x="8" y="233"/>
                  </a:cubicBezTo>
                  <a:cubicBezTo>
                    <a:pt x="6" y="229"/>
                    <a:pt x="7" y="225"/>
                    <a:pt x="11" y="222"/>
                  </a:cubicBezTo>
                  <a:cubicBezTo>
                    <a:pt x="15" y="218"/>
                    <a:pt x="20" y="214"/>
                    <a:pt x="25" y="211"/>
                  </a:cubicBezTo>
                  <a:cubicBezTo>
                    <a:pt x="29" y="208"/>
                    <a:pt x="30" y="204"/>
                    <a:pt x="30" y="199"/>
                  </a:cubicBezTo>
                  <a:cubicBezTo>
                    <a:pt x="29" y="195"/>
                    <a:pt x="28" y="192"/>
                    <a:pt x="28" y="189"/>
                  </a:cubicBezTo>
                  <a:cubicBezTo>
                    <a:pt x="28" y="180"/>
                    <a:pt x="23" y="176"/>
                    <a:pt x="16" y="174"/>
                  </a:cubicBezTo>
                  <a:cubicBezTo>
                    <a:pt x="13" y="173"/>
                    <a:pt x="10" y="171"/>
                    <a:pt x="7" y="170"/>
                  </a:cubicBezTo>
                  <a:cubicBezTo>
                    <a:pt x="2" y="169"/>
                    <a:pt x="0" y="166"/>
                    <a:pt x="0" y="162"/>
                  </a:cubicBezTo>
                  <a:cubicBezTo>
                    <a:pt x="1" y="155"/>
                    <a:pt x="1" y="149"/>
                    <a:pt x="2" y="142"/>
                  </a:cubicBezTo>
                  <a:cubicBezTo>
                    <a:pt x="2" y="136"/>
                    <a:pt x="5" y="134"/>
                    <a:pt x="11" y="133"/>
                  </a:cubicBezTo>
                  <a:cubicBezTo>
                    <a:pt x="17" y="132"/>
                    <a:pt x="23" y="132"/>
                    <a:pt x="28" y="131"/>
                  </a:cubicBezTo>
                  <a:cubicBezTo>
                    <a:pt x="32" y="130"/>
                    <a:pt x="35" y="128"/>
                    <a:pt x="36" y="124"/>
                  </a:cubicBezTo>
                  <a:cubicBezTo>
                    <a:pt x="38" y="120"/>
                    <a:pt x="40" y="117"/>
                    <a:pt x="41" y="113"/>
                  </a:cubicBezTo>
                  <a:cubicBezTo>
                    <a:pt x="42" y="109"/>
                    <a:pt x="42" y="105"/>
                    <a:pt x="39" y="101"/>
                  </a:cubicBezTo>
                  <a:cubicBezTo>
                    <a:pt x="36" y="97"/>
                    <a:pt x="32" y="93"/>
                    <a:pt x="29" y="88"/>
                  </a:cubicBezTo>
                  <a:cubicBezTo>
                    <a:pt x="26" y="84"/>
                    <a:pt x="26" y="80"/>
                    <a:pt x="29" y="76"/>
                  </a:cubicBezTo>
                  <a:cubicBezTo>
                    <a:pt x="32" y="71"/>
                    <a:pt x="36" y="66"/>
                    <a:pt x="39" y="62"/>
                  </a:cubicBezTo>
                  <a:cubicBezTo>
                    <a:pt x="42" y="57"/>
                    <a:pt x="46" y="56"/>
                    <a:pt x="52" y="58"/>
                  </a:cubicBezTo>
                  <a:cubicBezTo>
                    <a:pt x="57" y="60"/>
                    <a:pt x="62" y="62"/>
                    <a:pt x="66" y="65"/>
                  </a:cubicBezTo>
                  <a:cubicBezTo>
                    <a:pt x="70" y="67"/>
                    <a:pt x="74" y="66"/>
                    <a:pt x="77" y="64"/>
                  </a:cubicBezTo>
                  <a:cubicBezTo>
                    <a:pt x="78" y="63"/>
                    <a:pt x="79" y="63"/>
                    <a:pt x="79" y="62"/>
                  </a:cubicBezTo>
                  <a:cubicBezTo>
                    <a:pt x="94" y="51"/>
                    <a:pt x="94" y="51"/>
                    <a:pt x="90" y="30"/>
                  </a:cubicBezTo>
                  <a:cubicBezTo>
                    <a:pt x="89" y="23"/>
                    <a:pt x="91" y="20"/>
                    <a:pt x="97" y="17"/>
                  </a:cubicBezTo>
                  <a:cubicBezTo>
                    <a:pt x="102" y="15"/>
                    <a:pt x="107" y="13"/>
                    <a:pt x="112" y="11"/>
                  </a:cubicBezTo>
                  <a:cubicBezTo>
                    <a:pt x="117" y="8"/>
                    <a:pt x="120" y="9"/>
                    <a:pt x="124" y="13"/>
                  </a:cubicBezTo>
                  <a:cubicBezTo>
                    <a:pt x="127" y="17"/>
                    <a:pt x="130" y="22"/>
                    <a:pt x="133" y="26"/>
                  </a:cubicBezTo>
                  <a:cubicBezTo>
                    <a:pt x="138" y="31"/>
                    <a:pt x="142" y="32"/>
                    <a:pt x="148" y="31"/>
                  </a:cubicBezTo>
                  <a:cubicBezTo>
                    <a:pt x="152" y="29"/>
                    <a:pt x="156" y="29"/>
                    <a:pt x="160" y="29"/>
                  </a:cubicBezTo>
                  <a:cubicBezTo>
                    <a:pt x="166" y="28"/>
                    <a:pt x="170" y="26"/>
                    <a:pt x="172" y="21"/>
                  </a:cubicBezTo>
                  <a:cubicBezTo>
                    <a:pt x="173" y="16"/>
                    <a:pt x="175" y="11"/>
                    <a:pt x="177" y="6"/>
                  </a:cubicBezTo>
                  <a:cubicBezTo>
                    <a:pt x="179" y="2"/>
                    <a:pt x="182" y="0"/>
                    <a:pt x="187" y="0"/>
                  </a:cubicBezTo>
                  <a:cubicBezTo>
                    <a:pt x="194" y="1"/>
                    <a:pt x="201" y="2"/>
                    <a:pt x="208" y="3"/>
                  </a:cubicBezTo>
                  <a:cubicBezTo>
                    <a:pt x="212" y="3"/>
                    <a:pt x="214" y="6"/>
                    <a:pt x="214" y="11"/>
                  </a:cubicBezTo>
                  <a:cubicBezTo>
                    <a:pt x="215" y="17"/>
                    <a:pt x="216" y="23"/>
                    <a:pt x="217" y="29"/>
                  </a:cubicBezTo>
                  <a:cubicBezTo>
                    <a:pt x="218" y="34"/>
                    <a:pt x="221" y="36"/>
                    <a:pt x="225" y="38"/>
                  </a:cubicBezTo>
                  <a:cubicBezTo>
                    <a:pt x="228" y="39"/>
                    <a:pt x="231" y="40"/>
                    <a:pt x="234" y="41"/>
                  </a:cubicBezTo>
                  <a:cubicBezTo>
                    <a:pt x="239" y="45"/>
                    <a:pt x="244" y="43"/>
                    <a:pt x="248" y="40"/>
                  </a:cubicBezTo>
                  <a:cubicBezTo>
                    <a:pt x="252" y="37"/>
                    <a:pt x="256" y="34"/>
                    <a:pt x="259" y="31"/>
                  </a:cubicBezTo>
                  <a:cubicBezTo>
                    <a:pt x="264" y="27"/>
                    <a:pt x="268" y="27"/>
                    <a:pt x="273" y="31"/>
                  </a:cubicBezTo>
                  <a:cubicBezTo>
                    <a:pt x="277" y="34"/>
                    <a:pt x="281" y="37"/>
                    <a:pt x="285" y="41"/>
                  </a:cubicBezTo>
                  <a:cubicBezTo>
                    <a:pt x="290" y="45"/>
                    <a:pt x="291" y="49"/>
                    <a:pt x="288" y="55"/>
                  </a:cubicBezTo>
                  <a:cubicBezTo>
                    <a:pt x="286" y="59"/>
                    <a:pt x="284" y="64"/>
                    <a:pt x="283" y="68"/>
                  </a:cubicBezTo>
                  <a:cubicBezTo>
                    <a:pt x="282" y="71"/>
                    <a:pt x="282" y="74"/>
                    <a:pt x="283" y="76"/>
                  </a:cubicBezTo>
                  <a:cubicBezTo>
                    <a:pt x="286" y="81"/>
                    <a:pt x="290" y="86"/>
                    <a:pt x="295" y="91"/>
                  </a:cubicBezTo>
                  <a:cubicBezTo>
                    <a:pt x="296" y="93"/>
                    <a:pt x="299" y="93"/>
                    <a:pt x="301" y="94"/>
                  </a:cubicBezTo>
                  <a:close/>
                  <a:moveTo>
                    <a:pt x="174" y="63"/>
                  </a:moveTo>
                  <a:cubicBezTo>
                    <a:pt x="112" y="63"/>
                    <a:pt x="62" y="113"/>
                    <a:pt x="62" y="174"/>
                  </a:cubicBezTo>
                  <a:cubicBezTo>
                    <a:pt x="62" y="236"/>
                    <a:pt x="112" y="285"/>
                    <a:pt x="173" y="286"/>
                  </a:cubicBezTo>
                  <a:cubicBezTo>
                    <a:pt x="235" y="286"/>
                    <a:pt x="285" y="236"/>
                    <a:pt x="285" y="174"/>
                  </a:cubicBezTo>
                  <a:cubicBezTo>
                    <a:pt x="285" y="112"/>
                    <a:pt x="234" y="63"/>
                    <a:pt x="174" y="63"/>
                  </a:cubicBezTo>
                  <a:close/>
                </a:path>
              </a:pathLst>
            </a:custGeom>
            <a:solidFill>
              <a:srgbClr val="282F3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282F39"/>
                </a:solidFill>
                <a:latin typeface="Calibri"/>
                <a:ea typeface="Calibri"/>
                <a:cs typeface="Calibri"/>
                <a:sym typeface="Calibri"/>
              </a:endParaRPr>
            </a:p>
          </p:txBody>
        </p:sp>
        <p:sp>
          <p:nvSpPr>
            <p:cNvPr id="298" name="Google Shape;298;p55"/>
            <p:cNvSpPr/>
            <p:nvPr/>
          </p:nvSpPr>
          <p:spPr>
            <a:xfrm>
              <a:off x="2455863" y="3070226"/>
              <a:ext cx="714375" cy="714375"/>
            </a:xfrm>
            <a:custGeom>
              <a:avLst/>
              <a:gdLst/>
              <a:ahLst/>
              <a:cxnLst/>
              <a:rect l="l" t="t" r="r" b="b"/>
              <a:pathLst>
                <a:path w="223" h="223" extrusionOk="0">
                  <a:moveTo>
                    <a:pt x="112" y="0"/>
                  </a:moveTo>
                  <a:cubicBezTo>
                    <a:pt x="172" y="0"/>
                    <a:pt x="223" y="49"/>
                    <a:pt x="223" y="111"/>
                  </a:cubicBezTo>
                  <a:cubicBezTo>
                    <a:pt x="223" y="173"/>
                    <a:pt x="173" y="223"/>
                    <a:pt x="111" y="223"/>
                  </a:cubicBezTo>
                  <a:cubicBezTo>
                    <a:pt x="50" y="222"/>
                    <a:pt x="0" y="173"/>
                    <a:pt x="0" y="111"/>
                  </a:cubicBezTo>
                  <a:cubicBezTo>
                    <a:pt x="0" y="50"/>
                    <a:pt x="50" y="0"/>
                    <a:pt x="112" y="0"/>
                  </a:cubicBezTo>
                  <a:close/>
                  <a:moveTo>
                    <a:pt x="112" y="196"/>
                  </a:moveTo>
                  <a:cubicBezTo>
                    <a:pt x="112" y="197"/>
                    <a:pt x="111" y="197"/>
                    <a:pt x="111" y="197"/>
                  </a:cubicBezTo>
                  <a:cubicBezTo>
                    <a:pt x="110" y="195"/>
                    <a:pt x="110" y="194"/>
                    <a:pt x="109" y="192"/>
                  </a:cubicBezTo>
                  <a:cubicBezTo>
                    <a:pt x="107" y="185"/>
                    <a:pt x="105" y="178"/>
                    <a:pt x="102" y="172"/>
                  </a:cubicBezTo>
                  <a:cubicBezTo>
                    <a:pt x="98" y="157"/>
                    <a:pt x="93" y="143"/>
                    <a:pt x="89" y="129"/>
                  </a:cubicBezTo>
                  <a:cubicBezTo>
                    <a:pt x="87" y="124"/>
                    <a:pt x="87" y="123"/>
                    <a:pt x="81" y="125"/>
                  </a:cubicBezTo>
                  <a:cubicBezTo>
                    <a:pt x="78" y="126"/>
                    <a:pt x="75" y="127"/>
                    <a:pt x="72" y="128"/>
                  </a:cubicBezTo>
                  <a:cubicBezTo>
                    <a:pt x="67" y="130"/>
                    <a:pt x="62" y="131"/>
                    <a:pt x="57" y="133"/>
                  </a:cubicBezTo>
                  <a:cubicBezTo>
                    <a:pt x="51" y="135"/>
                    <a:pt x="47" y="140"/>
                    <a:pt x="46" y="146"/>
                  </a:cubicBezTo>
                  <a:cubicBezTo>
                    <a:pt x="45" y="156"/>
                    <a:pt x="43" y="166"/>
                    <a:pt x="43" y="175"/>
                  </a:cubicBezTo>
                  <a:cubicBezTo>
                    <a:pt x="42" y="178"/>
                    <a:pt x="44" y="181"/>
                    <a:pt x="45" y="182"/>
                  </a:cubicBezTo>
                  <a:cubicBezTo>
                    <a:pt x="70" y="205"/>
                    <a:pt x="99" y="213"/>
                    <a:pt x="132" y="206"/>
                  </a:cubicBezTo>
                  <a:cubicBezTo>
                    <a:pt x="150" y="202"/>
                    <a:pt x="164" y="193"/>
                    <a:pt x="177" y="181"/>
                  </a:cubicBezTo>
                  <a:cubicBezTo>
                    <a:pt x="179" y="180"/>
                    <a:pt x="180" y="178"/>
                    <a:pt x="180" y="176"/>
                  </a:cubicBezTo>
                  <a:cubicBezTo>
                    <a:pt x="179" y="165"/>
                    <a:pt x="177" y="154"/>
                    <a:pt x="175" y="144"/>
                  </a:cubicBezTo>
                  <a:cubicBezTo>
                    <a:pt x="174" y="139"/>
                    <a:pt x="170" y="135"/>
                    <a:pt x="165" y="133"/>
                  </a:cubicBezTo>
                  <a:cubicBezTo>
                    <a:pt x="161" y="131"/>
                    <a:pt x="157" y="130"/>
                    <a:pt x="153" y="128"/>
                  </a:cubicBezTo>
                  <a:cubicBezTo>
                    <a:pt x="147" y="126"/>
                    <a:pt x="142" y="125"/>
                    <a:pt x="136" y="123"/>
                  </a:cubicBezTo>
                  <a:cubicBezTo>
                    <a:pt x="128" y="148"/>
                    <a:pt x="120" y="172"/>
                    <a:pt x="112" y="196"/>
                  </a:cubicBezTo>
                  <a:close/>
                  <a:moveTo>
                    <a:pt x="111" y="31"/>
                  </a:moveTo>
                  <a:cubicBezTo>
                    <a:pt x="106" y="32"/>
                    <a:pt x="101" y="33"/>
                    <a:pt x="96" y="34"/>
                  </a:cubicBezTo>
                  <a:cubicBezTo>
                    <a:pt x="86" y="37"/>
                    <a:pt x="82" y="45"/>
                    <a:pt x="79" y="54"/>
                  </a:cubicBezTo>
                  <a:cubicBezTo>
                    <a:pt x="79" y="56"/>
                    <a:pt x="78" y="59"/>
                    <a:pt x="76" y="60"/>
                  </a:cubicBezTo>
                  <a:cubicBezTo>
                    <a:pt x="69" y="64"/>
                    <a:pt x="67" y="68"/>
                    <a:pt x="68" y="75"/>
                  </a:cubicBezTo>
                  <a:cubicBezTo>
                    <a:pt x="69" y="81"/>
                    <a:pt x="71" y="86"/>
                    <a:pt x="77" y="87"/>
                  </a:cubicBezTo>
                  <a:cubicBezTo>
                    <a:pt x="80" y="87"/>
                    <a:pt x="82" y="89"/>
                    <a:pt x="82" y="91"/>
                  </a:cubicBezTo>
                  <a:cubicBezTo>
                    <a:pt x="84" y="98"/>
                    <a:pt x="88" y="103"/>
                    <a:pt x="92" y="108"/>
                  </a:cubicBezTo>
                  <a:cubicBezTo>
                    <a:pt x="105" y="122"/>
                    <a:pt x="119" y="121"/>
                    <a:pt x="131" y="107"/>
                  </a:cubicBezTo>
                  <a:cubicBezTo>
                    <a:pt x="135" y="102"/>
                    <a:pt x="137" y="96"/>
                    <a:pt x="141" y="90"/>
                  </a:cubicBezTo>
                  <a:cubicBezTo>
                    <a:pt x="142" y="89"/>
                    <a:pt x="143" y="88"/>
                    <a:pt x="144" y="87"/>
                  </a:cubicBezTo>
                  <a:cubicBezTo>
                    <a:pt x="153" y="84"/>
                    <a:pt x="158" y="69"/>
                    <a:pt x="150" y="63"/>
                  </a:cubicBezTo>
                  <a:cubicBezTo>
                    <a:pt x="145" y="59"/>
                    <a:pt x="144" y="54"/>
                    <a:pt x="142" y="48"/>
                  </a:cubicBezTo>
                  <a:cubicBezTo>
                    <a:pt x="141" y="47"/>
                    <a:pt x="140" y="45"/>
                    <a:pt x="139" y="44"/>
                  </a:cubicBezTo>
                  <a:cubicBezTo>
                    <a:pt x="133" y="34"/>
                    <a:pt x="123" y="31"/>
                    <a:pt x="111" y="31"/>
                  </a:cubicBezTo>
                  <a:close/>
                  <a:moveTo>
                    <a:pt x="107" y="143"/>
                  </a:moveTo>
                  <a:cubicBezTo>
                    <a:pt x="101" y="156"/>
                    <a:pt x="106" y="167"/>
                    <a:pt x="111" y="179"/>
                  </a:cubicBezTo>
                  <a:cubicBezTo>
                    <a:pt x="117" y="167"/>
                    <a:pt x="120" y="155"/>
                    <a:pt x="115" y="143"/>
                  </a:cubicBezTo>
                  <a:cubicBezTo>
                    <a:pt x="112" y="143"/>
                    <a:pt x="109" y="143"/>
                    <a:pt x="107" y="143"/>
                  </a:cubicBezTo>
                  <a:close/>
                  <a:moveTo>
                    <a:pt x="118" y="127"/>
                  </a:moveTo>
                  <a:cubicBezTo>
                    <a:pt x="113" y="127"/>
                    <a:pt x="108" y="127"/>
                    <a:pt x="104" y="127"/>
                  </a:cubicBezTo>
                  <a:cubicBezTo>
                    <a:pt x="104" y="131"/>
                    <a:pt x="104" y="134"/>
                    <a:pt x="104" y="138"/>
                  </a:cubicBezTo>
                  <a:cubicBezTo>
                    <a:pt x="109" y="138"/>
                    <a:pt x="114" y="138"/>
                    <a:pt x="118" y="138"/>
                  </a:cubicBezTo>
                  <a:cubicBezTo>
                    <a:pt x="118" y="134"/>
                    <a:pt x="118" y="131"/>
                    <a:pt x="118" y="127"/>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282F39"/>
                </a:solidFill>
                <a:latin typeface="Calibri"/>
                <a:ea typeface="Calibri"/>
                <a:cs typeface="Calibri"/>
                <a:sym typeface="Calibri"/>
              </a:endParaRPr>
            </a:p>
          </p:txBody>
        </p:sp>
        <p:sp>
          <p:nvSpPr>
            <p:cNvPr id="299" name="Google Shape;299;p55"/>
            <p:cNvSpPr/>
            <p:nvPr/>
          </p:nvSpPr>
          <p:spPr>
            <a:xfrm>
              <a:off x="2590800" y="3460751"/>
              <a:ext cx="441325" cy="288925"/>
            </a:xfrm>
            <a:custGeom>
              <a:avLst/>
              <a:gdLst/>
              <a:ahLst/>
              <a:cxnLst/>
              <a:rect l="l" t="t" r="r" b="b"/>
              <a:pathLst>
                <a:path w="138" h="90" extrusionOk="0">
                  <a:moveTo>
                    <a:pt x="70" y="73"/>
                  </a:moveTo>
                  <a:cubicBezTo>
                    <a:pt x="78" y="49"/>
                    <a:pt x="86" y="25"/>
                    <a:pt x="94" y="0"/>
                  </a:cubicBezTo>
                  <a:cubicBezTo>
                    <a:pt x="100" y="2"/>
                    <a:pt x="105" y="3"/>
                    <a:pt x="111" y="5"/>
                  </a:cubicBezTo>
                  <a:cubicBezTo>
                    <a:pt x="115" y="7"/>
                    <a:pt x="119" y="8"/>
                    <a:pt x="123" y="10"/>
                  </a:cubicBezTo>
                  <a:cubicBezTo>
                    <a:pt x="128" y="12"/>
                    <a:pt x="132" y="16"/>
                    <a:pt x="133" y="21"/>
                  </a:cubicBezTo>
                  <a:cubicBezTo>
                    <a:pt x="135" y="31"/>
                    <a:pt x="137" y="42"/>
                    <a:pt x="138" y="53"/>
                  </a:cubicBezTo>
                  <a:cubicBezTo>
                    <a:pt x="138" y="55"/>
                    <a:pt x="137" y="57"/>
                    <a:pt x="135" y="58"/>
                  </a:cubicBezTo>
                  <a:cubicBezTo>
                    <a:pt x="122" y="70"/>
                    <a:pt x="108" y="79"/>
                    <a:pt x="90" y="83"/>
                  </a:cubicBezTo>
                  <a:cubicBezTo>
                    <a:pt x="57" y="90"/>
                    <a:pt x="28" y="82"/>
                    <a:pt x="3" y="59"/>
                  </a:cubicBezTo>
                  <a:cubicBezTo>
                    <a:pt x="2" y="58"/>
                    <a:pt x="0" y="55"/>
                    <a:pt x="1" y="52"/>
                  </a:cubicBezTo>
                  <a:cubicBezTo>
                    <a:pt x="1" y="43"/>
                    <a:pt x="3" y="33"/>
                    <a:pt x="4" y="23"/>
                  </a:cubicBezTo>
                  <a:cubicBezTo>
                    <a:pt x="5" y="17"/>
                    <a:pt x="9" y="12"/>
                    <a:pt x="15" y="10"/>
                  </a:cubicBezTo>
                  <a:cubicBezTo>
                    <a:pt x="20" y="8"/>
                    <a:pt x="25" y="7"/>
                    <a:pt x="30" y="5"/>
                  </a:cubicBezTo>
                  <a:cubicBezTo>
                    <a:pt x="33" y="4"/>
                    <a:pt x="36" y="3"/>
                    <a:pt x="39" y="2"/>
                  </a:cubicBezTo>
                  <a:cubicBezTo>
                    <a:pt x="45" y="0"/>
                    <a:pt x="45" y="1"/>
                    <a:pt x="47" y="6"/>
                  </a:cubicBezTo>
                  <a:cubicBezTo>
                    <a:pt x="51" y="20"/>
                    <a:pt x="56" y="34"/>
                    <a:pt x="60" y="49"/>
                  </a:cubicBezTo>
                  <a:cubicBezTo>
                    <a:pt x="63" y="55"/>
                    <a:pt x="65" y="62"/>
                    <a:pt x="67" y="69"/>
                  </a:cubicBezTo>
                  <a:cubicBezTo>
                    <a:pt x="68" y="71"/>
                    <a:pt x="68" y="72"/>
                    <a:pt x="69" y="74"/>
                  </a:cubicBezTo>
                  <a:cubicBezTo>
                    <a:pt x="69" y="74"/>
                    <a:pt x="70" y="74"/>
                    <a:pt x="70" y="73"/>
                  </a:cubicBezTo>
                  <a:close/>
                </a:path>
              </a:pathLst>
            </a:custGeom>
            <a:solidFill>
              <a:srgbClr val="FCB41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282F39"/>
                </a:solidFill>
                <a:latin typeface="Calibri"/>
                <a:ea typeface="Calibri"/>
                <a:cs typeface="Calibri"/>
                <a:sym typeface="Calibri"/>
              </a:endParaRPr>
            </a:p>
          </p:txBody>
        </p:sp>
        <p:sp>
          <p:nvSpPr>
            <p:cNvPr id="300" name="Google Shape;300;p55"/>
            <p:cNvSpPr/>
            <p:nvPr/>
          </p:nvSpPr>
          <p:spPr>
            <a:xfrm>
              <a:off x="2670175" y="3170238"/>
              <a:ext cx="292100" cy="290513"/>
            </a:xfrm>
            <a:custGeom>
              <a:avLst/>
              <a:gdLst/>
              <a:ahLst/>
              <a:cxnLst/>
              <a:rect l="l" t="t" r="r" b="b"/>
              <a:pathLst>
                <a:path w="91" h="91" extrusionOk="0">
                  <a:moveTo>
                    <a:pt x="44" y="0"/>
                  </a:moveTo>
                  <a:cubicBezTo>
                    <a:pt x="56" y="0"/>
                    <a:pt x="66" y="3"/>
                    <a:pt x="72" y="13"/>
                  </a:cubicBezTo>
                  <a:cubicBezTo>
                    <a:pt x="73" y="14"/>
                    <a:pt x="74" y="16"/>
                    <a:pt x="75" y="17"/>
                  </a:cubicBezTo>
                  <a:cubicBezTo>
                    <a:pt x="77" y="23"/>
                    <a:pt x="78" y="28"/>
                    <a:pt x="83" y="32"/>
                  </a:cubicBezTo>
                  <a:cubicBezTo>
                    <a:pt x="91" y="38"/>
                    <a:pt x="86" y="53"/>
                    <a:pt x="77" y="56"/>
                  </a:cubicBezTo>
                  <a:cubicBezTo>
                    <a:pt x="76" y="57"/>
                    <a:pt x="75" y="58"/>
                    <a:pt x="74" y="59"/>
                  </a:cubicBezTo>
                  <a:cubicBezTo>
                    <a:pt x="70" y="65"/>
                    <a:pt x="68" y="71"/>
                    <a:pt x="64" y="76"/>
                  </a:cubicBezTo>
                  <a:cubicBezTo>
                    <a:pt x="52" y="90"/>
                    <a:pt x="38" y="91"/>
                    <a:pt x="25" y="77"/>
                  </a:cubicBezTo>
                  <a:cubicBezTo>
                    <a:pt x="21" y="72"/>
                    <a:pt x="17" y="67"/>
                    <a:pt x="15" y="60"/>
                  </a:cubicBezTo>
                  <a:cubicBezTo>
                    <a:pt x="15" y="58"/>
                    <a:pt x="13" y="56"/>
                    <a:pt x="10" y="56"/>
                  </a:cubicBezTo>
                  <a:cubicBezTo>
                    <a:pt x="4" y="55"/>
                    <a:pt x="2" y="50"/>
                    <a:pt x="1" y="44"/>
                  </a:cubicBezTo>
                  <a:cubicBezTo>
                    <a:pt x="0" y="37"/>
                    <a:pt x="2" y="33"/>
                    <a:pt x="9" y="29"/>
                  </a:cubicBezTo>
                  <a:cubicBezTo>
                    <a:pt x="11" y="28"/>
                    <a:pt x="12" y="25"/>
                    <a:pt x="12" y="23"/>
                  </a:cubicBezTo>
                  <a:cubicBezTo>
                    <a:pt x="15" y="14"/>
                    <a:pt x="19" y="6"/>
                    <a:pt x="29" y="3"/>
                  </a:cubicBezTo>
                  <a:cubicBezTo>
                    <a:pt x="34" y="2"/>
                    <a:pt x="39" y="1"/>
                    <a:pt x="44" y="0"/>
                  </a:cubicBezTo>
                  <a:close/>
                </a:path>
              </a:pathLst>
            </a:custGeom>
            <a:solidFill>
              <a:srgbClr val="FCB41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282F39"/>
                </a:solidFill>
                <a:latin typeface="Calibri"/>
                <a:ea typeface="Calibri"/>
                <a:cs typeface="Calibri"/>
                <a:sym typeface="Calibri"/>
              </a:endParaRPr>
            </a:p>
          </p:txBody>
        </p:sp>
        <p:sp>
          <p:nvSpPr>
            <p:cNvPr id="301" name="Google Shape;301;p55"/>
            <p:cNvSpPr/>
            <p:nvPr/>
          </p:nvSpPr>
          <p:spPr>
            <a:xfrm>
              <a:off x="2779713" y="3525838"/>
              <a:ext cx="60325" cy="114300"/>
            </a:xfrm>
            <a:custGeom>
              <a:avLst/>
              <a:gdLst/>
              <a:ahLst/>
              <a:cxnLst/>
              <a:rect l="l" t="t" r="r" b="b"/>
              <a:pathLst>
                <a:path w="19" h="36" extrusionOk="0">
                  <a:moveTo>
                    <a:pt x="6" y="0"/>
                  </a:moveTo>
                  <a:cubicBezTo>
                    <a:pt x="8" y="0"/>
                    <a:pt x="11" y="0"/>
                    <a:pt x="14" y="0"/>
                  </a:cubicBezTo>
                  <a:cubicBezTo>
                    <a:pt x="19" y="12"/>
                    <a:pt x="16" y="24"/>
                    <a:pt x="10" y="36"/>
                  </a:cubicBezTo>
                  <a:cubicBezTo>
                    <a:pt x="5" y="24"/>
                    <a:pt x="0" y="13"/>
                    <a:pt x="6" y="0"/>
                  </a:cubicBezTo>
                  <a:close/>
                </a:path>
              </a:pathLst>
            </a:custGeom>
            <a:solidFill>
              <a:srgbClr val="FCB41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282F39"/>
                </a:solidFill>
                <a:latin typeface="Calibri"/>
                <a:ea typeface="Calibri"/>
                <a:cs typeface="Calibri"/>
                <a:sym typeface="Calibri"/>
              </a:endParaRPr>
            </a:p>
          </p:txBody>
        </p:sp>
        <p:sp>
          <p:nvSpPr>
            <p:cNvPr id="302" name="Google Shape;302;p55"/>
            <p:cNvSpPr/>
            <p:nvPr/>
          </p:nvSpPr>
          <p:spPr>
            <a:xfrm>
              <a:off x="2789238" y="3473451"/>
              <a:ext cx="44450" cy="36513"/>
            </a:xfrm>
            <a:custGeom>
              <a:avLst/>
              <a:gdLst/>
              <a:ahLst/>
              <a:cxnLst/>
              <a:rect l="l" t="t" r="r" b="b"/>
              <a:pathLst>
                <a:path w="14" h="11" extrusionOk="0">
                  <a:moveTo>
                    <a:pt x="14" y="0"/>
                  </a:moveTo>
                  <a:cubicBezTo>
                    <a:pt x="14" y="4"/>
                    <a:pt x="14" y="7"/>
                    <a:pt x="14" y="11"/>
                  </a:cubicBezTo>
                  <a:cubicBezTo>
                    <a:pt x="10" y="11"/>
                    <a:pt x="5" y="11"/>
                    <a:pt x="0" y="11"/>
                  </a:cubicBezTo>
                  <a:cubicBezTo>
                    <a:pt x="0" y="7"/>
                    <a:pt x="0" y="4"/>
                    <a:pt x="0" y="0"/>
                  </a:cubicBezTo>
                  <a:cubicBezTo>
                    <a:pt x="4" y="0"/>
                    <a:pt x="9" y="0"/>
                    <a:pt x="14" y="0"/>
                  </a:cubicBezTo>
                  <a:close/>
                </a:path>
              </a:pathLst>
            </a:custGeom>
            <a:solidFill>
              <a:srgbClr val="FCB41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282F39"/>
                </a:solidFill>
                <a:latin typeface="Calibri"/>
                <a:ea typeface="Calibri"/>
                <a:cs typeface="Calibri"/>
                <a:sym typeface="Calibri"/>
              </a:endParaRPr>
            </a:p>
          </p:txBody>
        </p:sp>
      </p:grpSp>
      <p:grpSp>
        <p:nvGrpSpPr>
          <p:cNvPr id="303" name="Google Shape;303;p55"/>
          <p:cNvGrpSpPr/>
          <p:nvPr/>
        </p:nvGrpSpPr>
        <p:grpSpPr>
          <a:xfrm>
            <a:off x="3326537" y="3339773"/>
            <a:ext cx="667433" cy="669329"/>
            <a:chOff x="2257425" y="2868613"/>
            <a:chExt cx="1117600" cy="1120775"/>
          </a:xfrm>
        </p:grpSpPr>
        <p:sp>
          <p:nvSpPr>
            <p:cNvPr id="304" name="Google Shape;304;p55"/>
            <p:cNvSpPr/>
            <p:nvPr/>
          </p:nvSpPr>
          <p:spPr>
            <a:xfrm>
              <a:off x="2257425" y="2868613"/>
              <a:ext cx="1117600" cy="1120775"/>
            </a:xfrm>
            <a:custGeom>
              <a:avLst/>
              <a:gdLst/>
              <a:ahLst/>
              <a:cxnLst/>
              <a:rect l="l" t="t" r="r" b="b"/>
              <a:pathLst>
                <a:path w="349" h="350" extrusionOk="0">
                  <a:moveTo>
                    <a:pt x="301" y="94"/>
                  </a:moveTo>
                  <a:cubicBezTo>
                    <a:pt x="308" y="93"/>
                    <a:pt x="314" y="92"/>
                    <a:pt x="320" y="91"/>
                  </a:cubicBezTo>
                  <a:cubicBezTo>
                    <a:pt x="324" y="90"/>
                    <a:pt x="328" y="92"/>
                    <a:pt x="330" y="96"/>
                  </a:cubicBezTo>
                  <a:cubicBezTo>
                    <a:pt x="332" y="102"/>
                    <a:pt x="335" y="109"/>
                    <a:pt x="337" y="115"/>
                  </a:cubicBezTo>
                  <a:cubicBezTo>
                    <a:pt x="339" y="119"/>
                    <a:pt x="337" y="122"/>
                    <a:pt x="335" y="125"/>
                  </a:cubicBezTo>
                  <a:cubicBezTo>
                    <a:pt x="331" y="128"/>
                    <a:pt x="327" y="130"/>
                    <a:pt x="323" y="133"/>
                  </a:cubicBezTo>
                  <a:cubicBezTo>
                    <a:pt x="317" y="138"/>
                    <a:pt x="316" y="141"/>
                    <a:pt x="317" y="149"/>
                  </a:cubicBezTo>
                  <a:cubicBezTo>
                    <a:pt x="318" y="151"/>
                    <a:pt x="318" y="154"/>
                    <a:pt x="318" y="157"/>
                  </a:cubicBezTo>
                  <a:cubicBezTo>
                    <a:pt x="318" y="168"/>
                    <a:pt x="324" y="173"/>
                    <a:pt x="333" y="176"/>
                  </a:cubicBezTo>
                  <a:cubicBezTo>
                    <a:pt x="335" y="176"/>
                    <a:pt x="336" y="177"/>
                    <a:pt x="338" y="177"/>
                  </a:cubicBezTo>
                  <a:cubicBezTo>
                    <a:pt x="349" y="182"/>
                    <a:pt x="347" y="184"/>
                    <a:pt x="346" y="194"/>
                  </a:cubicBezTo>
                  <a:cubicBezTo>
                    <a:pt x="346" y="199"/>
                    <a:pt x="345" y="203"/>
                    <a:pt x="344" y="208"/>
                  </a:cubicBezTo>
                  <a:cubicBezTo>
                    <a:pt x="343" y="212"/>
                    <a:pt x="340" y="215"/>
                    <a:pt x="336" y="215"/>
                  </a:cubicBezTo>
                  <a:cubicBezTo>
                    <a:pt x="331" y="216"/>
                    <a:pt x="327" y="216"/>
                    <a:pt x="322" y="217"/>
                  </a:cubicBezTo>
                  <a:cubicBezTo>
                    <a:pt x="317" y="217"/>
                    <a:pt x="313" y="220"/>
                    <a:pt x="310" y="225"/>
                  </a:cubicBezTo>
                  <a:cubicBezTo>
                    <a:pt x="309" y="229"/>
                    <a:pt x="308" y="232"/>
                    <a:pt x="306" y="236"/>
                  </a:cubicBezTo>
                  <a:cubicBezTo>
                    <a:pt x="304" y="241"/>
                    <a:pt x="305" y="245"/>
                    <a:pt x="308" y="249"/>
                  </a:cubicBezTo>
                  <a:cubicBezTo>
                    <a:pt x="311" y="253"/>
                    <a:pt x="314" y="256"/>
                    <a:pt x="317" y="260"/>
                  </a:cubicBezTo>
                  <a:cubicBezTo>
                    <a:pt x="321" y="265"/>
                    <a:pt x="321" y="269"/>
                    <a:pt x="317" y="274"/>
                  </a:cubicBezTo>
                  <a:cubicBezTo>
                    <a:pt x="313" y="278"/>
                    <a:pt x="310" y="282"/>
                    <a:pt x="307" y="286"/>
                  </a:cubicBezTo>
                  <a:cubicBezTo>
                    <a:pt x="302" y="292"/>
                    <a:pt x="299" y="292"/>
                    <a:pt x="293" y="289"/>
                  </a:cubicBezTo>
                  <a:cubicBezTo>
                    <a:pt x="288" y="287"/>
                    <a:pt x="284" y="285"/>
                    <a:pt x="279" y="283"/>
                  </a:cubicBezTo>
                  <a:cubicBezTo>
                    <a:pt x="275" y="282"/>
                    <a:pt x="271" y="284"/>
                    <a:pt x="268" y="286"/>
                  </a:cubicBezTo>
                  <a:cubicBezTo>
                    <a:pt x="264" y="289"/>
                    <a:pt x="261" y="291"/>
                    <a:pt x="258" y="294"/>
                  </a:cubicBezTo>
                  <a:cubicBezTo>
                    <a:pt x="254" y="297"/>
                    <a:pt x="253" y="301"/>
                    <a:pt x="254" y="306"/>
                  </a:cubicBezTo>
                  <a:cubicBezTo>
                    <a:pt x="255" y="311"/>
                    <a:pt x="255" y="316"/>
                    <a:pt x="256" y="321"/>
                  </a:cubicBezTo>
                  <a:cubicBezTo>
                    <a:pt x="256" y="326"/>
                    <a:pt x="254" y="329"/>
                    <a:pt x="251" y="330"/>
                  </a:cubicBezTo>
                  <a:cubicBezTo>
                    <a:pt x="245" y="333"/>
                    <a:pt x="239" y="335"/>
                    <a:pt x="233" y="337"/>
                  </a:cubicBezTo>
                  <a:cubicBezTo>
                    <a:pt x="227" y="339"/>
                    <a:pt x="224" y="338"/>
                    <a:pt x="220" y="333"/>
                  </a:cubicBezTo>
                  <a:cubicBezTo>
                    <a:pt x="218" y="329"/>
                    <a:pt x="215" y="325"/>
                    <a:pt x="212" y="322"/>
                  </a:cubicBezTo>
                  <a:cubicBezTo>
                    <a:pt x="209" y="318"/>
                    <a:pt x="205" y="317"/>
                    <a:pt x="201" y="318"/>
                  </a:cubicBezTo>
                  <a:cubicBezTo>
                    <a:pt x="196" y="318"/>
                    <a:pt x="192" y="319"/>
                    <a:pt x="187" y="320"/>
                  </a:cubicBezTo>
                  <a:cubicBezTo>
                    <a:pt x="182" y="321"/>
                    <a:pt x="179" y="324"/>
                    <a:pt x="177" y="328"/>
                  </a:cubicBezTo>
                  <a:cubicBezTo>
                    <a:pt x="175" y="333"/>
                    <a:pt x="173" y="338"/>
                    <a:pt x="171" y="343"/>
                  </a:cubicBezTo>
                  <a:cubicBezTo>
                    <a:pt x="169" y="347"/>
                    <a:pt x="167" y="350"/>
                    <a:pt x="162" y="349"/>
                  </a:cubicBezTo>
                  <a:cubicBezTo>
                    <a:pt x="155" y="348"/>
                    <a:pt x="147" y="348"/>
                    <a:pt x="140" y="346"/>
                  </a:cubicBezTo>
                  <a:cubicBezTo>
                    <a:pt x="137" y="345"/>
                    <a:pt x="135" y="341"/>
                    <a:pt x="134" y="338"/>
                  </a:cubicBezTo>
                  <a:cubicBezTo>
                    <a:pt x="133" y="333"/>
                    <a:pt x="133" y="328"/>
                    <a:pt x="133" y="324"/>
                  </a:cubicBezTo>
                  <a:cubicBezTo>
                    <a:pt x="132" y="318"/>
                    <a:pt x="129" y="313"/>
                    <a:pt x="123" y="312"/>
                  </a:cubicBezTo>
                  <a:cubicBezTo>
                    <a:pt x="119" y="310"/>
                    <a:pt x="116" y="309"/>
                    <a:pt x="113" y="308"/>
                  </a:cubicBezTo>
                  <a:cubicBezTo>
                    <a:pt x="108" y="306"/>
                    <a:pt x="104" y="307"/>
                    <a:pt x="101" y="310"/>
                  </a:cubicBezTo>
                  <a:cubicBezTo>
                    <a:pt x="96" y="314"/>
                    <a:pt x="92" y="317"/>
                    <a:pt x="87" y="321"/>
                  </a:cubicBezTo>
                  <a:cubicBezTo>
                    <a:pt x="84" y="323"/>
                    <a:pt x="81" y="323"/>
                    <a:pt x="78" y="320"/>
                  </a:cubicBezTo>
                  <a:cubicBezTo>
                    <a:pt x="72" y="316"/>
                    <a:pt x="66" y="312"/>
                    <a:pt x="61" y="307"/>
                  </a:cubicBezTo>
                  <a:cubicBezTo>
                    <a:pt x="57" y="304"/>
                    <a:pt x="58" y="299"/>
                    <a:pt x="60" y="295"/>
                  </a:cubicBezTo>
                  <a:cubicBezTo>
                    <a:pt x="62" y="291"/>
                    <a:pt x="63" y="287"/>
                    <a:pt x="65" y="283"/>
                  </a:cubicBezTo>
                  <a:cubicBezTo>
                    <a:pt x="67" y="278"/>
                    <a:pt x="66" y="274"/>
                    <a:pt x="64" y="271"/>
                  </a:cubicBezTo>
                  <a:cubicBezTo>
                    <a:pt x="60" y="266"/>
                    <a:pt x="57" y="262"/>
                    <a:pt x="53" y="258"/>
                  </a:cubicBezTo>
                  <a:cubicBezTo>
                    <a:pt x="51" y="254"/>
                    <a:pt x="47" y="253"/>
                    <a:pt x="43" y="253"/>
                  </a:cubicBezTo>
                  <a:cubicBezTo>
                    <a:pt x="38" y="254"/>
                    <a:pt x="33" y="254"/>
                    <a:pt x="28" y="255"/>
                  </a:cubicBezTo>
                  <a:cubicBezTo>
                    <a:pt x="22" y="257"/>
                    <a:pt x="18" y="255"/>
                    <a:pt x="15" y="249"/>
                  </a:cubicBezTo>
                  <a:cubicBezTo>
                    <a:pt x="13" y="244"/>
                    <a:pt x="10" y="239"/>
                    <a:pt x="8" y="233"/>
                  </a:cubicBezTo>
                  <a:cubicBezTo>
                    <a:pt x="6" y="229"/>
                    <a:pt x="7" y="225"/>
                    <a:pt x="11" y="222"/>
                  </a:cubicBezTo>
                  <a:cubicBezTo>
                    <a:pt x="15" y="218"/>
                    <a:pt x="20" y="214"/>
                    <a:pt x="25" y="211"/>
                  </a:cubicBezTo>
                  <a:cubicBezTo>
                    <a:pt x="29" y="208"/>
                    <a:pt x="30" y="204"/>
                    <a:pt x="30" y="199"/>
                  </a:cubicBezTo>
                  <a:cubicBezTo>
                    <a:pt x="29" y="195"/>
                    <a:pt x="28" y="192"/>
                    <a:pt x="28" y="189"/>
                  </a:cubicBezTo>
                  <a:cubicBezTo>
                    <a:pt x="28" y="180"/>
                    <a:pt x="23" y="176"/>
                    <a:pt x="16" y="174"/>
                  </a:cubicBezTo>
                  <a:cubicBezTo>
                    <a:pt x="13" y="173"/>
                    <a:pt x="10" y="171"/>
                    <a:pt x="7" y="170"/>
                  </a:cubicBezTo>
                  <a:cubicBezTo>
                    <a:pt x="2" y="169"/>
                    <a:pt x="0" y="166"/>
                    <a:pt x="0" y="162"/>
                  </a:cubicBezTo>
                  <a:cubicBezTo>
                    <a:pt x="1" y="155"/>
                    <a:pt x="1" y="149"/>
                    <a:pt x="2" y="142"/>
                  </a:cubicBezTo>
                  <a:cubicBezTo>
                    <a:pt x="2" y="136"/>
                    <a:pt x="5" y="134"/>
                    <a:pt x="11" y="133"/>
                  </a:cubicBezTo>
                  <a:cubicBezTo>
                    <a:pt x="17" y="132"/>
                    <a:pt x="23" y="132"/>
                    <a:pt x="28" y="131"/>
                  </a:cubicBezTo>
                  <a:cubicBezTo>
                    <a:pt x="32" y="130"/>
                    <a:pt x="35" y="128"/>
                    <a:pt x="36" y="124"/>
                  </a:cubicBezTo>
                  <a:cubicBezTo>
                    <a:pt x="38" y="120"/>
                    <a:pt x="40" y="117"/>
                    <a:pt x="41" y="113"/>
                  </a:cubicBezTo>
                  <a:cubicBezTo>
                    <a:pt x="42" y="109"/>
                    <a:pt x="42" y="105"/>
                    <a:pt x="39" y="101"/>
                  </a:cubicBezTo>
                  <a:cubicBezTo>
                    <a:pt x="36" y="97"/>
                    <a:pt x="32" y="93"/>
                    <a:pt x="29" y="88"/>
                  </a:cubicBezTo>
                  <a:cubicBezTo>
                    <a:pt x="26" y="84"/>
                    <a:pt x="26" y="80"/>
                    <a:pt x="29" y="76"/>
                  </a:cubicBezTo>
                  <a:cubicBezTo>
                    <a:pt x="32" y="71"/>
                    <a:pt x="36" y="66"/>
                    <a:pt x="39" y="62"/>
                  </a:cubicBezTo>
                  <a:cubicBezTo>
                    <a:pt x="42" y="57"/>
                    <a:pt x="46" y="56"/>
                    <a:pt x="52" y="58"/>
                  </a:cubicBezTo>
                  <a:cubicBezTo>
                    <a:pt x="57" y="60"/>
                    <a:pt x="62" y="62"/>
                    <a:pt x="66" y="65"/>
                  </a:cubicBezTo>
                  <a:cubicBezTo>
                    <a:pt x="70" y="67"/>
                    <a:pt x="74" y="66"/>
                    <a:pt x="77" y="64"/>
                  </a:cubicBezTo>
                  <a:cubicBezTo>
                    <a:pt x="78" y="63"/>
                    <a:pt x="79" y="63"/>
                    <a:pt x="79" y="62"/>
                  </a:cubicBezTo>
                  <a:cubicBezTo>
                    <a:pt x="94" y="51"/>
                    <a:pt x="94" y="51"/>
                    <a:pt x="90" y="30"/>
                  </a:cubicBezTo>
                  <a:cubicBezTo>
                    <a:pt x="89" y="23"/>
                    <a:pt x="91" y="20"/>
                    <a:pt x="97" y="17"/>
                  </a:cubicBezTo>
                  <a:cubicBezTo>
                    <a:pt x="102" y="15"/>
                    <a:pt x="107" y="13"/>
                    <a:pt x="112" y="11"/>
                  </a:cubicBezTo>
                  <a:cubicBezTo>
                    <a:pt x="117" y="8"/>
                    <a:pt x="120" y="9"/>
                    <a:pt x="124" y="13"/>
                  </a:cubicBezTo>
                  <a:cubicBezTo>
                    <a:pt x="127" y="17"/>
                    <a:pt x="130" y="22"/>
                    <a:pt x="133" y="26"/>
                  </a:cubicBezTo>
                  <a:cubicBezTo>
                    <a:pt x="138" y="31"/>
                    <a:pt x="142" y="32"/>
                    <a:pt x="148" y="31"/>
                  </a:cubicBezTo>
                  <a:cubicBezTo>
                    <a:pt x="152" y="29"/>
                    <a:pt x="156" y="29"/>
                    <a:pt x="160" y="29"/>
                  </a:cubicBezTo>
                  <a:cubicBezTo>
                    <a:pt x="166" y="28"/>
                    <a:pt x="170" y="26"/>
                    <a:pt x="172" y="21"/>
                  </a:cubicBezTo>
                  <a:cubicBezTo>
                    <a:pt x="173" y="16"/>
                    <a:pt x="175" y="11"/>
                    <a:pt x="177" y="6"/>
                  </a:cubicBezTo>
                  <a:cubicBezTo>
                    <a:pt x="179" y="2"/>
                    <a:pt x="182" y="0"/>
                    <a:pt x="187" y="0"/>
                  </a:cubicBezTo>
                  <a:cubicBezTo>
                    <a:pt x="194" y="1"/>
                    <a:pt x="201" y="2"/>
                    <a:pt x="208" y="3"/>
                  </a:cubicBezTo>
                  <a:cubicBezTo>
                    <a:pt x="212" y="3"/>
                    <a:pt x="214" y="6"/>
                    <a:pt x="214" y="11"/>
                  </a:cubicBezTo>
                  <a:cubicBezTo>
                    <a:pt x="215" y="17"/>
                    <a:pt x="216" y="23"/>
                    <a:pt x="217" y="29"/>
                  </a:cubicBezTo>
                  <a:cubicBezTo>
                    <a:pt x="218" y="34"/>
                    <a:pt x="221" y="36"/>
                    <a:pt x="225" y="38"/>
                  </a:cubicBezTo>
                  <a:cubicBezTo>
                    <a:pt x="228" y="39"/>
                    <a:pt x="231" y="40"/>
                    <a:pt x="234" y="41"/>
                  </a:cubicBezTo>
                  <a:cubicBezTo>
                    <a:pt x="239" y="45"/>
                    <a:pt x="244" y="43"/>
                    <a:pt x="248" y="40"/>
                  </a:cubicBezTo>
                  <a:cubicBezTo>
                    <a:pt x="252" y="37"/>
                    <a:pt x="256" y="34"/>
                    <a:pt x="259" y="31"/>
                  </a:cubicBezTo>
                  <a:cubicBezTo>
                    <a:pt x="264" y="27"/>
                    <a:pt x="268" y="27"/>
                    <a:pt x="273" y="31"/>
                  </a:cubicBezTo>
                  <a:cubicBezTo>
                    <a:pt x="277" y="34"/>
                    <a:pt x="281" y="37"/>
                    <a:pt x="285" y="41"/>
                  </a:cubicBezTo>
                  <a:cubicBezTo>
                    <a:pt x="290" y="45"/>
                    <a:pt x="291" y="49"/>
                    <a:pt x="288" y="55"/>
                  </a:cubicBezTo>
                  <a:cubicBezTo>
                    <a:pt x="286" y="59"/>
                    <a:pt x="284" y="64"/>
                    <a:pt x="283" y="68"/>
                  </a:cubicBezTo>
                  <a:cubicBezTo>
                    <a:pt x="282" y="71"/>
                    <a:pt x="282" y="74"/>
                    <a:pt x="283" y="76"/>
                  </a:cubicBezTo>
                  <a:cubicBezTo>
                    <a:pt x="286" y="81"/>
                    <a:pt x="290" y="86"/>
                    <a:pt x="295" y="91"/>
                  </a:cubicBezTo>
                  <a:cubicBezTo>
                    <a:pt x="296" y="93"/>
                    <a:pt x="299" y="93"/>
                    <a:pt x="301" y="94"/>
                  </a:cubicBezTo>
                  <a:close/>
                  <a:moveTo>
                    <a:pt x="174" y="63"/>
                  </a:moveTo>
                  <a:cubicBezTo>
                    <a:pt x="112" y="63"/>
                    <a:pt x="62" y="113"/>
                    <a:pt x="62" y="174"/>
                  </a:cubicBezTo>
                  <a:cubicBezTo>
                    <a:pt x="62" y="236"/>
                    <a:pt x="112" y="285"/>
                    <a:pt x="173" y="286"/>
                  </a:cubicBezTo>
                  <a:cubicBezTo>
                    <a:pt x="235" y="286"/>
                    <a:pt x="285" y="236"/>
                    <a:pt x="285" y="174"/>
                  </a:cubicBezTo>
                  <a:cubicBezTo>
                    <a:pt x="285" y="112"/>
                    <a:pt x="234" y="63"/>
                    <a:pt x="174" y="63"/>
                  </a:cubicBezTo>
                  <a:close/>
                </a:path>
              </a:pathLst>
            </a:custGeom>
            <a:solidFill>
              <a:srgbClr val="282F3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282F39"/>
                </a:solidFill>
                <a:latin typeface="Calibri"/>
                <a:ea typeface="Calibri"/>
                <a:cs typeface="Calibri"/>
                <a:sym typeface="Calibri"/>
              </a:endParaRPr>
            </a:p>
          </p:txBody>
        </p:sp>
        <p:sp>
          <p:nvSpPr>
            <p:cNvPr id="305" name="Google Shape;305;p55"/>
            <p:cNvSpPr/>
            <p:nvPr/>
          </p:nvSpPr>
          <p:spPr>
            <a:xfrm>
              <a:off x="2455863" y="3070226"/>
              <a:ext cx="714375" cy="714375"/>
            </a:xfrm>
            <a:custGeom>
              <a:avLst/>
              <a:gdLst/>
              <a:ahLst/>
              <a:cxnLst/>
              <a:rect l="l" t="t" r="r" b="b"/>
              <a:pathLst>
                <a:path w="223" h="223" extrusionOk="0">
                  <a:moveTo>
                    <a:pt x="112" y="0"/>
                  </a:moveTo>
                  <a:cubicBezTo>
                    <a:pt x="172" y="0"/>
                    <a:pt x="223" y="49"/>
                    <a:pt x="223" y="111"/>
                  </a:cubicBezTo>
                  <a:cubicBezTo>
                    <a:pt x="223" y="173"/>
                    <a:pt x="173" y="223"/>
                    <a:pt x="111" y="223"/>
                  </a:cubicBezTo>
                  <a:cubicBezTo>
                    <a:pt x="50" y="222"/>
                    <a:pt x="0" y="173"/>
                    <a:pt x="0" y="111"/>
                  </a:cubicBezTo>
                  <a:cubicBezTo>
                    <a:pt x="0" y="50"/>
                    <a:pt x="50" y="0"/>
                    <a:pt x="112" y="0"/>
                  </a:cubicBezTo>
                  <a:close/>
                  <a:moveTo>
                    <a:pt x="112" y="196"/>
                  </a:moveTo>
                  <a:cubicBezTo>
                    <a:pt x="112" y="197"/>
                    <a:pt x="111" y="197"/>
                    <a:pt x="111" y="197"/>
                  </a:cubicBezTo>
                  <a:cubicBezTo>
                    <a:pt x="110" y="195"/>
                    <a:pt x="110" y="194"/>
                    <a:pt x="109" y="192"/>
                  </a:cubicBezTo>
                  <a:cubicBezTo>
                    <a:pt x="107" y="185"/>
                    <a:pt x="105" y="178"/>
                    <a:pt x="102" y="172"/>
                  </a:cubicBezTo>
                  <a:cubicBezTo>
                    <a:pt x="98" y="157"/>
                    <a:pt x="93" y="143"/>
                    <a:pt x="89" y="129"/>
                  </a:cubicBezTo>
                  <a:cubicBezTo>
                    <a:pt x="87" y="124"/>
                    <a:pt x="87" y="123"/>
                    <a:pt x="81" y="125"/>
                  </a:cubicBezTo>
                  <a:cubicBezTo>
                    <a:pt x="78" y="126"/>
                    <a:pt x="75" y="127"/>
                    <a:pt x="72" y="128"/>
                  </a:cubicBezTo>
                  <a:cubicBezTo>
                    <a:pt x="67" y="130"/>
                    <a:pt x="62" y="131"/>
                    <a:pt x="57" y="133"/>
                  </a:cubicBezTo>
                  <a:cubicBezTo>
                    <a:pt x="51" y="135"/>
                    <a:pt x="47" y="140"/>
                    <a:pt x="46" y="146"/>
                  </a:cubicBezTo>
                  <a:cubicBezTo>
                    <a:pt x="45" y="156"/>
                    <a:pt x="43" y="166"/>
                    <a:pt x="43" y="175"/>
                  </a:cubicBezTo>
                  <a:cubicBezTo>
                    <a:pt x="42" y="178"/>
                    <a:pt x="44" y="181"/>
                    <a:pt x="45" y="182"/>
                  </a:cubicBezTo>
                  <a:cubicBezTo>
                    <a:pt x="70" y="205"/>
                    <a:pt x="99" y="213"/>
                    <a:pt x="132" y="206"/>
                  </a:cubicBezTo>
                  <a:cubicBezTo>
                    <a:pt x="150" y="202"/>
                    <a:pt x="164" y="193"/>
                    <a:pt x="177" y="181"/>
                  </a:cubicBezTo>
                  <a:cubicBezTo>
                    <a:pt x="179" y="180"/>
                    <a:pt x="180" y="178"/>
                    <a:pt x="180" y="176"/>
                  </a:cubicBezTo>
                  <a:cubicBezTo>
                    <a:pt x="179" y="165"/>
                    <a:pt x="177" y="154"/>
                    <a:pt x="175" y="144"/>
                  </a:cubicBezTo>
                  <a:cubicBezTo>
                    <a:pt x="174" y="139"/>
                    <a:pt x="170" y="135"/>
                    <a:pt x="165" y="133"/>
                  </a:cubicBezTo>
                  <a:cubicBezTo>
                    <a:pt x="161" y="131"/>
                    <a:pt x="157" y="130"/>
                    <a:pt x="153" y="128"/>
                  </a:cubicBezTo>
                  <a:cubicBezTo>
                    <a:pt x="147" y="126"/>
                    <a:pt x="142" y="125"/>
                    <a:pt x="136" y="123"/>
                  </a:cubicBezTo>
                  <a:cubicBezTo>
                    <a:pt x="128" y="148"/>
                    <a:pt x="120" y="172"/>
                    <a:pt x="112" y="196"/>
                  </a:cubicBezTo>
                  <a:close/>
                  <a:moveTo>
                    <a:pt x="111" y="31"/>
                  </a:moveTo>
                  <a:cubicBezTo>
                    <a:pt x="106" y="32"/>
                    <a:pt x="101" y="33"/>
                    <a:pt x="96" y="34"/>
                  </a:cubicBezTo>
                  <a:cubicBezTo>
                    <a:pt x="86" y="37"/>
                    <a:pt x="82" y="45"/>
                    <a:pt x="79" y="54"/>
                  </a:cubicBezTo>
                  <a:cubicBezTo>
                    <a:pt x="79" y="56"/>
                    <a:pt x="78" y="59"/>
                    <a:pt x="76" y="60"/>
                  </a:cubicBezTo>
                  <a:cubicBezTo>
                    <a:pt x="69" y="64"/>
                    <a:pt x="67" y="68"/>
                    <a:pt x="68" y="75"/>
                  </a:cubicBezTo>
                  <a:cubicBezTo>
                    <a:pt x="69" y="81"/>
                    <a:pt x="71" y="86"/>
                    <a:pt x="77" y="87"/>
                  </a:cubicBezTo>
                  <a:cubicBezTo>
                    <a:pt x="80" y="87"/>
                    <a:pt x="82" y="89"/>
                    <a:pt x="82" y="91"/>
                  </a:cubicBezTo>
                  <a:cubicBezTo>
                    <a:pt x="84" y="98"/>
                    <a:pt x="88" y="103"/>
                    <a:pt x="92" y="108"/>
                  </a:cubicBezTo>
                  <a:cubicBezTo>
                    <a:pt x="105" y="122"/>
                    <a:pt x="119" y="121"/>
                    <a:pt x="131" y="107"/>
                  </a:cubicBezTo>
                  <a:cubicBezTo>
                    <a:pt x="135" y="102"/>
                    <a:pt x="137" y="96"/>
                    <a:pt x="141" y="90"/>
                  </a:cubicBezTo>
                  <a:cubicBezTo>
                    <a:pt x="142" y="89"/>
                    <a:pt x="143" y="88"/>
                    <a:pt x="144" y="87"/>
                  </a:cubicBezTo>
                  <a:cubicBezTo>
                    <a:pt x="153" y="84"/>
                    <a:pt x="158" y="69"/>
                    <a:pt x="150" y="63"/>
                  </a:cubicBezTo>
                  <a:cubicBezTo>
                    <a:pt x="145" y="59"/>
                    <a:pt x="144" y="54"/>
                    <a:pt x="142" y="48"/>
                  </a:cubicBezTo>
                  <a:cubicBezTo>
                    <a:pt x="141" y="47"/>
                    <a:pt x="140" y="45"/>
                    <a:pt x="139" y="44"/>
                  </a:cubicBezTo>
                  <a:cubicBezTo>
                    <a:pt x="133" y="34"/>
                    <a:pt x="123" y="31"/>
                    <a:pt x="111" y="31"/>
                  </a:cubicBezTo>
                  <a:close/>
                  <a:moveTo>
                    <a:pt x="107" y="143"/>
                  </a:moveTo>
                  <a:cubicBezTo>
                    <a:pt x="101" y="156"/>
                    <a:pt x="106" y="167"/>
                    <a:pt x="111" y="179"/>
                  </a:cubicBezTo>
                  <a:cubicBezTo>
                    <a:pt x="117" y="167"/>
                    <a:pt x="120" y="155"/>
                    <a:pt x="115" y="143"/>
                  </a:cubicBezTo>
                  <a:cubicBezTo>
                    <a:pt x="112" y="143"/>
                    <a:pt x="109" y="143"/>
                    <a:pt x="107" y="143"/>
                  </a:cubicBezTo>
                  <a:close/>
                  <a:moveTo>
                    <a:pt x="118" y="127"/>
                  </a:moveTo>
                  <a:cubicBezTo>
                    <a:pt x="113" y="127"/>
                    <a:pt x="108" y="127"/>
                    <a:pt x="104" y="127"/>
                  </a:cubicBezTo>
                  <a:cubicBezTo>
                    <a:pt x="104" y="131"/>
                    <a:pt x="104" y="134"/>
                    <a:pt x="104" y="138"/>
                  </a:cubicBezTo>
                  <a:cubicBezTo>
                    <a:pt x="109" y="138"/>
                    <a:pt x="114" y="138"/>
                    <a:pt x="118" y="138"/>
                  </a:cubicBezTo>
                  <a:cubicBezTo>
                    <a:pt x="118" y="134"/>
                    <a:pt x="118" y="131"/>
                    <a:pt x="118" y="127"/>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282F39"/>
                </a:solidFill>
                <a:latin typeface="Calibri"/>
                <a:ea typeface="Calibri"/>
                <a:cs typeface="Calibri"/>
                <a:sym typeface="Calibri"/>
              </a:endParaRPr>
            </a:p>
          </p:txBody>
        </p:sp>
        <p:sp>
          <p:nvSpPr>
            <p:cNvPr id="306" name="Google Shape;306;p55"/>
            <p:cNvSpPr/>
            <p:nvPr/>
          </p:nvSpPr>
          <p:spPr>
            <a:xfrm>
              <a:off x="2590800" y="3460751"/>
              <a:ext cx="441325" cy="288925"/>
            </a:xfrm>
            <a:custGeom>
              <a:avLst/>
              <a:gdLst/>
              <a:ahLst/>
              <a:cxnLst/>
              <a:rect l="l" t="t" r="r" b="b"/>
              <a:pathLst>
                <a:path w="138" h="90" extrusionOk="0">
                  <a:moveTo>
                    <a:pt x="70" y="73"/>
                  </a:moveTo>
                  <a:cubicBezTo>
                    <a:pt x="78" y="49"/>
                    <a:pt x="86" y="25"/>
                    <a:pt x="94" y="0"/>
                  </a:cubicBezTo>
                  <a:cubicBezTo>
                    <a:pt x="100" y="2"/>
                    <a:pt x="105" y="3"/>
                    <a:pt x="111" y="5"/>
                  </a:cubicBezTo>
                  <a:cubicBezTo>
                    <a:pt x="115" y="7"/>
                    <a:pt x="119" y="8"/>
                    <a:pt x="123" y="10"/>
                  </a:cubicBezTo>
                  <a:cubicBezTo>
                    <a:pt x="128" y="12"/>
                    <a:pt x="132" y="16"/>
                    <a:pt x="133" y="21"/>
                  </a:cubicBezTo>
                  <a:cubicBezTo>
                    <a:pt x="135" y="31"/>
                    <a:pt x="137" y="42"/>
                    <a:pt x="138" y="53"/>
                  </a:cubicBezTo>
                  <a:cubicBezTo>
                    <a:pt x="138" y="55"/>
                    <a:pt x="137" y="57"/>
                    <a:pt x="135" y="58"/>
                  </a:cubicBezTo>
                  <a:cubicBezTo>
                    <a:pt x="122" y="70"/>
                    <a:pt x="108" y="79"/>
                    <a:pt x="90" y="83"/>
                  </a:cubicBezTo>
                  <a:cubicBezTo>
                    <a:pt x="57" y="90"/>
                    <a:pt x="28" y="82"/>
                    <a:pt x="3" y="59"/>
                  </a:cubicBezTo>
                  <a:cubicBezTo>
                    <a:pt x="2" y="58"/>
                    <a:pt x="0" y="55"/>
                    <a:pt x="1" y="52"/>
                  </a:cubicBezTo>
                  <a:cubicBezTo>
                    <a:pt x="1" y="43"/>
                    <a:pt x="3" y="33"/>
                    <a:pt x="4" y="23"/>
                  </a:cubicBezTo>
                  <a:cubicBezTo>
                    <a:pt x="5" y="17"/>
                    <a:pt x="9" y="12"/>
                    <a:pt x="15" y="10"/>
                  </a:cubicBezTo>
                  <a:cubicBezTo>
                    <a:pt x="20" y="8"/>
                    <a:pt x="25" y="7"/>
                    <a:pt x="30" y="5"/>
                  </a:cubicBezTo>
                  <a:cubicBezTo>
                    <a:pt x="33" y="4"/>
                    <a:pt x="36" y="3"/>
                    <a:pt x="39" y="2"/>
                  </a:cubicBezTo>
                  <a:cubicBezTo>
                    <a:pt x="45" y="0"/>
                    <a:pt x="45" y="1"/>
                    <a:pt x="47" y="6"/>
                  </a:cubicBezTo>
                  <a:cubicBezTo>
                    <a:pt x="51" y="20"/>
                    <a:pt x="56" y="34"/>
                    <a:pt x="60" y="49"/>
                  </a:cubicBezTo>
                  <a:cubicBezTo>
                    <a:pt x="63" y="55"/>
                    <a:pt x="65" y="62"/>
                    <a:pt x="67" y="69"/>
                  </a:cubicBezTo>
                  <a:cubicBezTo>
                    <a:pt x="68" y="71"/>
                    <a:pt x="68" y="72"/>
                    <a:pt x="69" y="74"/>
                  </a:cubicBezTo>
                  <a:cubicBezTo>
                    <a:pt x="69" y="74"/>
                    <a:pt x="70" y="74"/>
                    <a:pt x="70" y="73"/>
                  </a:cubicBezTo>
                  <a:close/>
                </a:path>
              </a:pathLst>
            </a:custGeom>
            <a:solidFill>
              <a:srgbClr val="42AFB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282F39"/>
                </a:solidFill>
                <a:latin typeface="Calibri"/>
                <a:ea typeface="Calibri"/>
                <a:cs typeface="Calibri"/>
                <a:sym typeface="Calibri"/>
              </a:endParaRPr>
            </a:p>
          </p:txBody>
        </p:sp>
        <p:sp>
          <p:nvSpPr>
            <p:cNvPr id="307" name="Google Shape;307;p55"/>
            <p:cNvSpPr/>
            <p:nvPr/>
          </p:nvSpPr>
          <p:spPr>
            <a:xfrm>
              <a:off x="2670175" y="3170238"/>
              <a:ext cx="292100" cy="290513"/>
            </a:xfrm>
            <a:custGeom>
              <a:avLst/>
              <a:gdLst/>
              <a:ahLst/>
              <a:cxnLst/>
              <a:rect l="l" t="t" r="r" b="b"/>
              <a:pathLst>
                <a:path w="91" h="91" extrusionOk="0">
                  <a:moveTo>
                    <a:pt x="44" y="0"/>
                  </a:moveTo>
                  <a:cubicBezTo>
                    <a:pt x="56" y="0"/>
                    <a:pt x="66" y="3"/>
                    <a:pt x="72" y="13"/>
                  </a:cubicBezTo>
                  <a:cubicBezTo>
                    <a:pt x="73" y="14"/>
                    <a:pt x="74" y="16"/>
                    <a:pt x="75" y="17"/>
                  </a:cubicBezTo>
                  <a:cubicBezTo>
                    <a:pt x="77" y="23"/>
                    <a:pt x="78" y="28"/>
                    <a:pt x="83" y="32"/>
                  </a:cubicBezTo>
                  <a:cubicBezTo>
                    <a:pt x="91" y="38"/>
                    <a:pt x="86" y="53"/>
                    <a:pt x="77" y="56"/>
                  </a:cubicBezTo>
                  <a:cubicBezTo>
                    <a:pt x="76" y="57"/>
                    <a:pt x="75" y="58"/>
                    <a:pt x="74" y="59"/>
                  </a:cubicBezTo>
                  <a:cubicBezTo>
                    <a:pt x="70" y="65"/>
                    <a:pt x="68" y="71"/>
                    <a:pt x="64" y="76"/>
                  </a:cubicBezTo>
                  <a:cubicBezTo>
                    <a:pt x="52" y="90"/>
                    <a:pt x="38" y="91"/>
                    <a:pt x="25" y="77"/>
                  </a:cubicBezTo>
                  <a:cubicBezTo>
                    <a:pt x="21" y="72"/>
                    <a:pt x="17" y="67"/>
                    <a:pt x="15" y="60"/>
                  </a:cubicBezTo>
                  <a:cubicBezTo>
                    <a:pt x="15" y="58"/>
                    <a:pt x="13" y="56"/>
                    <a:pt x="10" y="56"/>
                  </a:cubicBezTo>
                  <a:cubicBezTo>
                    <a:pt x="4" y="55"/>
                    <a:pt x="2" y="50"/>
                    <a:pt x="1" y="44"/>
                  </a:cubicBezTo>
                  <a:cubicBezTo>
                    <a:pt x="0" y="37"/>
                    <a:pt x="2" y="33"/>
                    <a:pt x="9" y="29"/>
                  </a:cubicBezTo>
                  <a:cubicBezTo>
                    <a:pt x="11" y="28"/>
                    <a:pt x="12" y="25"/>
                    <a:pt x="12" y="23"/>
                  </a:cubicBezTo>
                  <a:cubicBezTo>
                    <a:pt x="15" y="14"/>
                    <a:pt x="19" y="6"/>
                    <a:pt x="29" y="3"/>
                  </a:cubicBezTo>
                  <a:cubicBezTo>
                    <a:pt x="34" y="2"/>
                    <a:pt x="39" y="1"/>
                    <a:pt x="44" y="0"/>
                  </a:cubicBezTo>
                  <a:close/>
                </a:path>
              </a:pathLst>
            </a:custGeom>
            <a:solidFill>
              <a:srgbClr val="42AFB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282F39"/>
                </a:solidFill>
                <a:latin typeface="Calibri"/>
                <a:ea typeface="Calibri"/>
                <a:cs typeface="Calibri"/>
                <a:sym typeface="Calibri"/>
              </a:endParaRPr>
            </a:p>
          </p:txBody>
        </p:sp>
        <p:sp>
          <p:nvSpPr>
            <p:cNvPr id="308" name="Google Shape;308;p55"/>
            <p:cNvSpPr/>
            <p:nvPr/>
          </p:nvSpPr>
          <p:spPr>
            <a:xfrm>
              <a:off x="2779713" y="3525838"/>
              <a:ext cx="60325" cy="114300"/>
            </a:xfrm>
            <a:custGeom>
              <a:avLst/>
              <a:gdLst/>
              <a:ahLst/>
              <a:cxnLst/>
              <a:rect l="l" t="t" r="r" b="b"/>
              <a:pathLst>
                <a:path w="19" h="36" extrusionOk="0">
                  <a:moveTo>
                    <a:pt x="6" y="0"/>
                  </a:moveTo>
                  <a:cubicBezTo>
                    <a:pt x="8" y="0"/>
                    <a:pt x="11" y="0"/>
                    <a:pt x="14" y="0"/>
                  </a:cubicBezTo>
                  <a:cubicBezTo>
                    <a:pt x="19" y="12"/>
                    <a:pt x="16" y="24"/>
                    <a:pt x="10" y="36"/>
                  </a:cubicBezTo>
                  <a:cubicBezTo>
                    <a:pt x="5" y="24"/>
                    <a:pt x="0" y="13"/>
                    <a:pt x="6" y="0"/>
                  </a:cubicBezTo>
                  <a:close/>
                </a:path>
              </a:pathLst>
            </a:custGeom>
            <a:solidFill>
              <a:srgbClr val="42AFB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282F39"/>
                </a:solidFill>
                <a:latin typeface="Calibri"/>
                <a:ea typeface="Calibri"/>
                <a:cs typeface="Calibri"/>
                <a:sym typeface="Calibri"/>
              </a:endParaRPr>
            </a:p>
          </p:txBody>
        </p:sp>
        <p:sp>
          <p:nvSpPr>
            <p:cNvPr id="309" name="Google Shape;309;p55"/>
            <p:cNvSpPr/>
            <p:nvPr/>
          </p:nvSpPr>
          <p:spPr>
            <a:xfrm>
              <a:off x="2789238" y="3473451"/>
              <a:ext cx="44450" cy="36513"/>
            </a:xfrm>
            <a:custGeom>
              <a:avLst/>
              <a:gdLst/>
              <a:ahLst/>
              <a:cxnLst/>
              <a:rect l="l" t="t" r="r" b="b"/>
              <a:pathLst>
                <a:path w="14" h="11" extrusionOk="0">
                  <a:moveTo>
                    <a:pt x="14" y="0"/>
                  </a:moveTo>
                  <a:cubicBezTo>
                    <a:pt x="14" y="4"/>
                    <a:pt x="14" y="7"/>
                    <a:pt x="14" y="11"/>
                  </a:cubicBezTo>
                  <a:cubicBezTo>
                    <a:pt x="10" y="11"/>
                    <a:pt x="5" y="11"/>
                    <a:pt x="0" y="11"/>
                  </a:cubicBezTo>
                  <a:cubicBezTo>
                    <a:pt x="0" y="7"/>
                    <a:pt x="0" y="4"/>
                    <a:pt x="0" y="0"/>
                  </a:cubicBezTo>
                  <a:cubicBezTo>
                    <a:pt x="4" y="0"/>
                    <a:pt x="9" y="0"/>
                    <a:pt x="14" y="0"/>
                  </a:cubicBezTo>
                  <a:close/>
                </a:path>
              </a:pathLst>
            </a:custGeom>
            <a:solidFill>
              <a:srgbClr val="42AFB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282F39"/>
                </a:solidFill>
                <a:latin typeface="Calibri"/>
                <a:ea typeface="Calibri"/>
                <a:cs typeface="Calibri"/>
                <a:sym typeface="Calibri"/>
              </a:endParaRPr>
            </a:p>
          </p:txBody>
        </p:sp>
      </p:grpSp>
      <p:grpSp>
        <p:nvGrpSpPr>
          <p:cNvPr id="310" name="Google Shape;310;p55"/>
          <p:cNvGrpSpPr/>
          <p:nvPr/>
        </p:nvGrpSpPr>
        <p:grpSpPr>
          <a:xfrm>
            <a:off x="2740680" y="3784310"/>
            <a:ext cx="448310" cy="449584"/>
            <a:chOff x="2257425" y="2868613"/>
            <a:chExt cx="1117600" cy="1120775"/>
          </a:xfrm>
        </p:grpSpPr>
        <p:sp>
          <p:nvSpPr>
            <p:cNvPr id="311" name="Google Shape;311;p55"/>
            <p:cNvSpPr/>
            <p:nvPr/>
          </p:nvSpPr>
          <p:spPr>
            <a:xfrm>
              <a:off x="2257425" y="2868613"/>
              <a:ext cx="1117600" cy="1120775"/>
            </a:xfrm>
            <a:custGeom>
              <a:avLst/>
              <a:gdLst/>
              <a:ahLst/>
              <a:cxnLst/>
              <a:rect l="l" t="t" r="r" b="b"/>
              <a:pathLst>
                <a:path w="349" h="350" extrusionOk="0">
                  <a:moveTo>
                    <a:pt x="301" y="94"/>
                  </a:moveTo>
                  <a:cubicBezTo>
                    <a:pt x="308" y="93"/>
                    <a:pt x="314" y="92"/>
                    <a:pt x="320" y="91"/>
                  </a:cubicBezTo>
                  <a:cubicBezTo>
                    <a:pt x="324" y="90"/>
                    <a:pt x="328" y="92"/>
                    <a:pt x="330" y="96"/>
                  </a:cubicBezTo>
                  <a:cubicBezTo>
                    <a:pt x="332" y="102"/>
                    <a:pt x="335" y="109"/>
                    <a:pt x="337" y="115"/>
                  </a:cubicBezTo>
                  <a:cubicBezTo>
                    <a:pt x="339" y="119"/>
                    <a:pt x="337" y="122"/>
                    <a:pt x="335" y="125"/>
                  </a:cubicBezTo>
                  <a:cubicBezTo>
                    <a:pt x="331" y="128"/>
                    <a:pt x="327" y="130"/>
                    <a:pt x="323" y="133"/>
                  </a:cubicBezTo>
                  <a:cubicBezTo>
                    <a:pt x="317" y="138"/>
                    <a:pt x="316" y="141"/>
                    <a:pt x="317" y="149"/>
                  </a:cubicBezTo>
                  <a:cubicBezTo>
                    <a:pt x="318" y="151"/>
                    <a:pt x="318" y="154"/>
                    <a:pt x="318" y="157"/>
                  </a:cubicBezTo>
                  <a:cubicBezTo>
                    <a:pt x="318" y="168"/>
                    <a:pt x="324" y="173"/>
                    <a:pt x="333" y="176"/>
                  </a:cubicBezTo>
                  <a:cubicBezTo>
                    <a:pt x="335" y="176"/>
                    <a:pt x="336" y="177"/>
                    <a:pt x="338" y="177"/>
                  </a:cubicBezTo>
                  <a:cubicBezTo>
                    <a:pt x="349" y="182"/>
                    <a:pt x="347" y="184"/>
                    <a:pt x="346" y="194"/>
                  </a:cubicBezTo>
                  <a:cubicBezTo>
                    <a:pt x="346" y="199"/>
                    <a:pt x="345" y="203"/>
                    <a:pt x="344" y="208"/>
                  </a:cubicBezTo>
                  <a:cubicBezTo>
                    <a:pt x="343" y="212"/>
                    <a:pt x="340" y="215"/>
                    <a:pt x="336" y="215"/>
                  </a:cubicBezTo>
                  <a:cubicBezTo>
                    <a:pt x="331" y="216"/>
                    <a:pt x="327" y="216"/>
                    <a:pt x="322" y="217"/>
                  </a:cubicBezTo>
                  <a:cubicBezTo>
                    <a:pt x="317" y="217"/>
                    <a:pt x="313" y="220"/>
                    <a:pt x="310" y="225"/>
                  </a:cubicBezTo>
                  <a:cubicBezTo>
                    <a:pt x="309" y="229"/>
                    <a:pt x="308" y="232"/>
                    <a:pt x="306" y="236"/>
                  </a:cubicBezTo>
                  <a:cubicBezTo>
                    <a:pt x="304" y="241"/>
                    <a:pt x="305" y="245"/>
                    <a:pt x="308" y="249"/>
                  </a:cubicBezTo>
                  <a:cubicBezTo>
                    <a:pt x="311" y="253"/>
                    <a:pt x="314" y="256"/>
                    <a:pt x="317" y="260"/>
                  </a:cubicBezTo>
                  <a:cubicBezTo>
                    <a:pt x="321" y="265"/>
                    <a:pt x="321" y="269"/>
                    <a:pt x="317" y="274"/>
                  </a:cubicBezTo>
                  <a:cubicBezTo>
                    <a:pt x="313" y="278"/>
                    <a:pt x="310" y="282"/>
                    <a:pt x="307" y="286"/>
                  </a:cubicBezTo>
                  <a:cubicBezTo>
                    <a:pt x="302" y="292"/>
                    <a:pt x="299" y="292"/>
                    <a:pt x="293" y="289"/>
                  </a:cubicBezTo>
                  <a:cubicBezTo>
                    <a:pt x="288" y="287"/>
                    <a:pt x="284" y="285"/>
                    <a:pt x="279" y="283"/>
                  </a:cubicBezTo>
                  <a:cubicBezTo>
                    <a:pt x="275" y="282"/>
                    <a:pt x="271" y="284"/>
                    <a:pt x="268" y="286"/>
                  </a:cubicBezTo>
                  <a:cubicBezTo>
                    <a:pt x="264" y="289"/>
                    <a:pt x="261" y="291"/>
                    <a:pt x="258" y="294"/>
                  </a:cubicBezTo>
                  <a:cubicBezTo>
                    <a:pt x="254" y="297"/>
                    <a:pt x="253" y="301"/>
                    <a:pt x="254" y="306"/>
                  </a:cubicBezTo>
                  <a:cubicBezTo>
                    <a:pt x="255" y="311"/>
                    <a:pt x="255" y="316"/>
                    <a:pt x="256" y="321"/>
                  </a:cubicBezTo>
                  <a:cubicBezTo>
                    <a:pt x="256" y="326"/>
                    <a:pt x="254" y="329"/>
                    <a:pt x="251" y="330"/>
                  </a:cubicBezTo>
                  <a:cubicBezTo>
                    <a:pt x="245" y="333"/>
                    <a:pt x="239" y="335"/>
                    <a:pt x="233" y="337"/>
                  </a:cubicBezTo>
                  <a:cubicBezTo>
                    <a:pt x="227" y="339"/>
                    <a:pt x="224" y="338"/>
                    <a:pt x="220" y="333"/>
                  </a:cubicBezTo>
                  <a:cubicBezTo>
                    <a:pt x="218" y="329"/>
                    <a:pt x="215" y="325"/>
                    <a:pt x="212" y="322"/>
                  </a:cubicBezTo>
                  <a:cubicBezTo>
                    <a:pt x="209" y="318"/>
                    <a:pt x="205" y="317"/>
                    <a:pt x="201" y="318"/>
                  </a:cubicBezTo>
                  <a:cubicBezTo>
                    <a:pt x="196" y="318"/>
                    <a:pt x="192" y="319"/>
                    <a:pt x="187" y="320"/>
                  </a:cubicBezTo>
                  <a:cubicBezTo>
                    <a:pt x="182" y="321"/>
                    <a:pt x="179" y="324"/>
                    <a:pt x="177" y="328"/>
                  </a:cubicBezTo>
                  <a:cubicBezTo>
                    <a:pt x="175" y="333"/>
                    <a:pt x="173" y="338"/>
                    <a:pt x="171" y="343"/>
                  </a:cubicBezTo>
                  <a:cubicBezTo>
                    <a:pt x="169" y="347"/>
                    <a:pt x="167" y="350"/>
                    <a:pt x="162" y="349"/>
                  </a:cubicBezTo>
                  <a:cubicBezTo>
                    <a:pt x="155" y="348"/>
                    <a:pt x="147" y="348"/>
                    <a:pt x="140" y="346"/>
                  </a:cubicBezTo>
                  <a:cubicBezTo>
                    <a:pt x="137" y="345"/>
                    <a:pt x="135" y="341"/>
                    <a:pt x="134" y="338"/>
                  </a:cubicBezTo>
                  <a:cubicBezTo>
                    <a:pt x="133" y="333"/>
                    <a:pt x="133" y="328"/>
                    <a:pt x="133" y="324"/>
                  </a:cubicBezTo>
                  <a:cubicBezTo>
                    <a:pt x="132" y="318"/>
                    <a:pt x="129" y="313"/>
                    <a:pt x="123" y="312"/>
                  </a:cubicBezTo>
                  <a:cubicBezTo>
                    <a:pt x="119" y="310"/>
                    <a:pt x="116" y="309"/>
                    <a:pt x="113" y="308"/>
                  </a:cubicBezTo>
                  <a:cubicBezTo>
                    <a:pt x="108" y="306"/>
                    <a:pt x="104" y="307"/>
                    <a:pt x="101" y="310"/>
                  </a:cubicBezTo>
                  <a:cubicBezTo>
                    <a:pt x="96" y="314"/>
                    <a:pt x="92" y="317"/>
                    <a:pt x="87" y="321"/>
                  </a:cubicBezTo>
                  <a:cubicBezTo>
                    <a:pt x="84" y="323"/>
                    <a:pt x="81" y="323"/>
                    <a:pt x="78" y="320"/>
                  </a:cubicBezTo>
                  <a:cubicBezTo>
                    <a:pt x="72" y="316"/>
                    <a:pt x="66" y="312"/>
                    <a:pt x="61" y="307"/>
                  </a:cubicBezTo>
                  <a:cubicBezTo>
                    <a:pt x="57" y="304"/>
                    <a:pt x="58" y="299"/>
                    <a:pt x="60" y="295"/>
                  </a:cubicBezTo>
                  <a:cubicBezTo>
                    <a:pt x="62" y="291"/>
                    <a:pt x="63" y="287"/>
                    <a:pt x="65" y="283"/>
                  </a:cubicBezTo>
                  <a:cubicBezTo>
                    <a:pt x="67" y="278"/>
                    <a:pt x="66" y="274"/>
                    <a:pt x="64" y="271"/>
                  </a:cubicBezTo>
                  <a:cubicBezTo>
                    <a:pt x="60" y="266"/>
                    <a:pt x="57" y="262"/>
                    <a:pt x="53" y="258"/>
                  </a:cubicBezTo>
                  <a:cubicBezTo>
                    <a:pt x="51" y="254"/>
                    <a:pt x="47" y="253"/>
                    <a:pt x="43" y="253"/>
                  </a:cubicBezTo>
                  <a:cubicBezTo>
                    <a:pt x="38" y="254"/>
                    <a:pt x="33" y="254"/>
                    <a:pt x="28" y="255"/>
                  </a:cubicBezTo>
                  <a:cubicBezTo>
                    <a:pt x="22" y="257"/>
                    <a:pt x="18" y="255"/>
                    <a:pt x="15" y="249"/>
                  </a:cubicBezTo>
                  <a:cubicBezTo>
                    <a:pt x="13" y="244"/>
                    <a:pt x="10" y="239"/>
                    <a:pt x="8" y="233"/>
                  </a:cubicBezTo>
                  <a:cubicBezTo>
                    <a:pt x="6" y="229"/>
                    <a:pt x="7" y="225"/>
                    <a:pt x="11" y="222"/>
                  </a:cubicBezTo>
                  <a:cubicBezTo>
                    <a:pt x="15" y="218"/>
                    <a:pt x="20" y="214"/>
                    <a:pt x="25" y="211"/>
                  </a:cubicBezTo>
                  <a:cubicBezTo>
                    <a:pt x="29" y="208"/>
                    <a:pt x="30" y="204"/>
                    <a:pt x="30" y="199"/>
                  </a:cubicBezTo>
                  <a:cubicBezTo>
                    <a:pt x="29" y="195"/>
                    <a:pt x="28" y="192"/>
                    <a:pt x="28" y="189"/>
                  </a:cubicBezTo>
                  <a:cubicBezTo>
                    <a:pt x="28" y="180"/>
                    <a:pt x="23" y="176"/>
                    <a:pt x="16" y="174"/>
                  </a:cubicBezTo>
                  <a:cubicBezTo>
                    <a:pt x="13" y="173"/>
                    <a:pt x="10" y="171"/>
                    <a:pt x="7" y="170"/>
                  </a:cubicBezTo>
                  <a:cubicBezTo>
                    <a:pt x="2" y="169"/>
                    <a:pt x="0" y="166"/>
                    <a:pt x="0" y="162"/>
                  </a:cubicBezTo>
                  <a:cubicBezTo>
                    <a:pt x="1" y="155"/>
                    <a:pt x="1" y="149"/>
                    <a:pt x="2" y="142"/>
                  </a:cubicBezTo>
                  <a:cubicBezTo>
                    <a:pt x="2" y="136"/>
                    <a:pt x="5" y="134"/>
                    <a:pt x="11" y="133"/>
                  </a:cubicBezTo>
                  <a:cubicBezTo>
                    <a:pt x="17" y="132"/>
                    <a:pt x="23" y="132"/>
                    <a:pt x="28" y="131"/>
                  </a:cubicBezTo>
                  <a:cubicBezTo>
                    <a:pt x="32" y="130"/>
                    <a:pt x="35" y="128"/>
                    <a:pt x="36" y="124"/>
                  </a:cubicBezTo>
                  <a:cubicBezTo>
                    <a:pt x="38" y="120"/>
                    <a:pt x="40" y="117"/>
                    <a:pt x="41" y="113"/>
                  </a:cubicBezTo>
                  <a:cubicBezTo>
                    <a:pt x="42" y="109"/>
                    <a:pt x="42" y="105"/>
                    <a:pt x="39" y="101"/>
                  </a:cubicBezTo>
                  <a:cubicBezTo>
                    <a:pt x="36" y="97"/>
                    <a:pt x="32" y="93"/>
                    <a:pt x="29" y="88"/>
                  </a:cubicBezTo>
                  <a:cubicBezTo>
                    <a:pt x="26" y="84"/>
                    <a:pt x="26" y="80"/>
                    <a:pt x="29" y="76"/>
                  </a:cubicBezTo>
                  <a:cubicBezTo>
                    <a:pt x="32" y="71"/>
                    <a:pt x="36" y="66"/>
                    <a:pt x="39" y="62"/>
                  </a:cubicBezTo>
                  <a:cubicBezTo>
                    <a:pt x="42" y="57"/>
                    <a:pt x="46" y="56"/>
                    <a:pt x="52" y="58"/>
                  </a:cubicBezTo>
                  <a:cubicBezTo>
                    <a:pt x="57" y="60"/>
                    <a:pt x="62" y="62"/>
                    <a:pt x="66" y="65"/>
                  </a:cubicBezTo>
                  <a:cubicBezTo>
                    <a:pt x="70" y="67"/>
                    <a:pt x="74" y="66"/>
                    <a:pt x="77" y="64"/>
                  </a:cubicBezTo>
                  <a:cubicBezTo>
                    <a:pt x="78" y="63"/>
                    <a:pt x="79" y="63"/>
                    <a:pt x="79" y="62"/>
                  </a:cubicBezTo>
                  <a:cubicBezTo>
                    <a:pt x="94" y="51"/>
                    <a:pt x="94" y="51"/>
                    <a:pt x="90" y="30"/>
                  </a:cubicBezTo>
                  <a:cubicBezTo>
                    <a:pt x="89" y="23"/>
                    <a:pt x="91" y="20"/>
                    <a:pt x="97" y="17"/>
                  </a:cubicBezTo>
                  <a:cubicBezTo>
                    <a:pt x="102" y="15"/>
                    <a:pt x="107" y="13"/>
                    <a:pt x="112" y="11"/>
                  </a:cubicBezTo>
                  <a:cubicBezTo>
                    <a:pt x="117" y="8"/>
                    <a:pt x="120" y="9"/>
                    <a:pt x="124" y="13"/>
                  </a:cubicBezTo>
                  <a:cubicBezTo>
                    <a:pt x="127" y="17"/>
                    <a:pt x="130" y="22"/>
                    <a:pt x="133" y="26"/>
                  </a:cubicBezTo>
                  <a:cubicBezTo>
                    <a:pt x="138" y="31"/>
                    <a:pt x="142" y="32"/>
                    <a:pt x="148" y="31"/>
                  </a:cubicBezTo>
                  <a:cubicBezTo>
                    <a:pt x="152" y="29"/>
                    <a:pt x="156" y="29"/>
                    <a:pt x="160" y="29"/>
                  </a:cubicBezTo>
                  <a:cubicBezTo>
                    <a:pt x="166" y="28"/>
                    <a:pt x="170" y="26"/>
                    <a:pt x="172" y="21"/>
                  </a:cubicBezTo>
                  <a:cubicBezTo>
                    <a:pt x="173" y="16"/>
                    <a:pt x="175" y="11"/>
                    <a:pt x="177" y="6"/>
                  </a:cubicBezTo>
                  <a:cubicBezTo>
                    <a:pt x="179" y="2"/>
                    <a:pt x="182" y="0"/>
                    <a:pt x="187" y="0"/>
                  </a:cubicBezTo>
                  <a:cubicBezTo>
                    <a:pt x="194" y="1"/>
                    <a:pt x="201" y="2"/>
                    <a:pt x="208" y="3"/>
                  </a:cubicBezTo>
                  <a:cubicBezTo>
                    <a:pt x="212" y="3"/>
                    <a:pt x="214" y="6"/>
                    <a:pt x="214" y="11"/>
                  </a:cubicBezTo>
                  <a:cubicBezTo>
                    <a:pt x="215" y="17"/>
                    <a:pt x="216" y="23"/>
                    <a:pt x="217" y="29"/>
                  </a:cubicBezTo>
                  <a:cubicBezTo>
                    <a:pt x="218" y="34"/>
                    <a:pt x="221" y="36"/>
                    <a:pt x="225" y="38"/>
                  </a:cubicBezTo>
                  <a:cubicBezTo>
                    <a:pt x="228" y="39"/>
                    <a:pt x="231" y="40"/>
                    <a:pt x="234" y="41"/>
                  </a:cubicBezTo>
                  <a:cubicBezTo>
                    <a:pt x="239" y="45"/>
                    <a:pt x="244" y="43"/>
                    <a:pt x="248" y="40"/>
                  </a:cubicBezTo>
                  <a:cubicBezTo>
                    <a:pt x="252" y="37"/>
                    <a:pt x="256" y="34"/>
                    <a:pt x="259" y="31"/>
                  </a:cubicBezTo>
                  <a:cubicBezTo>
                    <a:pt x="264" y="27"/>
                    <a:pt x="268" y="27"/>
                    <a:pt x="273" y="31"/>
                  </a:cubicBezTo>
                  <a:cubicBezTo>
                    <a:pt x="277" y="34"/>
                    <a:pt x="281" y="37"/>
                    <a:pt x="285" y="41"/>
                  </a:cubicBezTo>
                  <a:cubicBezTo>
                    <a:pt x="290" y="45"/>
                    <a:pt x="291" y="49"/>
                    <a:pt x="288" y="55"/>
                  </a:cubicBezTo>
                  <a:cubicBezTo>
                    <a:pt x="286" y="59"/>
                    <a:pt x="284" y="64"/>
                    <a:pt x="283" y="68"/>
                  </a:cubicBezTo>
                  <a:cubicBezTo>
                    <a:pt x="282" y="71"/>
                    <a:pt x="282" y="74"/>
                    <a:pt x="283" y="76"/>
                  </a:cubicBezTo>
                  <a:cubicBezTo>
                    <a:pt x="286" y="81"/>
                    <a:pt x="290" y="86"/>
                    <a:pt x="295" y="91"/>
                  </a:cubicBezTo>
                  <a:cubicBezTo>
                    <a:pt x="296" y="93"/>
                    <a:pt x="299" y="93"/>
                    <a:pt x="301" y="94"/>
                  </a:cubicBezTo>
                  <a:close/>
                  <a:moveTo>
                    <a:pt x="174" y="63"/>
                  </a:moveTo>
                  <a:cubicBezTo>
                    <a:pt x="112" y="63"/>
                    <a:pt x="62" y="113"/>
                    <a:pt x="62" y="174"/>
                  </a:cubicBezTo>
                  <a:cubicBezTo>
                    <a:pt x="62" y="236"/>
                    <a:pt x="112" y="285"/>
                    <a:pt x="173" y="286"/>
                  </a:cubicBezTo>
                  <a:cubicBezTo>
                    <a:pt x="235" y="286"/>
                    <a:pt x="285" y="236"/>
                    <a:pt x="285" y="174"/>
                  </a:cubicBezTo>
                  <a:cubicBezTo>
                    <a:pt x="285" y="112"/>
                    <a:pt x="234" y="63"/>
                    <a:pt x="174" y="63"/>
                  </a:cubicBezTo>
                  <a:close/>
                </a:path>
              </a:pathLst>
            </a:custGeom>
            <a:solidFill>
              <a:srgbClr val="282F3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282F39"/>
                </a:solidFill>
                <a:latin typeface="Calibri"/>
                <a:ea typeface="Calibri"/>
                <a:cs typeface="Calibri"/>
                <a:sym typeface="Calibri"/>
              </a:endParaRPr>
            </a:p>
          </p:txBody>
        </p:sp>
        <p:sp>
          <p:nvSpPr>
            <p:cNvPr id="312" name="Google Shape;312;p55"/>
            <p:cNvSpPr/>
            <p:nvPr/>
          </p:nvSpPr>
          <p:spPr>
            <a:xfrm>
              <a:off x="2455863" y="3070226"/>
              <a:ext cx="714375" cy="714375"/>
            </a:xfrm>
            <a:custGeom>
              <a:avLst/>
              <a:gdLst/>
              <a:ahLst/>
              <a:cxnLst/>
              <a:rect l="l" t="t" r="r" b="b"/>
              <a:pathLst>
                <a:path w="223" h="223" extrusionOk="0">
                  <a:moveTo>
                    <a:pt x="112" y="0"/>
                  </a:moveTo>
                  <a:cubicBezTo>
                    <a:pt x="172" y="0"/>
                    <a:pt x="223" y="49"/>
                    <a:pt x="223" y="111"/>
                  </a:cubicBezTo>
                  <a:cubicBezTo>
                    <a:pt x="223" y="173"/>
                    <a:pt x="173" y="223"/>
                    <a:pt x="111" y="223"/>
                  </a:cubicBezTo>
                  <a:cubicBezTo>
                    <a:pt x="50" y="222"/>
                    <a:pt x="0" y="173"/>
                    <a:pt x="0" y="111"/>
                  </a:cubicBezTo>
                  <a:cubicBezTo>
                    <a:pt x="0" y="50"/>
                    <a:pt x="50" y="0"/>
                    <a:pt x="112" y="0"/>
                  </a:cubicBezTo>
                  <a:close/>
                  <a:moveTo>
                    <a:pt x="112" y="196"/>
                  </a:moveTo>
                  <a:cubicBezTo>
                    <a:pt x="112" y="197"/>
                    <a:pt x="111" y="197"/>
                    <a:pt x="111" y="197"/>
                  </a:cubicBezTo>
                  <a:cubicBezTo>
                    <a:pt x="110" y="195"/>
                    <a:pt x="110" y="194"/>
                    <a:pt x="109" y="192"/>
                  </a:cubicBezTo>
                  <a:cubicBezTo>
                    <a:pt x="107" y="185"/>
                    <a:pt x="105" y="178"/>
                    <a:pt x="102" y="172"/>
                  </a:cubicBezTo>
                  <a:cubicBezTo>
                    <a:pt x="98" y="157"/>
                    <a:pt x="93" y="143"/>
                    <a:pt x="89" y="129"/>
                  </a:cubicBezTo>
                  <a:cubicBezTo>
                    <a:pt x="87" y="124"/>
                    <a:pt x="87" y="123"/>
                    <a:pt x="81" y="125"/>
                  </a:cubicBezTo>
                  <a:cubicBezTo>
                    <a:pt x="78" y="126"/>
                    <a:pt x="75" y="127"/>
                    <a:pt x="72" y="128"/>
                  </a:cubicBezTo>
                  <a:cubicBezTo>
                    <a:pt x="67" y="130"/>
                    <a:pt x="62" y="131"/>
                    <a:pt x="57" y="133"/>
                  </a:cubicBezTo>
                  <a:cubicBezTo>
                    <a:pt x="51" y="135"/>
                    <a:pt x="47" y="140"/>
                    <a:pt x="46" y="146"/>
                  </a:cubicBezTo>
                  <a:cubicBezTo>
                    <a:pt x="45" y="156"/>
                    <a:pt x="43" y="166"/>
                    <a:pt x="43" y="175"/>
                  </a:cubicBezTo>
                  <a:cubicBezTo>
                    <a:pt x="42" y="178"/>
                    <a:pt x="44" y="181"/>
                    <a:pt x="45" y="182"/>
                  </a:cubicBezTo>
                  <a:cubicBezTo>
                    <a:pt x="70" y="205"/>
                    <a:pt x="99" y="213"/>
                    <a:pt x="132" y="206"/>
                  </a:cubicBezTo>
                  <a:cubicBezTo>
                    <a:pt x="150" y="202"/>
                    <a:pt x="164" y="193"/>
                    <a:pt x="177" y="181"/>
                  </a:cubicBezTo>
                  <a:cubicBezTo>
                    <a:pt x="179" y="180"/>
                    <a:pt x="180" y="178"/>
                    <a:pt x="180" y="176"/>
                  </a:cubicBezTo>
                  <a:cubicBezTo>
                    <a:pt x="179" y="165"/>
                    <a:pt x="177" y="154"/>
                    <a:pt x="175" y="144"/>
                  </a:cubicBezTo>
                  <a:cubicBezTo>
                    <a:pt x="174" y="139"/>
                    <a:pt x="170" y="135"/>
                    <a:pt x="165" y="133"/>
                  </a:cubicBezTo>
                  <a:cubicBezTo>
                    <a:pt x="161" y="131"/>
                    <a:pt x="157" y="130"/>
                    <a:pt x="153" y="128"/>
                  </a:cubicBezTo>
                  <a:cubicBezTo>
                    <a:pt x="147" y="126"/>
                    <a:pt x="142" y="125"/>
                    <a:pt x="136" y="123"/>
                  </a:cubicBezTo>
                  <a:cubicBezTo>
                    <a:pt x="128" y="148"/>
                    <a:pt x="120" y="172"/>
                    <a:pt x="112" y="196"/>
                  </a:cubicBezTo>
                  <a:close/>
                  <a:moveTo>
                    <a:pt x="111" y="31"/>
                  </a:moveTo>
                  <a:cubicBezTo>
                    <a:pt x="106" y="32"/>
                    <a:pt x="101" y="33"/>
                    <a:pt x="96" y="34"/>
                  </a:cubicBezTo>
                  <a:cubicBezTo>
                    <a:pt x="86" y="37"/>
                    <a:pt x="82" y="45"/>
                    <a:pt x="79" y="54"/>
                  </a:cubicBezTo>
                  <a:cubicBezTo>
                    <a:pt x="79" y="56"/>
                    <a:pt x="78" y="59"/>
                    <a:pt x="76" y="60"/>
                  </a:cubicBezTo>
                  <a:cubicBezTo>
                    <a:pt x="69" y="64"/>
                    <a:pt x="67" y="68"/>
                    <a:pt x="68" y="75"/>
                  </a:cubicBezTo>
                  <a:cubicBezTo>
                    <a:pt x="69" y="81"/>
                    <a:pt x="71" y="86"/>
                    <a:pt x="77" y="87"/>
                  </a:cubicBezTo>
                  <a:cubicBezTo>
                    <a:pt x="80" y="87"/>
                    <a:pt x="82" y="89"/>
                    <a:pt x="82" y="91"/>
                  </a:cubicBezTo>
                  <a:cubicBezTo>
                    <a:pt x="84" y="98"/>
                    <a:pt x="88" y="103"/>
                    <a:pt x="92" y="108"/>
                  </a:cubicBezTo>
                  <a:cubicBezTo>
                    <a:pt x="105" y="122"/>
                    <a:pt x="119" y="121"/>
                    <a:pt x="131" y="107"/>
                  </a:cubicBezTo>
                  <a:cubicBezTo>
                    <a:pt x="135" y="102"/>
                    <a:pt x="137" y="96"/>
                    <a:pt x="141" y="90"/>
                  </a:cubicBezTo>
                  <a:cubicBezTo>
                    <a:pt x="142" y="89"/>
                    <a:pt x="143" y="88"/>
                    <a:pt x="144" y="87"/>
                  </a:cubicBezTo>
                  <a:cubicBezTo>
                    <a:pt x="153" y="84"/>
                    <a:pt x="158" y="69"/>
                    <a:pt x="150" y="63"/>
                  </a:cubicBezTo>
                  <a:cubicBezTo>
                    <a:pt x="145" y="59"/>
                    <a:pt x="144" y="54"/>
                    <a:pt x="142" y="48"/>
                  </a:cubicBezTo>
                  <a:cubicBezTo>
                    <a:pt x="141" y="47"/>
                    <a:pt x="140" y="45"/>
                    <a:pt x="139" y="44"/>
                  </a:cubicBezTo>
                  <a:cubicBezTo>
                    <a:pt x="133" y="34"/>
                    <a:pt x="123" y="31"/>
                    <a:pt x="111" y="31"/>
                  </a:cubicBezTo>
                  <a:close/>
                  <a:moveTo>
                    <a:pt x="107" y="143"/>
                  </a:moveTo>
                  <a:cubicBezTo>
                    <a:pt x="101" y="156"/>
                    <a:pt x="106" y="167"/>
                    <a:pt x="111" y="179"/>
                  </a:cubicBezTo>
                  <a:cubicBezTo>
                    <a:pt x="117" y="167"/>
                    <a:pt x="120" y="155"/>
                    <a:pt x="115" y="143"/>
                  </a:cubicBezTo>
                  <a:cubicBezTo>
                    <a:pt x="112" y="143"/>
                    <a:pt x="109" y="143"/>
                    <a:pt x="107" y="143"/>
                  </a:cubicBezTo>
                  <a:close/>
                  <a:moveTo>
                    <a:pt x="118" y="127"/>
                  </a:moveTo>
                  <a:cubicBezTo>
                    <a:pt x="113" y="127"/>
                    <a:pt x="108" y="127"/>
                    <a:pt x="104" y="127"/>
                  </a:cubicBezTo>
                  <a:cubicBezTo>
                    <a:pt x="104" y="131"/>
                    <a:pt x="104" y="134"/>
                    <a:pt x="104" y="138"/>
                  </a:cubicBezTo>
                  <a:cubicBezTo>
                    <a:pt x="109" y="138"/>
                    <a:pt x="114" y="138"/>
                    <a:pt x="118" y="138"/>
                  </a:cubicBezTo>
                  <a:cubicBezTo>
                    <a:pt x="118" y="134"/>
                    <a:pt x="118" y="131"/>
                    <a:pt x="118" y="127"/>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282F39"/>
                </a:solidFill>
                <a:latin typeface="Calibri"/>
                <a:ea typeface="Calibri"/>
                <a:cs typeface="Calibri"/>
                <a:sym typeface="Calibri"/>
              </a:endParaRPr>
            </a:p>
          </p:txBody>
        </p:sp>
        <p:sp>
          <p:nvSpPr>
            <p:cNvPr id="313" name="Google Shape;313;p55"/>
            <p:cNvSpPr/>
            <p:nvPr/>
          </p:nvSpPr>
          <p:spPr>
            <a:xfrm>
              <a:off x="2590800" y="3460751"/>
              <a:ext cx="441325" cy="288925"/>
            </a:xfrm>
            <a:custGeom>
              <a:avLst/>
              <a:gdLst/>
              <a:ahLst/>
              <a:cxnLst/>
              <a:rect l="l" t="t" r="r" b="b"/>
              <a:pathLst>
                <a:path w="138" h="90" extrusionOk="0">
                  <a:moveTo>
                    <a:pt x="70" y="73"/>
                  </a:moveTo>
                  <a:cubicBezTo>
                    <a:pt x="78" y="49"/>
                    <a:pt x="86" y="25"/>
                    <a:pt x="94" y="0"/>
                  </a:cubicBezTo>
                  <a:cubicBezTo>
                    <a:pt x="100" y="2"/>
                    <a:pt x="105" y="3"/>
                    <a:pt x="111" y="5"/>
                  </a:cubicBezTo>
                  <a:cubicBezTo>
                    <a:pt x="115" y="7"/>
                    <a:pt x="119" y="8"/>
                    <a:pt x="123" y="10"/>
                  </a:cubicBezTo>
                  <a:cubicBezTo>
                    <a:pt x="128" y="12"/>
                    <a:pt x="132" y="16"/>
                    <a:pt x="133" y="21"/>
                  </a:cubicBezTo>
                  <a:cubicBezTo>
                    <a:pt x="135" y="31"/>
                    <a:pt x="137" y="42"/>
                    <a:pt x="138" y="53"/>
                  </a:cubicBezTo>
                  <a:cubicBezTo>
                    <a:pt x="138" y="55"/>
                    <a:pt x="137" y="57"/>
                    <a:pt x="135" y="58"/>
                  </a:cubicBezTo>
                  <a:cubicBezTo>
                    <a:pt x="122" y="70"/>
                    <a:pt x="108" y="79"/>
                    <a:pt x="90" y="83"/>
                  </a:cubicBezTo>
                  <a:cubicBezTo>
                    <a:pt x="57" y="90"/>
                    <a:pt x="28" y="82"/>
                    <a:pt x="3" y="59"/>
                  </a:cubicBezTo>
                  <a:cubicBezTo>
                    <a:pt x="2" y="58"/>
                    <a:pt x="0" y="55"/>
                    <a:pt x="1" y="52"/>
                  </a:cubicBezTo>
                  <a:cubicBezTo>
                    <a:pt x="1" y="43"/>
                    <a:pt x="3" y="33"/>
                    <a:pt x="4" y="23"/>
                  </a:cubicBezTo>
                  <a:cubicBezTo>
                    <a:pt x="5" y="17"/>
                    <a:pt x="9" y="12"/>
                    <a:pt x="15" y="10"/>
                  </a:cubicBezTo>
                  <a:cubicBezTo>
                    <a:pt x="20" y="8"/>
                    <a:pt x="25" y="7"/>
                    <a:pt x="30" y="5"/>
                  </a:cubicBezTo>
                  <a:cubicBezTo>
                    <a:pt x="33" y="4"/>
                    <a:pt x="36" y="3"/>
                    <a:pt x="39" y="2"/>
                  </a:cubicBezTo>
                  <a:cubicBezTo>
                    <a:pt x="45" y="0"/>
                    <a:pt x="45" y="1"/>
                    <a:pt x="47" y="6"/>
                  </a:cubicBezTo>
                  <a:cubicBezTo>
                    <a:pt x="51" y="20"/>
                    <a:pt x="56" y="34"/>
                    <a:pt x="60" y="49"/>
                  </a:cubicBezTo>
                  <a:cubicBezTo>
                    <a:pt x="63" y="55"/>
                    <a:pt x="65" y="62"/>
                    <a:pt x="67" y="69"/>
                  </a:cubicBezTo>
                  <a:cubicBezTo>
                    <a:pt x="68" y="71"/>
                    <a:pt x="68" y="72"/>
                    <a:pt x="69" y="74"/>
                  </a:cubicBezTo>
                  <a:cubicBezTo>
                    <a:pt x="69" y="74"/>
                    <a:pt x="70" y="74"/>
                    <a:pt x="70" y="73"/>
                  </a:cubicBezTo>
                  <a:close/>
                </a:path>
              </a:pathLst>
            </a:custGeom>
            <a:solidFill>
              <a:srgbClr val="42AFB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282F39"/>
                </a:solidFill>
                <a:latin typeface="Calibri"/>
                <a:ea typeface="Calibri"/>
                <a:cs typeface="Calibri"/>
                <a:sym typeface="Calibri"/>
              </a:endParaRPr>
            </a:p>
          </p:txBody>
        </p:sp>
        <p:sp>
          <p:nvSpPr>
            <p:cNvPr id="314" name="Google Shape;314;p55"/>
            <p:cNvSpPr/>
            <p:nvPr/>
          </p:nvSpPr>
          <p:spPr>
            <a:xfrm>
              <a:off x="2670175" y="3170238"/>
              <a:ext cx="292100" cy="290513"/>
            </a:xfrm>
            <a:custGeom>
              <a:avLst/>
              <a:gdLst/>
              <a:ahLst/>
              <a:cxnLst/>
              <a:rect l="l" t="t" r="r" b="b"/>
              <a:pathLst>
                <a:path w="91" h="91" extrusionOk="0">
                  <a:moveTo>
                    <a:pt x="44" y="0"/>
                  </a:moveTo>
                  <a:cubicBezTo>
                    <a:pt x="56" y="0"/>
                    <a:pt x="66" y="3"/>
                    <a:pt x="72" y="13"/>
                  </a:cubicBezTo>
                  <a:cubicBezTo>
                    <a:pt x="73" y="14"/>
                    <a:pt x="74" y="16"/>
                    <a:pt x="75" y="17"/>
                  </a:cubicBezTo>
                  <a:cubicBezTo>
                    <a:pt x="77" y="23"/>
                    <a:pt x="78" y="28"/>
                    <a:pt x="83" y="32"/>
                  </a:cubicBezTo>
                  <a:cubicBezTo>
                    <a:pt x="91" y="38"/>
                    <a:pt x="86" y="53"/>
                    <a:pt x="77" y="56"/>
                  </a:cubicBezTo>
                  <a:cubicBezTo>
                    <a:pt x="76" y="57"/>
                    <a:pt x="75" y="58"/>
                    <a:pt x="74" y="59"/>
                  </a:cubicBezTo>
                  <a:cubicBezTo>
                    <a:pt x="70" y="65"/>
                    <a:pt x="68" y="71"/>
                    <a:pt x="64" y="76"/>
                  </a:cubicBezTo>
                  <a:cubicBezTo>
                    <a:pt x="52" y="90"/>
                    <a:pt x="38" y="91"/>
                    <a:pt x="25" y="77"/>
                  </a:cubicBezTo>
                  <a:cubicBezTo>
                    <a:pt x="21" y="72"/>
                    <a:pt x="17" y="67"/>
                    <a:pt x="15" y="60"/>
                  </a:cubicBezTo>
                  <a:cubicBezTo>
                    <a:pt x="15" y="58"/>
                    <a:pt x="13" y="56"/>
                    <a:pt x="10" y="56"/>
                  </a:cubicBezTo>
                  <a:cubicBezTo>
                    <a:pt x="4" y="55"/>
                    <a:pt x="2" y="50"/>
                    <a:pt x="1" y="44"/>
                  </a:cubicBezTo>
                  <a:cubicBezTo>
                    <a:pt x="0" y="37"/>
                    <a:pt x="2" y="33"/>
                    <a:pt x="9" y="29"/>
                  </a:cubicBezTo>
                  <a:cubicBezTo>
                    <a:pt x="11" y="28"/>
                    <a:pt x="12" y="25"/>
                    <a:pt x="12" y="23"/>
                  </a:cubicBezTo>
                  <a:cubicBezTo>
                    <a:pt x="15" y="14"/>
                    <a:pt x="19" y="6"/>
                    <a:pt x="29" y="3"/>
                  </a:cubicBezTo>
                  <a:cubicBezTo>
                    <a:pt x="34" y="2"/>
                    <a:pt x="39" y="1"/>
                    <a:pt x="44" y="0"/>
                  </a:cubicBezTo>
                  <a:close/>
                </a:path>
              </a:pathLst>
            </a:custGeom>
            <a:solidFill>
              <a:srgbClr val="42AFB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282F39"/>
                </a:solidFill>
                <a:latin typeface="Calibri"/>
                <a:ea typeface="Calibri"/>
                <a:cs typeface="Calibri"/>
                <a:sym typeface="Calibri"/>
              </a:endParaRPr>
            </a:p>
          </p:txBody>
        </p:sp>
        <p:sp>
          <p:nvSpPr>
            <p:cNvPr id="315" name="Google Shape;315;p55"/>
            <p:cNvSpPr/>
            <p:nvPr/>
          </p:nvSpPr>
          <p:spPr>
            <a:xfrm>
              <a:off x="2779713" y="3525838"/>
              <a:ext cx="60325" cy="114300"/>
            </a:xfrm>
            <a:custGeom>
              <a:avLst/>
              <a:gdLst/>
              <a:ahLst/>
              <a:cxnLst/>
              <a:rect l="l" t="t" r="r" b="b"/>
              <a:pathLst>
                <a:path w="19" h="36" extrusionOk="0">
                  <a:moveTo>
                    <a:pt x="6" y="0"/>
                  </a:moveTo>
                  <a:cubicBezTo>
                    <a:pt x="8" y="0"/>
                    <a:pt x="11" y="0"/>
                    <a:pt x="14" y="0"/>
                  </a:cubicBezTo>
                  <a:cubicBezTo>
                    <a:pt x="19" y="12"/>
                    <a:pt x="16" y="24"/>
                    <a:pt x="10" y="36"/>
                  </a:cubicBezTo>
                  <a:cubicBezTo>
                    <a:pt x="5" y="24"/>
                    <a:pt x="0" y="13"/>
                    <a:pt x="6" y="0"/>
                  </a:cubicBezTo>
                  <a:close/>
                </a:path>
              </a:pathLst>
            </a:custGeom>
            <a:solidFill>
              <a:srgbClr val="42AFB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282F39"/>
                </a:solidFill>
                <a:latin typeface="Calibri"/>
                <a:ea typeface="Calibri"/>
                <a:cs typeface="Calibri"/>
                <a:sym typeface="Calibri"/>
              </a:endParaRPr>
            </a:p>
          </p:txBody>
        </p:sp>
        <p:sp>
          <p:nvSpPr>
            <p:cNvPr id="316" name="Google Shape;316;p55"/>
            <p:cNvSpPr/>
            <p:nvPr/>
          </p:nvSpPr>
          <p:spPr>
            <a:xfrm>
              <a:off x="2789238" y="3473451"/>
              <a:ext cx="44450" cy="36513"/>
            </a:xfrm>
            <a:custGeom>
              <a:avLst/>
              <a:gdLst/>
              <a:ahLst/>
              <a:cxnLst/>
              <a:rect l="l" t="t" r="r" b="b"/>
              <a:pathLst>
                <a:path w="14" h="11" extrusionOk="0">
                  <a:moveTo>
                    <a:pt x="14" y="0"/>
                  </a:moveTo>
                  <a:cubicBezTo>
                    <a:pt x="14" y="4"/>
                    <a:pt x="14" y="7"/>
                    <a:pt x="14" y="11"/>
                  </a:cubicBezTo>
                  <a:cubicBezTo>
                    <a:pt x="10" y="11"/>
                    <a:pt x="5" y="11"/>
                    <a:pt x="0" y="11"/>
                  </a:cubicBezTo>
                  <a:cubicBezTo>
                    <a:pt x="0" y="7"/>
                    <a:pt x="0" y="4"/>
                    <a:pt x="0" y="0"/>
                  </a:cubicBezTo>
                  <a:cubicBezTo>
                    <a:pt x="4" y="0"/>
                    <a:pt x="9" y="0"/>
                    <a:pt x="14" y="0"/>
                  </a:cubicBezTo>
                  <a:close/>
                </a:path>
              </a:pathLst>
            </a:custGeom>
            <a:solidFill>
              <a:srgbClr val="42AFB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282F39"/>
                </a:solidFill>
                <a:latin typeface="Calibri"/>
                <a:ea typeface="Calibri"/>
                <a:cs typeface="Calibri"/>
                <a:sym typeface="Calibri"/>
              </a:endParaRPr>
            </a:p>
          </p:txBody>
        </p:sp>
      </p:grpSp>
      <p:sp>
        <p:nvSpPr>
          <p:cNvPr id="317" name="Google Shape;317;p55"/>
          <p:cNvSpPr/>
          <p:nvPr/>
        </p:nvSpPr>
        <p:spPr>
          <a:xfrm>
            <a:off x="4988263" y="1812377"/>
            <a:ext cx="1319913" cy="1323662"/>
          </a:xfrm>
          <a:custGeom>
            <a:avLst/>
            <a:gdLst/>
            <a:ahLst/>
            <a:cxnLst/>
            <a:rect l="l" t="t" r="r" b="b"/>
            <a:pathLst>
              <a:path w="349" h="350" extrusionOk="0">
                <a:moveTo>
                  <a:pt x="301" y="94"/>
                </a:moveTo>
                <a:cubicBezTo>
                  <a:pt x="308" y="93"/>
                  <a:pt x="314" y="92"/>
                  <a:pt x="320" y="91"/>
                </a:cubicBezTo>
                <a:cubicBezTo>
                  <a:pt x="324" y="90"/>
                  <a:pt x="328" y="92"/>
                  <a:pt x="330" y="96"/>
                </a:cubicBezTo>
                <a:cubicBezTo>
                  <a:pt x="332" y="102"/>
                  <a:pt x="335" y="109"/>
                  <a:pt x="337" y="115"/>
                </a:cubicBezTo>
                <a:cubicBezTo>
                  <a:pt x="339" y="119"/>
                  <a:pt x="337" y="122"/>
                  <a:pt x="335" y="125"/>
                </a:cubicBezTo>
                <a:cubicBezTo>
                  <a:pt x="331" y="128"/>
                  <a:pt x="327" y="130"/>
                  <a:pt x="323" y="133"/>
                </a:cubicBezTo>
                <a:cubicBezTo>
                  <a:pt x="317" y="138"/>
                  <a:pt x="316" y="141"/>
                  <a:pt x="317" y="149"/>
                </a:cubicBezTo>
                <a:cubicBezTo>
                  <a:pt x="318" y="151"/>
                  <a:pt x="318" y="154"/>
                  <a:pt x="318" y="157"/>
                </a:cubicBezTo>
                <a:cubicBezTo>
                  <a:pt x="318" y="168"/>
                  <a:pt x="324" y="173"/>
                  <a:pt x="333" y="176"/>
                </a:cubicBezTo>
                <a:cubicBezTo>
                  <a:pt x="335" y="176"/>
                  <a:pt x="336" y="177"/>
                  <a:pt x="338" y="177"/>
                </a:cubicBezTo>
                <a:cubicBezTo>
                  <a:pt x="349" y="182"/>
                  <a:pt x="347" y="184"/>
                  <a:pt x="346" y="194"/>
                </a:cubicBezTo>
                <a:cubicBezTo>
                  <a:pt x="346" y="199"/>
                  <a:pt x="345" y="203"/>
                  <a:pt x="344" y="208"/>
                </a:cubicBezTo>
                <a:cubicBezTo>
                  <a:pt x="343" y="212"/>
                  <a:pt x="340" y="215"/>
                  <a:pt x="336" y="215"/>
                </a:cubicBezTo>
                <a:cubicBezTo>
                  <a:pt x="331" y="216"/>
                  <a:pt x="327" y="216"/>
                  <a:pt x="322" y="217"/>
                </a:cubicBezTo>
                <a:cubicBezTo>
                  <a:pt x="317" y="217"/>
                  <a:pt x="313" y="220"/>
                  <a:pt x="310" y="225"/>
                </a:cubicBezTo>
                <a:cubicBezTo>
                  <a:pt x="309" y="229"/>
                  <a:pt x="308" y="232"/>
                  <a:pt x="306" y="236"/>
                </a:cubicBezTo>
                <a:cubicBezTo>
                  <a:pt x="304" y="241"/>
                  <a:pt x="305" y="245"/>
                  <a:pt x="308" y="249"/>
                </a:cubicBezTo>
                <a:cubicBezTo>
                  <a:pt x="311" y="253"/>
                  <a:pt x="314" y="256"/>
                  <a:pt x="317" y="260"/>
                </a:cubicBezTo>
                <a:cubicBezTo>
                  <a:pt x="321" y="265"/>
                  <a:pt x="321" y="269"/>
                  <a:pt x="317" y="274"/>
                </a:cubicBezTo>
                <a:cubicBezTo>
                  <a:pt x="313" y="278"/>
                  <a:pt x="310" y="282"/>
                  <a:pt x="307" y="286"/>
                </a:cubicBezTo>
                <a:cubicBezTo>
                  <a:pt x="302" y="292"/>
                  <a:pt x="299" y="292"/>
                  <a:pt x="293" y="289"/>
                </a:cubicBezTo>
                <a:cubicBezTo>
                  <a:pt x="288" y="287"/>
                  <a:pt x="284" y="285"/>
                  <a:pt x="279" y="283"/>
                </a:cubicBezTo>
                <a:cubicBezTo>
                  <a:pt x="275" y="282"/>
                  <a:pt x="271" y="284"/>
                  <a:pt x="268" y="286"/>
                </a:cubicBezTo>
                <a:cubicBezTo>
                  <a:pt x="264" y="289"/>
                  <a:pt x="261" y="291"/>
                  <a:pt x="258" y="294"/>
                </a:cubicBezTo>
                <a:cubicBezTo>
                  <a:pt x="254" y="297"/>
                  <a:pt x="253" y="301"/>
                  <a:pt x="254" y="306"/>
                </a:cubicBezTo>
                <a:cubicBezTo>
                  <a:pt x="255" y="311"/>
                  <a:pt x="255" y="316"/>
                  <a:pt x="256" y="321"/>
                </a:cubicBezTo>
                <a:cubicBezTo>
                  <a:pt x="256" y="326"/>
                  <a:pt x="254" y="329"/>
                  <a:pt x="251" y="330"/>
                </a:cubicBezTo>
                <a:cubicBezTo>
                  <a:pt x="245" y="333"/>
                  <a:pt x="239" y="335"/>
                  <a:pt x="233" y="337"/>
                </a:cubicBezTo>
                <a:cubicBezTo>
                  <a:pt x="227" y="339"/>
                  <a:pt x="224" y="338"/>
                  <a:pt x="220" y="333"/>
                </a:cubicBezTo>
                <a:cubicBezTo>
                  <a:pt x="218" y="329"/>
                  <a:pt x="215" y="325"/>
                  <a:pt x="212" y="322"/>
                </a:cubicBezTo>
                <a:cubicBezTo>
                  <a:pt x="209" y="318"/>
                  <a:pt x="205" y="317"/>
                  <a:pt x="201" y="318"/>
                </a:cubicBezTo>
                <a:cubicBezTo>
                  <a:pt x="196" y="318"/>
                  <a:pt x="192" y="319"/>
                  <a:pt x="187" y="320"/>
                </a:cubicBezTo>
                <a:cubicBezTo>
                  <a:pt x="182" y="321"/>
                  <a:pt x="179" y="324"/>
                  <a:pt x="177" y="328"/>
                </a:cubicBezTo>
                <a:cubicBezTo>
                  <a:pt x="175" y="333"/>
                  <a:pt x="173" y="338"/>
                  <a:pt x="171" y="343"/>
                </a:cubicBezTo>
                <a:cubicBezTo>
                  <a:pt x="169" y="347"/>
                  <a:pt x="167" y="350"/>
                  <a:pt x="162" y="349"/>
                </a:cubicBezTo>
                <a:cubicBezTo>
                  <a:pt x="155" y="348"/>
                  <a:pt x="147" y="348"/>
                  <a:pt x="140" y="346"/>
                </a:cubicBezTo>
                <a:cubicBezTo>
                  <a:pt x="137" y="345"/>
                  <a:pt x="135" y="341"/>
                  <a:pt x="134" y="338"/>
                </a:cubicBezTo>
                <a:cubicBezTo>
                  <a:pt x="133" y="333"/>
                  <a:pt x="133" y="328"/>
                  <a:pt x="133" y="324"/>
                </a:cubicBezTo>
                <a:cubicBezTo>
                  <a:pt x="132" y="318"/>
                  <a:pt x="129" y="313"/>
                  <a:pt x="123" y="312"/>
                </a:cubicBezTo>
                <a:cubicBezTo>
                  <a:pt x="119" y="310"/>
                  <a:pt x="116" y="309"/>
                  <a:pt x="113" y="308"/>
                </a:cubicBezTo>
                <a:cubicBezTo>
                  <a:pt x="108" y="306"/>
                  <a:pt x="104" y="307"/>
                  <a:pt x="101" y="310"/>
                </a:cubicBezTo>
                <a:cubicBezTo>
                  <a:pt x="96" y="314"/>
                  <a:pt x="92" y="317"/>
                  <a:pt x="87" y="321"/>
                </a:cubicBezTo>
                <a:cubicBezTo>
                  <a:pt x="84" y="323"/>
                  <a:pt x="81" y="323"/>
                  <a:pt x="78" y="320"/>
                </a:cubicBezTo>
                <a:cubicBezTo>
                  <a:pt x="72" y="316"/>
                  <a:pt x="66" y="312"/>
                  <a:pt x="61" y="307"/>
                </a:cubicBezTo>
                <a:cubicBezTo>
                  <a:pt x="57" y="304"/>
                  <a:pt x="58" y="299"/>
                  <a:pt x="60" y="295"/>
                </a:cubicBezTo>
                <a:cubicBezTo>
                  <a:pt x="62" y="291"/>
                  <a:pt x="63" y="287"/>
                  <a:pt x="65" y="283"/>
                </a:cubicBezTo>
                <a:cubicBezTo>
                  <a:pt x="67" y="278"/>
                  <a:pt x="66" y="274"/>
                  <a:pt x="64" y="271"/>
                </a:cubicBezTo>
                <a:cubicBezTo>
                  <a:pt x="60" y="266"/>
                  <a:pt x="57" y="262"/>
                  <a:pt x="53" y="258"/>
                </a:cubicBezTo>
                <a:cubicBezTo>
                  <a:pt x="51" y="254"/>
                  <a:pt x="47" y="253"/>
                  <a:pt x="43" y="253"/>
                </a:cubicBezTo>
                <a:cubicBezTo>
                  <a:pt x="38" y="254"/>
                  <a:pt x="33" y="254"/>
                  <a:pt x="28" y="255"/>
                </a:cubicBezTo>
                <a:cubicBezTo>
                  <a:pt x="22" y="257"/>
                  <a:pt x="18" y="255"/>
                  <a:pt x="15" y="249"/>
                </a:cubicBezTo>
                <a:cubicBezTo>
                  <a:pt x="13" y="244"/>
                  <a:pt x="10" y="239"/>
                  <a:pt x="8" y="233"/>
                </a:cubicBezTo>
                <a:cubicBezTo>
                  <a:pt x="6" y="229"/>
                  <a:pt x="7" y="225"/>
                  <a:pt x="11" y="222"/>
                </a:cubicBezTo>
                <a:cubicBezTo>
                  <a:pt x="15" y="218"/>
                  <a:pt x="20" y="214"/>
                  <a:pt x="25" y="211"/>
                </a:cubicBezTo>
                <a:cubicBezTo>
                  <a:pt x="29" y="208"/>
                  <a:pt x="30" y="204"/>
                  <a:pt x="30" y="199"/>
                </a:cubicBezTo>
                <a:cubicBezTo>
                  <a:pt x="29" y="195"/>
                  <a:pt x="28" y="192"/>
                  <a:pt x="28" y="189"/>
                </a:cubicBezTo>
                <a:cubicBezTo>
                  <a:pt x="28" y="180"/>
                  <a:pt x="23" y="176"/>
                  <a:pt x="16" y="174"/>
                </a:cubicBezTo>
                <a:cubicBezTo>
                  <a:pt x="13" y="173"/>
                  <a:pt x="10" y="171"/>
                  <a:pt x="7" y="170"/>
                </a:cubicBezTo>
                <a:cubicBezTo>
                  <a:pt x="2" y="169"/>
                  <a:pt x="0" y="166"/>
                  <a:pt x="0" y="162"/>
                </a:cubicBezTo>
                <a:cubicBezTo>
                  <a:pt x="1" y="155"/>
                  <a:pt x="1" y="149"/>
                  <a:pt x="2" y="142"/>
                </a:cubicBezTo>
                <a:cubicBezTo>
                  <a:pt x="2" y="136"/>
                  <a:pt x="5" y="134"/>
                  <a:pt x="11" y="133"/>
                </a:cubicBezTo>
                <a:cubicBezTo>
                  <a:pt x="17" y="132"/>
                  <a:pt x="23" y="132"/>
                  <a:pt x="28" y="131"/>
                </a:cubicBezTo>
                <a:cubicBezTo>
                  <a:pt x="32" y="130"/>
                  <a:pt x="35" y="128"/>
                  <a:pt x="36" y="124"/>
                </a:cubicBezTo>
                <a:cubicBezTo>
                  <a:pt x="38" y="120"/>
                  <a:pt x="40" y="117"/>
                  <a:pt x="41" y="113"/>
                </a:cubicBezTo>
                <a:cubicBezTo>
                  <a:pt x="42" y="109"/>
                  <a:pt x="42" y="105"/>
                  <a:pt x="39" y="101"/>
                </a:cubicBezTo>
                <a:cubicBezTo>
                  <a:pt x="36" y="97"/>
                  <a:pt x="32" y="93"/>
                  <a:pt x="29" y="88"/>
                </a:cubicBezTo>
                <a:cubicBezTo>
                  <a:pt x="26" y="84"/>
                  <a:pt x="26" y="80"/>
                  <a:pt x="29" y="76"/>
                </a:cubicBezTo>
                <a:cubicBezTo>
                  <a:pt x="32" y="71"/>
                  <a:pt x="36" y="66"/>
                  <a:pt x="39" y="62"/>
                </a:cubicBezTo>
                <a:cubicBezTo>
                  <a:pt x="42" y="57"/>
                  <a:pt x="46" y="56"/>
                  <a:pt x="52" y="58"/>
                </a:cubicBezTo>
                <a:cubicBezTo>
                  <a:pt x="57" y="60"/>
                  <a:pt x="62" y="62"/>
                  <a:pt x="66" y="65"/>
                </a:cubicBezTo>
                <a:cubicBezTo>
                  <a:pt x="70" y="67"/>
                  <a:pt x="74" y="66"/>
                  <a:pt x="77" y="64"/>
                </a:cubicBezTo>
                <a:cubicBezTo>
                  <a:pt x="78" y="63"/>
                  <a:pt x="79" y="63"/>
                  <a:pt x="79" y="62"/>
                </a:cubicBezTo>
                <a:cubicBezTo>
                  <a:pt x="94" y="51"/>
                  <a:pt x="94" y="51"/>
                  <a:pt x="90" y="30"/>
                </a:cubicBezTo>
                <a:cubicBezTo>
                  <a:pt x="89" y="23"/>
                  <a:pt x="91" y="20"/>
                  <a:pt x="97" y="17"/>
                </a:cubicBezTo>
                <a:cubicBezTo>
                  <a:pt x="102" y="15"/>
                  <a:pt x="107" y="13"/>
                  <a:pt x="112" y="11"/>
                </a:cubicBezTo>
                <a:cubicBezTo>
                  <a:pt x="117" y="8"/>
                  <a:pt x="120" y="9"/>
                  <a:pt x="124" y="13"/>
                </a:cubicBezTo>
                <a:cubicBezTo>
                  <a:pt x="127" y="17"/>
                  <a:pt x="130" y="22"/>
                  <a:pt x="133" y="26"/>
                </a:cubicBezTo>
                <a:cubicBezTo>
                  <a:pt x="138" y="31"/>
                  <a:pt x="142" y="32"/>
                  <a:pt x="148" y="31"/>
                </a:cubicBezTo>
                <a:cubicBezTo>
                  <a:pt x="152" y="29"/>
                  <a:pt x="156" y="29"/>
                  <a:pt x="160" y="29"/>
                </a:cubicBezTo>
                <a:cubicBezTo>
                  <a:pt x="166" y="28"/>
                  <a:pt x="170" y="26"/>
                  <a:pt x="172" y="21"/>
                </a:cubicBezTo>
                <a:cubicBezTo>
                  <a:pt x="173" y="16"/>
                  <a:pt x="175" y="11"/>
                  <a:pt x="177" y="6"/>
                </a:cubicBezTo>
                <a:cubicBezTo>
                  <a:pt x="179" y="2"/>
                  <a:pt x="182" y="0"/>
                  <a:pt x="187" y="0"/>
                </a:cubicBezTo>
                <a:cubicBezTo>
                  <a:pt x="194" y="1"/>
                  <a:pt x="201" y="2"/>
                  <a:pt x="208" y="3"/>
                </a:cubicBezTo>
                <a:cubicBezTo>
                  <a:pt x="212" y="3"/>
                  <a:pt x="214" y="6"/>
                  <a:pt x="214" y="11"/>
                </a:cubicBezTo>
                <a:cubicBezTo>
                  <a:pt x="215" y="17"/>
                  <a:pt x="216" y="23"/>
                  <a:pt x="217" y="29"/>
                </a:cubicBezTo>
                <a:cubicBezTo>
                  <a:pt x="218" y="34"/>
                  <a:pt x="221" y="36"/>
                  <a:pt x="225" y="38"/>
                </a:cubicBezTo>
                <a:cubicBezTo>
                  <a:pt x="228" y="39"/>
                  <a:pt x="231" y="40"/>
                  <a:pt x="234" y="41"/>
                </a:cubicBezTo>
                <a:cubicBezTo>
                  <a:pt x="239" y="45"/>
                  <a:pt x="244" y="43"/>
                  <a:pt x="248" y="40"/>
                </a:cubicBezTo>
                <a:cubicBezTo>
                  <a:pt x="252" y="37"/>
                  <a:pt x="256" y="34"/>
                  <a:pt x="259" y="31"/>
                </a:cubicBezTo>
                <a:cubicBezTo>
                  <a:pt x="264" y="27"/>
                  <a:pt x="268" y="27"/>
                  <a:pt x="273" y="31"/>
                </a:cubicBezTo>
                <a:cubicBezTo>
                  <a:pt x="277" y="34"/>
                  <a:pt x="281" y="37"/>
                  <a:pt x="285" y="41"/>
                </a:cubicBezTo>
                <a:cubicBezTo>
                  <a:pt x="290" y="45"/>
                  <a:pt x="291" y="49"/>
                  <a:pt x="288" y="55"/>
                </a:cubicBezTo>
                <a:cubicBezTo>
                  <a:pt x="286" y="59"/>
                  <a:pt x="284" y="64"/>
                  <a:pt x="283" y="68"/>
                </a:cubicBezTo>
                <a:cubicBezTo>
                  <a:pt x="282" y="71"/>
                  <a:pt x="282" y="74"/>
                  <a:pt x="283" y="76"/>
                </a:cubicBezTo>
                <a:cubicBezTo>
                  <a:pt x="286" y="81"/>
                  <a:pt x="290" y="86"/>
                  <a:pt x="295" y="91"/>
                </a:cubicBezTo>
                <a:cubicBezTo>
                  <a:pt x="296" y="93"/>
                  <a:pt x="299" y="93"/>
                  <a:pt x="301" y="94"/>
                </a:cubicBezTo>
                <a:close/>
                <a:moveTo>
                  <a:pt x="174" y="63"/>
                </a:moveTo>
                <a:cubicBezTo>
                  <a:pt x="112" y="63"/>
                  <a:pt x="62" y="113"/>
                  <a:pt x="62" y="174"/>
                </a:cubicBezTo>
                <a:cubicBezTo>
                  <a:pt x="62" y="236"/>
                  <a:pt x="112" y="285"/>
                  <a:pt x="173" y="286"/>
                </a:cubicBezTo>
                <a:cubicBezTo>
                  <a:pt x="235" y="286"/>
                  <a:pt x="285" y="236"/>
                  <a:pt x="285" y="174"/>
                </a:cubicBezTo>
                <a:cubicBezTo>
                  <a:pt x="285" y="112"/>
                  <a:pt x="234" y="63"/>
                  <a:pt x="174" y="63"/>
                </a:cubicBezTo>
                <a:close/>
              </a:path>
            </a:pathLst>
          </a:custGeom>
          <a:solidFill>
            <a:srgbClr val="282F3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282F39"/>
              </a:solidFill>
              <a:latin typeface="Calibri"/>
              <a:ea typeface="Calibri"/>
              <a:cs typeface="Calibri"/>
              <a:sym typeface="Calibri"/>
            </a:endParaRPr>
          </a:p>
        </p:txBody>
      </p:sp>
      <p:grpSp>
        <p:nvGrpSpPr>
          <p:cNvPr id="318" name="Google Shape;318;p55"/>
          <p:cNvGrpSpPr/>
          <p:nvPr/>
        </p:nvGrpSpPr>
        <p:grpSpPr>
          <a:xfrm>
            <a:off x="3183968" y="1510031"/>
            <a:ext cx="1731356" cy="1736274"/>
            <a:chOff x="2257425" y="2868613"/>
            <a:chExt cx="1117600" cy="1120775"/>
          </a:xfrm>
        </p:grpSpPr>
        <p:sp>
          <p:nvSpPr>
            <p:cNvPr id="319" name="Google Shape;319;p55"/>
            <p:cNvSpPr/>
            <p:nvPr/>
          </p:nvSpPr>
          <p:spPr>
            <a:xfrm>
              <a:off x="2257425" y="2868613"/>
              <a:ext cx="1117600" cy="1120775"/>
            </a:xfrm>
            <a:custGeom>
              <a:avLst/>
              <a:gdLst/>
              <a:ahLst/>
              <a:cxnLst/>
              <a:rect l="l" t="t" r="r" b="b"/>
              <a:pathLst>
                <a:path w="349" h="350" extrusionOk="0">
                  <a:moveTo>
                    <a:pt x="301" y="94"/>
                  </a:moveTo>
                  <a:cubicBezTo>
                    <a:pt x="308" y="93"/>
                    <a:pt x="314" y="92"/>
                    <a:pt x="320" y="91"/>
                  </a:cubicBezTo>
                  <a:cubicBezTo>
                    <a:pt x="324" y="90"/>
                    <a:pt x="328" y="92"/>
                    <a:pt x="330" y="96"/>
                  </a:cubicBezTo>
                  <a:cubicBezTo>
                    <a:pt x="332" y="102"/>
                    <a:pt x="335" y="109"/>
                    <a:pt x="337" y="115"/>
                  </a:cubicBezTo>
                  <a:cubicBezTo>
                    <a:pt x="339" y="119"/>
                    <a:pt x="337" y="122"/>
                    <a:pt x="335" y="125"/>
                  </a:cubicBezTo>
                  <a:cubicBezTo>
                    <a:pt x="331" y="128"/>
                    <a:pt x="327" y="130"/>
                    <a:pt x="323" y="133"/>
                  </a:cubicBezTo>
                  <a:cubicBezTo>
                    <a:pt x="317" y="138"/>
                    <a:pt x="316" y="141"/>
                    <a:pt x="317" y="149"/>
                  </a:cubicBezTo>
                  <a:cubicBezTo>
                    <a:pt x="318" y="151"/>
                    <a:pt x="318" y="154"/>
                    <a:pt x="318" y="157"/>
                  </a:cubicBezTo>
                  <a:cubicBezTo>
                    <a:pt x="318" y="168"/>
                    <a:pt x="324" y="173"/>
                    <a:pt x="333" y="176"/>
                  </a:cubicBezTo>
                  <a:cubicBezTo>
                    <a:pt x="335" y="176"/>
                    <a:pt x="336" y="177"/>
                    <a:pt x="338" y="177"/>
                  </a:cubicBezTo>
                  <a:cubicBezTo>
                    <a:pt x="349" y="182"/>
                    <a:pt x="347" y="184"/>
                    <a:pt x="346" y="194"/>
                  </a:cubicBezTo>
                  <a:cubicBezTo>
                    <a:pt x="346" y="199"/>
                    <a:pt x="345" y="203"/>
                    <a:pt x="344" y="208"/>
                  </a:cubicBezTo>
                  <a:cubicBezTo>
                    <a:pt x="343" y="212"/>
                    <a:pt x="340" y="215"/>
                    <a:pt x="336" y="215"/>
                  </a:cubicBezTo>
                  <a:cubicBezTo>
                    <a:pt x="331" y="216"/>
                    <a:pt x="327" y="216"/>
                    <a:pt x="322" y="217"/>
                  </a:cubicBezTo>
                  <a:cubicBezTo>
                    <a:pt x="317" y="217"/>
                    <a:pt x="313" y="220"/>
                    <a:pt x="310" y="225"/>
                  </a:cubicBezTo>
                  <a:cubicBezTo>
                    <a:pt x="309" y="229"/>
                    <a:pt x="308" y="232"/>
                    <a:pt x="306" y="236"/>
                  </a:cubicBezTo>
                  <a:cubicBezTo>
                    <a:pt x="304" y="241"/>
                    <a:pt x="305" y="245"/>
                    <a:pt x="308" y="249"/>
                  </a:cubicBezTo>
                  <a:cubicBezTo>
                    <a:pt x="311" y="253"/>
                    <a:pt x="314" y="256"/>
                    <a:pt x="317" y="260"/>
                  </a:cubicBezTo>
                  <a:cubicBezTo>
                    <a:pt x="321" y="265"/>
                    <a:pt x="321" y="269"/>
                    <a:pt x="317" y="274"/>
                  </a:cubicBezTo>
                  <a:cubicBezTo>
                    <a:pt x="313" y="278"/>
                    <a:pt x="310" y="282"/>
                    <a:pt x="307" y="286"/>
                  </a:cubicBezTo>
                  <a:cubicBezTo>
                    <a:pt x="302" y="292"/>
                    <a:pt x="299" y="292"/>
                    <a:pt x="293" y="289"/>
                  </a:cubicBezTo>
                  <a:cubicBezTo>
                    <a:pt x="288" y="287"/>
                    <a:pt x="284" y="285"/>
                    <a:pt x="279" y="283"/>
                  </a:cubicBezTo>
                  <a:cubicBezTo>
                    <a:pt x="275" y="282"/>
                    <a:pt x="271" y="284"/>
                    <a:pt x="268" y="286"/>
                  </a:cubicBezTo>
                  <a:cubicBezTo>
                    <a:pt x="264" y="289"/>
                    <a:pt x="261" y="291"/>
                    <a:pt x="258" y="294"/>
                  </a:cubicBezTo>
                  <a:cubicBezTo>
                    <a:pt x="254" y="297"/>
                    <a:pt x="253" y="301"/>
                    <a:pt x="254" y="306"/>
                  </a:cubicBezTo>
                  <a:cubicBezTo>
                    <a:pt x="255" y="311"/>
                    <a:pt x="255" y="316"/>
                    <a:pt x="256" y="321"/>
                  </a:cubicBezTo>
                  <a:cubicBezTo>
                    <a:pt x="256" y="326"/>
                    <a:pt x="254" y="329"/>
                    <a:pt x="251" y="330"/>
                  </a:cubicBezTo>
                  <a:cubicBezTo>
                    <a:pt x="245" y="333"/>
                    <a:pt x="239" y="335"/>
                    <a:pt x="233" y="337"/>
                  </a:cubicBezTo>
                  <a:cubicBezTo>
                    <a:pt x="227" y="339"/>
                    <a:pt x="224" y="338"/>
                    <a:pt x="220" y="333"/>
                  </a:cubicBezTo>
                  <a:cubicBezTo>
                    <a:pt x="218" y="329"/>
                    <a:pt x="215" y="325"/>
                    <a:pt x="212" y="322"/>
                  </a:cubicBezTo>
                  <a:cubicBezTo>
                    <a:pt x="209" y="318"/>
                    <a:pt x="205" y="317"/>
                    <a:pt x="201" y="318"/>
                  </a:cubicBezTo>
                  <a:cubicBezTo>
                    <a:pt x="196" y="318"/>
                    <a:pt x="192" y="319"/>
                    <a:pt x="187" y="320"/>
                  </a:cubicBezTo>
                  <a:cubicBezTo>
                    <a:pt x="182" y="321"/>
                    <a:pt x="179" y="324"/>
                    <a:pt x="177" y="328"/>
                  </a:cubicBezTo>
                  <a:cubicBezTo>
                    <a:pt x="175" y="333"/>
                    <a:pt x="173" y="338"/>
                    <a:pt x="171" y="343"/>
                  </a:cubicBezTo>
                  <a:cubicBezTo>
                    <a:pt x="169" y="347"/>
                    <a:pt x="167" y="350"/>
                    <a:pt x="162" y="349"/>
                  </a:cubicBezTo>
                  <a:cubicBezTo>
                    <a:pt x="155" y="348"/>
                    <a:pt x="147" y="348"/>
                    <a:pt x="140" y="346"/>
                  </a:cubicBezTo>
                  <a:cubicBezTo>
                    <a:pt x="137" y="345"/>
                    <a:pt x="135" y="341"/>
                    <a:pt x="134" y="338"/>
                  </a:cubicBezTo>
                  <a:cubicBezTo>
                    <a:pt x="133" y="333"/>
                    <a:pt x="133" y="328"/>
                    <a:pt x="133" y="324"/>
                  </a:cubicBezTo>
                  <a:cubicBezTo>
                    <a:pt x="132" y="318"/>
                    <a:pt x="129" y="313"/>
                    <a:pt x="123" y="312"/>
                  </a:cubicBezTo>
                  <a:cubicBezTo>
                    <a:pt x="119" y="310"/>
                    <a:pt x="116" y="309"/>
                    <a:pt x="113" y="308"/>
                  </a:cubicBezTo>
                  <a:cubicBezTo>
                    <a:pt x="108" y="306"/>
                    <a:pt x="104" y="307"/>
                    <a:pt x="101" y="310"/>
                  </a:cubicBezTo>
                  <a:cubicBezTo>
                    <a:pt x="96" y="314"/>
                    <a:pt x="92" y="317"/>
                    <a:pt x="87" y="321"/>
                  </a:cubicBezTo>
                  <a:cubicBezTo>
                    <a:pt x="84" y="323"/>
                    <a:pt x="81" y="323"/>
                    <a:pt x="78" y="320"/>
                  </a:cubicBezTo>
                  <a:cubicBezTo>
                    <a:pt x="72" y="316"/>
                    <a:pt x="66" y="312"/>
                    <a:pt x="61" y="307"/>
                  </a:cubicBezTo>
                  <a:cubicBezTo>
                    <a:pt x="57" y="304"/>
                    <a:pt x="58" y="299"/>
                    <a:pt x="60" y="295"/>
                  </a:cubicBezTo>
                  <a:cubicBezTo>
                    <a:pt x="62" y="291"/>
                    <a:pt x="63" y="287"/>
                    <a:pt x="65" y="283"/>
                  </a:cubicBezTo>
                  <a:cubicBezTo>
                    <a:pt x="67" y="278"/>
                    <a:pt x="66" y="274"/>
                    <a:pt x="64" y="271"/>
                  </a:cubicBezTo>
                  <a:cubicBezTo>
                    <a:pt x="60" y="266"/>
                    <a:pt x="57" y="262"/>
                    <a:pt x="53" y="258"/>
                  </a:cubicBezTo>
                  <a:cubicBezTo>
                    <a:pt x="51" y="254"/>
                    <a:pt x="47" y="253"/>
                    <a:pt x="43" y="253"/>
                  </a:cubicBezTo>
                  <a:cubicBezTo>
                    <a:pt x="38" y="254"/>
                    <a:pt x="33" y="254"/>
                    <a:pt x="28" y="255"/>
                  </a:cubicBezTo>
                  <a:cubicBezTo>
                    <a:pt x="22" y="257"/>
                    <a:pt x="18" y="255"/>
                    <a:pt x="15" y="249"/>
                  </a:cubicBezTo>
                  <a:cubicBezTo>
                    <a:pt x="13" y="244"/>
                    <a:pt x="10" y="239"/>
                    <a:pt x="8" y="233"/>
                  </a:cubicBezTo>
                  <a:cubicBezTo>
                    <a:pt x="6" y="229"/>
                    <a:pt x="7" y="225"/>
                    <a:pt x="11" y="222"/>
                  </a:cubicBezTo>
                  <a:cubicBezTo>
                    <a:pt x="15" y="218"/>
                    <a:pt x="20" y="214"/>
                    <a:pt x="25" y="211"/>
                  </a:cubicBezTo>
                  <a:cubicBezTo>
                    <a:pt x="29" y="208"/>
                    <a:pt x="30" y="204"/>
                    <a:pt x="30" y="199"/>
                  </a:cubicBezTo>
                  <a:cubicBezTo>
                    <a:pt x="29" y="195"/>
                    <a:pt x="28" y="192"/>
                    <a:pt x="28" y="189"/>
                  </a:cubicBezTo>
                  <a:cubicBezTo>
                    <a:pt x="28" y="180"/>
                    <a:pt x="23" y="176"/>
                    <a:pt x="16" y="174"/>
                  </a:cubicBezTo>
                  <a:cubicBezTo>
                    <a:pt x="13" y="173"/>
                    <a:pt x="10" y="171"/>
                    <a:pt x="7" y="170"/>
                  </a:cubicBezTo>
                  <a:cubicBezTo>
                    <a:pt x="2" y="169"/>
                    <a:pt x="0" y="166"/>
                    <a:pt x="0" y="162"/>
                  </a:cubicBezTo>
                  <a:cubicBezTo>
                    <a:pt x="1" y="155"/>
                    <a:pt x="1" y="149"/>
                    <a:pt x="2" y="142"/>
                  </a:cubicBezTo>
                  <a:cubicBezTo>
                    <a:pt x="2" y="136"/>
                    <a:pt x="5" y="134"/>
                    <a:pt x="11" y="133"/>
                  </a:cubicBezTo>
                  <a:cubicBezTo>
                    <a:pt x="17" y="132"/>
                    <a:pt x="23" y="132"/>
                    <a:pt x="28" y="131"/>
                  </a:cubicBezTo>
                  <a:cubicBezTo>
                    <a:pt x="32" y="130"/>
                    <a:pt x="35" y="128"/>
                    <a:pt x="36" y="124"/>
                  </a:cubicBezTo>
                  <a:cubicBezTo>
                    <a:pt x="38" y="120"/>
                    <a:pt x="40" y="117"/>
                    <a:pt x="41" y="113"/>
                  </a:cubicBezTo>
                  <a:cubicBezTo>
                    <a:pt x="42" y="109"/>
                    <a:pt x="42" y="105"/>
                    <a:pt x="39" y="101"/>
                  </a:cubicBezTo>
                  <a:cubicBezTo>
                    <a:pt x="36" y="97"/>
                    <a:pt x="32" y="93"/>
                    <a:pt x="29" y="88"/>
                  </a:cubicBezTo>
                  <a:cubicBezTo>
                    <a:pt x="26" y="84"/>
                    <a:pt x="26" y="80"/>
                    <a:pt x="29" y="76"/>
                  </a:cubicBezTo>
                  <a:cubicBezTo>
                    <a:pt x="32" y="71"/>
                    <a:pt x="36" y="66"/>
                    <a:pt x="39" y="62"/>
                  </a:cubicBezTo>
                  <a:cubicBezTo>
                    <a:pt x="42" y="57"/>
                    <a:pt x="46" y="56"/>
                    <a:pt x="52" y="58"/>
                  </a:cubicBezTo>
                  <a:cubicBezTo>
                    <a:pt x="57" y="60"/>
                    <a:pt x="62" y="62"/>
                    <a:pt x="66" y="65"/>
                  </a:cubicBezTo>
                  <a:cubicBezTo>
                    <a:pt x="70" y="67"/>
                    <a:pt x="74" y="66"/>
                    <a:pt x="77" y="64"/>
                  </a:cubicBezTo>
                  <a:cubicBezTo>
                    <a:pt x="78" y="63"/>
                    <a:pt x="79" y="63"/>
                    <a:pt x="79" y="62"/>
                  </a:cubicBezTo>
                  <a:cubicBezTo>
                    <a:pt x="94" y="51"/>
                    <a:pt x="94" y="51"/>
                    <a:pt x="90" y="30"/>
                  </a:cubicBezTo>
                  <a:cubicBezTo>
                    <a:pt x="89" y="23"/>
                    <a:pt x="91" y="20"/>
                    <a:pt x="97" y="17"/>
                  </a:cubicBezTo>
                  <a:cubicBezTo>
                    <a:pt x="102" y="15"/>
                    <a:pt x="107" y="13"/>
                    <a:pt x="112" y="11"/>
                  </a:cubicBezTo>
                  <a:cubicBezTo>
                    <a:pt x="117" y="8"/>
                    <a:pt x="120" y="9"/>
                    <a:pt x="124" y="13"/>
                  </a:cubicBezTo>
                  <a:cubicBezTo>
                    <a:pt x="127" y="17"/>
                    <a:pt x="130" y="22"/>
                    <a:pt x="133" y="26"/>
                  </a:cubicBezTo>
                  <a:cubicBezTo>
                    <a:pt x="138" y="31"/>
                    <a:pt x="142" y="32"/>
                    <a:pt x="148" y="31"/>
                  </a:cubicBezTo>
                  <a:cubicBezTo>
                    <a:pt x="152" y="29"/>
                    <a:pt x="156" y="29"/>
                    <a:pt x="160" y="29"/>
                  </a:cubicBezTo>
                  <a:cubicBezTo>
                    <a:pt x="166" y="28"/>
                    <a:pt x="170" y="26"/>
                    <a:pt x="172" y="21"/>
                  </a:cubicBezTo>
                  <a:cubicBezTo>
                    <a:pt x="173" y="16"/>
                    <a:pt x="175" y="11"/>
                    <a:pt x="177" y="6"/>
                  </a:cubicBezTo>
                  <a:cubicBezTo>
                    <a:pt x="179" y="2"/>
                    <a:pt x="182" y="0"/>
                    <a:pt x="187" y="0"/>
                  </a:cubicBezTo>
                  <a:cubicBezTo>
                    <a:pt x="194" y="1"/>
                    <a:pt x="201" y="2"/>
                    <a:pt x="208" y="3"/>
                  </a:cubicBezTo>
                  <a:cubicBezTo>
                    <a:pt x="212" y="3"/>
                    <a:pt x="214" y="6"/>
                    <a:pt x="214" y="11"/>
                  </a:cubicBezTo>
                  <a:cubicBezTo>
                    <a:pt x="215" y="17"/>
                    <a:pt x="216" y="23"/>
                    <a:pt x="217" y="29"/>
                  </a:cubicBezTo>
                  <a:cubicBezTo>
                    <a:pt x="218" y="34"/>
                    <a:pt x="221" y="36"/>
                    <a:pt x="225" y="38"/>
                  </a:cubicBezTo>
                  <a:cubicBezTo>
                    <a:pt x="228" y="39"/>
                    <a:pt x="231" y="40"/>
                    <a:pt x="234" y="41"/>
                  </a:cubicBezTo>
                  <a:cubicBezTo>
                    <a:pt x="239" y="45"/>
                    <a:pt x="244" y="43"/>
                    <a:pt x="248" y="40"/>
                  </a:cubicBezTo>
                  <a:cubicBezTo>
                    <a:pt x="252" y="37"/>
                    <a:pt x="256" y="34"/>
                    <a:pt x="259" y="31"/>
                  </a:cubicBezTo>
                  <a:cubicBezTo>
                    <a:pt x="264" y="27"/>
                    <a:pt x="268" y="27"/>
                    <a:pt x="273" y="31"/>
                  </a:cubicBezTo>
                  <a:cubicBezTo>
                    <a:pt x="277" y="34"/>
                    <a:pt x="281" y="37"/>
                    <a:pt x="285" y="41"/>
                  </a:cubicBezTo>
                  <a:cubicBezTo>
                    <a:pt x="290" y="45"/>
                    <a:pt x="291" y="49"/>
                    <a:pt x="288" y="55"/>
                  </a:cubicBezTo>
                  <a:cubicBezTo>
                    <a:pt x="286" y="59"/>
                    <a:pt x="284" y="64"/>
                    <a:pt x="283" y="68"/>
                  </a:cubicBezTo>
                  <a:cubicBezTo>
                    <a:pt x="282" y="71"/>
                    <a:pt x="282" y="74"/>
                    <a:pt x="283" y="76"/>
                  </a:cubicBezTo>
                  <a:cubicBezTo>
                    <a:pt x="286" y="81"/>
                    <a:pt x="290" y="86"/>
                    <a:pt x="295" y="91"/>
                  </a:cubicBezTo>
                  <a:cubicBezTo>
                    <a:pt x="296" y="93"/>
                    <a:pt x="299" y="93"/>
                    <a:pt x="301" y="94"/>
                  </a:cubicBezTo>
                  <a:close/>
                  <a:moveTo>
                    <a:pt x="174" y="63"/>
                  </a:moveTo>
                  <a:cubicBezTo>
                    <a:pt x="112" y="63"/>
                    <a:pt x="62" y="113"/>
                    <a:pt x="62" y="174"/>
                  </a:cubicBezTo>
                  <a:cubicBezTo>
                    <a:pt x="62" y="236"/>
                    <a:pt x="112" y="285"/>
                    <a:pt x="173" y="286"/>
                  </a:cubicBezTo>
                  <a:cubicBezTo>
                    <a:pt x="235" y="286"/>
                    <a:pt x="285" y="236"/>
                    <a:pt x="285" y="174"/>
                  </a:cubicBezTo>
                  <a:cubicBezTo>
                    <a:pt x="285" y="112"/>
                    <a:pt x="234" y="63"/>
                    <a:pt x="174" y="63"/>
                  </a:cubicBezTo>
                  <a:close/>
                </a:path>
              </a:pathLst>
            </a:custGeom>
            <a:solidFill>
              <a:srgbClr val="282F3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282F39"/>
                </a:solidFill>
                <a:latin typeface="Calibri"/>
                <a:ea typeface="Calibri"/>
                <a:cs typeface="Calibri"/>
                <a:sym typeface="Calibri"/>
              </a:endParaRPr>
            </a:p>
          </p:txBody>
        </p:sp>
        <p:sp>
          <p:nvSpPr>
            <p:cNvPr id="320" name="Google Shape;320;p55"/>
            <p:cNvSpPr/>
            <p:nvPr/>
          </p:nvSpPr>
          <p:spPr>
            <a:xfrm>
              <a:off x="2455863" y="3070226"/>
              <a:ext cx="714375" cy="714375"/>
            </a:xfrm>
            <a:custGeom>
              <a:avLst/>
              <a:gdLst/>
              <a:ahLst/>
              <a:cxnLst/>
              <a:rect l="l" t="t" r="r" b="b"/>
              <a:pathLst>
                <a:path w="223" h="223" extrusionOk="0">
                  <a:moveTo>
                    <a:pt x="112" y="0"/>
                  </a:moveTo>
                  <a:cubicBezTo>
                    <a:pt x="172" y="0"/>
                    <a:pt x="223" y="49"/>
                    <a:pt x="223" y="111"/>
                  </a:cubicBezTo>
                  <a:cubicBezTo>
                    <a:pt x="223" y="173"/>
                    <a:pt x="173" y="223"/>
                    <a:pt x="111" y="223"/>
                  </a:cubicBezTo>
                  <a:cubicBezTo>
                    <a:pt x="50" y="222"/>
                    <a:pt x="0" y="173"/>
                    <a:pt x="0" y="111"/>
                  </a:cubicBezTo>
                  <a:cubicBezTo>
                    <a:pt x="0" y="50"/>
                    <a:pt x="50" y="0"/>
                    <a:pt x="112" y="0"/>
                  </a:cubicBezTo>
                  <a:close/>
                  <a:moveTo>
                    <a:pt x="112" y="196"/>
                  </a:moveTo>
                  <a:cubicBezTo>
                    <a:pt x="112" y="197"/>
                    <a:pt x="111" y="197"/>
                    <a:pt x="111" y="197"/>
                  </a:cubicBezTo>
                  <a:cubicBezTo>
                    <a:pt x="110" y="195"/>
                    <a:pt x="110" y="194"/>
                    <a:pt x="109" y="192"/>
                  </a:cubicBezTo>
                  <a:cubicBezTo>
                    <a:pt x="107" y="185"/>
                    <a:pt x="105" y="178"/>
                    <a:pt x="102" y="172"/>
                  </a:cubicBezTo>
                  <a:cubicBezTo>
                    <a:pt x="98" y="157"/>
                    <a:pt x="93" y="143"/>
                    <a:pt x="89" y="129"/>
                  </a:cubicBezTo>
                  <a:cubicBezTo>
                    <a:pt x="87" y="124"/>
                    <a:pt x="87" y="123"/>
                    <a:pt x="81" y="125"/>
                  </a:cubicBezTo>
                  <a:cubicBezTo>
                    <a:pt x="78" y="126"/>
                    <a:pt x="75" y="127"/>
                    <a:pt x="72" y="128"/>
                  </a:cubicBezTo>
                  <a:cubicBezTo>
                    <a:pt x="67" y="130"/>
                    <a:pt x="62" y="131"/>
                    <a:pt x="57" y="133"/>
                  </a:cubicBezTo>
                  <a:cubicBezTo>
                    <a:pt x="51" y="135"/>
                    <a:pt x="47" y="140"/>
                    <a:pt x="46" y="146"/>
                  </a:cubicBezTo>
                  <a:cubicBezTo>
                    <a:pt x="45" y="156"/>
                    <a:pt x="43" y="166"/>
                    <a:pt x="43" y="175"/>
                  </a:cubicBezTo>
                  <a:cubicBezTo>
                    <a:pt x="42" y="178"/>
                    <a:pt x="44" y="181"/>
                    <a:pt x="45" y="182"/>
                  </a:cubicBezTo>
                  <a:cubicBezTo>
                    <a:pt x="70" y="205"/>
                    <a:pt x="99" y="213"/>
                    <a:pt x="132" y="206"/>
                  </a:cubicBezTo>
                  <a:cubicBezTo>
                    <a:pt x="150" y="202"/>
                    <a:pt x="164" y="193"/>
                    <a:pt x="177" y="181"/>
                  </a:cubicBezTo>
                  <a:cubicBezTo>
                    <a:pt x="179" y="180"/>
                    <a:pt x="180" y="178"/>
                    <a:pt x="180" y="176"/>
                  </a:cubicBezTo>
                  <a:cubicBezTo>
                    <a:pt x="179" y="165"/>
                    <a:pt x="177" y="154"/>
                    <a:pt x="175" y="144"/>
                  </a:cubicBezTo>
                  <a:cubicBezTo>
                    <a:pt x="174" y="139"/>
                    <a:pt x="170" y="135"/>
                    <a:pt x="165" y="133"/>
                  </a:cubicBezTo>
                  <a:cubicBezTo>
                    <a:pt x="161" y="131"/>
                    <a:pt x="157" y="130"/>
                    <a:pt x="153" y="128"/>
                  </a:cubicBezTo>
                  <a:cubicBezTo>
                    <a:pt x="147" y="126"/>
                    <a:pt x="142" y="125"/>
                    <a:pt x="136" y="123"/>
                  </a:cubicBezTo>
                  <a:cubicBezTo>
                    <a:pt x="128" y="148"/>
                    <a:pt x="120" y="172"/>
                    <a:pt x="112" y="196"/>
                  </a:cubicBezTo>
                  <a:close/>
                  <a:moveTo>
                    <a:pt x="111" y="31"/>
                  </a:moveTo>
                  <a:cubicBezTo>
                    <a:pt x="106" y="32"/>
                    <a:pt x="101" y="33"/>
                    <a:pt x="96" y="34"/>
                  </a:cubicBezTo>
                  <a:cubicBezTo>
                    <a:pt x="86" y="37"/>
                    <a:pt x="82" y="45"/>
                    <a:pt x="79" y="54"/>
                  </a:cubicBezTo>
                  <a:cubicBezTo>
                    <a:pt x="79" y="56"/>
                    <a:pt x="78" y="59"/>
                    <a:pt x="76" y="60"/>
                  </a:cubicBezTo>
                  <a:cubicBezTo>
                    <a:pt x="69" y="64"/>
                    <a:pt x="67" y="68"/>
                    <a:pt x="68" y="75"/>
                  </a:cubicBezTo>
                  <a:cubicBezTo>
                    <a:pt x="69" y="81"/>
                    <a:pt x="71" y="86"/>
                    <a:pt x="77" y="87"/>
                  </a:cubicBezTo>
                  <a:cubicBezTo>
                    <a:pt x="80" y="87"/>
                    <a:pt x="82" y="89"/>
                    <a:pt x="82" y="91"/>
                  </a:cubicBezTo>
                  <a:cubicBezTo>
                    <a:pt x="84" y="98"/>
                    <a:pt x="88" y="103"/>
                    <a:pt x="92" y="108"/>
                  </a:cubicBezTo>
                  <a:cubicBezTo>
                    <a:pt x="105" y="122"/>
                    <a:pt x="119" y="121"/>
                    <a:pt x="131" y="107"/>
                  </a:cubicBezTo>
                  <a:cubicBezTo>
                    <a:pt x="135" y="102"/>
                    <a:pt x="137" y="96"/>
                    <a:pt x="141" y="90"/>
                  </a:cubicBezTo>
                  <a:cubicBezTo>
                    <a:pt x="142" y="89"/>
                    <a:pt x="143" y="88"/>
                    <a:pt x="144" y="87"/>
                  </a:cubicBezTo>
                  <a:cubicBezTo>
                    <a:pt x="153" y="84"/>
                    <a:pt x="158" y="69"/>
                    <a:pt x="150" y="63"/>
                  </a:cubicBezTo>
                  <a:cubicBezTo>
                    <a:pt x="145" y="59"/>
                    <a:pt x="144" y="54"/>
                    <a:pt x="142" y="48"/>
                  </a:cubicBezTo>
                  <a:cubicBezTo>
                    <a:pt x="141" y="47"/>
                    <a:pt x="140" y="45"/>
                    <a:pt x="139" y="44"/>
                  </a:cubicBezTo>
                  <a:cubicBezTo>
                    <a:pt x="133" y="34"/>
                    <a:pt x="123" y="31"/>
                    <a:pt x="111" y="31"/>
                  </a:cubicBezTo>
                  <a:close/>
                  <a:moveTo>
                    <a:pt x="107" y="143"/>
                  </a:moveTo>
                  <a:cubicBezTo>
                    <a:pt x="101" y="156"/>
                    <a:pt x="106" y="167"/>
                    <a:pt x="111" y="179"/>
                  </a:cubicBezTo>
                  <a:cubicBezTo>
                    <a:pt x="117" y="167"/>
                    <a:pt x="120" y="155"/>
                    <a:pt x="115" y="143"/>
                  </a:cubicBezTo>
                  <a:cubicBezTo>
                    <a:pt x="112" y="143"/>
                    <a:pt x="109" y="143"/>
                    <a:pt x="107" y="143"/>
                  </a:cubicBezTo>
                  <a:close/>
                  <a:moveTo>
                    <a:pt x="118" y="127"/>
                  </a:moveTo>
                  <a:cubicBezTo>
                    <a:pt x="113" y="127"/>
                    <a:pt x="108" y="127"/>
                    <a:pt x="104" y="127"/>
                  </a:cubicBezTo>
                  <a:cubicBezTo>
                    <a:pt x="104" y="131"/>
                    <a:pt x="104" y="134"/>
                    <a:pt x="104" y="138"/>
                  </a:cubicBezTo>
                  <a:cubicBezTo>
                    <a:pt x="109" y="138"/>
                    <a:pt x="114" y="138"/>
                    <a:pt x="118" y="138"/>
                  </a:cubicBezTo>
                  <a:cubicBezTo>
                    <a:pt x="118" y="134"/>
                    <a:pt x="118" y="131"/>
                    <a:pt x="118" y="127"/>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282F39"/>
                </a:solidFill>
                <a:latin typeface="Calibri"/>
                <a:ea typeface="Calibri"/>
                <a:cs typeface="Calibri"/>
                <a:sym typeface="Calibri"/>
              </a:endParaRPr>
            </a:p>
          </p:txBody>
        </p:sp>
        <p:sp>
          <p:nvSpPr>
            <p:cNvPr id="321" name="Google Shape;321;p55"/>
            <p:cNvSpPr/>
            <p:nvPr/>
          </p:nvSpPr>
          <p:spPr>
            <a:xfrm>
              <a:off x="2590800" y="3460751"/>
              <a:ext cx="441325" cy="288925"/>
            </a:xfrm>
            <a:custGeom>
              <a:avLst/>
              <a:gdLst/>
              <a:ahLst/>
              <a:cxnLst/>
              <a:rect l="l" t="t" r="r" b="b"/>
              <a:pathLst>
                <a:path w="138" h="90" extrusionOk="0">
                  <a:moveTo>
                    <a:pt x="70" y="73"/>
                  </a:moveTo>
                  <a:cubicBezTo>
                    <a:pt x="78" y="49"/>
                    <a:pt x="86" y="25"/>
                    <a:pt x="94" y="0"/>
                  </a:cubicBezTo>
                  <a:cubicBezTo>
                    <a:pt x="100" y="2"/>
                    <a:pt x="105" y="3"/>
                    <a:pt x="111" y="5"/>
                  </a:cubicBezTo>
                  <a:cubicBezTo>
                    <a:pt x="115" y="7"/>
                    <a:pt x="119" y="8"/>
                    <a:pt x="123" y="10"/>
                  </a:cubicBezTo>
                  <a:cubicBezTo>
                    <a:pt x="128" y="12"/>
                    <a:pt x="132" y="16"/>
                    <a:pt x="133" y="21"/>
                  </a:cubicBezTo>
                  <a:cubicBezTo>
                    <a:pt x="135" y="31"/>
                    <a:pt x="137" y="42"/>
                    <a:pt x="138" y="53"/>
                  </a:cubicBezTo>
                  <a:cubicBezTo>
                    <a:pt x="138" y="55"/>
                    <a:pt x="137" y="57"/>
                    <a:pt x="135" y="58"/>
                  </a:cubicBezTo>
                  <a:cubicBezTo>
                    <a:pt x="122" y="70"/>
                    <a:pt x="108" y="79"/>
                    <a:pt x="90" y="83"/>
                  </a:cubicBezTo>
                  <a:cubicBezTo>
                    <a:pt x="57" y="90"/>
                    <a:pt x="28" y="82"/>
                    <a:pt x="3" y="59"/>
                  </a:cubicBezTo>
                  <a:cubicBezTo>
                    <a:pt x="2" y="58"/>
                    <a:pt x="0" y="55"/>
                    <a:pt x="1" y="52"/>
                  </a:cubicBezTo>
                  <a:cubicBezTo>
                    <a:pt x="1" y="43"/>
                    <a:pt x="3" y="33"/>
                    <a:pt x="4" y="23"/>
                  </a:cubicBezTo>
                  <a:cubicBezTo>
                    <a:pt x="5" y="17"/>
                    <a:pt x="9" y="12"/>
                    <a:pt x="15" y="10"/>
                  </a:cubicBezTo>
                  <a:cubicBezTo>
                    <a:pt x="20" y="8"/>
                    <a:pt x="25" y="7"/>
                    <a:pt x="30" y="5"/>
                  </a:cubicBezTo>
                  <a:cubicBezTo>
                    <a:pt x="33" y="4"/>
                    <a:pt x="36" y="3"/>
                    <a:pt x="39" y="2"/>
                  </a:cubicBezTo>
                  <a:cubicBezTo>
                    <a:pt x="45" y="0"/>
                    <a:pt x="45" y="1"/>
                    <a:pt x="47" y="6"/>
                  </a:cubicBezTo>
                  <a:cubicBezTo>
                    <a:pt x="51" y="20"/>
                    <a:pt x="56" y="34"/>
                    <a:pt x="60" y="49"/>
                  </a:cubicBezTo>
                  <a:cubicBezTo>
                    <a:pt x="63" y="55"/>
                    <a:pt x="65" y="62"/>
                    <a:pt x="67" y="69"/>
                  </a:cubicBezTo>
                  <a:cubicBezTo>
                    <a:pt x="68" y="71"/>
                    <a:pt x="68" y="72"/>
                    <a:pt x="69" y="74"/>
                  </a:cubicBezTo>
                  <a:cubicBezTo>
                    <a:pt x="69" y="74"/>
                    <a:pt x="70" y="74"/>
                    <a:pt x="70" y="73"/>
                  </a:cubicBezTo>
                  <a:close/>
                </a:path>
              </a:pathLst>
            </a:custGeom>
            <a:solidFill>
              <a:srgbClr val="42AFB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282F39"/>
                </a:solidFill>
                <a:latin typeface="Calibri"/>
                <a:ea typeface="Calibri"/>
                <a:cs typeface="Calibri"/>
                <a:sym typeface="Calibri"/>
              </a:endParaRPr>
            </a:p>
          </p:txBody>
        </p:sp>
        <p:sp>
          <p:nvSpPr>
            <p:cNvPr id="322" name="Google Shape;322;p55"/>
            <p:cNvSpPr/>
            <p:nvPr/>
          </p:nvSpPr>
          <p:spPr>
            <a:xfrm>
              <a:off x="2670175" y="3170238"/>
              <a:ext cx="292100" cy="290513"/>
            </a:xfrm>
            <a:custGeom>
              <a:avLst/>
              <a:gdLst/>
              <a:ahLst/>
              <a:cxnLst/>
              <a:rect l="l" t="t" r="r" b="b"/>
              <a:pathLst>
                <a:path w="91" h="91" extrusionOk="0">
                  <a:moveTo>
                    <a:pt x="44" y="0"/>
                  </a:moveTo>
                  <a:cubicBezTo>
                    <a:pt x="56" y="0"/>
                    <a:pt x="66" y="3"/>
                    <a:pt x="72" y="13"/>
                  </a:cubicBezTo>
                  <a:cubicBezTo>
                    <a:pt x="73" y="14"/>
                    <a:pt x="74" y="16"/>
                    <a:pt x="75" y="17"/>
                  </a:cubicBezTo>
                  <a:cubicBezTo>
                    <a:pt x="77" y="23"/>
                    <a:pt x="78" y="28"/>
                    <a:pt x="83" y="32"/>
                  </a:cubicBezTo>
                  <a:cubicBezTo>
                    <a:pt x="91" y="38"/>
                    <a:pt x="86" y="53"/>
                    <a:pt x="77" y="56"/>
                  </a:cubicBezTo>
                  <a:cubicBezTo>
                    <a:pt x="76" y="57"/>
                    <a:pt x="75" y="58"/>
                    <a:pt x="74" y="59"/>
                  </a:cubicBezTo>
                  <a:cubicBezTo>
                    <a:pt x="70" y="65"/>
                    <a:pt x="68" y="71"/>
                    <a:pt x="64" y="76"/>
                  </a:cubicBezTo>
                  <a:cubicBezTo>
                    <a:pt x="52" y="90"/>
                    <a:pt x="38" y="91"/>
                    <a:pt x="25" y="77"/>
                  </a:cubicBezTo>
                  <a:cubicBezTo>
                    <a:pt x="21" y="72"/>
                    <a:pt x="17" y="67"/>
                    <a:pt x="15" y="60"/>
                  </a:cubicBezTo>
                  <a:cubicBezTo>
                    <a:pt x="15" y="58"/>
                    <a:pt x="13" y="56"/>
                    <a:pt x="10" y="56"/>
                  </a:cubicBezTo>
                  <a:cubicBezTo>
                    <a:pt x="4" y="55"/>
                    <a:pt x="2" y="50"/>
                    <a:pt x="1" y="44"/>
                  </a:cubicBezTo>
                  <a:cubicBezTo>
                    <a:pt x="0" y="37"/>
                    <a:pt x="2" y="33"/>
                    <a:pt x="9" y="29"/>
                  </a:cubicBezTo>
                  <a:cubicBezTo>
                    <a:pt x="11" y="28"/>
                    <a:pt x="12" y="25"/>
                    <a:pt x="12" y="23"/>
                  </a:cubicBezTo>
                  <a:cubicBezTo>
                    <a:pt x="15" y="14"/>
                    <a:pt x="19" y="6"/>
                    <a:pt x="29" y="3"/>
                  </a:cubicBezTo>
                  <a:cubicBezTo>
                    <a:pt x="34" y="2"/>
                    <a:pt x="39" y="1"/>
                    <a:pt x="44" y="0"/>
                  </a:cubicBezTo>
                  <a:close/>
                </a:path>
              </a:pathLst>
            </a:custGeom>
            <a:solidFill>
              <a:srgbClr val="42AFB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282F39"/>
                </a:solidFill>
                <a:latin typeface="Calibri"/>
                <a:ea typeface="Calibri"/>
                <a:cs typeface="Calibri"/>
                <a:sym typeface="Calibri"/>
              </a:endParaRPr>
            </a:p>
          </p:txBody>
        </p:sp>
        <p:sp>
          <p:nvSpPr>
            <p:cNvPr id="323" name="Google Shape;323;p55"/>
            <p:cNvSpPr/>
            <p:nvPr/>
          </p:nvSpPr>
          <p:spPr>
            <a:xfrm>
              <a:off x="2779713" y="3525838"/>
              <a:ext cx="60325" cy="114300"/>
            </a:xfrm>
            <a:custGeom>
              <a:avLst/>
              <a:gdLst/>
              <a:ahLst/>
              <a:cxnLst/>
              <a:rect l="l" t="t" r="r" b="b"/>
              <a:pathLst>
                <a:path w="19" h="36" extrusionOk="0">
                  <a:moveTo>
                    <a:pt x="6" y="0"/>
                  </a:moveTo>
                  <a:cubicBezTo>
                    <a:pt x="8" y="0"/>
                    <a:pt x="11" y="0"/>
                    <a:pt x="14" y="0"/>
                  </a:cubicBezTo>
                  <a:cubicBezTo>
                    <a:pt x="19" y="12"/>
                    <a:pt x="16" y="24"/>
                    <a:pt x="10" y="36"/>
                  </a:cubicBezTo>
                  <a:cubicBezTo>
                    <a:pt x="5" y="24"/>
                    <a:pt x="0" y="13"/>
                    <a:pt x="6" y="0"/>
                  </a:cubicBezTo>
                  <a:close/>
                </a:path>
              </a:pathLst>
            </a:custGeom>
            <a:solidFill>
              <a:srgbClr val="42AFB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282F39"/>
                </a:solidFill>
                <a:latin typeface="Calibri"/>
                <a:ea typeface="Calibri"/>
                <a:cs typeface="Calibri"/>
                <a:sym typeface="Calibri"/>
              </a:endParaRPr>
            </a:p>
          </p:txBody>
        </p:sp>
        <p:sp>
          <p:nvSpPr>
            <p:cNvPr id="324" name="Google Shape;324;p55"/>
            <p:cNvSpPr/>
            <p:nvPr/>
          </p:nvSpPr>
          <p:spPr>
            <a:xfrm>
              <a:off x="2789238" y="3473451"/>
              <a:ext cx="44450" cy="36513"/>
            </a:xfrm>
            <a:custGeom>
              <a:avLst/>
              <a:gdLst/>
              <a:ahLst/>
              <a:cxnLst/>
              <a:rect l="l" t="t" r="r" b="b"/>
              <a:pathLst>
                <a:path w="14" h="11" extrusionOk="0">
                  <a:moveTo>
                    <a:pt x="14" y="0"/>
                  </a:moveTo>
                  <a:cubicBezTo>
                    <a:pt x="14" y="4"/>
                    <a:pt x="14" y="7"/>
                    <a:pt x="14" y="11"/>
                  </a:cubicBezTo>
                  <a:cubicBezTo>
                    <a:pt x="10" y="11"/>
                    <a:pt x="5" y="11"/>
                    <a:pt x="0" y="11"/>
                  </a:cubicBezTo>
                  <a:cubicBezTo>
                    <a:pt x="0" y="7"/>
                    <a:pt x="0" y="4"/>
                    <a:pt x="0" y="0"/>
                  </a:cubicBezTo>
                  <a:cubicBezTo>
                    <a:pt x="4" y="0"/>
                    <a:pt x="9" y="0"/>
                    <a:pt x="14" y="0"/>
                  </a:cubicBezTo>
                  <a:close/>
                </a:path>
              </a:pathLst>
            </a:custGeom>
            <a:solidFill>
              <a:srgbClr val="42AFB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282F39"/>
                </a:solidFill>
                <a:latin typeface="Calibri"/>
                <a:ea typeface="Calibri"/>
                <a:cs typeface="Calibri"/>
                <a:sym typeface="Calibri"/>
              </a:endParaRPr>
            </a:p>
          </p:txBody>
        </p:sp>
      </p:grpSp>
      <p:cxnSp>
        <p:nvCxnSpPr>
          <p:cNvPr id="325" name="Google Shape;325;p55"/>
          <p:cNvCxnSpPr>
            <a:endCxn id="297" idx="23"/>
          </p:cNvCxnSpPr>
          <p:nvPr/>
        </p:nvCxnSpPr>
        <p:spPr>
          <a:xfrm rot="10800000" flipH="1">
            <a:off x="1805704" y="3352316"/>
            <a:ext cx="583800" cy="576000"/>
          </a:xfrm>
          <a:prstGeom prst="straightConnector1">
            <a:avLst/>
          </a:prstGeom>
          <a:noFill/>
          <a:ln w="28575" cap="flat" cmpd="sng">
            <a:solidFill>
              <a:srgbClr val="282F39"/>
            </a:solidFill>
            <a:prstDash val="solid"/>
            <a:miter lim="800000"/>
            <a:headEnd type="none" w="sm" len="sm"/>
            <a:tailEnd type="none" w="sm" len="sm"/>
          </a:ln>
        </p:spPr>
      </p:cxnSp>
      <p:cxnSp>
        <p:nvCxnSpPr>
          <p:cNvPr id="326" name="Google Shape;326;p55"/>
          <p:cNvCxnSpPr/>
          <p:nvPr/>
        </p:nvCxnSpPr>
        <p:spPr>
          <a:xfrm rot="10800000">
            <a:off x="601907" y="3928316"/>
            <a:ext cx="1203798" cy="0"/>
          </a:xfrm>
          <a:prstGeom prst="straightConnector1">
            <a:avLst/>
          </a:prstGeom>
          <a:noFill/>
          <a:ln w="28575" cap="flat" cmpd="sng">
            <a:solidFill>
              <a:srgbClr val="282F39"/>
            </a:solidFill>
            <a:prstDash val="solid"/>
            <a:miter lim="800000"/>
            <a:headEnd type="none" w="sm" len="sm"/>
            <a:tailEnd type="none" w="sm" len="sm"/>
          </a:ln>
        </p:spPr>
      </p:cxnSp>
      <p:sp>
        <p:nvSpPr>
          <p:cNvPr id="327" name="Google Shape;327;p55"/>
          <p:cNvSpPr txBox="1"/>
          <p:nvPr/>
        </p:nvSpPr>
        <p:spPr>
          <a:xfrm>
            <a:off x="486857" y="3249289"/>
            <a:ext cx="1425870" cy="646331"/>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s" sz="1900" b="0" i="0" u="none" strike="noStrike" cap="none">
                <a:solidFill>
                  <a:srgbClr val="282F39"/>
                </a:solidFill>
                <a:latin typeface="Times New Roman"/>
                <a:ea typeface="Times New Roman"/>
                <a:cs typeface="Times New Roman"/>
                <a:sym typeface="Times New Roman"/>
              </a:rPr>
              <a:t>Factor interno</a:t>
            </a:r>
            <a:endParaRPr sz="1100" b="0" i="0" u="none" strike="noStrike" cap="none">
              <a:solidFill>
                <a:srgbClr val="000000"/>
              </a:solidFill>
              <a:latin typeface="Arial"/>
              <a:ea typeface="Arial"/>
              <a:cs typeface="Arial"/>
              <a:sym typeface="Arial"/>
            </a:endParaRPr>
          </a:p>
        </p:txBody>
      </p:sp>
      <p:cxnSp>
        <p:nvCxnSpPr>
          <p:cNvPr id="328" name="Google Shape;328;p55"/>
          <p:cNvCxnSpPr>
            <a:stCxn id="317" idx="42"/>
          </p:cNvCxnSpPr>
          <p:nvPr/>
        </p:nvCxnSpPr>
        <p:spPr>
          <a:xfrm rot="10800000" flipH="1">
            <a:off x="5839211" y="1287989"/>
            <a:ext cx="477600" cy="668100"/>
          </a:xfrm>
          <a:prstGeom prst="straightConnector1">
            <a:avLst/>
          </a:prstGeom>
          <a:noFill/>
          <a:ln w="28575" cap="flat" cmpd="sng">
            <a:solidFill>
              <a:srgbClr val="282F39"/>
            </a:solidFill>
            <a:prstDash val="solid"/>
            <a:miter lim="800000"/>
            <a:headEnd type="none" w="sm" len="sm"/>
            <a:tailEnd type="none" w="sm" len="sm"/>
          </a:ln>
        </p:spPr>
      </p:cxnSp>
      <p:cxnSp>
        <p:nvCxnSpPr>
          <p:cNvPr id="329" name="Google Shape;329;p55"/>
          <p:cNvCxnSpPr/>
          <p:nvPr/>
        </p:nvCxnSpPr>
        <p:spPr>
          <a:xfrm rot="10800000">
            <a:off x="6307720" y="1284825"/>
            <a:ext cx="1343117" cy="4772"/>
          </a:xfrm>
          <a:prstGeom prst="straightConnector1">
            <a:avLst/>
          </a:prstGeom>
          <a:noFill/>
          <a:ln w="28575" cap="flat" cmpd="sng">
            <a:solidFill>
              <a:srgbClr val="282F39"/>
            </a:solidFill>
            <a:prstDash val="solid"/>
            <a:miter lim="800000"/>
            <a:headEnd type="none" w="sm" len="sm"/>
            <a:tailEnd type="none" w="sm" len="sm"/>
          </a:ln>
        </p:spPr>
      </p:cxnSp>
      <p:sp>
        <p:nvSpPr>
          <p:cNvPr id="330" name="Google Shape;330;p55"/>
          <p:cNvSpPr txBox="1"/>
          <p:nvPr/>
        </p:nvSpPr>
        <p:spPr>
          <a:xfrm>
            <a:off x="6224966" y="569603"/>
            <a:ext cx="1425870" cy="646331"/>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s" sz="1900" b="0" i="0" u="none" strike="noStrike" cap="none">
                <a:solidFill>
                  <a:srgbClr val="282F39"/>
                </a:solidFill>
                <a:latin typeface="Times New Roman"/>
                <a:ea typeface="Times New Roman"/>
                <a:cs typeface="Times New Roman"/>
                <a:sym typeface="Times New Roman"/>
              </a:rPr>
              <a:t>Factor externo</a:t>
            </a:r>
            <a:endParaRPr sz="1100" b="0" i="0" u="none" strike="noStrike" cap="none">
              <a:solidFill>
                <a:srgbClr val="000000"/>
              </a:solidFill>
              <a:latin typeface="Arial"/>
              <a:ea typeface="Arial"/>
              <a:cs typeface="Arial"/>
              <a:sym typeface="Arial"/>
            </a:endParaRPr>
          </a:p>
        </p:txBody>
      </p:sp>
      <p:grpSp>
        <p:nvGrpSpPr>
          <p:cNvPr id="331" name="Google Shape;331;p55"/>
          <p:cNvGrpSpPr/>
          <p:nvPr/>
        </p:nvGrpSpPr>
        <p:grpSpPr>
          <a:xfrm>
            <a:off x="4652760" y="3441915"/>
            <a:ext cx="427732" cy="390952"/>
            <a:chOff x="2640993" y="3357835"/>
            <a:chExt cx="365348" cy="364966"/>
          </a:xfrm>
        </p:grpSpPr>
        <p:sp>
          <p:nvSpPr>
            <p:cNvPr id="332" name="Google Shape;332;p55"/>
            <p:cNvSpPr/>
            <p:nvPr/>
          </p:nvSpPr>
          <p:spPr>
            <a:xfrm>
              <a:off x="2640993" y="3455227"/>
              <a:ext cx="365348" cy="267574"/>
            </a:xfrm>
            <a:custGeom>
              <a:avLst/>
              <a:gdLst/>
              <a:ahLst/>
              <a:cxnLst/>
              <a:rect l="l" t="t" r="r" b="b"/>
              <a:pathLst>
                <a:path w="11479" h="8407" extrusionOk="0">
                  <a:moveTo>
                    <a:pt x="5168" y="2311"/>
                  </a:moveTo>
                  <a:lnTo>
                    <a:pt x="5335" y="4859"/>
                  </a:lnTo>
                  <a:lnTo>
                    <a:pt x="4620" y="4859"/>
                  </a:lnTo>
                  <a:lnTo>
                    <a:pt x="4763" y="2311"/>
                  </a:lnTo>
                  <a:close/>
                  <a:moveTo>
                    <a:pt x="6966" y="2311"/>
                  </a:moveTo>
                  <a:lnTo>
                    <a:pt x="7133" y="4859"/>
                  </a:lnTo>
                  <a:lnTo>
                    <a:pt x="6418" y="4859"/>
                  </a:lnTo>
                  <a:lnTo>
                    <a:pt x="6561" y="2311"/>
                  </a:lnTo>
                  <a:close/>
                  <a:moveTo>
                    <a:pt x="8764" y="2311"/>
                  </a:moveTo>
                  <a:lnTo>
                    <a:pt x="8931" y="4859"/>
                  </a:lnTo>
                  <a:lnTo>
                    <a:pt x="8216" y="4859"/>
                  </a:lnTo>
                  <a:lnTo>
                    <a:pt x="8371" y="2311"/>
                  </a:lnTo>
                  <a:close/>
                  <a:moveTo>
                    <a:pt x="2156" y="5894"/>
                  </a:moveTo>
                  <a:lnTo>
                    <a:pt x="2144" y="6287"/>
                  </a:lnTo>
                  <a:lnTo>
                    <a:pt x="1549" y="6287"/>
                  </a:lnTo>
                  <a:cubicBezTo>
                    <a:pt x="1453" y="6287"/>
                    <a:pt x="1382" y="6359"/>
                    <a:pt x="1382" y="6442"/>
                  </a:cubicBezTo>
                  <a:cubicBezTo>
                    <a:pt x="1382" y="6537"/>
                    <a:pt x="1453" y="6609"/>
                    <a:pt x="1549" y="6609"/>
                  </a:cubicBezTo>
                  <a:lnTo>
                    <a:pt x="2132" y="6609"/>
                  </a:lnTo>
                  <a:lnTo>
                    <a:pt x="2096" y="8073"/>
                  </a:lnTo>
                  <a:lnTo>
                    <a:pt x="822" y="8073"/>
                  </a:lnTo>
                  <a:lnTo>
                    <a:pt x="822" y="6609"/>
                  </a:lnTo>
                  <a:lnTo>
                    <a:pt x="834" y="6609"/>
                  </a:lnTo>
                  <a:cubicBezTo>
                    <a:pt x="918" y="6609"/>
                    <a:pt x="1001" y="6537"/>
                    <a:pt x="1001" y="6442"/>
                  </a:cubicBezTo>
                  <a:cubicBezTo>
                    <a:pt x="1001" y="6359"/>
                    <a:pt x="918" y="6287"/>
                    <a:pt x="834" y="6287"/>
                  </a:cubicBezTo>
                  <a:cubicBezTo>
                    <a:pt x="727" y="6287"/>
                    <a:pt x="644" y="6192"/>
                    <a:pt x="644" y="6085"/>
                  </a:cubicBezTo>
                  <a:cubicBezTo>
                    <a:pt x="644" y="5990"/>
                    <a:pt x="727" y="5894"/>
                    <a:pt x="834" y="5894"/>
                  </a:cubicBezTo>
                  <a:close/>
                  <a:moveTo>
                    <a:pt x="3382" y="334"/>
                  </a:moveTo>
                  <a:lnTo>
                    <a:pt x="3489" y="4859"/>
                  </a:lnTo>
                  <a:lnTo>
                    <a:pt x="3192" y="4859"/>
                  </a:lnTo>
                  <a:cubicBezTo>
                    <a:pt x="2894" y="4859"/>
                    <a:pt x="2668" y="5097"/>
                    <a:pt x="2668" y="5371"/>
                  </a:cubicBezTo>
                  <a:cubicBezTo>
                    <a:pt x="2668" y="5537"/>
                    <a:pt x="2739" y="5668"/>
                    <a:pt x="2846" y="5775"/>
                  </a:cubicBezTo>
                  <a:lnTo>
                    <a:pt x="2846" y="8085"/>
                  </a:lnTo>
                  <a:lnTo>
                    <a:pt x="2454" y="8085"/>
                  </a:lnTo>
                  <a:lnTo>
                    <a:pt x="2632" y="334"/>
                  </a:lnTo>
                  <a:close/>
                  <a:moveTo>
                    <a:pt x="10359" y="5180"/>
                  </a:moveTo>
                  <a:cubicBezTo>
                    <a:pt x="10466" y="5180"/>
                    <a:pt x="10550" y="5275"/>
                    <a:pt x="10550" y="5371"/>
                  </a:cubicBezTo>
                  <a:cubicBezTo>
                    <a:pt x="10550" y="5478"/>
                    <a:pt x="10466" y="5573"/>
                    <a:pt x="10359" y="5573"/>
                  </a:cubicBezTo>
                  <a:lnTo>
                    <a:pt x="10002" y="5573"/>
                  </a:lnTo>
                  <a:cubicBezTo>
                    <a:pt x="9919" y="5573"/>
                    <a:pt x="9835" y="5644"/>
                    <a:pt x="9835" y="5728"/>
                  </a:cubicBezTo>
                  <a:cubicBezTo>
                    <a:pt x="9835" y="5823"/>
                    <a:pt x="9919" y="5894"/>
                    <a:pt x="10002" y="5894"/>
                  </a:cubicBezTo>
                  <a:lnTo>
                    <a:pt x="10371" y="5894"/>
                  </a:lnTo>
                  <a:lnTo>
                    <a:pt x="10371" y="8085"/>
                  </a:lnTo>
                  <a:lnTo>
                    <a:pt x="3156" y="8085"/>
                  </a:lnTo>
                  <a:lnTo>
                    <a:pt x="3156" y="5894"/>
                  </a:lnTo>
                  <a:lnTo>
                    <a:pt x="9288" y="5894"/>
                  </a:lnTo>
                  <a:cubicBezTo>
                    <a:pt x="9383" y="5894"/>
                    <a:pt x="9454" y="5823"/>
                    <a:pt x="9454" y="5728"/>
                  </a:cubicBezTo>
                  <a:cubicBezTo>
                    <a:pt x="9454" y="5644"/>
                    <a:pt x="9383" y="5573"/>
                    <a:pt x="9288" y="5573"/>
                  </a:cubicBezTo>
                  <a:lnTo>
                    <a:pt x="3168" y="5573"/>
                  </a:lnTo>
                  <a:cubicBezTo>
                    <a:pt x="3073" y="5573"/>
                    <a:pt x="2977" y="5478"/>
                    <a:pt x="2977" y="5371"/>
                  </a:cubicBezTo>
                  <a:cubicBezTo>
                    <a:pt x="2977" y="5275"/>
                    <a:pt x="3073" y="5180"/>
                    <a:pt x="3168" y="5180"/>
                  </a:cubicBezTo>
                  <a:close/>
                  <a:moveTo>
                    <a:pt x="2489" y="1"/>
                  </a:moveTo>
                  <a:cubicBezTo>
                    <a:pt x="2394" y="1"/>
                    <a:pt x="2323" y="72"/>
                    <a:pt x="2323" y="168"/>
                  </a:cubicBezTo>
                  <a:lnTo>
                    <a:pt x="2203" y="5561"/>
                  </a:lnTo>
                  <a:lnTo>
                    <a:pt x="882" y="5561"/>
                  </a:lnTo>
                  <a:cubicBezTo>
                    <a:pt x="584" y="5561"/>
                    <a:pt x="358" y="5799"/>
                    <a:pt x="358" y="6085"/>
                  </a:cubicBezTo>
                  <a:cubicBezTo>
                    <a:pt x="358" y="6252"/>
                    <a:pt x="429" y="6383"/>
                    <a:pt x="537" y="6490"/>
                  </a:cubicBezTo>
                  <a:lnTo>
                    <a:pt x="537" y="8085"/>
                  </a:lnTo>
                  <a:lnTo>
                    <a:pt x="168" y="8085"/>
                  </a:lnTo>
                  <a:cubicBezTo>
                    <a:pt x="72" y="8085"/>
                    <a:pt x="1" y="8157"/>
                    <a:pt x="1" y="8252"/>
                  </a:cubicBezTo>
                  <a:cubicBezTo>
                    <a:pt x="1" y="8335"/>
                    <a:pt x="72" y="8407"/>
                    <a:pt x="168" y="8407"/>
                  </a:cubicBezTo>
                  <a:lnTo>
                    <a:pt x="11312" y="8407"/>
                  </a:lnTo>
                  <a:cubicBezTo>
                    <a:pt x="11395" y="8407"/>
                    <a:pt x="11478" y="8335"/>
                    <a:pt x="11478" y="8252"/>
                  </a:cubicBezTo>
                  <a:cubicBezTo>
                    <a:pt x="11431" y="8157"/>
                    <a:pt x="11359" y="8085"/>
                    <a:pt x="11264" y="8085"/>
                  </a:cubicBezTo>
                  <a:lnTo>
                    <a:pt x="10716" y="8085"/>
                  </a:lnTo>
                  <a:lnTo>
                    <a:pt x="10716" y="5775"/>
                  </a:lnTo>
                  <a:cubicBezTo>
                    <a:pt x="10824" y="5668"/>
                    <a:pt x="10895" y="5537"/>
                    <a:pt x="10895" y="5371"/>
                  </a:cubicBezTo>
                  <a:cubicBezTo>
                    <a:pt x="10895" y="5073"/>
                    <a:pt x="10657" y="4859"/>
                    <a:pt x="10371" y="4859"/>
                  </a:cubicBezTo>
                  <a:lnTo>
                    <a:pt x="9276" y="4859"/>
                  </a:lnTo>
                  <a:lnTo>
                    <a:pt x="9109" y="2132"/>
                  </a:lnTo>
                  <a:cubicBezTo>
                    <a:pt x="9109" y="2037"/>
                    <a:pt x="9038" y="1965"/>
                    <a:pt x="8942" y="1965"/>
                  </a:cubicBezTo>
                  <a:lnTo>
                    <a:pt x="8228" y="1965"/>
                  </a:lnTo>
                  <a:cubicBezTo>
                    <a:pt x="8145" y="1965"/>
                    <a:pt x="8073" y="2037"/>
                    <a:pt x="8073" y="2132"/>
                  </a:cubicBezTo>
                  <a:lnTo>
                    <a:pt x="7907" y="4859"/>
                  </a:lnTo>
                  <a:lnTo>
                    <a:pt x="7502" y="4859"/>
                  </a:lnTo>
                  <a:lnTo>
                    <a:pt x="7335" y="2132"/>
                  </a:lnTo>
                  <a:cubicBezTo>
                    <a:pt x="7335" y="2037"/>
                    <a:pt x="7264" y="1965"/>
                    <a:pt x="7168" y="1965"/>
                  </a:cubicBezTo>
                  <a:lnTo>
                    <a:pt x="6466" y="1965"/>
                  </a:lnTo>
                  <a:cubicBezTo>
                    <a:pt x="6371" y="1965"/>
                    <a:pt x="6299" y="2037"/>
                    <a:pt x="6299" y="2132"/>
                  </a:cubicBezTo>
                  <a:lnTo>
                    <a:pt x="6133" y="4859"/>
                  </a:lnTo>
                  <a:lnTo>
                    <a:pt x="5728" y="4859"/>
                  </a:lnTo>
                  <a:lnTo>
                    <a:pt x="5561" y="2132"/>
                  </a:lnTo>
                  <a:cubicBezTo>
                    <a:pt x="5561" y="2037"/>
                    <a:pt x="5490" y="1965"/>
                    <a:pt x="5406" y="1965"/>
                  </a:cubicBezTo>
                  <a:lnTo>
                    <a:pt x="4620" y="1965"/>
                  </a:lnTo>
                  <a:cubicBezTo>
                    <a:pt x="4525" y="1965"/>
                    <a:pt x="4454" y="2037"/>
                    <a:pt x="4454" y="2132"/>
                  </a:cubicBezTo>
                  <a:lnTo>
                    <a:pt x="4287" y="4859"/>
                  </a:lnTo>
                  <a:lnTo>
                    <a:pt x="3823" y="4859"/>
                  </a:lnTo>
                  <a:lnTo>
                    <a:pt x="3716" y="168"/>
                  </a:lnTo>
                  <a:cubicBezTo>
                    <a:pt x="3716" y="72"/>
                    <a:pt x="3644" y="1"/>
                    <a:pt x="3561" y="1"/>
                  </a:cubicBezTo>
                  <a:close/>
                </a:path>
              </a:pathLst>
            </a:custGeom>
            <a:solidFill>
              <a:schemeClr val="accent5"/>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33" name="Google Shape;333;p55"/>
            <p:cNvSpPr/>
            <p:nvPr/>
          </p:nvSpPr>
          <p:spPr>
            <a:xfrm>
              <a:off x="2724763" y="3357835"/>
              <a:ext cx="280050" cy="136476"/>
            </a:xfrm>
            <a:custGeom>
              <a:avLst/>
              <a:gdLst/>
              <a:ahLst/>
              <a:cxnLst/>
              <a:rect l="l" t="t" r="r" b="b"/>
              <a:pathLst>
                <a:path w="8799" h="4288" extrusionOk="0">
                  <a:moveTo>
                    <a:pt x="6656" y="1"/>
                  </a:moveTo>
                  <a:cubicBezTo>
                    <a:pt x="6156" y="1"/>
                    <a:pt x="5656" y="180"/>
                    <a:pt x="5286" y="501"/>
                  </a:cubicBezTo>
                  <a:cubicBezTo>
                    <a:pt x="5001" y="299"/>
                    <a:pt x="4679" y="168"/>
                    <a:pt x="4322" y="168"/>
                  </a:cubicBezTo>
                  <a:cubicBezTo>
                    <a:pt x="3905" y="168"/>
                    <a:pt x="3501" y="334"/>
                    <a:pt x="3191" y="632"/>
                  </a:cubicBezTo>
                  <a:cubicBezTo>
                    <a:pt x="3036" y="561"/>
                    <a:pt x="2858" y="525"/>
                    <a:pt x="2691" y="525"/>
                  </a:cubicBezTo>
                  <a:cubicBezTo>
                    <a:pt x="2191" y="525"/>
                    <a:pt x="1750" y="822"/>
                    <a:pt x="1548" y="1275"/>
                  </a:cubicBezTo>
                  <a:cubicBezTo>
                    <a:pt x="1476" y="1263"/>
                    <a:pt x="1417" y="1239"/>
                    <a:pt x="1346" y="1239"/>
                  </a:cubicBezTo>
                  <a:cubicBezTo>
                    <a:pt x="1000" y="1239"/>
                    <a:pt x="703" y="1465"/>
                    <a:pt x="584" y="1775"/>
                  </a:cubicBezTo>
                  <a:lnTo>
                    <a:pt x="524" y="1775"/>
                  </a:lnTo>
                  <a:cubicBezTo>
                    <a:pt x="226" y="1775"/>
                    <a:pt x="0" y="2013"/>
                    <a:pt x="0" y="2299"/>
                  </a:cubicBezTo>
                  <a:cubicBezTo>
                    <a:pt x="0" y="2394"/>
                    <a:pt x="72" y="2466"/>
                    <a:pt x="167" y="2466"/>
                  </a:cubicBezTo>
                  <a:cubicBezTo>
                    <a:pt x="262" y="2466"/>
                    <a:pt x="333" y="2394"/>
                    <a:pt x="333" y="2299"/>
                  </a:cubicBezTo>
                  <a:cubicBezTo>
                    <a:pt x="333" y="2192"/>
                    <a:pt x="417" y="2108"/>
                    <a:pt x="524" y="2108"/>
                  </a:cubicBezTo>
                  <a:cubicBezTo>
                    <a:pt x="560" y="2108"/>
                    <a:pt x="584" y="2120"/>
                    <a:pt x="631" y="2144"/>
                  </a:cubicBezTo>
                  <a:cubicBezTo>
                    <a:pt x="649" y="2156"/>
                    <a:pt x="679" y="2162"/>
                    <a:pt x="710" y="2162"/>
                  </a:cubicBezTo>
                  <a:cubicBezTo>
                    <a:pt x="741" y="2162"/>
                    <a:pt x="774" y="2156"/>
                    <a:pt x="798" y="2144"/>
                  </a:cubicBezTo>
                  <a:cubicBezTo>
                    <a:pt x="834" y="2108"/>
                    <a:pt x="881" y="2061"/>
                    <a:pt x="881" y="2001"/>
                  </a:cubicBezTo>
                  <a:cubicBezTo>
                    <a:pt x="893" y="1763"/>
                    <a:pt x="1095" y="1573"/>
                    <a:pt x="1346" y="1573"/>
                  </a:cubicBezTo>
                  <a:cubicBezTo>
                    <a:pt x="1417" y="1573"/>
                    <a:pt x="1488" y="1584"/>
                    <a:pt x="1572" y="1632"/>
                  </a:cubicBezTo>
                  <a:cubicBezTo>
                    <a:pt x="1591" y="1652"/>
                    <a:pt x="1618" y="1661"/>
                    <a:pt x="1646" y="1661"/>
                  </a:cubicBezTo>
                  <a:cubicBezTo>
                    <a:pt x="1669" y="1661"/>
                    <a:pt x="1693" y="1655"/>
                    <a:pt x="1715" y="1644"/>
                  </a:cubicBezTo>
                  <a:cubicBezTo>
                    <a:pt x="1762" y="1632"/>
                    <a:pt x="1810" y="1584"/>
                    <a:pt x="1822" y="1525"/>
                  </a:cubicBezTo>
                  <a:cubicBezTo>
                    <a:pt x="1929" y="1132"/>
                    <a:pt x="2286" y="858"/>
                    <a:pt x="2703" y="858"/>
                  </a:cubicBezTo>
                  <a:cubicBezTo>
                    <a:pt x="2846" y="858"/>
                    <a:pt x="3012" y="906"/>
                    <a:pt x="3143" y="977"/>
                  </a:cubicBezTo>
                  <a:cubicBezTo>
                    <a:pt x="3173" y="997"/>
                    <a:pt x="3207" y="1007"/>
                    <a:pt x="3240" y="1007"/>
                  </a:cubicBezTo>
                  <a:cubicBezTo>
                    <a:pt x="3286" y="1007"/>
                    <a:pt x="3330" y="988"/>
                    <a:pt x="3358" y="953"/>
                  </a:cubicBezTo>
                  <a:cubicBezTo>
                    <a:pt x="3596" y="668"/>
                    <a:pt x="3953" y="501"/>
                    <a:pt x="4322" y="501"/>
                  </a:cubicBezTo>
                  <a:cubicBezTo>
                    <a:pt x="4632" y="501"/>
                    <a:pt x="4941" y="620"/>
                    <a:pt x="5167" y="834"/>
                  </a:cubicBezTo>
                  <a:cubicBezTo>
                    <a:pt x="5197" y="864"/>
                    <a:pt x="5239" y="879"/>
                    <a:pt x="5281" y="879"/>
                  </a:cubicBezTo>
                  <a:cubicBezTo>
                    <a:pt x="5322" y="879"/>
                    <a:pt x="5364" y="864"/>
                    <a:pt x="5394" y="834"/>
                  </a:cubicBezTo>
                  <a:cubicBezTo>
                    <a:pt x="5739" y="501"/>
                    <a:pt x="6179" y="322"/>
                    <a:pt x="6644" y="322"/>
                  </a:cubicBezTo>
                  <a:cubicBezTo>
                    <a:pt x="7644" y="322"/>
                    <a:pt x="8454" y="1144"/>
                    <a:pt x="8454" y="2144"/>
                  </a:cubicBezTo>
                  <a:cubicBezTo>
                    <a:pt x="8454" y="3132"/>
                    <a:pt x="7644" y="3954"/>
                    <a:pt x="6644" y="3954"/>
                  </a:cubicBezTo>
                  <a:cubicBezTo>
                    <a:pt x="5977" y="3954"/>
                    <a:pt x="5382" y="3597"/>
                    <a:pt x="5048" y="3013"/>
                  </a:cubicBezTo>
                  <a:cubicBezTo>
                    <a:pt x="5013" y="2960"/>
                    <a:pt x="4957" y="2933"/>
                    <a:pt x="4891" y="2933"/>
                  </a:cubicBezTo>
                  <a:cubicBezTo>
                    <a:pt x="4869" y="2933"/>
                    <a:pt x="4846" y="2936"/>
                    <a:pt x="4822" y="2942"/>
                  </a:cubicBezTo>
                  <a:cubicBezTo>
                    <a:pt x="4667" y="3013"/>
                    <a:pt x="4489" y="3061"/>
                    <a:pt x="4286" y="3061"/>
                  </a:cubicBezTo>
                  <a:cubicBezTo>
                    <a:pt x="3917" y="3061"/>
                    <a:pt x="3572" y="2894"/>
                    <a:pt x="3322" y="2620"/>
                  </a:cubicBezTo>
                  <a:cubicBezTo>
                    <a:pt x="3284" y="2583"/>
                    <a:pt x="3242" y="2559"/>
                    <a:pt x="3198" y="2559"/>
                  </a:cubicBezTo>
                  <a:cubicBezTo>
                    <a:pt x="3172" y="2559"/>
                    <a:pt x="3146" y="2567"/>
                    <a:pt x="3120" y="2585"/>
                  </a:cubicBezTo>
                  <a:cubicBezTo>
                    <a:pt x="2977" y="2656"/>
                    <a:pt x="2822" y="2704"/>
                    <a:pt x="2667" y="2704"/>
                  </a:cubicBezTo>
                  <a:cubicBezTo>
                    <a:pt x="2381" y="2704"/>
                    <a:pt x="2119" y="2573"/>
                    <a:pt x="1953" y="2346"/>
                  </a:cubicBezTo>
                  <a:cubicBezTo>
                    <a:pt x="1929" y="2299"/>
                    <a:pt x="1881" y="2287"/>
                    <a:pt x="1822" y="2287"/>
                  </a:cubicBezTo>
                  <a:cubicBezTo>
                    <a:pt x="1774" y="2287"/>
                    <a:pt x="1715" y="2323"/>
                    <a:pt x="1691" y="2346"/>
                  </a:cubicBezTo>
                  <a:cubicBezTo>
                    <a:pt x="1596" y="2466"/>
                    <a:pt x="1465" y="2525"/>
                    <a:pt x="1334" y="2525"/>
                  </a:cubicBezTo>
                  <a:cubicBezTo>
                    <a:pt x="1238" y="2525"/>
                    <a:pt x="1167" y="2596"/>
                    <a:pt x="1167" y="2692"/>
                  </a:cubicBezTo>
                  <a:cubicBezTo>
                    <a:pt x="1167" y="2775"/>
                    <a:pt x="1238" y="2858"/>
                    <a:pt x="1334" y="2858"/>
                  </a:cubicBezTo>
                  <a:cubicBezTo>
                    <a:pt x="1512" y="2858"/>
                    <a:pt x="1667" y="2799"/>
                    <a:pt x="1822" y="2692"/>
                  </a:cubicBezTo>
                  <a:cubicBezTo>
                    <a:pt x="2060" y="2918"/>
                    <a:pt x="2358" y="3037"/>
                    <a:pt x="2679" y="3037"/>
                  </a:cubicBezTo>
                  <a:cubicBezTo>
                    <a:pt x="2846" y="3037"/>
                    <a:pt x="3024" y="3001"/>
                    <a:pt x="3179" y="2930"/>
                  </a:cubicBezTo>
                  <a:cubicBezTo>
                    <a:pt x="3477" y="3228"/>
                    <a:pt x="3870" y="3394"/>
                    <a:pt x="4310" y="3394"/>
                  </a:cubicBezTo>
                  <a:cubicBezTo>
                    <a:pt x="4489" y="3394"/>
                    <a:pt x="4667" y="3358"/>
                    <a:pt x="4846" y="3299"/>
                  </a:cubicBezTo>
                  <a:cubicBezTo>
                    <a:pt x="5227" y="3906"/>
                    <a:pt x="5918" y="4287"/>
                    <a:pt x="6644" y="4287"/>
                  </a:cubicBezTo>
                  <a:cubicBezTo>
                    <a:pt x="7834" y="4287"/>
                    <a:pt x="8787" y="3311"/>
                    <a:pt x="8787" y="2144"/>
                  </a:cubicBezTo>
                  <a:cubicBezTo>
                    <a:pt x="8799" y="965"/>
                    <a:pt x="7834" y="1"/>
                    <a:pt x="6656" y="1"/>
                  </a:cubicBezTo>
                  <a:close/>
                </a:path>
              </a:pathLst>
            </a:custGeom>
            <a:solidFill>
              <a:schemeClr val="accent5"/>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34" name="Google Shape;334;p55"/>
            <p:cNvSpPr/>
            <p:nvPr/>
          </p:nvSpPr>
          <p:spPr>
            <a:xfrm>
              <a:off x="2771359" y="3655327"/>
              <a:ext cx="10280" cy="21611"/>
            </a:xfrm>
            <a:custGeom>
              <a:avLst/>
              <a:gdLst/>
              <a:ahLst/>
              <a:cxnLst/>
              <a:rect l="l" t="t" r="r" b="b"/>
              <a:pathLst>
                <a:path w="323" h="679" extrusionOk="0">
                  <a:moveTo>
                    <a:pt x="167" y="0"/>
                  </a:moveTo>
                  <a:cubicBezTo>
                    <a:pt x="72" y="0"/>
                    <a:pt x="1" y="72"/>
                    <a:pt x="1" y="155"/>
                  </a:cubicBezTo>
                  <a:lnTo>
                    <a:pt x="1" y="512"/>
                  </a:lnTo>
                  <a:cubicBezTo>
                    <a:pt x="1" y="608"/>
                    <a:pt x="72" y="679"/>
                    <a:pt x="167" y="679"/>
                  </a:cubicBezTo>
                  <a:cubicBezTo>
                    <a:pt x="251" y="679"/>
                    <a:pt x="322" y="608"/>
                    <a:pt x="322" y="512"/>
                  </a:cubicBezTo>
                  <a:lnTo>
                    <a:pt x="322" y="179"/>
                  </a:lnTo>
                  <a:cubicBezTo>
                    <a:pt x="322" y="72"/>
                    <a:pt x="251" y="0"/>
                    <a:pt x="167" y="0"/>
                  </a:cubicBezTo>
                  <a:close/>
                </a:path>
              </a:pathLst>
            </a:custGeom>
            <a:solidFill>
              <a:schemeClr val="accent5"/>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35" name="Google Shape;335;p55"/>
            <p:cNvSpPr/>
            <p:nvPr/>
          </p:nvSpPr>
          <p:spPr>
            <a:xfrm>
              <a:off x="2794084" y="3655327"/>
              <a:ext cx="10280" cy="21611"/>
            </a:xfrm>
            <a:custGeom>
              <a:avLst/>
              <a:gdLst/>
              <a:ahLst/>
              <a:cxnLst/>
              <a:rect l="l" t="t" r="r" b="b"/>
              <a:pathLst>
                <a:path w="323" h="679" extrusionOk="0">
                  <a:moveTo>
                    <a:pt x="168" y="0"/>
                  </a:moveTo>
                  <a:cubicBezTo>
                    <a:pt x="72" y="0"/>
                    <a:pt x="1" y="72"/>
                    <a:pt x="1" y="155"/>
                  </a:cubicBezTo>
                  <a:lnTo>
                    <a:pt x="1" y="512"/>
                  </a:lnTo>
                  <a:cubicBezTo>
                    <a:pt x="1" y="608"/>
                    <a:pt x="72" y="679"/>
                    <a:pt x="168" y="679"/>
                  </a:cubicBezTo>
                  <a:cubicBezTo>
                    <a:pt x="251" y="679"/>
                    <a:pt x="322" y="608"/>
                    <a:pt x="322" y="512"/>
                  </a:cubicBezTo>
                  <a:lnTo>
                    <a:pt x="322" y="179"/>
                  </a:lnTo>
                  <a:cubicBezTo>
                    <a:pt x="322" y="72"/>
                    <a:pt x="251" y="0"/>
                    <a:pt x="168" y="0"/>
                  </a:cubicBezTo>
                  <a:close/>
                </a:path>
              </a:pathLst>
            </a:custGeom>
            <a:solidFill>
              <a:schemeClr val="accent5"/>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36" name="Google Shape;336;p55"/>
            <p:cNvSpPr/>
            <p:nvPr/>
          </p:nvSpPr>
          <p:spPr>
            <a:xfrm>
              <a:off x="2816840" y="3655327"/>
              <a:ext cx="11012" cy="21611"/>
            </a:xfrm>
            <a:custGeom>
              <a:avLst/>
              <a:gdLst/>
              <a:ahLst/>
              <a:cxnLst/>
              <a:rect l="l" t="t" r="r" b="b"/>
              <a:pathLst>
                <a:path w="346" h="679" extrusionOk="0">
                  <a:moveTo>
                    <a:pt x="167" y="0"/>
                  </a:moveTo>
                  <a:cubicBezTo>
                    <a:pt x="72" y="0"/>
                    <a:pt x="0" y="72"/>
                    <a:pt x="0" y="155"/>
                  </a:cubicBezTo>
                  <a:lnTo>
                    <a:pt x="0" y="512"/>
                  </a:lnTo>
                  <a:cubicBezTo>
                    <a:pt x="0" y="608"/>
                    <a:pt x="72" y="679"/>
                    <a:pt x="167" y="679"/>
                  </a:cubicBezTo>
                  <a:cubicBezTo>
                    <a:pt x="250" y="679"/>
                    <a:pt x="322" y="608"/>
                    <a:pt x="322" y="512"/>
                  </a:cubicBezTo>
                  <a:lnTo>
                    <a:pt x="322" y="179"/>
                  </a:lnTo>
                  <a:cubicBezTo>
                    <a:pt x="346" y="72"/>
                    <a:pt x="262" y="0"/>
                    <a:pt x="167" y="0"/>
                  </a:cubicBezTo>
                  <a:close/>
                </a:path>
              </a:pathLst>
            </a:custGeom>
            <a:solidFill>
              <a:schemeClr val="accent5"/>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37" name="Google Shape;337;p55"/>
            <p:cNvSpPr/>
            <p:nvPr/>
          </p:nvSpPr>
          <p:spPr>
            <a:xfrm>
              <a:off x="2839947" y="3655327"/>
              <a:ext cx="10630" cy="21611"/>
            </a:xfrm>
            <a:custGeom>
              <a:avLst/>
              <a:gdLst/>
              <a:ahLst/>
              <a:cxnLst/>
              <a:rect l="l" t="t" r="r" b="b"/>
              <a:pathLst>
                <a:path w="334" h="679" extrusionOk="0">
                  <a:moveTo>
                    <a:pt x="167" y="0"/>
                  </a:moveTo>
                  <a:cubicBezTo>
                    <a:pt x="72" y="0"/>
                    <a:pt x="1" y="72"/>
                    <a:pt x="1" y="155"/>
                  </a:cubicBezTo>
                  <a:lnTo>
                    <a:pt x="1" y="512"/>
                  </a:lnTo>
                  <a:cubicBezTo>
                    <a:pt x="1" y="608"/>
                    <a:pt x="72" y="679"/>
                    <a:pt x="167" y="679"/>
                  </a:cubicBezTo>
                  <a:cubicBezTo>
                    <a:pt x="251" y="679"/>
                    <a:pt x="334" y="608"/>
                    <a:pt x="334" y="512"/>
                  </a:cubicBezTo>
                  <a:lnTo>
                    <a:pt x="334" y="179"/>
                  </a:lnTo>
                  <a:cubicBezTo>
                    <a:pt x="334" y="72"/>
                    <a:pt x="251" y="0"/>
                    <a:pt x="167" y="0"/>
                  </a:cubicBezTo>
                  <a:close/>
                </a:path>
              </a:pathLst>
            </a:custGeom>
            <a:solidFill>
              <a:schemeClr val="accent5"/>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38" name="Google Shape;338;p55"/>
            <p:cNvSpPr/>
            <p:nvPr/>
          </p:nvSpPr>
          <p:spPr>
            <a:xfrm>
              <a:off x="2862672" y="3655327"/>
              <a:ext cx="10662" cy="21611"/>
            </a:xfrm>
            <a:custGeom>
              <a:avLst/>
              <a:gdLst/>
              <a:ahLst/>
              <a:cxnLst/>
              <a:rect l="l" t="t" r="r" b="b"/>
              <a:pathLst>
                <a:path w="335" h="679" extrusionOk="0">
                  <a:moveTo>
                    <a:pt x="168" y="0"/>
                  </a:moveTo>
                  <a:cubicBezTo>
                    <a:pt x="72" y="0"/>
                    <a:pt x="1" y="72"/>
                    <a:pt x="1" y="155"/>
                  </a:cubicBezTo>
                  <a:lnTo>
                    <a:pt x="1" y="512"/>
                  </a:lnTo>
                  <a:cubicBezTo>
                    <a:pt x="1" y="608"/>
                    <a:pt x="72" y="679"/>
                    <a:pt x="168" y="679"/>
                  </a:cubicBezTo>
                  <a:cubicBezTo>
                    <a:pt x="251" y="679"/>
                    <a:pt x="334" y="608"/>
                    <a:pt x="334" y="512"/>
                  </a:cubicBezTo>
                  <a:lnTo>
                    <a:pt x="334" y="179"/>
                  </a:lnTo>
                  <a:cubicBezTo>
                    <a:pt x="334" y="72"/>
                    <a:pt x="251" y="0"/>
                    <a:pt x="168" y="0"/>
                  </a:cubicBezTo>
                  <a:close/>
                </a:path>
              </a:pathLst>
            </a:custGeom>
            <a:solidFill>
              <a:schemeClr val="accent5"/>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39" name="Google Shape;339;p55"/>
            <p:cNvSpPr/>
            <p:nvPr/>
          </p:nvSpPr>
          <p:spPr>
            <a:xfrm>
              <a:off x="2885429" y="3655327"/>
              <a:ext cx="11012" cy="21611"/>
            </a:xfrm>
            <a:custGeom>
              <a:avLst/>
              <a:gdLst/>
              <a:ahLst/>
              <a:cxnLst/>
              <a:rect l="l" t="t" r="r" b="b"/>
              <a:pathLst>
                <a:path w="346" h="679" extrusionOk="0">
                  <a:moveTo>
                    <a:pt x="167" y="0"/>
                  </a:moveTo>
                  <a:cubicBezTo>
                    <a:pt x="72" y="0"/>
                    <a:pt x="0" y="72"/>
                    <a:pt x="0" y="155"/>
                  </a:cubicBezTo>
                  <a:lnTo>
                    <a:pt x="0" y="512"/>
                  </a:lnTo>
                  <a:cubicBezTo>
                    <a:pt x="0" y="608"/>
                    <a:pt x="72" y="679"/>
                    <a:pt x="167" y="679"/>
                  </a:cubicBezTo>
                  <a:cubicBezTo>
                    <a:pt x="250" y="679"/>
                    <a:pt x="334" y="608"/>
                    <a:pt x="334" y="512"/>
                  </a:cubicBezTo>
                  <a:lnTo>
                    <a:pt x="334" y="179"/>
                  </a:lnTo>
                  <a:cubicBezTo>
                    <a:pt x="346" y="72"/>
                    <a:pt x="274" y="0"/>
                    <a:pt x="167" y="0"/>
                  </a:cubicBezTo>
                  <a:close/>
                </a:path>
              </a:pathLst>
            </a:custGeom>
            <a:solidFill>
              <a:schemeClr val="accent5"/>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40" name="Google Shape;340;p55"/>
            <p:cNvSpPr/>
            <p:nvPr/>
          </p:nvSpPr>
          <p:spPr>
            <a:xfrm>
              <a:off x="2908535" y="3655327"/>
              <a:ext cx="10630" cy="21611"/>
            </a:xfrm>
            <a:custGeom>
              <a:avLst/>
              <a:gdLst/>
              <a:ahLst/>
              <a:cxnLst/>
              <a:rect l="l" t="t" r="r" b="b"/>
              <a:pathLst>
                <a:path w="334" h="679" extrusionOk="0">
                  <a:moveTo>
                    <a:pt x="167" y="0"/>
                  </a:moveTo>
                  <a:cubicBezTo>
                    <a:pt x="84" y="0"/>
                    <a:pt x="1" y="72"/>
                    <a:pt x="1" y="155"/>
                  </a:cubicBezTo>
                  <a:lnTo>
                    <a:pt x="1" y="512"/>
                  </a:lnTo>
                  <a:cubicBezTo>
                    <a:pt x="1" y="608"/>
                    <a:pt x="84" y="679"/>
                    <a:pt x="167" y="679"/>
                  </a:cubicBezTo>
                  <a:cubicBezTo>
                    <a:pt x="263" y="679"/>
                    <a:pt x="334" y="608"/>
                    <a:pt x="334" y="512"/>
                  </a:cubicBezTo>
                  <a:lnTo>
                    <a:pt x="334" y="179"/>
                  </a:lnTo>
                  <a:cubicBezTo>
                    <a:pt x="334" y="72"/>
                    <a:pt x="263" y="0"/>
                    <a:pt x="167" y="0"/>
                  </a:cubicBezTo>
                  <a:close/>
                </a:path>
              </a:pathLst>
            </a:custGeom>
            <a:solidFill>
              <a:schemeClr val="accent5"/>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41" name="Google Shape;341;p55"/>
            <p:cNvSpPr/>
            <p:nvPr/>
          </p:nvSpPr>
          <p:spPr>
            <a:xfrm>
              <a:off x="2931292" y="3655327"/>
              <a:ext cx="10630" cy="21611"/>
            </a:xfrm>
            <a:custGeom>
              <a:avLst/>
              <a:gdLst/>
              <a:ahLst/>
              <a:cxnLst/>
              <a:rect l="l" t="t" r="r" b="b"/>
              <a:pathLst>
                <a:path w="334" h="679" extrusionOk="0">
                  <a:moveTo>
                    <a:pt x="167" y="0"/>
                  </a:moveTo>
                  <a:cubicBezTo>
                    <a:pt x="71" y="0"/>
                    <a:pt x="0" y="72"/>
                    <a:pt x="0" y="155"/>
                  </a:cubicBezTo>
                  <a:lnTo>
                    <a:pt x="0" y="512"/>
                  </a:lnTo>
                  <a:cubicBezTo>
                    <a:pt x="0" y="608"/>
                    <a:pt x="71" y="679"/>
                    <a:pt x="167" y="679"/>
                  </a:cubicBezTo>
                  <a:cubicBezTo>
                    <a:pt x="262" y="679"/>
                    <a:pt x="333" y="608"/>
                    <a:pt x="333" y="512"/>
                  </a:cubicBezTo>
                  <a:lnTo>
                    <a:pt x="333" y="179"/>
                  </a:lnTo>
                  <a:cubicBezTo>
                    <a:pt x="333" y="72"/>
                    <a:pt x="262" y="0"/>
                    <a:pt x="167" y="0"/>
                  </a:cubicBezTo>
                  <a:close/>
                </a:path>
              </a:pathLst>
            </a:custGeom>
            <a:solidFill>
              <a:schemeClr val="accent5"/>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342" name="Google Shape;342;p55"/>
          <p:cNvGrpSpPr/>
          <p:nvPr/>
        </p:nvGrpSpPr>
        <p:grpSpPr>
          <a:xfrm>
            <a:off x="5316296" y="2165957"/>
            <a:ext cx="622589" cy="525159"/>
            <a:chOff x="2640993" y="3357835"/>
            <a:chExt cx="365348" cy="364966"/>
          </a:xfrm>
        </p:grpSpPr>
        <p:sp>
          <p:nvSpPr>
            <p:cNvPr id="343" name="Google Shape;343;p55"/>
            <p:cNvSpPr/>
            <p:nvPr/>
          </p:nvSpPr>
          <p:spPr>
            <a:xfrm>
              <a:off x="2640993" y="3455227"/>
              <a:ext cx="365348" cy="267574"/>
            </a:xfrm>
            <a:custGeom>
              <a:avLst/>
              <a:gdLst/>
              <a:ahLst/>
              <a:cxnLst/>
              <a:rect l="l" t="t" r="r" b="b"/>
              <a:pathLst>
                <a:path w="11479" h="8407" extrusionOk="0">
                  <a:moveTo>
                    <a:pt x="5168" y="2311"/>
                  </a:moveTo>
                  <a:lnTo>
                    <a:pt x="5335" y="4859"/>
                  </a:lnTo>
                  <a:lnTo>
                    <a:pt x="4620" y="4859"/>
                  </a:lnTo>
                  <a:lnTo>
                    <a:pt x="4763" y="2311"/>
                  </a:lnTo>
                  <a:close/>
                  <a:moveTo>
                    <a:pt x="6966" y="2311"/>
                  </a:moveTo>
                  <a:lnTo>
                    <a:pt x="7133" y="4859"/>
                  </a:lnTo>
                  <a:lnTo>
                    <a:pt x="6418" y="4859"/>
                  </a:lnTo>
                  <a:lnTo>
                    <a:pt x="6561" y="2311"/>
                  </a:lnTo>
                  <a:close/>
                  <a:moveTo>
                    <a:pt x="8764" y="2311"/>
                  </a:moveTo>
                  <a:lnTo>
                    <a:pt x="8931" y="4859"/>
                  </a:lnTo>
                  <a:lnTo>
                    <a:pt x="8216" y="4859"/>
                  </a:lnTo>
                  <a:lnTo>
                    <a:pt x="8371" y="2311"/>
                  </a:lnTo>
                  <a:close/>
                  <a:moveTo>
                    <a:pt x="2156" y="5894"/>
                  </a:moveTo>
                  <a:lnTo>
                    <a:pt x="2144" y="6287"/>
                  </a:lnTo>
                  <a:lnTo>
                    <a:pt x="1549" y="6287"/>
                  </a:lnTo>
                  <a:cubicBezTo>
                    <a:pt x="1453" y="6287"/>
                    <a:pt x="1382" y="6359"/>
                    <a:pt x="1382" y="6442"/>
                  </a:cubicBezTo>
                  <a:cubicBezTo>
                    <a:pt x="1382" y="6537"/>
                    <a:pt x="1453" y="6609"/>
                    <a:pt x="1549" y="6609"/>
                  </a:cubicBezTo>
                  <a:lnTo>
                    <a:pt x="2132" y="6609"/>
                  </a:lnTo>
                  <a:lnTo>
                    <a:pt x="2096" y="8073"/>
                  </a:lnTo>
                  <a:lnTo>
                    <a:pt x="822" y="8073"/>
                  </a:lnTo>
                  <a:lnTo>
                    <a:pt x="822" y="6609"/>
                  </a:lnTo>
                  <a:lnTo>
                    <a:pt x="834" y="6609"/>
                  </a:lnTo>
                  <a:cubicBezTo>
                    <a:pt x="918" y="6609"/>
                    <a:pt x="1001" y="6537"/>
                    <a:pt x="1001" y="6442"/>
                  </a:cubicBezTo>
                  <a:cubicBezTo>
                    <a:pt x="1001" y="6359"/>
                    <a:pt x="918" y="6287"/>
                    <a:pt x="834" y="6287"/>
                  </a:cubicBezTo>
                  <a:cubicBezTo>
                    <a:pt x="727" y="6287"/>
                    <a:pt x="644" y="6192"/>
                    <a:pt x="644" y="6085"/>
                  </a:cubicBezTo>
                  <a:cubicBezTo>
                    <a:pt x="644" y="5990"/>
                    <a:pt x="727" y="5894"/>
                    <a:pt x="834" y="5894"/>
                  </a:cubicBezTo>
                  <a:close/>
                  <a:moveTo>
                    <a:pt x="3382" y="334"/>
                  </a:moveTo>
                  <a:lnTo>
                    <a:pt x="3489" y="4859"/>
                  </a:lnTo>
                  <a:lnTo>
                    <a:pt x="3192" y="4859"/>
                  </a:lnTo>
                  <a:cubicBezTo>
                    <a:pt x="2894" y="4859"/>
                    <a:pt x="2668" y="5097"/>
                    <a:pt x="2668" y="5371"/>
                  </a:cubicBezTo>
                  <a:cubicBezTo>
                    <a:pt x="2668" y="5537"/>
                    <a:pt x="2739" y="5668"/>
                    <a:pt x="2846" y="5775"/>
                  </a:cubicBezTo>
                  <a:lnTo>
                    <a:pt x="2846" y="8085"/>
                  </a:lnTo>
                  <a:lnTo>
                    <a:pt x="2454" y="8085"/>
                  </a:lnTo>
                  <a:lnTo>
                    <a:pt x="2632" y="334"/>
                  </a:lnTo>
                  <a:close/>
                  <a:moveTo>
                    <a:pt x="10359" y="5180"/>
                  </a:moveTo>
                  <a:cubicBezTo>
                    <a:pt x="10466" y="5180"/>
                    <a:pt x="10550" y="5275"/>
                    <a:pt x="10550" y="5371"/>
                  </a:cubicBezTo>
                  <a:cubicBezTo>
                    <a:pt x="10550" y="5478"/>
                    <a:pt x="10466" y="5573"/>
                    <a:pt x="10359" y="5573"/>
                  </a:cubicBezTo>
                  <a:lnTo>
                    <a:pt x="10002" y="5573"/>
                  </a:lnTo>
                  <a:cubicBezTo>
                    <a:pt x="9919" y="5573"/>
                    <a:pt x="9835" y="5644"/>
                    <a:pt x="9835" y="5728"/>
                  </a:cubicBezTo>
                  <a:cubicBezTo>
                    <a:pt x="9835" y="5823"/>
                    <a:pt x="9919" y="5894"/>
                    <a:pt x="10002" y="5894"/>
                  </a:cubicBezTo>
                  <a:lnTo>
                    <a:pt x="10371" y="5894"/>
                  </a:lnTo>
                  <a:lnTo>
                    <a:pt x="10371" y="8085"/>
                  </a:lnTo>
                  <a:lnTo>
                    <a:pt x="3156" y="8085"/>
                  </a:lnTo>
                  <a:lnTo>
                    <a:pt x="3156" y="5894"/>
                  </a:lnTo>
                  <a:lnTo>
                    <a:pt x="9288" y="5894"/>
                  </a:lnTo>
                  <a:cubicBezTo>
                    <a:pt x="9383" y="5894"/>
                    <a:pt x="9454" y="5823"/>
                    <a:pt x="9454" y="5728"/>
                  </a:cubicBezTo>
                  <a:cubicBezTo>
                    <a:pt x="9454" y="5644"/>
                    <a:pt x="9383" y="5573"/>
                    <a:pt x="9288" y="5573"/>
                  </a:cubicBezTo>
                  <a:lnTo>
                    <a:pt x="3168" y="5573"/>
                  </a:lnTo>
                  <a:cubicBezTo>
                    <a:pt x="3073" y="5573"/>
                    <a:pt x="2977" y="5478"/>
                    <a:pt x="2977" y="5371"/>
                  </a:cubicBezTo>
                  <a:cubicBezTo>
                    <a:pt x="2977" y="5275"/>
                    <a:pt x="3073" y="5180"/>
                    <a:pt x="3168" y="5180"/>
                  </a:cubicBezTo>
                  <a:close/>
                  <a:moveTo>
                    <a:pt x="2489" y="1"/>
                  </a:moveTo>
                  <a:cubicBezTo>
                    <a:pt x="2394" y="1"/>
                    <a:pt x="2323" y="72"/>
                    <a:pt x="2323" y="168"/>
                  </a:cubicBezTo>
                  <a:lnTo>
                    <a:pt x="2203" y="5561"/>
                  </a:lnTo>
                  <a:lnTo>
                    <a:pt x="882" y="5561"/>
                  </a:lnTo>
                  <a:cubicBezTo>
                    <a:pt x="584" y="5561"/>
                    <a:pt x="358" y="5799"/>
                    <a:pt x="358" y="6085"/>
                  </a:cubicBezTo>
                  <a:cubicBezTo>
                    <a:pt x="358" y="6252"/>
                    <a:pt x="429" y="6383"/>
                    <a:pt x="537" y="6490"/>
                  </a:cubicBezTo>
                  <a:lnTo>
                    <a:pt x="537" y="8085"/>
                  </a:lnTo>
                  <a:lnTo>
                    <a:pt x="168" y="8085"/>
                  </a:lnTo>
                  <a:cubicBezTo>
                    <a:pt x="72" y="8085"/>
                    <a:pt x="1" y="8157"/>
                    <a:pt x="1" y="8252"/>
                  </a:cubicBezTo>
                  <a:cubicBezTo>
                    <a:pt x="1" y="8335"/>
                    <a:pt x="72" y="8407"/>
                    <a:pt x="168" y="8407"/>
                  </a:cubicBezTo>
                  <a:lnTo>
                    <a:pt x="11312" y="8407"/>
                  </a:lnTo>
                  <a:cubicBezTo>
                    <a:pt x="11395" y="8407"/>
                    <a:pt x="11478" y="8335"/>
                    <a:pt x="11478" y="8252"/>
                  </a:cubicBezTo>
                  <a:cubicBezTo>
                    <a:pt x="11431" y="8157"/>
                    <a:pt x="11359" y="8085"/>
                    <a:pt x="11264" y="8085"/>
                  </a:cubicBezTo>
                  <a:lnTo>
                    <a:pt x="10716" y="8085"/>
                  </a:lnTo>
                  <a:lnTo>
                    <a:pt x="10716" y="5775"/>
                  </a:lnTo>
                  <a:cubicBezTo>
                    <a:pt x="10824" y="5668"/>
                    <a:pt x="10895" y="5537"/>
                    <a:pt x="10895" y="5371"/>
                  </a:cubicBezTo>
                  <a:cubicBezTo>
                    <a:pt x="10895" y="5073"/>
                    <a:pt x="10657" y="4859"/>
                    <a:pt x="10371" y="4859"/>
                  </a:cubicBezTo>
                  <a:lnTo>
                    <a:pt x="9276" y="4859"/>
                  </a:lnTo>
                  <a:lnTo>
                    <a:pt x="9109" y="2132"/>
                  </a:lnTo>
                  <a:cubicBezTo>
                    <a:pt x="9109" y="2037"/>
                    <a:pt x="9038" y="1965"/>
                    <a:pt x="8942" y="1965"/>
                  </a:cubicBezTo>
                  <a:lnTo>
                    <a:pt x="8228" y="1965"/>
                  </a:lnTo>
                  <a:cubicBezTo>
                    <a:pt x="8145" y="1965"/>
                    <a:pt x="8073" y="2037"/>
                    <a:pt x="8073" y="2132"/>
                  </a:cubicBezTo>
                  <a:lnTo>
                    <a:pt x="7907" y="4859"/>
                  </a:lnTo>
                  <a:lnTo>
                    <a:pt x="7502" y="4859"/>
                  </a:lnTo>
                  <a:lnTo>
                    <a:pt x="7335" y="2132"/>
                  </a:lnTo>
                  <a:cubicBezTo>
                    <a:pt x="7335" y="2037"/>
                    <a:pt x="7264" y="1965"/>
                    <a:pt x="7168" y="1965"/>
                  </a:cubicBezTo>
                  <a:lnTo>
                    <a:pt x="6466" y="1965"/>
                  </a:lnTo>
                  <a:cubicBezTo>
                    <a:pt x="6371" y="1965"/>
                    <a:pt x="6299" y="2037"/>
                    <a:pt x="6299" y="2132"/>
                  </a:cubicBezTo>
                  <a:lnTo>
                    <a:pt x="6133" y="4859"/>
                  </a:lnTo>
                  <a:lnTo>
                    <a:pt x="5728" y="4859"/>
                  </a:lnTo>
                  <a:lnTo>
                    <a:pt x="5561" y="2132"/>
                  </a:lnTo>
                  <a:cubicBezTo>
                    <a:pt x="5561" y="2037"/>
                    <a:pt x="5490" y="1965"/>
                    <a:pt x="5406" y="1965"/>
                  </a:cubicBezTo>
                  <a:lnTo>
                    <a:pt x="4620" y="1965"/>
                  </a:lnTo>
                  <a:cubicBezTo>
                    <a:pt x="4525" y="1965"/>
                    <a:pt x="4454" y="2037"/>
                    <a:pt x="4454" y="2132"/>
                  </a:cubicBezTo>
                  <a:lnTo>
                    <a:pt x="4287" y="4859"/>
                  </a:lnTo>
                  <a:lnTo>
                    <a:pt x="3823" y="4859"/>
                  </a:lnTo>
                  <a:lnTo>
                    <a:pt x="3716" y="168"/>
                  </a:lnTo>
                  <a:cubicBezTo>
                    <a:pt x="3716" y="72"/>
                    <a:pt x="3644" y="1"/>
                    <a:pt x="3561" y="1"/>
                  </a:cubicBezTo>
                  <a:close/>
                </a:path>
              </a:pathLst>
            </a:custGeom>
            <a:solidFill>
              <a:schemeClr val="accent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44" name="Google Shape;344;p55"/>
            <p:cNvSpPr/>
            <p:nvPr/>
          </p:nvSpPr>
          <p:spPr>
            <a:xfrm>
              <a:off x="2724763" y="3357835"/>
              <a:ext cx="280050" cy="136476"/>
            </a:xfrm>
            <a:custGeom>
              <a:avLst/>
              <a:gdLst/>
              <a:ahLst/>
              <a:cxnLst/>
              <a:rect l="l" t="t" r="r" b="b"/>
              <a:pathLst>
                <a:path w="8799" h="4288" extrusionOk="0">
                  <a:moveTo>
                    <a:pt x="6656" y="1"/>
                  </a:moveTo>
                  <a:cubicBezTo>
                    <a:pt x="6156" y="1"/>
                    <a:pt x="5656" y="180"/>
                    <a:pt x="5286" y="501"/>
                  </a:cubicBezTo>
                  <a:cubicBezTo>
                    <a:pt x="5001" y="299"/>
                    <a:pt x="4679" y="168"/>
                    <a:pt x="4322" y="168"/>
                  </a:cubicBezTo>
                  <a:cubicBezTo>
                    <a:pt x="3905" y="168"/>
                    <a:pt x="3501" y="334"/>
                    <a:pt x="3191" y="632"/>
                  </a:cubicBezTo>
                  <a:cubicBezTo>
                    <a:pt x="3036" y="561"/>
                    <a:pt x="2858" y="525"/>
                    <a:pt x="2691" y="525"/>
                  </a:cubicBezTo>
                  <a:cubicBezTo>
                    <a:pt x="2191" y="525"/>
                    <a:pt x="1750" y="822"/>
                    <a:pt x="1548" y="1275"/>
                  </a:cubicBezTo>
                  <a:cubicBezTo>
                    <a:pt x="1476" y="1263"/>
                    <a:pt x="1417" y="1239"/>
                    <a:pt x="1346" y="1239"/>
                  </a:cubicBezTo>
                  <a:cubicBezTo>
                    <a:pt x="1000" y="1239"/>
                    <a:pt x="703" y="1465"/>
                    <a:pt x="584" y="1775"/>
                  </a:cubicBezTo>
                  <a:lnTo>
                    <a:pt x="524" y="1775"/>
                  </a:lnTo>
                  <a:cubicBezTo>
                    <a:pt x="226" y="1775"/>
                    <a:pt x="0" y="2013"/>
                    <a:pt x="0" y="2299"/>
                  </a:cubicBezTo>
                  <a:cubicBezTo>
                    <a:pt x="0" y="2394"/>
                    <a:pt x="72" y="2466"/>
                    <a:pt x="167" y="2466"/>
                  </a:cubicBezTo>
                  <a:cubicBezTo>
                    <a:pt x="262" y="2466"/>
                    <a:pt x="333" y="2394"/>
                    <a:pt x="333" y="2299"/>
                  </a:cubicBezTo>
                  <a:cubicBezTo>
                    <a:pt x="333" y="2192"/>
                    <a:pt x="417" y="2108"/>
                    <a:pt x="524" y="2108"/>
                  </a:cubicBezTo>
                  <a:cubicBezTo>
                    <a:pt x="560" y="2108"/>
                    <a:pt x="584" y="2120"/>
                    <a:pt x="631" y="2144"/>
                  </a:cubicBezTo>
                  <a:cubicBezTo>
                    <a:pt x="649" y="2156"/>
                    <a:pt x="679" y="2162"/>
                    <a:pt x="710" y="2162"/>
                  </a:cubicBezTo>
                  <a:cubicBezTo>
                    <a:pt x="741" y="2162"/>
                    <a:pt x="774" y="2156"/>
                    <a:pt x="798" y="2144"/>
                  </a:cubicBezTo>
                  <a:cubicBezTo>
                    <a:pt x="834" y="2108"/>
                    <a:pt x="881" y="2061"/>
                    <a:pt x="881" y="2001"/>
                  </a:cubicBezTo>
                  <a:cubicBezTo>
                    <a:pt x="893" y="1763"/>
                    <a:pt x="1095" y="1573"/>
                    <a:pt x="1346" y="1573"/>
                  </a:cubicBezTo>
                  <a:cubicBezTo>
                    <a:pt x="1417" y="1573"/>
                    <a:pt x="1488" y="1584"/>
                    <a:pt x="1572" y="1632"/>
                  </a:cubicBezTo>
                  <a:cubicBezTo>
                    <a:pt x="1591" y="1652"/>
                    <a:pt x="1618" y="1661"/>
                    <a:pt x="1646" y="1661"/>
                  </a:cubicBezTo>
                  <a:cubicBezTo>
                    <a:pt x="1669" y="1661"/>
                    <a:pt x="1693" y="1655"/>
                    <a:pt x="1715" y="1644"/>
                  </a:cubicBezTo>
                  <a:cubicBezTo>
                    <a:pt x="1762" y="1632"/>
                    <a:pt x="1810" y="1584"/>
                    <a:pt x="1822" y="1525"/>
                  </a:cubicBezTo>
                  <a:cubicBezTo>
                    <a:pt x="1929" y="1132"/>
                    <a:pt x="2286" y="858"/>
                    <a:pt x="2703" y="858"/>
                  </a:cubicBezTo>
                  <a:cubicBezTo>
                    <a:pt x="2846" y="858"/>
                    <a:pt x="3012" y="906"/>
                    <a:pt x="3143" y="977"/>
                  </a:cubicBezTo>
                  <a:cubicBezTo>
                    <a:pt x="3173" y="997"/>
                    <a:pt x="3207" y="1007"/>
                    <a:pt x="3240" y="1007"/>
                  </a:cubicBezTo>
                  <a:cubicBezTo>
                    <a:pt x="3286" y="1007"/>
                    <a:pt x="3330" y="988"/>
                    <a:pt x="3358" y="953"/>
                  </a:cubicBezTo>
                  <a:cubicBezTo>
                    <a:pt x="3596" y="668"/>
                    <a:pt x="3953" y="501"/>
                    <a:pt x="4322" y="501"/>
                  </a:cubicBezTo>
                  <a:cubicBezTo>
                    <a:pt x="4632" y="501"/>
                    <a:pt x="4941" y="620"/>
                    <a:pt x="5167" y="834"/>
                  </a:cubicBezTo>
                  <a:cubicBezTo>
                    <a:pt x="5197" y="864"/>
                    <a:pt x="5239" y="879"/>
                    <a:pt x="5281" y="879"/>
                  </a:cubicBezTo>
                  <a:cubicBezTo>
                    <a:pt x="5322" y="879"/>
                    <a:pt x="5364" y="864"/>
                    <a:pt x="5394" y="834"/>
                  </a:cubicBezTo>
                  <a:cubicBezTo>
                    <a:pt x="5739" y="501"/>
                    <a:pt x="6179" y="322"/>
                    <a:pt x="6644" y="322"/>
                  </a:cubicBezTo>
                  <a:cubicBezTo>
                    <a:pt x="7644" y="322"/>
                    <a:pt x="8454" y="1144"/>
                    <a:pt x="8454" y="2144"/>
                  </a:cubicBezTo>
                  <a:cubicBezTo>
                    <a:pt x="8454" y="3132"/>
                    <a:pt x="7644" y="3954"/>
                    <a:pt x="6644" y="3954"/>
                  </a:cubicBezTo>
                  <a:cubicBezTo>
                    <a:pt x="5977" y="3954"/>
                    <a:pt x="5382" y="3597"/>
                    <a:pt x="5048" y="3013"/>
                  </a:cubicBezTo>
                  <a:cubicBezTo>
                    <a:pt x="5013" y="2960"/>
                    <a:pt x="4957" y="2933"/>
                    <a:pt x="4891" y="2933"/>
                  </a:cubicBezTo>
                  <a:cubicBezTo>
                    <a:pt x="4869" y="2933"/>
                    <a:pt x="4846" y="2936"/>
                    <a:pt x="4822" y="2942"/>
                  </a:cubicBezTo>
                  <a:cubicBezTo>
                    <a:pt x="4667" y="3013"/>
                    <a:pt x="4489" y="3061"/>
                    <a:pt x="4286" y="3061"/>
                  </a:cubicBezTo>
                  <a:cubicBezTo>
                    <a:pt x="3917" y="3061"/>
                    <a:pt x="3572" y="2894"/>
                    <a:pt x="3322" y="2620"/>
                  </a:cubicBezTo>
                  <a:cubicBezTo>
                    <a:pt x="3284" y="2583"/>
                    <a:pt x="3242" y="2559"/>
                    <a:pt x="3198" y="2559"/>
                  </a:cubicBezTo>
                  <a:cubicBezTo>
                    <a:pt x="3172" y="2559"/>
                    <a:pt x="3146" y="2567"/>
                    <a:pt x="3120" y="2585"/>
                  </a:cubicBezTo>
                  <a:cubicBezTo>
                    <a:pt x="2977" y="2656"/>
                    <a:pt x="2822" y="2704"/>
                    <a:pt x="2667" y="2704"/>
                  </a:cubicBezTo>
                  <a:cubicBezTo>
                    <a:pt x="2381" y="2704"/>
                    <a:pt x="2119" y="2573"/>
                    <a:pt x="1953" y="2346"/>
                  </a:cubicBezTo>
                  <a:cubicBezTo>
                    <a:pt x="1929" y="2299"/>
                    <a:pt x="1881" y="2287"/>
                    <a:pt x="1822" y="2287"/>
                  </a:cubicBezTo>
                  <a:cubicBezTo>
                    <a:pt x="1774" y="2287"/>
                    <a:pt x="1715" y="2323"/>
                    <a:pt x="1691" y="2346"/>
                  </a:cubicBezTo>
                  <a:cubicBezTo>
                    <a:pt x="1596" y="2466"/>
                    <a:pt x="1465" y="2525"/>
                    <a:pt x="1334" y="2525"/>
                  </a:cubicBezTo>
                  <a:cubicBezTo>
                    <a:pt x="1238" y="2525"/>
                    <a:pt x="1167" y="2596"/>
                    <a:pt x="1167" y="2692"/>
                  </a:cubicBezTo>
                  <a:cubicBezTo>
                    <a:pt x="1167" y="2775"/>
                    <a:pt x="1238" y="2858"/>
                    <a:pt x="1334" y="2858"/>
                  </a:cubicBezTo>
                  <a:cubicBezTo>
                    <a:pt x="1512" y="2858"/>
                    <a:pt x="1667" y="2799"/>
                    <a:pt x="1822" y="2692"/>
                  </a:cubicBezTo>
                  <a:cubicBezTo>
                    <a:pt x="2060" y="2918"/>
                    <a:pt x="2358" y="3037"/>
                    <a:pt x="2679" y="3037"/>
                  </a:cubicBezTo>
                  <a:cubicBezTo>
                    <a:pt x="2846" y="3037"/>
                    <a:pt x="3024" y="3001"/>
                    <a:pt x="3179" y="2930"/>
                  </a:cubicBezTo>
                  <a:cubicBezTo>
                    <a:pt x="3477" y="3228"/>
                    <a:pt x="3870" y="3394"/>
                    <a:pt x="4310" y="3394"/>
                  </a:cubicBezTo>
                  <a:cubicBezTo>
                    <a:pt x="4489" y="3394"/>
                    <a:pt x="4667" y="3358"/>
                    <a:pt x="4846" y="3299"/>
                  </a:cubicBezTo>
                  <a:cubicBezTo>
                    <a:pt x="5227" y="3906"/>
                    <a:pt x="5918" y="4287"/>
                    <a:pt x="6644" y="4287"/>
                  </a:cubicBezTo>
                  <a:cubicBezTo>
                    <a:pt x="7834" y="4287"/>
                    <a:pt x="8787" y="3311"/>
                    <a:pt x="8787" y="2144"/>
                  </a:cubicBezTo>
                  <a:cubicBezTo>
                    <a:pt x="8799" y="965"/>
                    <a:pt x="7834" y="1"/>
                    <a:pt x="6656" y="1"/>
                  </a:cubicBezTo>
                  <a:close/>
                </a:path>
              </a:pathLst>
            </a:custGeom>
            <a:solidFill>
              <a:schemeClr val="accent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45" name="Google Shape;345;p55"/>
            <p:cNvSpPr/>
            <p:nvPr/>
          </p:nvSpPr>
          <p:spPr>
            <a:xfrm>
              <a:off x="2771359" y="3655327"/>
              <a:ext cx="10280" cy="21611"/>
            </a:xfrm>
            <a:custGeom>
              <a:avLst/>
              <a:gdLst/>
              <a:ahLst/>
              <a:cxnLst/>
              <a:rect l="l" t="t" r="r" b="b"/>
              <a:pathLst>
                <a:path w="323" h="679" extrusionOk="0">
                  <a:moveTo>
                    <a:pt x="167" y="0"/>
                  </a:moveTo>
                  <a:cubicBezTo>
                    <a:pt x="72" y="0"/>
                    <a:pt x="1" y="72"/>
                    <a:pt x="1" y="155"/>
                  </a:cubicBezTo>
                  <a:lnTo>
                    <a:pt x="1" y="512"/>
                  </a:lnTo>
                  <a:cubicBezTo>
                    <a:pt x="1" y="608"/>
                    <a:pt x="72" y="679"/>
                    <a:pt x="167" y="679"/>
                  </a:cubicBezTo>
                  <a:cubicBezTo>
                    <a:pt x="251" y="679"/>
                    <a:pt x="322" y="608"/>
                    <a:pt x="322" y="512"/>
                  </a:cubicBezTo>
                  <a:lnTo>
                    <a:pt x="322" y="179"/>
                  </a:lnTo>
                  <a:cubicBezTo>
                    <a:pt x="322" y="72"/>
                    <a:pt x="251" y="0"/>
                    <a:pt x="167" y="0"/>
                  </a:cubicBezTo>
                  <a:close/>
                </a:path>
              </a:pathLst>
            </a:custGeom>
            <a:solidFill>
              <a:schemeClr val="accent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46" name="Google Shape;346;p55"/>
            <p:cNvSpPr/>
            <p:nvPr/>
          </p:nvSpPr>
          <p:spPr>
            <a:xfrm>
              <a:off x="2794084" y="3655327"/>
              <a:ext cx="10280" cy="21611"/>
            </a:xfrm>
            <a:custGeom>
              <a:avLst/>
              <a:gdLst/>
              <a:ahLst/>
              <a:cxnLst/>
              <a:rect l="l" t="t" r="r" b="b"/>
              <a:pathLst>
                <a:path w="323" h="679" extrusionOk="0">
                  <a:moveTo>
                    <a:pt x="168" y="0"/>
                  </a:moveTo>
                  <a:cubicBezTo>
                    <a:pt x="72" y="0"/>
                    <a:pt x="1" y="72"/>
                    <a:pt x="1" y="155"/>
                  </a:cubicBezTo>
                  <a:lnTo>
                    <a:pt x="1" y="512"/>
                  </a:lnTo>
                  <a:cubicBezTo>
                    <a:pt x="1" y="608"/>
                    <a:pt x="72" y="679"/>
                    <a:pt x="168" y="679"/>
                  </a:cubicBezTo>
                  <a:cubicBezTo>
                    <a:pt x="251" y="679"/>
                    <a:pt x="322" y="608"/>
                    <a:pt x="322" y="512"/>
                  </a:cubicBezTo>
                  <a:lnTo>
                    <a:pt x="322" y="179"/>
                  </a:lnTo>
                  <a:cubicBezTo>
                    <a:pt x="322" y="72"/>
                    <a:pt x="251" y="0"/>
                    <a:pt x="168" y="0"/>
                  </a:cubicBezTo>
                  <a:close/>
                </a:path>
              </a:pathLst>
            </a:custGeom>
            <a:solidFill>
              <a:schemeClr val="accent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47" name="Google Shape;347;p55"/>
            <p:cNvSpPr/>
            <p:nvPr/>
          </p:nvSpPr>
          <p:spPr>
            <a:xfrm>
              <a:off x="2816840" y="3655327"/>
              <a:ext cx="11012" cy="21611"/>
            </a:xfrm>
            <a:custGeom>
              <a:avLst/>
              <a:gdLst/>
              <a:ahLst/>
              <a:cxnLst/>
              <a:rect l="l" t="t" r="r" b="b"/>
              <a:pathLst>
                <a:path w="346" h="679" extrusionOk="0">
                  <a:moveTo>
                    <a:pt x="167" y="0"/>
                  </a:moveTo>
                  <a:cubicBezTo>
                    <a:pt x="72" y="0"/>
                    <a:pt x="0" y="72"/>
                    <a:pt x="0" y="155"/>
                  </a:cubicBezTo>
                  <a:lnTo>
                    <a:pt x="0" y="512"/>
                  </a:lnTo>
                  <a:cubicBezTo>
                    <a:pt x="0" y="608"/>
                    <a:pt x="72" y="679"/>
                    <a:pt x="167" y="679"/>
                  </a:cubicBezTo>
                  <a:cubicBezTo>
                    <a:pt x="250" y="679"/>
                    <a:pt x="322" y="608"/>
                    <a:pt x="322" y="512"/>
                  </a:cubicBezTo>
                  <a:lnTo>
                    <a:pt x="322" y="179"/>
                  </a:lnTo>
                  <a:cubicBezTo>
                    <a:pt x="346" y="72"/>
                    <a:pt x="262" y="0"/>
                    <a:pt x="167" y="0"/>
                  </a:cubicBezTo>
                  <a:close/>
                </a:path>
              </a:pathLst>
            </a:custGeom>
            <a:solidFill>
              <a:schemeClr val="accent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48" name="Google Shape;348;p55"/>
            <p:cNvSpPr/>
            <p:nvPr/>
          </p:nvSpPr>
          <p:spPr>
            <a:xfrm>
              <a:off x="2839947" y="3655327"/>
              <a:ext cx="10630" cy="21611"/>
            </a:xfrm>
            <a:custGeom>
              <a:avLst/>
              <a:gdLst/>
              <a:ahLst/>
              <a:cxnLst/>
              <a:rect l="l" t="t" r="r" b="b"/>
              <a:pathLst>
                <a:path w="334" h="679" extrusionOk="0">
                  <a:moveTo>
                    <a:pt x="167" y="0"/>
                  </a:moveTo>
                  <a:cubicBezTo>
                    <a:pt x="72" y="0"/>
                    <a:pt x="1" y="72"/>
                    <a:pt x="1" y="155"/>
                  </a:cubicBezTo>
                  <a:lnTo>
                    <a:pt x="1" y="512"/>
                  </a:lnTo>
                  <a:cubicBezTo>
                    <a:pt x="1" y="608"/>
                    <a:pt x="72" y="679"/>
                    <a:pt x="167" y="679"/>
                  </a:cubicBezTo>
                  <a:cubicBezTo>
                    <a:pt x="251" y="679"/>
                    <a:pt x="334" y="608"/>
                    <a:pt x="334" y="512"/>
                  </a:cubicBezTo>
                  <a:lnTo>
                    <a:pt x="334" y="179"/>
                  </a:lnTo>
                  <a:cubicBezTo>
                    <a:pt x="334" y="72"/>
                    <a:pt x="251" y="0"/>
                    <a:pt x="167" y="0"/>
                  </a:cubicBezTo>
                  <a:close/>
                </a:path>
              </a:pathLst>
            </a:custGeom>
            <a:solidFill>
              <a:schemeClr val="accent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49" name="Google Shape;349;p55"/>
            <p:cNvSpPr/>
            <p:nvPr/>
          </p:nvSpPr>
          <p:spPr>
            <a:xfrm>
              <a:off x="2862672" y="3655327"/>
              <a:ext cx="10662" cy="21611"/>
            </a:xfrm>
            <a:custGeom>
              <a:avLst/>
              <a:gdLst/>
              <a:ahLst/>
              <a:cxnLst/>
              <a:rect l="l" t="t" r="r" b="b"/>
              <a:pathLst>
                <a:path w="335" h="679" extrusionOk="0">
                  <a:moveTo>
                    <a:pt x="168" y="0"/>
                  </a:moveTo>
                  <a:cubicBezTo>
                    <a:pt x="72" y="0"/>
                    <a:pt x="1" y="72"/>
                    <a:pt x="1" y="155"/>
                  </a:cubicBezTo>
                  <a:lnTo>
                    <a:pt x="1" y="512"/>
                  </a:lnTo>
                  <a:cubicBezTo>
                    <a:pt x="1" y="608"/>
                    <a:pt x="72" y="679"/>
                    <a:pt x="168" y="679"/>
                  </a:cubicBezTo>
                  <a:cubicBezTo>
                    <a:pt x="251" y="679"/>
                    <a:pt x="334" y="608"/>
                    <a:pt x="334" y="512"/>
                  </a:cubicBezTo>
                  <a:lnTo>
                    <a:pt x="334" y="179"/>
                  </a:lnTo>
                  <a:cubicBezTo>
                    <a:pt x="334" y="72"/>
                    <a:pt x="251" y="0"/>
                    <a:pt x="168" y="0"/>
                  </a:cubicBezTo>
                  <a:close/>
                </a:path>
              </a:pathLst>
            </a:custGeom>
            <a:solidFill>
              <a:schemeClr val="accent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50" name="Google Shape;350;p55"/>
            <p:cNvSpPr/>
            <p:nvPr/>
          </p:nvSpPr>
          <p:spPr>
            <a:xfrm>
              <a:off x="2885429" y="3655327"/>
              <a:ext cx="11012" cy="21611"/>
            </a:xfrm>
            <a:custGeom>
              <a:avLst/>
              <a:gdLst/>
              <a:ahLst/>
              <a:cxnLst/>
              <a:rect l="l" t="t" r="r" b="b"/>
              <a:pathLst>
                <a:path w="346" h="679" extrusionOk="0">
                  <a:moveTo>
                    <a:pt x="167" y="0"/>
                  </a:moveTo>
                  <a:cubicBezTo>
                    <a:pt x="72" y="0"/>
                    <a:pt x="0" y="72"/>
                    <a:pt x="0" y="155"/>
                  </a:cubicBezTo>
                  <a:lnTo>
                    <a:pt x="0" y="512"/>
                  </a:lnTo>
                  <a:cubicBezTo>
                    <a:pt x="0" y="608"/>
                    <a:pt x="72" y="679"/>
                    <a:pt x="167" y="679"/>
                  </a:cubicBezTo>
                  <a:cubicBezTo>
                    <a:pt x="250" y="679"/>
                    <a:pt x="334" y="608"/>
                    <a:pt x="334" y="512"/>
                  </a:cubicBezTo>
                  <a:lnTo>
                    <a:pt x="334" y="179"/>
                  </a:lnTo>
                  <a:cubicBezTo>
                    <a:pt x="346" y="72"/>
                    <a:pt x="274" y="0"/>
                    <a:pt x="167" y="0"/>
                  </a:cubicBezTo>
                  <a:close/>
                </a:path>
              </a:pathLst>
            </a:custGeom>
            <a:solidFill>
              <a:schemeClr val="accent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51" name="Google Shape;351;p55"/>
            <p:cNvSpPr/>
            <p:nvPr/>
          </p:nvSpPr>
          <p:spPr>
            <a:xfrm>
              <a:off x="2908535" y="3655327"/>
              <a:ext cx="10630" cy="21611"/>
            </a:xfrm>
            <a:custGeom>
              <a:avLst/>
              <a:gdLst/>
              <a:ahLst/>
              <a:cxnLst/>
              <a:rect l="l" t="t" r="r" b="b"/>
              <a:pathLst>
                <a:path w="334" h="679" extrusionOk="0">
                  <a:moveTo>
                    <a:pt x="167" y="0"/>
                  </a:moveTo>
                  <a:cubicBezTo>
                    <a:pt x="84" y="0"/>
                    <a:pt x="1" y="72"/>
                    <a:pt x="1" y="155"/>
                  </a:cubicBezTo>
                  <a:lnTo>
                    <a:pt x="1" y="512"/>
                  </a:lnTo>
                  <a:cubicBezTo>
                    <a:pt x="1" y="608"/>
                    <a:pt x="84" y="679"/>
                    <a:pt x="167" y="679"/>
                  </a:cubicBezTo>
                  <a:cubicBezTo>
                    <a:pt x="263" y="679"/>
                    <a:pt x="334" y="608"/>
                    <a:pt x="334" y="512"/>
                  </a:cubicBezTo>
                  <a:lnTo>
                    <a:pt x="334" y="179"/>
                  </a:lnTo>
                  <a:cubicBezTo>
                    <a:pt x="334" y="72"/>
                    <a:pt x="263" y="0"/>
                    <a:pt x="167" y="0"/>
                  </a:cubicBezTo>
                  <a:close/>
                </a:path>
              </a:pathLst>
            </a:custGeom>
            <a:solidFill>
              <a:schemeClr val="accent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52" name="Google Shape;352;p55"/>
            <p:cNvSpPr/>
            <p:nvPr/>
          </p:nvSpPr>
          <p:spPr>
            <a:xfrm>
              <a:off x="2931292" y="3655327"/>
              <a:ext cx="10630" cy="21611"/>
            </a:xfrm>
            <a:custGeom>
              <a:avLst/>
              <a:gdLst/>
              <a:ahLst/>
              <a:cxnLst/>
              <a:rect l="l" t="t" r="r" b="b"/>
              <a:pathLst>
                <a:path w="334" h="679" extrusionOk="0">
                  <a:moveTo>
                    <a:pt x="167" y="0"/>
                  </a:moveTo>
                  <a:cubicBezTo>
                    <a:pt x="71" y="0"/>
                    <a:pt x="0" y="72"/>
                    <a:pt x="0" y="155"/>
                  </a:cubicBezTo>
                  <a:lnTo>
                    <a:pt x="0" y="512"/>
                  </a:lnTo>
                  <a:cubicBezTo>
                    <a:pt x="0" y="608"/>
                    <a:pt x="71" y="679"/>
                    <a:pt x="167" y="679"/>
                  </a:cubicBezTo>
                  <a:cubicBezTo>
                    <a:pt x="262" y="679"/>
                    <a:pt x="333" y="608"/>
                    <a:pt x="333" y="512"/>
                  </a:cubicBezTo>
                  <a:lnTo>
                    <a:pt x="333" y="179"/>
                  </a:lnTo>
                  <a:cubicBezTo>
                    <a:pt x="333" y="72"/>
                    <a:pt x="262" y="0"/>
                    <a:pt x="167" y="0"/>
                  </a:cubicBezTo>
                  <a:close/>
                </a:path>
              </a:pathLst>
            </a:custGeom>
            <a:solidFill>
              <a:schemeClr val="accent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353" name="Google Shape;353;p55"/>
          <p:cNvGrpSpPr/>
          <p:nvPr/>
        </p:nvGrpSpPr>
        <p:grpSpPr>
          <a:xfrm>
            <a:off x="4760037" y="1243030"/>
            <a:ext cx="344572" cy="307043"/>
            <a:chOff x="2640993" y="3357835"/>
            <a:chExt cx="365348" cy="364966"/>
          </a:xfrm>
        </p:grpSpPr>
        <p:sp>
          <p:nvSpPr>
            <p:cNvPr id="354" name="Google Shape;354;p55"/>
            <p:cNvSpPr/>
            <p:nvPr/>
          </p:nvSpPr>
          <p:spPr>
            <a:xfrm>
              <a:off x="2640993" y="3455227"/>
              <a:ext cx="365348" cy="267574"/>
            </a:xfrm>
            <a:custGeom>
              <a:avLst/>
              <a:gdLst/>
              <a:ahLst/>
              <a:cxnLst/>
              <a:rect l="l" t="t" r="r" b="b"/>
              <a:pathLst>
                <a:path w="11479" h="8407" extrusionOk="0">
                  <a:moveTo>
                    <a:pt x="5168" y="2311"/>
                  </a:moveTo>
                  <a:lnTo>
                    <a:pt x="5335" y="4859"/>
                  </a:lnTo>
                  <a:lnTo>
                    <a:pt x="4620" y="4859"/>
                  </a:lnTo>
                  <a:lnTo>
                    <a:pt x="4763" y="2311"/>
                  </a:lnTo>
                  <a:close/>
                  <a:moveTo>
                    <a:pt x="6966" y="2311"/>
                  </a:moveTo>
                  <a:lnTo>
                    <a:pt x="7133" y="4859"/>
                  </a:lnTo>
                  <a:lnTo>
                    <a:pt x="6418" y="4859"/>
                  </a:lnTo>
                  <a:lnTo>
                    <a:pt x="6561" y="2311"/>
                  </a:lnTo>
                  <a:close/>
                  <a:moveTo>
                    <a:pt x="8764" y="2311"/>
                  </a:moveTo>
                  <a:lnTo>
                    <a:pt x="8931" y="4859"/>
                  </a:lnTo>
                  <a:lnTo>
                    <a:pt x="8216" y="4859"/>
                  </a:lnTo>
                  <a:lnTo>
                    <a:pt x="8371" y="2311"/>
                  </a:lnTo>
                  <a:close/>
                  <a:moveTo>
                    <a:pt x="2156" y="5894"/>
                  </a:moveTo>
                  <a:lnTo>
                    <a:pt x="2144" y="6287"/>
                  </a:lnTo>
                  <a:lnTo>
                    <a:pt x="1549" y="6287"/>
                  </a:lnTo>
                  <a:cubicBezTo>
                    <a:pt x="1453" y="6287"/>
                    <a:pt x="1382" y="6359"/>
                    <a:pt x="1382" y="6442"/>
                  </a:cubicBezTo>
                  <a:cubicBezTo>
                    <a:pt x="1382" y="6537"/>
                    <a:pt x="1453" y="6609"/>
                    <a:pt x="1549" y="6609"/>
                  </a:cubicBezTo>
                  <a:lnTo>
                    <a:pt x="2132" y="6609"/>
                  </a:lnTo>
                  <a:lnTo>
                    <a:pt x="2096" y="8073"/>
                  </a:lnTo>
                  <a:lnTo>
                    <a:pt x="822" y="8073"/>
                  </a:lnTo>
                  <a:lnTo>
                    <a:pt x="822" y="6609"/>
                  </a:lnTo>
                  <a:lnTo>
                    <a:pt x="834" y="6609"/>
                  </a:lnTo>
                  <a:cubicBezTo>
                    <a:pt x="918" y="6609"/>
                    <a:pt x="1001" y="6537"/>
                    <a:pt x="1001" y="6442"/>
                  </a:cubicBezTo>
                  <a:cubicBezTo>
                    <a:pt x="1001" y="6359"/>
                    <a:pt x="918" y="6287"/>
                    <a:pt x="834" y="6287"/>
                  </a:cubicBezTo>
                  <a:cubicBezTo>
                    <a:pt x="727" y="6287"/>
                    <a:pt x="644" y="6192"/>
                    <a:pt x="644" y="6085"/>
                  </a:cubicBezTo>
                  <a:cubicBezTo>
                    <a:pt x="644" y="5990"/>
                    <a:pt x="727" y="5894"/>
                    <a:pt x="834" y="5894"/>
                  </a:cubicBezTo>
                  <a:close/>
                  <a:moveTo>
                    <a:pt x="3382" y="334"/>
                  </a:moveTo>
                  <a:lnTo>
                    <a:pt x="3489" y="4859"/>
                  </a:lnTo>
                  <a:lnTo>
                    <a:pt x="3192" y="4859"/>
                  </a:lnTo>
                  <a:cubicBezTo>
                    <a:pt x="2894" y="4859"/>
                    <a:pt x="2668" y="5097"/>
                    <a:pt x="2668" y="5371"/>
                  </a:cubicBezTo>
                  <a:cubicBezTo>
                    <a:pt x="2668" y="5537"/>
                    <a:pt x="2739" y="5668"/>
                    <a:pt x="2846" y="5775"/>
                  </a:cubicBezTo>
                  <a:lnTo>
                    <a:pt x="2846" y="8085"/>
                  </a:lnTo>
                  <a:lnTo>
                    <a:pt x="2454" y="8085"/>
                  </a:lnTo>
                  <a:lnTo>
                    <a:pt x="2632" y="334"/>
                  </a:lnTo>
                  <a:close/>
                  <a:moveTo>
                    <a:pt x="10359" y="5180"/>
                  </a:moveTo>
                  <a:cubicBezTo>
                    <a:pt x="10466" y="5180"/>
                    <a:pt x="10550" y="5275"/>
                    <a:pt x="10550" y="5371"/>
                  </a:cubicBezTo>
                  <a:cubicBezTo>
                    <a:pt x="10550" y="5478"/>
                    <a:pt x="10466" y="5573"/>
                    <a:pt x="10359" y="5573"/>
                  </a:cubicBezTo>
                  <a:lnTo>
                    <a:pt x="10002" y="5573"/>
                  </a:lnTo>
                  <a:cubicBezTo>
                    <a:pt x="9919" y="5573"/>
                    <a:pt x="9835" y="5644"/>
                    <a:pt x="9835" y="5728"/>
                  </a:cubicBezTo>
                  <a:cubicBezTo>
                    <a:pt x="9835" y="5823"/>
                    <a:pt x="9919" y="5894"/>
                    <a:pt x="10002" y="5894"/>
                  </a:cubicBezTo>
                  <a:lnTo>
                    <a:pt x="10371" y="5894"/>
                  </a:lnTo>
                  <a:lnTo>
                    <a:pt x="10371" y="8085"/>
                  </a:lnTo>
                  <a:lnTo>
                    <a:pt x="3156" y="8085"/>
                  </a:lnTo>
                  <a:lnTo>
                    <a:pt x="3156" y="5894"/>
                  </a:lnTo>
                  <a:lnTo>
                    <a:pt x="9288" y="5894"/>
                  </a:lnTo>
                  <a:cubicBezTo>
                    <a:pt x="9383" y="5894"/>
                    <a:pt x="9454" y="5823"/>
                    <a:pt x="9454" y="5728"/>
                  </a:cubicBezTo>
                  <a:cubicBezTo>
                    <a:pt x="9454" y="5644"/>
                    <a:pt x="9383" y="5573"/>
                    <a:pt x="9288" y="5573"/>
                  </a:cubicBezTo>
                  <a:lnTo>
                    <a:pt x="3168" y="5573"/>
                  </a:lnTo>
                  <a:cubicBezTo>
                    <a:pt x="3073" y="5573"/>
                    <a:pt x="2977" y="5478"/>
                    <a:pt x="2977" y="5371"/>
                  </a:cubicBezTo>
                  <a:cubicBezTo>
                    <a:pt x="2977" y="5275"/>
                    <a:pt x="3073" y="5180"/>
                    <a:pt x="3168" y="5180"/>
                  </a:cubicBezTo>
                  <a:close/>
                  <a:moveTo>
                    <a:pt x="2489" y="1"/>
                  </a:moveTo>
                  <a:cubicBezTo>
                    <a:pt x="2394" y="1"/>
                    <a:pt x="2323" y="72"/>
                    <a:pt x="2323" y="168"/>
                  </a:cubicBezTo>
                  <a:lnTo>
                    <a:pt x="2203" y="5561"/>
                  </a:lnTo>
                  <a:lnTo>
                    <a:pt x="882" y="5561"/>
                  </a:lnTo>
                  <a:cubicBezTo>
                    <a:pt x="584" y="5561"/>
                    <a:pt x="358" y="5799"/>
                    <a:pt x="358" y="6085"/>
                  </a:cubicBezTo>
                  <a:cubicBezTo>
                    <a:pt x="358" y="6252"/>
                    <a:pt x="429" y="6383"/>
                    <a:pt x="537" y="6490"/>
                  </a:cubicBezTo>
                  <a:lnTo>
                    <a:pt x="537" y="8085"/>
                  </a:lnTo>
                  <a:lnTo>
                    <a:pt x="168" y="8085"/>
                  </a:lnTo>
                  <a:cubicBezTo>
                    <a:pt x="72" y="8085"/>
                    <a:pt x="1" y="8157"/>
                    <a:pt x="1" y="8252"/>
                  </a:cubicBezTo>
                  <a:cubicBezTo>
                    <a:pt x="1" y="8335"/>
                    <a:pt x="72" y="8407"/>
                    <a:pt x="168" y="8407"/>
                  </a:cubicBezTo>
                  <a:lnTo>
                    <a:pt x="11312" y="8407"/>
                  </a:lnTo>
                  <a:cubicBezTo>
                    <a:pt x="11395" y="8407"/>
                    <a:pt x="11478" y="8335"/>
                    <a:pt x="11478" y="8252"/>
                  </a:cubicBezTo>
                  <a:cubicBezTo>
                    <a:pt x="11431" y="8157"/>
                    <a:pt x="11359" y="8085"/>
                    <a:pt x="11264" y="8085"/>
                  </a:cubicBezTo>
                  <a:lnTo>
                    <a:pt x="10716" y="8085"/>
                  </a:lnTo>
                  <a:lnTo>
                    <a:pt x="10716" y="5775"/>
                  </a:lnTo>
                  <a:cubicBezTo>
                    <a:pt x="10824" y="5668"/>
                    <a:pt x="10895" y="5537"/>
                    <a:pt x="10895" y="5371"/>
                  </a:cubicBezTo>
                  <a:cubicBezTo>
                    <a:pt x="10895" y="5073"/>
                    <a:pt x="10657" y="4859"/>
                    <a:pt x="10371" y="4859"/>
                  </a:cubicBezTo>
                  <a:lnTo>
                    <a:pt x="9276" y="4859"/>
                  </a:lnTo>
                  <a:lnTo>
                    <a:pt x="9109" y="2132"/>
                  </a:lnTo>
                  <a:cubicBezTo>
                    <a:pt x="9109" y="2037"/>
                    <a:pt x="9038" y="1965"/>
                    <a:pt x="8942" y="1965"/>
                  </a:cubicBezTo>
                  <a:lnTo>
                    <a:pt x="8228" y="1965"/>
                  </a:lnTo>
                  <a:cubicBezTo>
                    <a:pt x="8145" y="1965"/>
                    <a:pt x="8073" y="2037"/>
                    <a:pt x="8073" y="2132"/>
                  </a:cubicBezTo>
                  <a:lnTo>
                    <a:pt x="7907" y="4859"/>
                  </a:lnTo>
                  <a:lnTo>
                    <a:pt x="7502" y="4859"/>
                  </a:lnTo>
                  <a:lnTo>
                    <a:pt x="7335" y="2132"/>
                  </a:lnTo>
                  <a:cubicBezTo>
                    <a:pt x="7335" y="2037"/>
                    <a:pt x="7264" y="1965"/>
                    <a:pt x="7168" y="1965"/>
                  </a:cubicBezTo>
                  <a:lnTo>
                    <a:pt x="6466" y="1965"/>
                  </a:lnTo>
                  <a:cubicBezTo>
                    <a:pt x="6371" y="1965"/>
                    <a:pt x="6299" y="2037"/>
                    <a:pt x="6299" y="2132"/>
                  </a:cubicBezTo>
                  <a:lnTo>
                    <a:pt x="6133" y="4859"/>
                  </a:lnTo>
                  <a:lnTo>
                    <a:pt x="5728" y="4859"/>
                  </a:lnTo>
                  <a:lnTo>
                    <a:pt x="5561" y="2132"/>
                  </a:lnTo>
                  <a:cubicBezTo>
                    <a:pt x="5561" y="2037"/>
                    <a:pt x="5490" y="1965"/>
                    <a:pt x="5406" y="1965"/>
                  </a:cubicBezTo>
                  <a:lnTo>
                    <a:pt x="4620" y="1965"/>
                  </a:lnTo>
                  <a:cubicBezTo>
                    <a:pt x="4525" y="1965"/>
                    <a:pt x="4454" y="2037"/>
                    <a:pt x="4454" y="2132"/>
                  </a:cubicBezTo>
                  <a:lnTo>
                    <a:pt x="4287" y="4859"/>
                  </a:lnTo>
                  <a:lnTo>
                    <a:pt x="3823" y="4859"/>
                  </a:lnTo>
                  <a:lnTo>
                    <a:pt x="3716" y="168"/>
                  </a:lnTo>
                  <a:cubicBezTo>
                    <a:pt x="3716" y="72"/>
                    <a:pt x="3644" y="1"/>
                    <a:pt x="3561" y="1"/>
                  </a:cubicBezTo>
                  <a:close/>
                </a:path>
              </a:pathLst>
            </a:custGeom>
            <a:solidFill>
              <a:schemeClr val="accent5"/>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55" name="Google Shape;355;p55"/>
            <p:cNvSpPr/>
            <p:nvPr/>
          </p:nvSpPr>
          <p:spPr>
            <a:xfrm>
              <a:off x="2724763" y="3357835"/>
              <a:ext cx="280050" cy="136476"/>
            </a:xfrm>
            <a:custGeom>
              <a:avLst/>
              <a:gdLst/>
              <a:ahLst/>
              <a:cxnLst/>
              <a:rect l="l" t="t" r="r" b="b"/>
              <a:pathLst>
                <a:path w="8799" h="4288" extrusionOk="0">
                  <a:moveTo>
                    <a:pt x="6656" y="1"/>
                  </a:moveTo>
                  <a:cubicBezTo>
                    <a:pt x="6156" y="1"/>
                    <a:pt x="5656" y="180"/>
                    <a:pt x="5286" y="501"/>
                  </a:cubicBezTo>
                  <a:cubicBezTo>
                    <a:pt x="5001" y="299"/>
                    <a:pt x="4679" y="168"/>
                    <a:pt x="4322" y="168"/>
                  </a:cubicBezTo>
                  <a:cubicBezTo>
                    <a:pt x="3905" y="168"/>
                    <a:pt x="3501" y="334"/>
                    <a:pt x="3191" y="632"/>
                  </a:cubicBezTo>
                  <a:cubicBezTo>
                    <a:pt x="3036" y="561"/>
                    <a:pt x="2858" y="525"/>
                    <a:pt x="2691" y="525"/>
                  </a:cubicBezTo>
                  <a:cubicBezTo>
                    <a:pt x="2191" y="525"/>
                    <a:pt x="1750" y="822"/>
                    <a:pt x="1548" y="1275"/>
                  </a:cubicBezTo>
                  <a:cubicBezTo>
                    <a:pt x="1476" y="1263"/>
                    <a:pt x="1417" y="1239"/>
                    <a:pt x="1346" y="1239"/>
                  </a:cubicBezTo>
                  <a:cubicBezTo>
                    <a:pt x="1000" y="1239"/>
                    <a:pt x="703" y="1465"/>
                    <a:pt x="584" y="1775"/>
                  </a:cubicBezTo>
                  <a:lnTo>
                    <a:pt x="524" y="1775"/>
                  </a:lnTo>
                  <a:cubicBezTo>
                    <a:pt x="226" y="1775"/>
                    <a:pt x="0" y="2013"/>
                    <a:pt x="0" y="2299"/>
                  </a:cubicBezTo>
                  <a:cubicBezTo>
                    <a:pt x="0" y="2394"/>
                    <a:pt x="72" y="2466"/>
                    <a:pt x="167" y="2466"/>
                  </a:cubicBezTo>
                  <a:cubicBezTo>
                    <a:pt x="262" y="2466"/>
                    <a:pt x="333" y="2394"/>
                    <a:pt x="333" y="2299"/>
                  </a:cubicBezTo>
                  <a:cubicBezTo>
                    <a:pt x="333" y="2192"/>
                    <a:pt x="417" y="2108"/>
                    <a:pt x="524" y="2108"/>
                  </a:cubicBezTo>
                  <a:cubicBezTo>
                    <a:pt x="560" y="2108"/>
                    <a:pt x="584" y="2120"/>
                    <a:pt x="631" y="2144"/>
                  </a:cubicBezTo>
                  <a:cubicBezTo>
                    <a:pt x="649" y="2156"/>
                    <a:pt x="679" y="2162"/>
                    <a:pt x="710" y="2162"/>
                  </a:cubicBezTo>
                  <a:cubicBezTo>
                    <a:pt x="741" y="2162"/>
                    <a:pt x="774" y="2156"/>
                    <a:pt x="798" y="2144"/>
                  </a:cubicBezTo>
                  <a:cubicBezTo>
                    <a:pt x="834" y="2108"/>
                    <a:pt x="881" y="2061"/>
                    <a:pt x="881" y="2001"/>
                  </a:cubicBezTo>
                  <a:cubicBezTo>
                    <a:pt x="893" y="1763"/>
                    <a:pt x="1095" y="1573"/>
                    <a:pt x="1346" y="1573"/>
                  </a:cubicBezTo>
                  <a:cubicBezTo>
                    <a:pt x="1417" y="1573"/>
                    <a:pt x="1488" y="1584"/>
                    <a:pt x="1572" y="1632"/>
                  </a:cubicBezTo>
                  <a:cubicBezTo>
                    <a:pt x="1591" y="1652"/>
                    <a:pt x="1618" y="1661"/>
                    <a:pt x="1646" y="1661"/>
                  </a:cubicBezTo>
                  <a:cubicBezTo>
                    <a:pt x="1669" y="1661"/>
                    <a:pt x="1693" y="1655"/>
                    <a:pt x="1715" y="1644"/>
                  </a:cubicBezTo>
                  <a:cubicBezTo>
                    <a:pt x="1762" y="1632"/>
                    <a:pt x="1810" y="1584"/>
                    <a:pt x="1822" y="1525"/>
                  </a:cubicBezTo>
                  <a:cubicBezTo>
                    <a:pt x="1929" y="1132"/>
                    <a:pt x="2286" y="858"/>
                    <a:pt x="2703" y="858"/>
                  </a:cubicBezTo>
                  <a:cubicBezTo>
                    <a:pt x="2846" y="858"/>
                    <a:pt x="3012" y="906"/>
                    <a:pt x="3143" y="977"/>
                  </a:cubicBezTo>
                  <a:cubicBezTo>
                    <a:pt x="3173" y="997"/>
                    <a:pt x="3207" y="1007"/>
                    <a:pt x="3240" y="1007"/>
                  </a:cubicBezTo>
                  <a:cubicBezTo>
                    <a:pt x="3286" y="1007"/>
                    <a:pt x="3330" y="988"/>
                    <a:pt x="3358" y="953"/>
                  </a:cubicBezTo>
                  <a:cubicBezTo>
                    <a:pt x="3596" y="668"/>
                    <a:pt x="3953" y="501"/>
                    <a:pt x="4322" y="501"/>
                  </a:cubicBezTo>
                  <a:cubicBezTo>
                    <a:pt x="4632" y="501"/>
                    <a:pt x="4941" y="620"/>
                    <a:pt x="5167" y="834"/>
                  </a:cubicBezTo>
                  <a:cubicBezTo>
                    <a:pt x="5197" y="864"/>
                    <a:pt x="5239" y="879"/>
                    <a:pt x="5281" y="879"/>
                  </a:cubicBezTo>
                  <a:cubicBezTo>
                    <a:pt x="5322" y="879"/>
                    <a:pt x="5364" y="864"/>
                    <a:pt x="5394" y="834"/>
                  </a:cubicBezTo>
                  <a:cubicBezTo>
                    <a:pt x="5739" y="501"/>
                    <a:pt x="6179" y="322"/>
                    <a:pt x="6644" y="322"/>
                  </a:cubicBezTo>
                  <a:cubicBezTo>
                    <a:pt x="7644" y="322"/>
                    <a:pt x="8454" y="1144"/>
                    <a:pt x="8454" y="2144"/>
                  </a:cubicBezTo>
                  <a:cubicBezTo>
                    <a:pt x="8454" y="3132"/>
                    <a:pt x="7644" y="3954"/>
                    <a:pt x="6644" y="3954"/>
                  </a:cubicBezTo>
                  <a:cubicBezTo>
                    <a:pt x="5977" y="3954"/>
                    <a:pt x="5382" y="3597"/>
                    <a:pt x="5048" y="3013"/>
                  </a:cubicBezTo>
                  <a:cubicBezTo>
                    <a:pt x="5013" y="2960"/>
                    <a:pt x="4957" y="2933"/>
                    <a:pt x="4891" y="2933"/>
                  </a:cubicBezTo>
                  <a:cubicBezTo>
                    <a:pt x="4869" y="2933"/>
                    <a:pt x="4846" y="2936"/>
                    <a:pt x="4822" y="2942"/>
                  </a:cubicBezTo>
                  <a:cubicBezTo>
                    <a:pt x="4667" y="3013"/>
                    <a:pt x="4489" y="3061"/>
                    <a:pt x="4286" y="3061"/>
                  </a:cubicBezTo>
                  <a:cubicBezTo>
                    <a:pt x="3917" y="3061"/>
                    <a:pt x="3572" y="2894"/>
                    <a:pt x="3322" y="2620"/>
                  </a:cubicBezTo>
                  <a:cubicBezTo>
                    <a:pt x="3284" y="2583"/>
                    <a:pt x="3242" y="2559"/>
                    <a:pt x="3198" y="2559"/>
                  </a:cubicBezTo>
                  <a:cubicBezTo>
                    <a:pt x="3172" y="2559"/>
                    <a:pt x="3146" y="2567"/>
                    <a:pt x="3120" y="2585"/>
                  </a:cubicBezTo>
                  <a:cubicBezTo>
                    <a:pt x="2977" y="2656"/>
                    <a:pt x="2822" y="2704"/>
                    <a:pt x="2667" y="2704"/>
                  </a:cubicBezTo>
                  <a:cubicBezTo>
                    <a:pt x="2381" y="2704"/>
                    <a:pt x="2119" y="2573"/>
                    <a:pt x="1953" y="2346"/>
                  </a:cubicBezTo>
                  <a:cubicBezTo>
                    <a:pt x="1929" y="2299"/>
                    <a:pt x="1881" y="2287"/>
                    <a:pt x="1822" y="2287"/>
                  </a:cubicBezTo>
                  <a:cubicBezTo>
                    <a:pt x="1774" y="2287"/>
                    <a:pt x="1715" y="2323"/>
                    <a:pt x="1691" y="2346"/>
                  </a:cubicBezTo>
                  <a:cubicBezTo>
                    <a:pt x="1596" y="2466"/>
                    <a:pt x="1465" y="2525"/>
                    <a:pt x="1334" y="2525"/>
                  </a:cubicBezTo>
                  <a:cubicBezTo>
                    <a:pt x="1238" y="2525"/>
                    <a:pt x="1167" y="2596"/>
                    <a:pt x="1167" y="2692"/>
                  </a:cubicBezTo>
                  <a:cubicBezTo>
                    <a:pt x="1167" y="2775"/>
                    <a:pt x="1238" y="2858"/>
                    <a:pt x="1334" y="2858"/>
                  </a:cubicBezTo>
                  <a:cubicBezTo>
                    <a:pt x="1512" y="2858"/>
                    <a:pt x="1667" y="2799"/>
                    <a:pt x="1822" y="2692"/>
                  </a:cubicBezTo>
                  <a:cubicBezTo>
                    <a:pt x="2060" y="2918"/>
                    <a:pt x="2358" y="3037"/>
                    <a:pt x="2679" y="3037"/>
                  </a:cubicBezTo>
                  <a:cubicBezTo>
                    <a:pt x="2846" y="3037"/>
                    <a:pt x="3024" y="3001"/>
                    <a:pt x="3179" y="2930"/>
                  </a:cubicBezTo>
                  <a:cubicBezTo>
                    <a:pt x="3477" y="3228"/>
                    <a:pt x="3870" y="3394"/>
                    <a:pt x="4310" y="3394"/>
                  </a:cubicBezTo>
                  <a:cubicBezTo>
                    <a:pt x="4489" y="3394"/>
                    <a:pt x="4667" y="3358"/>
                    <a:pt x="4846" y="3299"/>
                  </a:cubicBezTo>
                  <a:cubicBezTo>
                    <a:pt x="5227" y="3906"/>
                    <a:pt x="5918" y="4287"/>
                    <a:pt x="6644" y="4287"/>
                  </a:cubicBezTo>
                  <a:cubicBezTo>
                    <a:pt x="7834" y="4287"/>
                    <a:pt x="8787" y="3311"/>
                    <a:pt x="8787" y="2144"/>
                  </a:cubicBezTo>
                  <a:cubicBezTo>
                    <a:pt x="8799" y="965"/>
                    <a:pt x="7834" y="1"/>
                    <a:pt x="6656" y="1"/>
                  </a:cubicBezTo>
                  <a:close/>
                </a:path>
              </a:pathLst>
            </a:custGeom>
            <a:solidFill>
              <a:schemeClr val="accent5"/>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56" name="Google Shape;356;p55"/>
            <p:cNvSpPr/>
            <p:nvPr/>
          </p:nvSpPr>
          <p:spPr>
            <a:xfrm>
              <a:off x="2771359" y="3655327"/>
              <a:ext cx="10280" cy="21611"/>
            </a:xfrm>
            <a:custGeom>
              <a:avLst/>
              <a:gdLst/>
              <a:ahLst/>
              <a:cxnLst/>
              <a:rect l="l" t="t" r="r" b="b"/>
              <a:pathLst>
                <a:path w="323" h="679" extrusionOk="0">
                  <a:moveTo>
                    <a:pt x="167" y="0"/>
                  </a:moveTo>
                  <a:cubicBezTo>
                    <a:pt x="72" y="0"/>
                    <a:pt x="1" y="72"/>
                    <a:pt x="1" y="155"/>
                  </a:cubicBezTo>
                  <a:lnTo>
                    <a:pt x="1" y="512"/>
                  </a:lnTo>
                  <a:cubicBezTo>
                    <a:pt x="1" y="608"/>
                    <a:pt x="72" y="679"/>
                    <a:pt x="167" y="679"/>
                  </a:cubicBezTo>
                  <a:cubicBezTo>
                    <a:pt x="251" y="679"/>
                    <a:pt x="322" y="608"/>
                    <a:pt x="322" y="512"/>
                  </a:cubicBezTo>
                  <a:lnTo>
                    <a:pt x="322" y="179"/>
                  </a:lnTo>
                  <a:cubicBezTo>
                    <a:pt x="322" y="72"/>
                    <a:pt x="251" y="0"/>
                    <a:pt x="167" y="0"/>
                  </a:cubicBezTo>
                  <a:close/>
                </a:path>
              </a:pathLst>
            </a:custGeom>
            <a:solidFill>
              <a:schemeClr val="accent5"/>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57" name="Google Shape;357;p55"/>
            <p:cNvSpPr/>
            <p:nvPr/>
          </p:nvSpPr>
          <p:spPr>
            <a:xfrm>
              <a:off x="2794084" y="3655327"/>
              <a:ext cx="10280" cy="21611"/>
            </a:xfrm>
            <a:custGeom>
              <a:avLst/>
              <a:gdLst/>
              <a:ahLst/>
              <a:cxnLst/>
              <a:rect l="l" t="t" r="r" b="b"/>
              <a:pathLst>
                <a:path w="323" h="679" extrusionOk="0">
                  <a:moveTo>
                    <a:pt x="168" y="0"/>
                  </a:moveTo>
                  <a:cubicBezTo>
                    <a:pt x="72" y="0"/>
                    <a:pt x="1" y="72"/>
                    <a:pt x="1" y="155"/>
                  </a:cubicBezTo>
                  <a:lnTo>
                    <a:pt x="1" y="512"/>
                  </a:lnTo>
                  <a:cubicBezTo>
                    <a:pt x="1" y="608"/>
                    <a:pt x="72" y="679"/>
                    <a:pt x="168" y="679"/>
                  </a:cubicBezTo>
                  <a:cubicBezTo>
                    <a:pt x="251" y="679"/>
                    <a:pt x="322" y="608"/>
                    <a:pt x="322" y="512"/>
                  </a:cubicBezTo>
                  <a:lnTo>
                    <a:pt x="322" y="179"/>
                  </a:lnTo>
                  <a:cubicBezTo>
                    <a:pt x="322" y="72"/>
                    <a:pt x="251" y="0"/>
                    <a:pt x="168" y="0"/>
                  </a:cubicBezTo>
                  <a:close/>
                </a:path>
              </a:pathLst>
            </a:custGeom>
            <a:solidFill>
              <a:schemeClr val="accent5"/>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58" name="Google Shape;358;p55"/>
            <p:cNvSpPr/>
            <p:nvPr/>
          </p:nvSpPr>
          <p:spPr>
            <a:xfrm>
              <a:off x="2816840" y="3655327"/>
              <a:ext cx="11012" cy="21611"/>
            </a:xfrm>
            <a:custGeom>
              <a:avLst/>
              <a:gdLst/>
              <a:ahLst/>
              <a:cxnLst/>
              <a:rect l="l" t="t" r="r" b="b"/>
              <a:pathLst>
                <a:path w="346" h="679" extrusionOk="0">
                  <a:moveTo>
                    <a:pt x="167" y="0"/>
                  </a:moveTo>
                  <a:cubicBezTo>
                    <a:pt x="72" y="0"/>
                    <a:pt x="0" y="72"/>
                    <a:pt x="0" y="155"/>
                  </a:cubicBezTo>
                  <a:lnTo>
                    <a:pt x="0" y="512"/>
                  </a:lnTo>
                  <a:cubicBezTo>
                    <a:pt x="0" y="608"/>
                    <a:pt x="72" y="679"/>
                    <a:pt x="167" y="679"/>
                  </a:cubicBezTo>
                  <a:cubicBezTo>
                    <a:pt x="250" y="679"/>
                    <a:pt x="322" y="608"/>
                    <a:pt x="322" y="512"/>
                  </a:cubicBezTo>
                  <a:lnTo>
                    <a:pt x="322" y="179"/>
                  </a:lnTo>
                  <a:cubicBezTo>
                    <a:pt x="346" y="72"/>
                    <a:pt x="262" y="0"/>
                    <a:pt x="167" y="0"/>
                  </a:cubicBezTo>
                  <a:close/>
                </a:path>
              </a:pathLst>
            </a:custGeom>
            <a:solidFill>
              <a:schemeClr val="accent5"/>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59" name="Google Shape;359;p55"/>
            <p:cNvSpPr/>
            <p:nvPr/>
          </p:nvSpPr>
          <p:spPr>
            <a:xfrm>
              <a:off x="2839947" y="3655327"/>
              <a:ext cx="10630" cy="21611"/>
            </a:xfrm>
            <a:custGeom>
              <a:avLst/>
              <a:gdLst/>
              <a:ahLst/>
              <a:cxnLst/>
              <a:rect l="l" t="t" r="r" b="b"/>
              <a:pathLst>
                <a:path w="334" h="679" extrusionOk="0">
                  <a:moveTo>
                    <a:pt x="167" y="0"/>
                  </a:moveTo>
                  <a:cubicBezTo>
                    <a:pt x="72" y="0"/>
                    <a:pt x="1" y="72"/>
                    <a:pt x="1" y="155"/>
                  </a:cubicBezTo>
                  <a:lnTo>
                    <a:pt x="1" y="512"/>
                  </a:lnTo>
                  <a:cubicBezTo>
                    <a:pt x="1" y="608"/>
                    <a:pt x="72" y="679"/>
                    <a:pt x="167" y="679"/>
                  </a:cubicBezTo>
                  <a:cubicBezTo>
                    <a:pt x="251" y="679"/>
                    <a:pt x="334" y="608"/>
                    <a:pt x="334" y="512"/>
                  </a:cubicBezTo>
                  <a:lnTo>
                    <a:pt x="334" y="179"/>
                  </a:lnTo>
                  <a:cubicBezTo>
                    <a:pt x="334" y="72"/>
                    <a:pt x="251" y="0"/>
                    <a:pt x="167" y="0"/>
                  </a:cubicBezTo>
                  <a:close/>
                </a:path>
              </a:pathLst>
            </a:custGeom>
            <a:solidFill>
              <a:schemeClr val="accent5"/>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0" name="Google Shape;360;p55"/>
            <p:cNvSpPr/>
            <p:nvPr/>
          </p:nvSpPr>
          <p:spPr>
            <a:xfrm>
              <a:off x="2862672" y="3655327"/>
              <a:ext cx="10662" cy="21611"/>
            </a:xfrm>
            <a:custGeom>
              <a:avLst/>
              <a:gdLst/>
              <a:ahLst/>
              <a:cxnLst/>
              <a:rect l="l" t="t" r="r" b="b"/>
              <a:pathLst>
                <a:path w="335" h="679" extrusionOk="0">
                  <a:moveTo>
                    <a:pt x="168" y="0"/>
                  </a:moveTo>
                  <a:cubicBezTo>
                    <a:pt x="72" y="0"/>
                    <a:pt x="1" y="72"/>
                    <a:pt x="1" y="155"/>
                  </a:cubicBezTo>
                  <a:lnTo>
                    <a:pt x="1" y="512"/>
                  </a:lnTo>
                  <a:cubicBezTo>
                    <a:pt x="1" y="608"/>
                    <a:pt x="72" y="679"/>
                    <a:pt x="168" y="679"/>
                  </a:cubicBezTo>
                  <a:cubicBezTo>
                    <a:pt x="251" y="679"/>
                    <a:pt x="334" y="608"/>
                    <a:pt x="334" y="512"/>
                  </a:cubicBezTo>
                  <a:lnTo>
                    <a:pt x="334" y="179"/>
                  </a:lnTo>
                  <a:cubicBezTo>
                    <a:pt x="334" y="72"/>
                    <a:pt x="251" y="0"/>
                    <a:pt x="168" y="0"/>
                  </a:cubicBezTo>
                  <a:close/>
                </a:path>
              </a:pathLst>
            </a:custGeom>
            <a:solidFill>
              <a:schemeClr val="accent5"/>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1" name="Google Shape;361;p55"/>
            <p:cNvSpPr/>
            <p:nvPr/>
          </p:nvSpPr>
          <p:spPr>
            <a:xfrm>
              <a:off x="2885429" y="3655327"/>
              <a:ext cx="11012" cy="21611"/>
            </a:xfrm>
            <a:custGeom>
              <a:avLst/>
              <a:gdLst/>
              <a:ahLst/>
              <a:cxnLst/>
              <a:rect l="l" t="t" r="r" b="b"/>
              <a:pathLst>
                <a:path w="346" h="679" extrusionOk="0">
                  <a:moveTo>
                    <a:pt x="167" y="0"/>
                  </a:moveTo>
                  <a:cubicBezTo>
                    <a:pt x="72" y="0"/>
                    <a:pt x="0" y="72"/>
                    <a:pt x="0" y="155"/>
                  </a:cubicBezTo>
                  <a:lnTo>
                    <a:pt x="0" y="512"/>
                  </a:lnTo>
                  <a:cubicBezTo>
                    <a:pt x="0" y="608"/>
                    <a:pt x="72" y="679"/>
                    <a:pt x="167" y="679"/>
                  </a:cubicBezTo>
                  <a:cubicBezTo>
                    <a:pt x="250" y="679"/>
                    <a:pt x="334" y="608"/>
                    <a:pt x="334" y="512"/>
                  </a:cubicBezTo>
                  <a:lnTo>
                    <a:pt x="334" y="179"/>
                  </a:lnTo>
                  <a:cubicBezTo>
                    <a:pt x="346" y="72"/>
                    <a:pt x="274" y="0"/>
                    <a:pt x="167" y="0"/>
                  </a:cubicBezTo>
                  <a:close/>
                </a:path>
              </a:pathLst>
            </a:custGeom>
            <a:solidFill>
              <a:schemeClr val="accent5"/>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2" name="Google Shape;362;p55"/>
            <p:cNvSpPr/>
            <p:nvPr/>
          </p:nvSpPr>
          <p:spPr>
            <a:xfrm>
              <a:off x="2908535" y="3655327"/>
              <a:ext cx="10630" cy="21611"/>
            </a:xfrm>
            <a:custGeom>
              <a:avLst/>
              <a:gdLst/>
              <a:ahLst/>
              <a:cxnLst/>
              <a:rect l="l" t="t" r="r" b="b"/>
              <a:pathLst>
                <a:path w="334" h="679" extrusionOk="0">
                  <a:moveTo>
                    <a:pt x="167" y="0"/>
                  </a:moveTo>
                  <a:cubicBezTo>
                    <a:pt x="84" y="0"/>
                    <a:pt x="1" y="72"/>
                    <a:pt x="1" y="155"/>
                  </a:cubicBezTo>
                  <a:lnTo>
                    <a:pt x="1" y="512"/>
                  </a:lnTo>
                  <a:cubicBezTo>
                    <a:pt x="1" y="608"/>
                    <a:pt x="84" y="679"/>
                    <a:pt x="167" y="679"/>
                  </a:cubicBezTo>
                  <a:cubicBezTo>
                    <a:pt x="263" y="679"/>
                    <a:pt x="334" y="608"/>
                    <a:pt x="334" y="512"/>
                  </a:cubicBezTo>
                  <a:lnTo>
                    <a:pt x="334" y="179"/>
                  </a:lnTo>
                  <a:cubicBezTo>
                    <a:pt x="334" y="72"/>
                    <a:pt x="263" y="0"/>
                    <a:pt x="167" y="0"/>
                  </a:cubicBezTo>
                  <a:close/>
                </a:path>
              </a:pathLst>
            </a:custGeom>
            <a:solidFill>
              <a:schemeClr val="accent5"/>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3" name="Google Shape;363;p55"/>
            <p:cNvSpPr/>
            <p:nvPr/>
          </p:nvSpPr>
          <p:spPr>
            <a:xfrm>
              <a:off x="2931292" y="3655327"/>
              <a:ext cx="10630" cy="21611"/>
            </a:xfrm>
            <a:custGeom>
              <a:avLst/>
              <a:gdLst/>
              <a:ahLst/>
              <a:cxnLst/>
              <a:rect l="l" t="t" r="r" b="b"/>
              <a:pathLst>
                <a:path w="334" h="679" extrusionOk="0">
                  <a:moveTo>
                    <a:pt x="167" y="0"/>
                  </a:moveTo>
                  <a:cubicBezTo>
                    <a:pt x="71" y="0"/>
                    <a:pt x="0" y="72"/>
                    <a:pt x="0" y="155"/>
                  </a:cubicBezTo>
                  <a:lnTo>
                    <a:pt x="0" y="512"/>
                  </a:lnTo>
                  <a:cubicBezTo>
                    <a:pt x="0" y="608"/>
                    <a:pt x="71" y="679"/>
                    <a:pt x="167" y="679"/>
                  </a:cubicBezTo>
                  <a:cubicBezTo>
                    <a:pt x="262" y="679"/>
                    <a:pt x="333" y="608"/>
                    <a:pt x="333" y="512"/>
                  </a:cubicBezTo>
                  <a:lnTo>
                    <a:pt x="333" y="179"/>
                  </a:lnTo>
                  <a:cubicBezTo>
                    <a:pt x="333" y="72"/>
                    <a:pt x="262" y="0"/>
                    <a:pt x="167" y="0"/>
                  </a:cubicBezTo>
                  <a:close/>
                </a:path>
              </a:pathLst>
            </a:custGeom>
            <a:solidFill>
              <a:schemeClr val="accent5"/>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364" name="Google Shape;364;p55"/>
          <p:cNvGrpSpPr/>
          <p:nvPr/>
        </p:nvGrpSpPr>
        <p:grpSpPr>
          <a:xfrm>
            <a:off x="6425392" y="2810069"/>
            <a:ext cx="427732" cy="390952"/>
            <a:chOff x="2640993" y="3357835"/>
            <a:chExt cx="365348" cy="364966"/>
          </a:xfrm>
        </p:grpSpPr>
        <p:sp>
          <p:nvSpPr>
            <p:cNvPr id="365" name="Google Shape;365;p55"/>
            <p:cNvSpPr/>
            <p:nvPr/>
          </p:nvSpPr>
          <p:spPr>
            <a:xfrm>
              <a:off x="2640993" y="3455227"/>
              <a:ext cx="365348" cy="267574"/>
            </a:xfrm>
            <a:custGeom>
              <a:avLst/>
              <a:gdLst/>
              <a:ahLst/>
              <a:cxnLst/>
              <a:rect l="l" t="t" r="r" b="b"/>
              <a:pathLst>
                <a:path w="11479" h="8407" extrusionOk="0">
                  <a:moveTo>
                    <a:pt x="5168" y="2311"/>
                  </a:moveTo>
                  <a:lnTo>
                    <a:pt x="5335" y="4859"/>
                  </a:lnTo>
                  <a:lnTo>
                    <a:pt x="4620" y="4859"/>
                  </a:lnTo>
                  <a:lnTo>
                    <a:pt x="4763" y="2311"/>
                  </a:lnTo>
                  <a:close/>
                  <a:moveTo>
                    <a:pt x="6966" y="2311"/>
                  </a:moveTo>
                  <a:lnTo>
                    <a:pt x="7133" y="4859"/>
                  </a:lnTo>
                  <a:lnTo>
                    <a:pt x="6418" y="4859"/>
                  </a:lnTo>
                  <a:lnTo>
                    <a:pt x="6561" y="2311"/>
                  </a:lnTo>
                  <a:close/>
                  <a:moveTo>
                    <a:pt x="8764" y="2311"/>
                  </a:moveTo>
                  <a:lnTo>
                    <a:pt x="8931" y="4859"/>
                  </a:lnTo>
                  <a:lnTo>
                    <a:pt x="8216" y="4859"/>
                  </a:lnTo>
                  <a:lnTo>
                    <a:pt x="8371" y="2311"/>
                  </a:lnTo>
                  <a:close/>
                  <a:moveTo>
                    <a:pt x="2156" y="5894"/>
                  </a:moveTo>
                  <a:lnTo>
                    <a:pt x="2144" y="6287"/>
                  </a:lnTo>
                  <a:lnTo>
                    <a:pt x="1549" y="6287"/>
                  </a:lnTo>
                  <a:cubicBezTo>
                    <a:pt x="1453" y="6287"/>
                    <a:pt x="1382" y="6359"/>
                    <a:pt x="1382" y="6442"/>
                  </a:cubicBezTo>
                  <a:cubicBezTo>
                    <a:pt x="1382" y="6537"/>
                    <a:pt x="1453" y="6609"/>
                    <a:pt x="1549" y="6609"/>
                  </a:cubicBezTo>
                  <a:lnTo>
                    <a:pt x="2132" y="6609"/>
                  </a:lnTo>
                  <a:lnTo>
                    <a:pt x="2096" y="8073"/>
                  </a:lnTo>
                  <a:lnTo>
                    <a:pt x="822" y="8073"/>
                  </a:lnTo>
                  <a:lnTo>
                    <a:pt x="822" y="6609"/>
                  </a:lnTo>
                  <a:lnTo>
                    <a:pt x="834" y="6609"/>
                  </a:lnTo>
                  <a:cubicBezTo>
                    <a:pt x="918" y="6609"/>
                    <a:pt x="1001" y="6537"/>
                    <a:pt x="1001" y="6442"/>
                  </a:cubicBezTo>
                  <a:cubicBezTo>
                    <a:pt x="1001" y="6359"/>
                    <a:pt x="918" y="6287"/>
                    <a:pt x="834" y="6287"/>
                  </a:cubicBezTo>
                  <a:cubicBezTo>
                    <a:pt x="727" y="6287"/>
                    <a:pt x="644" y="6192"/>
                    <a:pt x="644" y="6085"/>
                  </a:cubicBezTo>
                  <a:cubicBezTo>
                    <a:pt x="644" y="5990"/>
                    <a:pt x="727" y="5894"/>
                    <a:pt x="834" y="5894"/>
                  </a:cubicBezTo>
                  <a:close/>
                  <a:moveTo>
                    <a:pt x="3382" y="334"/>
                  </a:moveTo>
                  <a:lnTo>
                    <a:pt x="3489" y="4859"/>
                  </a:lnTo>
                  <a:lnTo>
                    <a:pt x="3192" y="4859"/>
                  </a:lnTo>
                  <a:cubicBezTo>
                    <a:pt x="2894" y="4859"/>
                    <a:pt x="2668" y="5097"/>
                    <a:pt x="2668" y="5371"/>
                  </a:cubicBezTo>
                  <a:cubicBezTo>
                    <a:pt x="2668" y="5537"/>
                    <a:pt x="2739" y="5668"/>
                    <a:pt x="2846" y="5775"/>
                  </a:cubicBezTo>
                  <a:lnTo>
                    <a:pt x="2846" y="8085"/>
                  </a:lnTo>
                  <a:lnTo>
                    <a:pt x="2454" y="8085"/>
                  </a:lnTo>
                  <a:lnTo>
                    <a:pt x="2632" y="334"/>
                  </a:lnTo>
                  <a:close/>
                  <a:moveTo>
                    <a:pt x="10359" y="5180"/>
                  </a:moveTo>
                  <a:cubicBezTo>
                    <a:pt x="10466" y="5180"/>
                    <a:pt x="10550" y="5275"/>
                    <a:pt x="10550" y="5371"/>
                  </a:cubicBezTo>
                  <a:cubicBezTo>
                    <a:pt x="10550" y="5478"/>
                    <a:pt x="10466" y="5573"/>
                    <a:pt x="10359" y="5573"/>
                  </a:cubicBezTo>
                  <a:lnTo>
                    <a:pt x="10002" y="5573"/>
                  </a:lnTo>
                  <a:cubicBezTo>
                    <a:pt x="9919" y="5573"/>
                    <a:pt x="9835" y="5644"/>
                    <a:pt x="9835" y="5728"/>
                  </a:cubicBezTo>
                  <a:cubicBezTo>
                    <a:pt x="9835" y="5823"/>
                    <a:pt x="9919" y="5894"/>
                    <a:pt x="10002" y="5894"/>
                  </a:cubicBezTo>
                  <a:lnTo>
                    <a:pt x="10371" y="5894"/>
                  </a:lnTo>
                  <a:lnTo>
                    <a:pt x="10371" y="8085"/>
                  </a:lnTo>
                  <a:lnTo>
                    <a:pt x="3156" y="8085"/>
                  </a:lnTo>
                  <a:lnTo>
                    <a:pt x="3156" y="5894"/>
                  </a:lnTo>
                  <a:lnTo>
                    <a:pt x="9288" y="5894"/>
                  </a:lnTo>
                  <a:cubicBezTo>
                    <a:pt x="9383" y="5894"/>
                    <a:pt x="9454" y="5823"/>
                    <a:pt x="9454" y="5728"/>
                  </a:cubicBezTo>
                  <a:cubicBezTo>
                    <a:pt x="9454" y="5644"/>
                    <a:pt x="9383" y="5573"/>
                    <a:pt x="9288" y="5573"/>
                  </a:cubicBezTo>
                  <a:lnTo>
                    <a:pt x="3168" y="5573"/>
                  </a:lnTo>
                  <a:cubicBezTo>
                    <a:pt x="3073" y="5573"/>
                    <a:pt x="2977" y="5478"/>
                    <a:pt x="2977" y="5371"/>
                  </a:cubicBezTo>
                  <a:cubicBezTo>
                    <a:pt x="2977" y="5275"/>
                    <a:pt x="3073" y="5180"/>
                    <a:pt x="3168" y="5180"/>
                  </a:cubicBezTo>
                  <a:close/>
                  <a:moveTo>
                    <a:pt x="2489" y="1"/>
                  </a:moveTo>
                  <a:cubicBezTo>
                    <a:pt x="2394" y="1"/>
                    <a:pt x="2323" y="72"/>
                    <a:pt x="2323" y="168"/>
                  </a:cubicBezTo>
                  <a:lnTo>
                    <a:pt x="2203" y="5561"/>
                  </a:lnTo>
                  <a:lnTo>
                    <a:pt x="882" y="5561"/>
                  </a:lnTo>
                  <a:cubicBezTo>
                    <a:pt x="584" y="5561"/>
                    <a:pt x="358" y="5799"/>
                    <a:pt x="358" y="6085"/>
                  </a:cubicBezTo>
                  <a:cubicBezTo>
                    <a:pt x="358" y="6252"/>
                    <a:pt x="429" y="6383"/>
                    <a:pt x="537" y="6490"/>
                  </a:cubicBezTo>
                  <a:lnTo>
                    <a:pt x="537" y="8085"/>
                  </a:lnTo>
                  <a:lnTo>
                    <a:pt x="168" y="8085"/>
                  </a:lnTo>
                  <a:cubicBezTo>
                    <a:pt x="72" y="8085"/>
                    <a:pt x="1" y="8157"/>
                    <a:pt x="1" y="8252"/>
                  </a:cubicBezTo>
                  <a:cubicBezTo>
                    <a:pt x="1" y="8335"/>
                    <a:pt x="72" y="8407"/>
                    <a:pt x="168" y="8407"/>
                  </a:cubicBezTo>
                  <a:lnTo>
                    <a:pt x="11312" y="8407"/>
                  </a:lnTo>
                  <a:cubicBezTo>
                    <a:pt x="11395" y="8407"/>
                    <a:pt x="11478" y="8335"/>
                    <a:pt x="11478" y="8252"/>
                  </a:cubicBezTo>
                  <a:cubicBezTo>
                    <a:pt x="11431" y="8157"/>
                    <a:pt x="11359" y="8085"/>
                    <a:pt x="11264" y="8085"/>
                  </a:cubicBezTo>
                  <a:lnTo>
                    <a:pt x="10716" y="8085"/>
                  </a:lnTo>
                  <a:lnTo>
                    <a:pt x="10716" y="5775"/>
                  </a:lnTo>
                  <a:cubicBezTo>
                    <a:pt x="10824" y="5668"/>
                    <a:pt x="10895" y="5537"/>
                    <a:pt x="10895" y="5371"/>
                  </a:cubicBezTo>
                  <a:cubicBezTo>
                    <a:pt x="10895" y="5073"/>
                    <a:pt x="10657" y="4859"/>
                    <a:pt x="10371" y="4859"/>
                  </a:cubicBezTo>
                  <a:lnTo>
                    <a:pt x="9276" y="4859"/>
                  </a:lnTo>
                  <a:lnTo>
                    <a:pt x="9109" y="2132"/>
                  </a:lnTo>
                  <a:cubicBezTo>
                    <a:pt x="9109" y="2037"/>
                    <a:pt x="9038" y="1965"/>
                    <a:pt x="8942" y="1965"/>
                  </a:cubicBezTo>
                  <a:lnTo>
                    <a:pt x="8228" y="1965"/>
                  </a:lnTo>
                  <a:cubicBezTo>
                    <a:pt x="8145" y="1965"/>
                    <a:pt x="8073" y="2037"/>
                    <a:pt x="8073" y="2132"/>
                  </a:cubicBezTo>
                  <a:lnTo>
                    <a:pt x="7907" y="4859"/>
                  </a:lnTo>
                  <a:lnTo>
                    <a:pt x="7502" y="4859"/>
                  </a:lnTo>
                  <a:lnTo>
                    <a:pt x="7335" y="2132"/>
                  </a:lnTo>
                  <a:cubicBezTo>
                    <a:pt x="7335" y="2037"/>
                    <a:pt x="7264" y="1965"/>
                    <a:pt x="7168" y="1965"/>
                  </a:cubicBezTo>
                  <a:lnTo>
                    <a:pt x="6466" y="1965"/>
                  </a:lnTo>
                  <a:cubicBezTo>
                    <a:pt x="6371" y="1965"/>
                    <a:pt x="6299" y="2037"/>
                    <a:pt x="6299" y="2132"/>
                  </a:cubicBezTo>
                  <a:lnTo>
                    <a:pt x="6133" y="4859"/>
                  </a:lnTo>
                  <a:lnTo>
                    <a:pt x="5728" y="4859"/>
                  </a:lnTo>
                  <a:lnTo>
                    <a:pt x="5561" y="2132"/>
                  </a:lnTo>
                  <a:cubicBezTo>
                    <a:pt x="5561" y="2037"/>
                    <a:pt x="5490" y="1965"/>
                    <a:pt x="5406" y="1965"/>
                  </a:cubicBezTo>
                  <a:lnTo>
                    <a:pt x="4620" y="1965"/>
                  </a:lnTo>
                  <a:cubicBezTo>
                    <a:pt x="4525" y="1965"/>
                    <a:pt x="4454" y="2037"/>
                    <a:pt x="4454" y="2132"/>
                  </a:cubicBezTo>
                  <a:lnTo>
                    <a:pt x="4287" y="4859"/>
                  </a:lnTo>
                  <a:lnTo>
                    <a:pt x="3823" y="4859"/>
                  </a:lnTo>
                  <a:lnTo>
                    <a:pt x="3716" y="168"/>
                  </a:lnTo>
                  <a:cubicBezTo>
                    <a:pt x="3716" y="72"/>
                    <a:pt x="3644" y="1"/>
                    <a:pt x="3561" y="1"/>
                  </a:cubicBezTo>
                  <a:close/>
                </a:path>
              </a:pathLst>
            </a:cu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6" name="Google Shape;366;p55"/>
            <p:cNvSpPr/>
            <p:nvPr/>
          </p:nvSpPr>
          <p:spPr>
            <a:xfrm>
              <a:off x="2724763" y="3357835"/>
              <a:ext cx="280050" cy="136476"/>
            </a:xfrm>
            <a:custGeom>
              <a:avLst/>
              <a:gdLst/>
              <a:ahLst/>
              <a:cxnLst/>
              <a:rect l="l" t="t" r="r" b="b"/>
              <a:pathLst>
                <a:path w="8799" h="4288" extrusionOk="0">
                  <a:moveTo>
                    <a:pt x="6656" y="1"/>
                  </a:moveTo>
                  <a:cubicBezTo>
                    <a:pt x="6156" y="1"/>
                    <a:pt x="5656" y="180"/>
                    <a:pt x="5286" y="501"/>
                  </a:cubicBezTo>
                  <a:cubicBezTo>
                    <a:pt x="5001" y="299"/>
                    <a:pt x="4679" y="168"/>
                    <a:pt x="4322" y="168"/>
                  </a:cubicBezTo>
                  <a:cubicBezTo>
                    <a:pt x="3905" y="168"/>
                    <a:pt x="3501" y="334"/>
                    <a:pt x="3191" y="632"/>
                  </a:cubicBezTo>
                  <a:cubicBezTo>
                    <a:pt x="3036" y="561"/>
                    <a:pt x="2858" y="525"/>
                    <a:pt x="2691" y="525"/>
                  </a:cubicBezTo>
                  <a:cubicBezTo>
                    <a:pt x="2191" y="525"/>
                    <a:pt x="1750" y="822"/>
                    <a:pt x="1548" y="1275"/>
                  </a:cubicBezTo>
                  <a:cubicBezTo>
                    <a:pt x="1476" y="1263"/>
                    <a:pt x="1417" y="1239"/>
                    <a:pt x="1346" y="1239"/>
                  </a:cubicBezTo>
                  <a:cubicBezTo>
                    <a:pt x="1000" y="1239"/>
                    <a:pt x="703" y="1465"/>
                    <a:pt x="584" y="1775"/>
                  </a:cubicBezTo>
                  <a:lnTo>
                    <a:pt x="524" y="1775"/>
                  </a:lnTo>
                  <a:cubicBezTo>
                    <a:pt x="226" y="1775"/>
                    <a:pt x="0" y="2013"/>
                    <a:pt x="0" y="2299"/>
                  </a:cubicBezTo>
                  <a:cubicBezTo>
                    <a:pt x="0" y="2394"/>
                    <a:pt x="72" y="2466"/>
                    <a:pt x="167" y="2466"/>
                  </a:cubicBezTo>
                  <a:cubicBezTo>
                    <a:pt x="262" y="2466"/>
                    <a:pt x="333" y="2394"/>
                    <a:pt x="333" y="2299"/>
                  </a:cubicBezTo>
                  <a:cubicBezTo>
                    <a:pt x="333" y="2192"/>
                    <a:pt x="417" y="2108"/>
                    <a:pt x="524" y="2108"/>
                  </a:cubicBezTo>
                  <a:cubicBezTo>
                    <a:pt x="560" y="2108"/>
                    <a:pt x="584" y="2120"/>
                    <a:pt x="631" y="2144"/>
                  </a:cubicBezTo>
                  <a:cubicBezTo>
                    <a:pt x="649" y="2156"/>
                    <a:pt x="679" y="2162"/>
                    <a:pt x="710" y="2162"/>
                  </a:cubicBezTo>
                  <a:cubicBezTo>
                    <a:pt x="741" y="2162"/>
                    <a:pt x="774" y="2156"/>
                    <a:pt x="798" y="2144"/>
                  </a:cubicBezTo>
                  <a:cubicBezTo>
                    <a:pt x="834" y="2108"/>
                    <a:pt x="881" y="2061"/>
                    <a:pt x="881" y="2001"/>
                  </a:cubicBezTo>
                  <a:cubicBezTo>
                    <a:pt x="893" y="1763"/>
                    <a:pt x="1095" y="1573"/>
                    <a:pt x="1346" y="1573"/>
                  </a:cubicBezTo>
                  <a:cubicBezTo>
                    <a:pt x="1417" y="1573"/>
                    <a:pt x="1488" y="1584"/>
                    <a:pt x="1572" y="1632"/>
                  </a:cubicBezTo>
                  <a:cubicBezTo>
                    <a:pt x="1591" y="1652"/>
                    <a:pt x="1618" y="1661"/>
                    <a:pt x="1646" y="1661"/>
                  </a:cubicBezTo>
                  <a:cubicBezTo>
                    <a:pt x="1669" y="1661"/>
                    <a:pt x="1693" y="1655"/>
                    <a:pt x="1715" y="1644"/>
                  </a:cubicBezTo>
                  <a:cubicBezTo>
                    <a:pt x="1762" y="1632"/>
                    <a:pt x="1810" y="1584"/>
                    <a:pt x="1822" y="1525"/>
                  </a:cubicBezTo>
                  <a:cubicBezTo>
                    <a:pt x="1929" y="1132"/>
                    <a:pt x="2286" y="858"/>
                    <a:pt x="2703" y="858"/>
                  </a:cubicBezTo>
                  <a:cubicBezTo>
                    <a:pt x="2846" y="858"/>
                    <a:pt x="3012" y="906"/>
                    <a:pt x="3143" y="977"/>
                  </a:cubicBezTo>
                  <a:cubicBezTo>
                    <a:pt x="3173" y="997"/>
                    <a:pt x="3207" y="1007"/>
                    <a:pt x="3240" y="1007"/>
                  </a:cubicBezTo>
                  <a:cubicBezTo>
                    <a:pt x="3286" y="1007"/>
                    <a:pt x="3330" y="988"/>
                    <a:pt x="3358" y="953"/>
                  </a:cubicBezTo>
                  <a:cubicBezTo>
                    <a:pt x="3596" y="668"/>
                    <a:pt x="3953" y="501"/>
                    <a:pt x="4322" y="501"/>
                  </a:cubicBezTo>
                  <a:cubicBezTo>
                    <a:pt x="4632" y="501"/>
                    <a:pt x="4941" y="620"/>
                    <a:pt x="5167" y="834"/>
                  </a:cubicBezTo>
                  <a:cubicBezTo>
                    <a:pt x="5197" y="864"/>
                    <a:pt x="5239" y="879"/>
                    <a:pt x="5281" y="879"/>
                  </a:cubicBezTo>
                  <a:cubicBezTo>
                    <a:pt x="5322" y="879"/>
                    <a:pt x="5364" y="864"/>
                    <a:pt x="5394" y="834"/>
                  </a:cubicBezTo>
                  <a:cubicBezTo>
                    <a:pt x="5739" y="501"/>
                    <a:pt x="6179" y="322"/>
                    <a:pt x="6644" y="322"/>
                  </a:cubicBezTo>
                  <a:cubicBezTo>
                    <a:pt x="7644" y="322"/>
                    <a:pt x="8454" y="1144"/>
                    <a:pt x="8454" y="2144"/>
                  </a:cubicBezTo>
                  <a:cubicBezTo>
                    <a:pt x="8454" y="3132"/>
                    <a:pt x="7644" y="3954"/>
                    <a:pt x="6644" y="3954"/>
                  </a:cubicBezTo>
                  <a:cubicBezTo>
                    <a:pt x="5977" y="3954"/>
                    <a:pt x="5382" y="3597"/>
                    <a:pt x="5048" y="3013"/>
                  </a:cubicBezTo>
                  <a:cubicBezTo>
                    <a:pt x="5013" y="2960"/>
                    <a:pt x="4957" y="2933"/>
                    <a:pt x="4891" y="2933"/>
                  </a:cubicBezTo>
                  <a:cubicBezTo>
                    <a:pt x="4869" y="2933"/>
                    <a:pt x="4846" y="2936"/>
                    <a:pt x="4822" y="2942"/>
                  </a:cubicBezTo>
                  <a:cubicBezTo>
                    <a:pt x="4667" y="3013"/>
                    <a:pt x="4489" y="3061"/>
                    <a:pt x="4286" y="3061"/>
                  </a:cubicBezTo>
                  <a:cubicBezTo>
                    <a:pt x="3917" y="3061"/>
                    <a:pt x="3572" y="2894"/>
                    <a:pt x="3322" y="2620"/>
                  </a:cubicBezTo>
                  <a:cubicBezTo>
                    <a:pt x="3284" y="2583"/>
                    <a:pt x="3242" y="2559"/>
                    <a:pt x="3198" y="2559"/>
                  </a:cubicBezTo>
                  <a:cubicBezTo>
                    <a:pt x="3172" y="2559"/>
                    <a:pt x="3146" y="2567"/>
                    <a:pt x="3120" y="2585"/>
                  </a:cubicBezTo>
                  <a:cubicBezTo>
                    <a:pt x="2977" y="2656"/>
                    <a:pt x="2822" y="2704"/>
                    <a:pt x="2667" y="2704"/>
                  </a:cubicBezTo>
                  <a:cubicBezTo>
                    <a:pt x="2381" y="2704"/>
                    <a:pt x="2119" y="2573"/>
                    <a:pt x="1953" y="2346"/>
                  </a:cubicBezTo>
                  <a:cubicBezTo>
                    <a:pt x="1929" y="2299"/>
                    <a:pt x="1881" y="2287"/>
                    <a:pt x="1822" y="2287"/>
                  </a:cubicBezTo>
                  <a:cubicBezTo>
                    <a:pt x="1774" y="2287"/>
                    <a:pt x="1715" y="2323"/>
                    <a:pt x="1691" y="2346"/>
                  </a:cubicBezTo>
                  <a:cubicBezTo>
                    <a:pt x="1596" y="2466"/>
                    <a:pt x="1465" y="2525"/>
                    <a:pt x="1334" y="2525"/>
                  </a:cubicBezTo>
                  <a:cubicBezTo>
                    <a:pt x="1238" y="2525"/>
                    <a:pt x="1167" y="2596"/>
                    <a:pt x="1167" y="2692"/>
                  </a:cubicBezTo>
                  <a:cubicBezTo>
                    <a:pt x="1167" y="2775"/>
                    <a:pt x="1238" y="2858"/>
                    <a:pt x="1334" y="2858"/>
                  </a:cubicBezTo>
                  <a:cubicBezTo>
                    <a:pt x="1512" y="2858"/>
                    <a:pt x="1667" y="2799"/>
                    <a:pt x="1822" y="2692"/>
                  </a:cubicBezTo>
                  <a:cubicBezTo>
                    <a:pt x="2060" y="2918"/>
                    <a:pt x="2358" y="3037"/>
                    <a:pt x="2679" y="3037"/>
                  </a:cubicBezTo>
                  <a:cubicBezTo>
                    <a:pt x="2846" y="3037"/>
                    <a:pt x="3024" y="3001"/>
                    <a:pt x="3179" y="2930"/>
                  </a:cubicBezTo>
                  <a:cubicBezTo>
                    <a:pt x="3477" y="3228"/>
                    <a:pt x="3870" y="3394"/>
                    <a:pt x="4310" y="3394"/>
                  </a:cubicBezTo>
                  <a:cubicBezTo>
                    <a:pt x="4489" y="3394"/>
                    <a:pt x="4667" y="3358"/>
                    <a:pt x="4846" y="3299"/>
                  </a:cubicBezTo>
                  <a:cubicBezTo>
                    <a:pt x="5227" y="3906"/>
                    <a:pt x="5918" y="4287"/>
                    <a:pt x="6644" y="4287"/>
                  </a:cubicBezTo>
                  <a:cubicBezTo>
                    <a:pt x="7834" y="4287"/>
                    <a:pt x="8787" y="3311"/>
                    <a:pt x="8787" y="2144"/>
                  </a:cubicBezTo>
                  <a:cubicBezTo>
                    <a:pt x="8799" y="965"/>
                    <a:pt x="7834" y="1"/>
                    <a:pt x="6656" y="1"/>
                  </a:cubicBezTo>
                  <a:close/>
                </a:path>
              </a:pathLst>
            </a:cu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7" name="Google Shape;367;p55"/>
            <p:cNvSpPr/>
            <p:nvPr/>
          </p:nvSpPr>
          <p:spPr>
            <a:xfrm>
              <a:off x="2771359" y="3655327"/>
              <a:ext cx="10280" cy="21611"/>
            </a:xfrm>
            <a:custGeom>
              <a:avLst/>
              <a:gdLst/>
              <a:ahLst/>
              <a:cxnLst/>
              <a:rect l="l" t="t" r="r" b="b"/>
              <a:pathLst>
                <a:path w="323" h="679" extrusionOk="0">
                  <a:moveTo>
                    <a:pt x="167" y="0"/>
                  </a:moveTo>
                  <a:cubicBezTo>
                    <a:pt x="72" y="0"/>
                    <a:pt x="1" y="72"/>
                    <a:pt x="1" y="155"/>
                  </a:cubicBezTo>
                  <a:lnTo>
                    <a:pt x="1" y="512"/>
                  </a:lnTo>
                  <a:cubicBezTo>
                    <a:pt x="1" y="608"/>
                    <a:pt x="72" y="679"/>
                    <a:pt x="167" y="679"/>
                  </a:cubicBezTo>
                  <a:cubicBezTo>
                    <a:pt x="251" y="679"/>
                    <a:pt x="322" y="608"/>
                    <a:pt x="322" y="512"/>
                  </a:cubicBezTo>
                  <a:lnTo>
                    <a:pt x="322" y="179"/>
                  </a:lnTo>
                  <a:cubicBezTo>
                    <a:pt x="322" y="72"/>
                    <a:pt x="251" y="0"/>
                    <a:pt x="167" y="0"/>
                  </a:cubicBezTo>
                  <a:close/>
                </a:path>
              </a:pathLst>
            </a:cu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8" name="Google Shape;368;p55"/>
            <p:cNvSpPr/>
            <p:nvPr/>
          </p:nvSpPr>
          <p:spPr>
            <a:xfrm>
              <a:off x="2794084" y="3655327"/>
              <a:ext cx="10280" cy="21611"/>
            </a:xfrm>
            <a:custGeom>
              <a:avLst/>
              <a:gdLst/>
              <a:ahLst/>
              <a:cxnLst/>
              <a:rect l="l" t="t" r="r" b="b"/>
              <a:pathLst>
                <a:path w="323" h="679" extrusionOk="0">
                  <a:moveTo>
                    <a:pt x="168" y="0"/>
                  </a:moveTo>
                  <a:cubicBezTo>
                    <a:pt x="72" y="0"/>
                    <a:pt x="1" y="72"/>
                    <a:pt x="1" y="155"/>
                  </a:cubicBezTo>
                  <a:lnTo>
                    <a:pt x="1" y="512"/>
                  </a:lnTo>
                  <a:cubicBezTo>
                    <a:pt x="1" y="608"/>
                    <a:pt x="72" y="679"/>
                    <a:pt x="168" y="679"/>
                  </a:cubicBezTo>
                  <a:cubicBezTo>
                    <a:pt x="251" y="679"/>
                    <a:pt x="322" y="608"/>
                    <a:pt x="322" y="512"/>
                  </a:cubicBezTo>
                  <a:lnTo>
                    <a:pt x="322" y="179"/>
                  </a:lnTo>
                  <a:cubicBezTo>
                    <a:pt x="322" y="72"/>
                    <a:pt x="251" y="0"/>
                    <a:pt x="168" y="0"/>
                  </a:cubicBezTo>
                  <a:close/>
                </a:path>
              </a:pathLst>
            </a:cu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9" name="Google Shape;369;p55"/>
            <p:cNvSpPr/>
            <p:nvPr/>
          </p:nvSpPr>
          <p:spPr>
            <a:xfrm>
              <a:off x="2816840" y="3655327"/>
              <a:ext cx="11012" cy="21611"/>
            </a:xfrm>
            <a:custGeom>
              <a:avLst/>
              <a:gdLst/>
              <a:ahLst/>
              <a:cxnLst/>
              <a:rect l="l" t="t" r="r" b="b"/>
              <a:pathLst>
                <a:path w="346" h="679" extrusionOk="0">
                  <a:moveTo>
                    <a:pt x="167" y="0"/>
                  </a:moveTo>
                  <a:cubicBezTo>
                    <a:pt x="72" y="0"/>
                    <a:pt x="0" y="72"/>
                    <a:pt x="0" y="155"/>
                  </a:cubicBezTo>
                  <a:lnTo>
                    <a:pt x="0" y="512"/>
                  </a:lnTo>
                  <a:cubicBezTo>
                    <a:pt x="0" y="608"/>
                    <a:pt x="72" y="679"/>
                    <a:pt x="167" y="679"/>
                  </a:cubicBezTo>
                  <a:cubicBezTo>
                    <a:pt x="250" y="679"/>
                    <a:pt x="322" y="608"/>
                    <a:pt x="322" y="512"/>
                  </a:cubicBezTo>
                  <a:lnTo>
                    <a:pt x="322" y="179"/>
                  </a:lnTo>
                  <a:cubicBezTo>
                    <a:pt x="346" y="72"/>
                    <a:pt x="262" y="0"/>
                    <a:pt x="167" y="0"/>
                  </a:cubicBezTo>
                  <a:close/>
                </a:path>
              </a:pathLst>
            </a:cu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70" name="Google Shape;370;p55"/>
            <p:cNvSpPr/>
            <p:nvPr/>
          </p:nvSpPr>
          <p:spPr>
            <a:xfrm>
              <a:off x="2839947" y="3655327"/>
              <a:ext cx="10630" cy="21611"/>
            </a:xfrm>
            <a:custGeom>
              <a:avLst/>
              <a:gdLst/>
              <a:ahLst/>
              <a:cxnLst/>
              <a:rect l="l" t="t" r="r" b="b"/>
              <a:pathLst>
                <a:path w="334" h="679" extrusionOk="0">
                  <a:moveTo>
                    <a:pt x="167" y="0"/>
                  </a:moveTo>
                  <a:cubicBezTo>
                    <a:pt x="72" y="0"/>
                    <a:pt x="1" y="72"/>
                    <a:pt x="1" y="155"/>
                  </a:cubicBezTo>
                  <a:lnTo>
                    <a:pt x="1" y="512"/>
                  </a:lnTo>
                  <a:cubicBezTo>
                    <a:pt x="1" y="608"/>
                    <a:pt x="72" y="679"/>
                    <a:pt x="167" y="679"/>
                  </a:cubicBezTo>
                  <a:cubicBezTo>
                    <a:pt x="251" y="679"/>
                    <a:pt x="334" y="608"/>
                    <a:pt x="334" y="512"/>
                  </a:cubicBezTo>
                  <a:lnTo>
                    <a:pt x="334" y="179"/>
                  </a:lnTo>
                  <a:cubicBezTo>
                    <a:pt x="334" y="72"/>
                    <a:pt x="251" y="0"/>
                    <a:pt x="167" y="0"/>
                  </a:cubicBezTo>
                  <a:close/>
                </a:path>
              </a:pathLst>
            </a:cu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71" name="Google Shape;371;p55"/>
            <p:cNvSpPr/>
            <p:nvPr/>
          </p:nvSpPr>
          <p:spPr>
            <a:xfrm>
              <a:off x="2862672" y="3655327"/>
              <a:ext cx="10662" cy="21611"/>
            </a:xfrm>
            <a:custGeom>
              <a:avLst/>
              <a:gdLst/>
              <a:ahLst/>
              <a:cxnLst/>
              <a:rect l="l" t="t" r="r" b="b"/>
              <a:pathLst>
                <a:path w="335" h="679" extrusionOk="0">
                  <a:moveTo>
                    <a:pt x="168" y="0"/>
                  </a:moveTo>
                  <a:cubicBezTo>
                    <a:pt x="72" y="0"/>
                    <a:pt x="1" y="72"/>
                    <a:pt x="1" y="155"/>
                  </a:cubicBezTo>
                  <a:lnTo>
                    <a:pt x="1" y="512"/>
                  </a:lnTo>
                  <a:cubicBezTo>
                    <a:pt x="1" y="608"/>
                    <a:pt x="72" y="679"/>
                    <a:pt x="168" y="679"/>
                  </a:cubicBezTo>
                  <a:cubicBezTo>
                    <a:pt x="251" y="679"/>
                    <a:pt x="334" y="608"/>
                    <a:pt x="334" y="512"/>
                  </a:cubicBezTo>
                  <a:lnTo>
                    <a:pt x="334" y="179"/>
                  </a:lnTo>
                  <a:cubicBezTo>
                    <a:pt x="334" y="72"/>
                    <a:pt x="251" y="0"/>
                    <a:pt x="168" y="0"/>
                  </a:cubicBezTo>
                  <a:close/>
                </a:path>
              </a:pathLst>
            </a:cu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72" name="Google Shape;372;p55"/>
            <p:cNvSpPr/>
            <p:nvPr/>
          </p:nvSpPr>
          <p:spPr>
            <a:xfrm>
              <a:off x="2885429" y="3655327"/>
              <a:ext cx="11012" cy="21611"/>
            </a:xfrm>
            <a:custGeom>
              <a:avLst/>
              <a:gdLst/>
              <a:ahLst/>
              <a:cxnLst/>
              <a:rect l="l" t="t" r="r" b="b"/>
              <a:pathLst>
                <a:path w="346" h="679" extrusionOk="0">
                  <a:moveTo>
                    <a:pt x="167" y="0"/>
                  </a:moveTo>
                  <a:cubicBezTo>
                    <a:pt x="72" y="0"/>
                    <a:pt x="0" y="72"/>
                    <a:pt x="0" y="155"/>
                  </a:cubicBezTo>
                  <a:lnTo>
                    <a:pt x="0" y="512"/>
                  </a:lnTo>
                  <a:cubicBezTo>
                    <a:pt x="0" y="608"/>
                    <a:pt x="72" y="679"/>
                    <a:pt x="167" y="679"/>
                  </a:cubicBezTo>
                  <a:cubicBezTo>
                    <a:pt x="250" y="679"/>
                    <a:pt x="334" y="608"/>
                    <a:pt x="334" y="512"/>
                  </a:cubicBezTo>
                  <a:lnTo>
                    <a:pt x="334" y="179"/>
                  </a:lnTo>
                  <a:cubicBezTo>
                    <a:pt x="346" y="72"/>
                    <a:pt x="274" y="0"/>
                    <a:pt x="167" y="0"/>
                  </a:cubicBezTo>
                  <a:close/>
                </a:path>
              </a:pathLst>
            </a:cu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73" name="Google Shape;373;p55"/>
            <p:cNvSpPr/>
            <p:nvPr/>
          </p:nvSpPr>
          <p:spPr>
            <a:xfrm>
              <a:off x="2908535" y="3655327"/>
              <a:ext cx="10630" cy="21611"/>
            </a:xfrm>
            <a:custGeom>
              <a:avLst/>
              <a:gdLst/>
              <a:ahLst/>
              <a:cxnLst/>
              <a:rect l="l" t="t" r="r" b="b"/>
              <a:pathLst>
                <a:path w="334" h="679" extrusionOk="0">
                  <a:moveTo>
                    <a:pt x="167" y="0"/>
                  </a:moveTo>
                  <a:cubicBezTo>
                    <a:pt x="84" y="0"/>
                    <a:pt x="1" y="72"/>
                    <a:pt x="1" y="155"/>
                  </a:cubicBezTo>
                  <a:lnTo>
                    <a:pt x="1" y="512"/>
                  </a:lnTo>
                  <a:cubicBezTo>
                    <a:pt x="1" y="608"/>
                    <a:pt x="84" y="679"/>
                    <a:pt x="167" y="679"/>
                  </a:cubicBezTo>
                  <a:cubicBezTo>
                    <a:pt x="263" y="679"/>
                    <a:pt x="334" y="608"/>
                    <a:pt x="334" y="512"/>
                  </a:cubicBezTo>
                  <a:lnTo>
                    <a:pt x="334" y="179"/>
                  </a:lnTo>
                  <a:cubicBezTo>
                    <a:pt x="334" y="72"/>
                    <a:pt x="263" y="0"/>
                    <a:pt x="167" y="0"/>
                  </a:cubicBezTo>
                  <a:close/>
                </a:path>
              </a:pathLst>
            </a:cu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74" name="Google Shape;374;p55"/>
            <p:cNvSpPr/>
            <p:nvPr/>
          </p:nvSpPr>
          <p:spPr>
            <a:xfrm>
              <a:off x="2931292" y="3655327"/>
              <a:ext cx="10630" cy="21611"/>
            </a:xfrm>
            <a:custGeom>
              <a:avLst/>
              <a:gdLst/>
              <a:ahLst/>
              <a:cxnLst/>
              <a:rect l="l" t="t" r="r" b="b"/>
              <a:pathLst>
                <a:path w="334" h="679" extrusionOk="0">
                  <a:moveTo>
                    <a:pt x="167" y="0"/>
                  </a:moveTo>
                  <a:cubicBezTo>
                    <a:pt x="71" y="0"/>
                    <a:pt x="0" y="72"/>
                    <a:pt x="0" y="155"/>
                  </a:cubicBezTo>
                  <a:lnTo>
                    <a:pt x="0" y="512"/>
                  </a:lnTo>
                  <a:cubicBezTo>
                    <a:pt x="0" y="608"/>
                    <a:pt x="71" y="679"/>
                    <a:pt x="167" y="679"/>
                  </a:cubicBezTo>
                  <a:cubicBezTo>
                    <a:pt x="262" y="679"/>
                    <a:pt x="333" y="608"/>
                    <a:pt x="333" y="512"/>
                  </a:cubicBezTo>
                  <a:lnTo>
                    <a:pt x="333" y="179"/>
                  </a:lnTo>
                  <a:cubicBezTo>
                    <a:pt x="333" y="72"/>
                    <a:pt x="262" y="0"/>
                    <a:pt x="167" y="0"/>
                  </a:cubicBezTo>
                  <a:close/>
                </a:path>
              </a:pathLst>
            </a:cu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375" name="Google Shape;375;p55"/>
          <p:cNvGrpSpPr/>
          <p:nvPr/>
        </p:nvGrpSpPr>
        <p:grpSpPr>
          <a:xfrm>
            <a:off x="6428623" y="1821759"/>
            <a:ext cx="234686" cy="209868"/>
            <a:chOff x="2640993" y="3357835"/>
            <a:chExt cx="365348" cy="364966"/>
          </a:xfrm>
        </p:grpSpPr>
        <p:sp>
          <p:nvSpPr>
            <p:cNvPr id="376" name="Google Shape;376;p55"/>
            <p:cNvSpPr/>
            <p:nvPr/>
          </p:nvSpPr>
          <p:spPr>
            <a:xfrm>
              <a:off x="2640993" y="3455227"/>
              <a:ext cx="365348" cy="267574"/>
            </a:xfrm>
            <a:custGeom>
              <a:avLst/>
              <a:gdLst/>
              <a:ahLst/>
              <a:cxnLst/>
              <a:rect l="l" t="t" r="r" b="b"/>
              <a:pathLst>
                <a:path w="11479" h="8407" extrusionOk="0">
                  <a:moveTo>
                    <a:pt x="5168" y="2311"/>
                  </a:moveTo>
                  <a:lnTo>
                    <a:pt x="5335" y="4859"/>
                  </a:lnTo>
                  <a:lnTo>
                    <a:pt x="4620" y="4859"/>
                  </a:lnTo>
                  <a:lnTo>
                    <a:pt x="4763" y="2311"/>
                  </a:lnTo>
                  <a:close/>
                  <a:moveTo>
                    <a:pt x="6966" y="2311"/>
                  </a:moveTo>
                  <a:lnTo>
                    <a:pt x="7133" y="4859"/>
                  </a:lnTo>
                  <a:lnTo>
                    <a:pt x="6418" y="4859"/>
                  </a:lnTo>
                  <a:lnTo>
                    <a:pt x="6561" y="2311"/>
                  </a:lnTo>
                  <a:close/>
                  <a:moveTo>
                    <a:pt x="8764" y="2311"/>
                  </a:moveTo>
                  <a:lnTo>
                    <a:pt x="8931" y="4859"/>
                  </a:lnTo>
                  <a:lnTo>
                    <a:pt x="8216" y="4859"/>
                  </a:lnTo>
                  <a:lnTo>
                    <a:pt x="8371" y="2311"/>
                  </a:lnTo>
                  <a:close/>
                  <a:moveTo>
                    <a:pt x="2156" y="5894"/>
                  </a:moveTo>
                  <a:lnTo>
                    <a:pt x="2144" y="6287"/>
                  </a:lnTo>
                  <a:lnTo>
                    <a:pt x="1549" y="6287"/>
                  </a:lnTo>
                  <a:cubicBezTo>
                    <a:pt x="1453" y="6287"/>
                    <a:pt x="1382" y="6359"/>
                    <a:pt x="1382" y="6442"/>
                  </a:cubicBezTo>
                  <a:cubicBezTo>
                    <a:pt x="1382" y="6537"/>
                    <a:pt x="1453" y="6609"/>
                    <a:pt x="1549" y="6609"/>
                  </a:cubicBezTo>
                  <a:lnTo>
                    <a:pt x="2132" y="6609"/>
                  </a:lnTo>
                  <a:lnTo>
                    <a:pt x="2096" y="8073"/>
                  </a:lnTo>
                  <a:lnTo>
                    <a:pt x="822" y="8073"/>
                  </a:lnTo>
                  <a:lnTo>
                    <a:pt x="822" y="6609"/>
                  </a:lnTo>
                  <a:lnTo>
                    <a:pt x="834" y="6609"/>
                  </a:lnTo>
                  <a:cubicBezTo>
                    <a:pt x="918" y="6609"/>
                    <a:pt x="1001" y="6537"/>
                    <a:pt x="1001" y="6442"/>
                  </a:cubicBezTo>
                  <a:cubicBezTo>
                    <a:pt x="1001" y="6359"/>
                    <a:pt x="918" y="6287"/>
                    <a:pt x="834" y="6287"/>
                  </a:cubicBezTo>
                  <a:cubicBezTo>
                    <a:pt x="727" y="6287"/>
                    <a:pt x="644" y="6192"/>
                    <a:pt x="644" y="6085"/>
                  </a:cubicBezTo>
                  <a:cubicBezTo>
                    <a:pt x="644" y="5990"/>
                    <a:pt x="727" y="5894"/>
                    <a:pt x="834" y="5894"/>
                  </a:cubicBezTo>
                  <a:close/>
                  <a:moveTo>
                    <a:pt x="3382" y="334"/>
                  </a:moveTo>
                  <a:lnTo>
                    <a:pt x="3489" y="4859"/>
                  </a:lnTo>
                  <a:lnTo>
                    <a:pt x="3192" y="4859"/>
                  </a:lnTo>
                  <a:cubicBezTo>
                    <a:pt x="2894" y="4859"/>
                    <a:pt x="2668" y="5097"/>
                    <a:pt x="2668" y="5371"/>
                  </a:cubicBezTo>
                  <a:cubicBezTo>
                    <a:pt x="2668" y="5537"/>
                    <a:pt x="2739" y="5668"/>
                    <a:pt x="2846" y="5775"/>
                  </a:cubicBezTo>
                  <a:lnTo>
                    <a:pt x="2846" y="8085"/>
                  </a:lnTo>
                  <a:lnTo>
                    <a:pt x="2454" y="8085"/>
                  </a:lnTo>
                  <a:lnTo>
                    <a:pt x="2632" y="334"/>
                  </a:lnTo>
                  <a:close/>
                  <a:moveTo>
                    <a:pt x="10359" y="5180"/>
                  </a:moveTo>
                  <a:cubicBezTo>
                    <a:pt x="10466" y="5180"/>
                    <a:pt x="10550" y="5275"/>
                    <a:pt x="10550" y="5371"/>
                  </a:cubicBezTo>
                  <a:cubicBezTo>
                    <a:pt x="10550" y="5478"/>
                    <a:pt x="10466" y="5573"/>
                    <a:pt x="10359" y="5573"/>
                  </a:cubicBezTo>
                  <a:lnTo>
                    <a:pt x="10002" y="5573"/>
                  </a:lnTo>
                  <a:cubicBezTo>
                    <a:pt x="9919" y="5573"/>
                    <a:pt x="9835" y="5644"/>
                    <a:pt x="9835" y="5728"/>
                  </a:cubicBezTo>
                  <a:cubicBezTo>
                    <a:pt x="9835" y="5823"/>
                    <a:pt x="9919" y="5894"/>
                    <a:pt x="10002" y="5894"/>
                  </a:cubicBezTo>
                  <a:lnTo>
                    <a:pt x="10371" y="5894"/>
                  </a:lnTo>
                  <a:lnTo>
                    <a:pt x="10371" y="8085"/>
                  </a:lnTo>
                  <a:lnTo>
                    <a:pt x="3156" y="8085"/>
                  </a:lnTo>
                  <a:lnTo>
                    <a:pt x="3156" y="5894"/>
                  </a:lnTo>
                  <a:lnTo>
                    <a:pt x="9288" y="5894"/>
                  </a:lnTo>
                  <a:cubicBezTo>
                    <a:pt x="9383" y="5894"/>
                    <a:pt x="9454" y="5823"/>
                    <a:pt x="9454" y="5728"/>
                  </a:cubicBezTo>
                  <a:cubicBezTo>
                    <a:pt x="9454" y="5644"/>
                    <a:pt x="9383" y="5573"/>
                    <a:pt x="9288" y="5573"/>
                  </a:cubicBezTo>
                  <a:lnTo>
                    <a:pt x="3168" y="5573"/>
                  </a:lnTo>
                  <a:cubicBezTo>
                    <a:pt x="3073" y="5573"/>
                    <a:pt x="2977" y="5478"/>
                    <a:pt x="2977" y="5371"/>
                  </a:cubicBezTo>
                  <a:cubicBezTo>
                    <a:pt x="2977" y="5275"/>
                    <a:pt x="3073" y="5180"/>
                    <a:pt x="3168" y="5180"/>
                  </a:cubicBezTo>
                  <a:close/>
                  <a:moveTo>
                    <a:pt x="2489" y="1"/>
                  </a:moveTo>
                  <a:cubicBezTo>
                    <a:pt x="2394" y="1"/>
                    <a:pt x="2323" y="72"/>
                    <a:pt x="2323" y="168"/>
                  </a:cubicBezTo>
                  <a:lnTo>
                    <a:pt x="2203" y="5561"/>
                  </a:lnTo>
                  <a:lnTo>
                    <a:pt x="882" y="5561"/>
                  </a:lnTo>
                  <a:cubicBezTo>
                    <a:pt x="584" y="5561"/>
                    <a:pt x="358" y="5799"/>
                    <a:pt x="358" y="6085"/>
                  </a:cubicBezTo>
                  <a:cubicBezTo>
                    <a:pt x="358" y="6252"/>
                    <a:pt x="429" y="6383"/>
                    <a:pt x="537" y="6490"/>
                  </a:cubicBezTo>
                  <a:lnTo>
                    <a:pt x="537" y="8085"/>
                  </a:lnTo>
                  <a:lnTo>
                    <a:pt x="168" y="8085"/>
                  </a:lnTo>
                  <a:cubicBezTo>
                    <a:pt x="72" y="8085"/>
                    <a:pt x="1" y="8157"/>
                    <a:pt x="1" y="8252"/>
                  </a:cubicBezTo>
                  <a:cubicBezTo>
                    <a:pt x="1" y="8335"/>
                    <a:pt x="72" y="8407"/>
                    <a:pt x="168" y="8407"/>
                  </a:cubicBezTo>
                  <a:lnTo>
                    <a:pt x="11312" y="8407"/>
                  </a:lnTo>
                  <a:cubicBezTo>
                    <a:pt x="11395" y="8407"/>
                    <a:pt x="11478" y="8335"/>
                    <a:pt x="11478" y="8252"/>
                  </a:cubicBezTo>
                  <a:cubicBezTo>
                    <a:pt x="11431" y="8157"/>
                    <a:pt x="11359" y="8085"/>
                    <a:pt x="11264" y="8085"/>
                  </a:cubicBezTo>
                  <a:lnTo>
                    <a:pt x="10716" y="8085"/>
                  </a:lnTo>
                  <a:lnTo>
                    <a:pt x="10716" y="5775"/>
                  </a:lnTo>
                  <a:cubicBezTo>
                    <a:pt x="10824" y="5668"/>
                    <a:pt x="10895" y="5537"/>
                    <a:pt x="10895" y="5371"/>
                  </a:cubicBezTo>
                  <a:cubicBezTo>
                    <a:pt x="10895" y="5073"/>
                    <a:pt x="10657" y="4859"/>
                    <a:pt x="10371" y="4859"/>
                  </a:cubicBezTo>
                  <a:lnTo>
                    <a:pt x="9276" y="4859"/>
                  </a:lnTo>
                  <a:lnTo>
                    <a:pt x="9109" y="2132"/>
                  </a:lnTo>
                  <a:cubicBezTo>
                    <a:pt x="9109" y="2037"/>
                    <a:pt x="9038" y="1965"/>
                    <a:pt x="8942" y="1965"/>
                  </a:cubicBezTo>
                  <a:lnTo>
                    <a:pt x="8228" y="1965"/>
                  </a:lnTo>
                  <a:cubicBezTo>
                    <a:pt x="8145" y="1965"/>
                    <a:pt x="8073" y="2037"/>
                    <a:pt x="8073" y="2132"/>
                  </a:cubicBezTo>
                  <a:lnTo>
                    <a:pt x="7907" y="4859"/>
                  </a:lnTo>
                  <a:lnTo>
                    <a:pt x="7502" y="4859"/>
                  </a:lnTo>
                  <a:lnTo>
                    <a:pt x="7335" y="2132"/>
                  </a:lnTo>
                  <a:cubicBezTo>
                    <a:pt x="7335" y="2037"/>
                    <a:pt x="7264" y="1965"/>
                    <a:pt x="7168" y="1965"/>
                  </a:cubicBezTo>
                  <a:lnTo>
                    <a:pt x="6466" y="1965"/>
                  </a:lnTo>
                  <a:cubicBezTo>
                    <a:pt x="6371" y="1965"/>
                    <a:pt x="6299" y="2037"/>
                    <a:pt x="6299" y="2132"/>
                  </a:cubicBezTo>
                  <a:lnTo>
                    <a:pt x="6133" y="4859"/>
                  </a:lnTo>
                  <a:lnTo>
                    <a:pt x="5728" y="4859"/>
                  </a:lnTo>
                  <a:lnTo>
                    <a:pt x="5561" y="2132"/>
                  </a:lnTo>
                  <a:cubicBezTo>
                    <a:pt x="5561" y="2037"/>
                    <a:pt x="5490" y="1965"/>
                    <a:pt x="5406" y="1965"/>
                  </a:cubicBezTo>
                  <a:lnTo>
                    <a:pt x="4620" y="1965"/>
                  </a:lnTo>
                  <a:cubicBezTo>
                    <a:pt x="4525" y="1965"/>
                    <a:pt x="4454" y="2037"/>
                    <a:pt x="4454" y="2132"/>
                  </a:cubicBezTo>
                  <a:lnTo>
                    <a:pt x="4287" y="4859"/>
                  </a:lnTo>
                  <a:lnTo>
                    <a:pt x="3823" y="4859"/>
                  </a:lnTo>
                  <a:lnTo>
                    <a:pt x="3716" y="168"/>
                  </a:lnTo>
                  <a:cubicBezTo>
                    <a:pt x="3716" y="72"/>
                    <a:pt x="3644" y="1"/>
                    <a:pt x="3561" y="1"/>
                  </a:cubicBezTo>
                  <a:close/>
                </a:path>
              </a:pathLst>
            </a:custGeom>
            <a:solidFill>
              <a:schemeClr val="accent5"/>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77" name="Google Shape;377;p55"/>
            <p:cNvSpPr/>
            <p:nvPr/>
          </p:nvSpPr>
          <p:spPr>
            <a:xfrm>
              <a:off x="2724763" y="3357835"/>
              <a:ext cx="280050" cy="136476"/>
            </a:xfrm>
            <a:custGeom>
              <a:avLst/>
              <a:gdLst/>
              <a:ahLst/>
              <a:cxnLst/>
              <a:rect l="l" t="t" r="r" b="b"/>
              <a:pathLst>
                <a:path w="8799" h="4288" extrusionOk="0">
                  <a:moveTo>
                    <a:pt x="6656" y="1"/>
                  </a:moveTo>
                  <a:cubicBezTo>
                    <a:pt x="6156" y="1"/>
                    <a:pt x="5656" y="180"/>
                    <a:pt x="5286" y="501"/>
                  </a:cubicBezTo>
                  <a:cubicBezTo>
                    <a:pt x="5001" y="299"/>
                    <a:pt x="4679" y="168"/>
                    <a:pt x="4322" y="168"/>
                  </a:cubicBezTo>
                  <a:cubicBezTo>
                    <a:pt x="3905" y="168"/>
                    <a:pt x="3501" y="334"/>
                    <a:pt x="3191" y="632"/>
                  </a:cubicBezTo>
                  <a:cubicBezTo>
                    <a:pt x="3036" y="561"/>
                    <a:pt x="2858" y="525"/>
                    <a:pt x="2691" y="525"/>
                  </a:cubicBezTo>
                  <a:cubicBezTo>
                    <a:pt x="2191" y="525"/>
                    <a:pt x="1750" y="822"/>
                    <a:pt x="1548" y="1275"/>
                  </a:cubicBezTo>
                  <a:cubicBezTo>
                    <a:pt x="1476" y="1263"/>
                    <a:pt x="1417" y="1239"/>
                    <a:pt x="1346" y="1239"/>
                  </a:cubicBezTo>
                  <a:cubicBezTo>
                    <a:pt x="1000" y="1239"/>
                    <a:pt x="703" y="1465"/>
                    <a:pt x="584" y="1775"/>
                  </a:cubicBezTo>
                  <a:lnTo>
                    <a:pt x="524" y="1775"/>
                  </a:lnTo>
                  <a:cubicBezTo>
                    <a:pt x="226" y="1775"/>
                    <a:pt x="0" y="2013"/>
                    <a:pt x="0" y="2299"/>
                  </a:cubicBezTo>
                  <a:cubicBezTo>
                    <a:pt x="0" y="2394"/>
                    <a:pt x="72" y="2466"/>
                    <a:pt x="167" y="2466"/>
                  </a:cubicBezTo>
                  <a:cubicBezTo>
                    <a:pt x="262" y="2466"/>
                    <a:pt x="333" y="2394"/>
                    <a:pt x="333" y="2299"/>
                  </a:cubicBezTo>
                  <a:cubicBezTo>
                    <a:pt x="333" y="2192"/>
                    <a:pt x="417" y="2108"/>
                    <a:pt x="524" y="2108"/>
                  </a:cubicBezTo>
                  <a:cubicBezTo>
                    <a:pt x="560" y="2108"/>
                    <a:pt x="584" y="2120"/>
                    <a:pt x="631" y="2144"/>
                  </a:cubicBezTo>
                  <a:cubicBezTo>
                    <a:pt x="649" y="2156"/>
                    <a:pt x="679" y="2162"/>
                    <a:pt x="710" y="2162"/>
                  </a:cubicBezTo>
                  <a:cubicBezTo>
                    <a:pt x="741" y="2162"/>
                    <a:pt x="774" y="2156"/>
                    <a:pt x="798" y="2144"/>
                  </a:cubicBezTo>
                  <a:cubicBezTo>
                    <a:pt x="834" y="2108"/>
                    <a:pt x="881" y="2061"/>
                    <a:pt x="881" y="2001"/>
                  </a:cubicBezTo>
                  <a:cubicBezTo>
                    <a:pt x="893" y="1763"/>
                    <a:pt x="1095" y="1573"/>
                    <a:pt x="1346" y="1573"/>
                  </a:cubicBezTo>
                  <a:cubicBezTo>
                    <a:pt x="1417" y="1573"/>
                    <a:pt x="1488" y="1584"/>
                    <a:pt x="1572" y="1632"/>
                  </a:cubicBezTo>
                  <a:cubicBezTo>
                    <a:pt x="1591" y="1652"/>
                    <a:pt x="1618" y="1661"/>
                    <a:pt x="1646" y="1661"/>
                  </a:cubicBezTo>
                  <a:cubicBezTo>
                    <a:pt x="1669" y="1661"/>
                    <a:pt x="1693" y="1655"/>
                    <a:pt x="1715" y="1644"/>
                  </a:cubicBezTo>
                  <a:cubicBezTo>
                    <a:pt x="1762" y="1632"/>
                    <a:pt x="1810" y="1584"/>
                    <a:pt x="1822" y="1525"/>
                  </a:cubicBezTo>
                  <a:cubicBezTo>
                    <a:pt x="1929" y="1132"/>
                    <a:pt x="2286" y="858"/>
                    <a:pt x="2703" y="858"/>
                  </a:cubicBezTo>
                  <a:cubicBezTo>
                    <a:pt x="2846" y="858"/>
                    <a:pt x="3012" y="906"/>
                    <a:pt x="3143" y="977"/>
                  </a:cubicBezTo>
                  <a:cubicBezTo>
                    <a:pt x="3173" y="997"/>
                    <a:pt x="3207" y="1007"/>
                    <a:pt x="3240" y="1007"/>
                  </a:cubicBezTo>
                  <a:cubicBezTo>
                    <a:pt x="3286" y="1007"/>
                    <a:pt x="3330" y="988"/>
                    <a:pt x="3358" y="953"/>
                  </a:cubicBezTo>
                  <a:cubicBezTo>
                    <a:pt x="3596" y="668"/>
                    <a:pt x="3953" y="501"/>
                    <a:pt x="4322" y="501"/>
                  </a:cubicBezTo>
                  <a:cubicBezTo>
                    <a:pt x="4632" y="501"/>
                    <a:pt x="4941" y="620"/>
                    <a:pt x="5167" y="834"/>
                  </a:cubicBezTo>
                  <a:cubicBezTo>
                    <a:pt x="5197" y="864"/>
                    <a:pt x="5239" y="879"/>
                    <a:pt x="5281" y="879"/>
                  </a:cubicBezTo>
                  <a:cubicBezTo>
                    <a:pt x="5322" y="879"/>
                    <a:pt x="5364" y="864"/>
                    <a:pt x="5394" y="834"/>
                  </a:cubicBezTo>
                  <a:cubicBezTo>
                    <a:pt x="5739" y="501"/>
                    <a:pt x="6179" y="322"/>
                    <a:pt x="6644" y="322"/>
                  </a:cubicBezTo>
                  <a:cubicBezTo>
                    <a:pt x="7644" y="322"/>
                    <a:pt x="8454" y="1144"/>
                    <a:pt x="8454" y="2144"/>
                  </a:cubicBezTo>
                  <a:cubicBezTo>
                    <a:pt x="8454" y="3132"/>
                    <a:pt x="7644" y="3954"/>
                    <a:pt x="6644" y="3954"/>
                  </a:cubicBezTo>
                  <a:cubicBezTo>
                    <a:pt x="5977" y="3954"/>
                    <a:pt x="5382" y="3597"/>
                    <a:pt x="5048" y="3013"/>
                  </a:cubicBezTo>
                  <a:cubicBezTo>
                    <a:pt x="5013" y="2960"/>
                    <a:pt x="4957" y="2933"/>
                    <a:pt x="4891" y="2933"/>
                  </a:cubicBezTo>
                  <a:cubicBezTo>
                    <a:pt x="4869" y="2933"/>
                    <a:pt x="4846" y="2936"/>
                    <a:pt x="4822" y="2942"/>
                  </a:cubicBezTo>
                  <a:cubicBezTo>
                    <a:pt x="4667" y="3013"/>
                    <a:pt x="4489" y="3061"/>
                    <a:pt x="4286" y="3061"/>
                  </a:cubicBezTo>
                  <a:cubicBezTo>
                    <a:pt x="3917" y="3061"/>
                    <a:pt x="3572" y="2894"/>
                    <a:pt x="3322" y="2620"/>
                  </a:cubicBezTo>
                  <a:cubicBezTo>
                    <a:pt x="3284" y="2583"/>
                    <a:pt x="3242" y="2559"/>
                    <a:pt x="3198" y="2559"/>
                  </a:cubicBezTo>
                  <a:cubicBezTo>
                    <a:pt x="3172" y="2559"/>
                    <a:pt x="3146" y="2567"/>
                    <a:pt x="3120" y="2585"/>
                  </a:cubicBezTo>
                  <a:cubicBezTo>
                    <a:pt x="2977" y="2656"/>
                    <a:pt x="2822" y="2704"/>
                    <a:pt x="2667" y="2704"/>
                  </a:cubicBezTo>
                  <a:cubicBezTo>
                    <a:pt x="2381" y="2704"/>
                    <a:pt x="2119" y="2573"/>
                    <a:pt x="1953" y="2346"/>
                  </a:cubicBezTo>
                  <a:cubicBezTo>
                    <a:pt x="1929" y="2299"/>
                    <a:pt x="1881" y="2287"/>
                    <a:pt x="1822" y="2287"/>
                  </a:cubicBezTo>
                  <a:cubicBezTo>
                    <a:pt x="1774" y="2287"/>
                    <a:pt x="1715" y="2323"/>
                    <a:pt x="1691" y="2346"/>
                  </a:cubicBezTo>
                  <a:cubicBezTo>
                    <a:pt x="1596" y="2466"/>
                    <a:pt x="1465" y="2525"/>
                    <a:pt x="1334" y="2525"/>
                  </a:cubicBezTo>
                  <a:cubicBezTo>
                    <a:pt x="1238" y="2525"/>
                    <a:pt x="1167" y="2596"/>
                    <a:pt x="1167" y="2692"/>
                  </a:cubicBezTo>
                  <a:cubicBezTo>
                    <a:pt x="1167" y="2775"/>
                    <a:pt x="1238" y="2858"/>
                    <a:pt x="1334" y="2858"/>
                  </a:cubicBezTo>
                  <a:cubicBezTo>
                    <a:pt x="1512" y="2858"/>
                    <a:pt x="1667" y="2799"/>
                    <a:pt x="1822" y="2692"/>
                  </a:cubicBezTo>
                  <a:cubicBezTo>
                    <a:pt x="2060" y="2918"/>
                    <a:pt x="2358" y="3037"/>
                    <a:pt x="2679" y="3037"/>
                  </a:cubicBezTo>
                  <a:cubicBezTo>
                    <a:pt x="2846" y="3037"/>
                    <a:pt x="3024" y="3001"/>
                    <a:pt x="3179" y="2930"/>
                  </a:cubicBezTo>
                  <a:cubicBezTo>
                    <a:pt x="3477" y="3228"/>
                    <a:pt x="3870" y="3394"/>
                    <a:pt x="4310" y="3394"/>
                  </a:cubicBezTo>
                  <a:cubicBezTo>
                    <a:pt x="4489" y="3394"/>
                    <a:pt x="4667" y="3358"/>
                    <a:pt x="4846" y="3299"/>
                  </a:cubicBezTo>
                  <a:cubicBezTo>
                    <a:pt x="5227" y="3906"/>
                    <a:pt x="5918" y="4287"/>
                    <a:pt x="6644" y="4287"/>
                  </a:cubicBezTo>
                  <a:cubicBezTo>
                    <a:pt x="7834" y="4287"/>
                    <a:pt x="8787" y="3311"/>
                    <a:pt x="8787" y="2144"/>
                  </a:cubicBezTo>
                  <a:cubicBezTo>
                    <a:pt x="8799" y="965"/>
                    <a:pt x="7834" y="1"/>
                    <a:pt x="6656" y="1"/>
                  </a:cubicBezTo>
                  <a:close/>
                </a:path>
              </a:pathLst>
            </a:custGeom>
            <a:solidFill>
              <a:schemeClr val="accent5"/>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78" name="Google Shape;378;p55"/>
            <p:cNvSpPr/>
            <p:nvPr/>
          </p:nvSpPr>
          <p:spPr>
            <a:xfrm>
              <a:off x="2771359" y="3655327"/>
              <a:ext cx="10280" cy="21611"/>
            </a:xfrm>
            <a:custGeom>
              <a:avLst/>
              <a:gdLst/>
              <a:ahLst/>
              <a:cxnLst/>
              <a:rect l="l" t="t" r="r" b="b"/>
              <a:pathLst>
                <a:path w="323" h="679" extrusionOk="0">
                  <a:moveTo>
                    <a:pt x="167" y="0"/>
                  </a:moveTo>
                  <a:cubicBezTo>
                    <a:pt x="72" y="0"/>
                    <a:pt x="1" y="72"/>
                    <a:pt x="1" y="155"/>
                  </a:cubicBezTo>
                  <a:lnTo>
                    <a:pt x="1" y="512"/>
                  </a:lnTo>
                  <a:cubicBezTo>
                    <a:pt x="1" y="608"/>
                    <a:pt x="72" y="679"/>
                    <a:pt x="167" y="679"/>
                  </a:cubicBezTo>
                  <a:cubicBezTo>
                    <a:pt x="251" y="679"/>
                    <a:pt x="322" y="608"/>
                    <a:pt x="322" y="512"/>
                  </a:cubicBezTo>
                  <a:lnTo>
                    <a:pt x="322" y="179"/>
                  </a:lnTo>
                  <a:cubicBezTo>
                    <a:pt x="322" y="72"/>
                    <a:pt x="251" y="0"/>
                    <a:pt x="167" y="0"/>
                  </a:cubicBezTo>
                  <a:close/>
                </a:path>
              </a:pathLst>
            </a:custGeom>
            <a:solidFill>
              <a:schemeClr val="accent5"/>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79" name="Google Shape;379;p55"/>
            <p:cNvSpPr/>
            <p:nvPr/>
          </p:nvSpPr>
          <p:spPr>
            <a:xfrm>
              <a:off x="2794084" y="3655327"/>
              <a:ext cx="10280" cy="21611"/>
            </a:xfrm>
            <a:custGeom>
              <a:avLst/>
              <a:gdLst/>
              <a:ahLst/>
              <a:cxnLst/>
              <a:rect l="l" t="t" r="r" b="b"/>
              <a:pathLst>
                <a:path w="323" h="679" extrusionOk="0">
                  <a:moveTo>
                    <a:pt x="168" y="0"/>
                  </a:moveTo>
                  <a:cubicBezTo>
                    <a:pt x="72" y="0"/>
                    <a:pt x="1" y="72"/>
                    <a:pt x="1" y="155"/>
                  </a:cubicBezTo>
                  <a:lnTo>
                    <a:pt x="1" y="512"/>
                  </a:lnTo>
                  <a:cubicBezTo>
                    <a:pt x="1" y="608"/>
                    <a:pt x="72" y="679"/>
                    <a:pt x="168" y="679"/>
                  </a:cubicBezTo>
                  <a:cubicBezTo>
                    <a:pt x="251" y="679"/>
                    <a:pt x="322" y="608"/>
                    <a:pt x="322" y="512"/>
                  </a:cubicBezTo>
                  <a:lnTo>
                    <a:pt x="322" y="179"/>
                  </a:lnTo>
                  <a:cubicBezTo>
                    <a:pt x="322" y="72"/>
                    <a:pt x="251" y="0"/>
                    <a:pt x="168" y="0"/>
                  </a:cubicBezTo>
                  <a:close/>
                </a:path>
              </a:pathLst>
            </a:custGeom>
            <a:solidFill>
              <a:schemeClr val="accent5"/>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80" name="Google Shape;380;p55"/>
            <p:cNvSpPr/>
            <p:nvPr/>
          </p:nvSpPr>
          <p:spPr>
            <a:xfrm>
              <a:off x="2816840" y="3655327"/>
              <a:ext cx="11012" cy="21611"/>
            </a:xfrm>
            <a:custGeom>
              <a:avLst/>
              <a:gdLst/>
              <a:ahLst/>
              <a:cxnLst/>
              <a:rect l="l" t="t" r="r" b="b"/>
              <a:pathLst>
                <a:path w="346" h="679" extrusionOk="0">
                  <a:moveTo>
                    <a:pt x="167" y="0"/>
                  </a:moveTo>
                  <a:cubicBezTo>
                    <a:pt x="72" y="0"/>
                    <a:pt x="0" y="72"/>
                    <a:pt x="0" y="155"/>
                  </a:cubicBezTo>
                  <a:lnTo>
                    <a:pt x="0" y="512"/>
                  </a:lnTo>
                  <a:cubicBezTo>
                    <a:pt x="0" y="608"/>
                    <a:pt x="72" y="679"/>
                    <a:pt x="167" y="679"/>
                  </a:cubicBezTo>
                  <a:cubicBezTo>
                    <a:pt x="250" y="679"/>
                    <a:pt x="322" y="608"/>
                    <a:pt x="322" y="512"/>
                  </a:cubicBezTo>
                  <a:lnTo>
                    <a:pt x="322" y="179"/>
                  </a:lnTo>
                  <a:cubicBezTo>
                    <a:pt x="346" y="72"/>
                    <a:pt x="262" y="0"/>
                    <a:pt x="167" y="0"/>
                  </a:cubicBezTo>
                  <a:close/>
                </a:path>
              </a:pathLst>
            </a:custGeom>
            <a:solidFill>
              <a:schemeClr val="accent5"/>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81" name="Google Shape;381;p55"/>
            <p:cNvSpPr/>
            <p:nvPr/>
          </p:nvSpPr>
          <p:spPr>
            <a:xfrm>
              <a:off x="2839947" y="3655327"/>
              <a:ext cx="10630" cy="21611"/>
            </a:xfrm>
            <a:custGeom>
              <a:avLst/>
              <a:gdLst/>
              <a:ahLst/>
              <a:cxnLst/>
              <a:rect l="l" t="t" r="r" b="b"/>
              <a:pathLst>
                <a:path w="334" h="679" extrusionOk="0">
                  <a:moveTo>
                    <a:pt x="167" y="0"/>
                  </a:moveTo>
                  <a:cubicBezTo>
                    <a:pt x="72" y="0"/>
                    <a:pt x="1" y="72"/>
                    <a:pt x="1" y="155"/>
                  </a:cubicBezTo>
                  <a:lnTo>
                    <a:pt x="1" y="512"/>
                  </a:lnTo>
                  <a:cubicBezTo>
                    <a:pt x="1" y="608"/>
                    <a:pt x="72" y="679"/>
                    <a:pt x="167" y="679"/>
                  </a:cubicBezTo>
                  <a:cubicBezTo>
                    <a:pt x="251" y="679"/>
                    <a:pt x="334" y="608"/>
                    <a:pt x="334" y="512"/>
                  </a:cubicBezTo>
                  <a:lnTo>
                    <a:pt x="334" y="179"/>
                  </a:lnTo>
                  <a:cubicBezTo>
                    <a:pt x="334" y="72"/>
                    <a:pt x="251" y="0"/>
                    <a:pt x="167" y="0"/>
                  </a:cubicBezTo>
                  <a:close/>
                </a:path>
              </a:pathLst>
            </a:custGeom>
            <a:solidFill>
              <a:schemeClr val="accent5"/>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82" name="Google Shape;382;p55"/>
            <p:cNvSpPr/>
            <p:nvPr/>
          </p:nvSpPr>
          <p:spPr>
            <a:xfrm>
              <a:off x="2862672" y="3655327"/>
              <a:ext cx="10662" cy="21611"/>
            </a:xfrm>
            <a:custGeom>
              <a:avLst/>
              <a:gdLst/>
              <a:ahLst/>
              <a:cxnLst/>
              <a:rect l="l" t="t" r="r" b="b"/>
              <a:pathLst>
                <a:path w="335" h="679" extrusionOk="0">
                  <a:moveTo>
                    <a:pt x="168" y="0"/>
                  </a:moveTo>
                  <a:cubicBezTo>
                    <a:pt x="72" y="0"/>
                    <a:pt x="1" y="72"/>
                    <a:pt x="1" y="155"/>
                  </a:cubicBezTo>
                  <a:lnTo>
                    <a:pt x="1" y="512"/>
                  </a:lnTo>
                  <a:cubicBezTo>
                    <a:pt x="1" y="608"/>
                    <a:pt x="72" y="679"/>
                    <a:pt x="168" y="679"/>
                  </a:cubicBezTo>
                  <a:cubicBezTo>
                    <a:pt x="251" y="679"/>
                    <a:pt x="334" y="608"/>
                    <a:pt x="334" y="512"/>
                  </a:cubicBezTo>
                  <a:lnTo>
                    <a:pt x="334" y="179"/>
                  </a:lnTo>
                  <a:cubicBezTo>
                    <a:pt x="334" y="72"/>
                    <a:pt x="251" y="0"/>
                    <a:pt x="168" y="0"/>
                  </a:cubicBezTo>
                  <a:close/>
                </a:path>
              </a:pathLst>
            </a:custGeom>
            <a:solidFill>
              <a:schemeClr val="accent5"/>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83" name="Google Shape;383;p55"/>
            <p:cNvSpPr/>
            <p:nvPr/>
          </p:nvSpPr>
          <p:spPr>
            <a:xfrm>
              <a:off x="2885429" y="3655327"/>
              <a:ext cx="11012" cy="21611"/>
            </a:xfrm>
            <a:custGeom>
              <a:avLst/>
              <a:gdLst/>
              <a:ahLst/>
              <a:cxnLst/>
              <a:rect l="l" t="t" r="r" b="b"/>
              <a:pathLst>
                <a:path w="346" h="679" extrusionOk="0">
                  <a:moveTo>
                    <a:pt x="167" y="0"/>
                  </a:moveTo>
                  <a:cubicBezTo>
                    <a:pt x="72" y="0"/>
                    <a:pt x="0" y="72"/>
                    <a:pt x="0" y="155"/>
                  </a:cubicBezTo>
                  <a:lnTo>
                    <a:pt x="0" y="512"/>
                  </a:lnTo>
                  <a:cubicBezTo>
                    <a:pt x="0" y="608"/>
                    <a:pt x="72" y="679"/>
                    <a:pt x="167" y="679"/>
                  </a:cubicBezTo>
                  <a:cubicBezTo>
                    <a:pt x="250" y="679"/>
                    <a:pt x="334" y="608"/>
                    <a:pt x="334" y="512"/>
                  </a:cubicBezTo>
                  <a:lnTo>
                    <a:pt x="334" y="179"/>
                  </a:lnTo>
                  <a:cubicBezTo>
                    <a:pt x="346" y="72"/>
                    <a:pt x="274" y="0"/>
                    <a:pt x="167" y="0"/>
                  </a:cubicBezTo>
                  <a:close/>
                </a:path>
              </a:pathLst>
            </a:custGeom>
            <a:solidFill>
              <a:schemeClr val="accent5"/>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84" name="Google Shape;384;p55"/>
            <p:cNvSpPr/>
            <p:nvPr/>
          </p:nvSpPr>
          <p:spPr>
            <a:xfrm>
              <a:off x="2908535" y="3655327"/>
              <a:ext cx="10630" cy="21611"/>
            </a:xfrm>
            <a:custGeom>
              <a:avLst/>
              <a:gdLst/>
              <a:ahLst/>
              <a:cxnLst/>
              <a:rect l="l" t="t" r="r" b="b"/>
              <a:pathLst>
                <a:path w="334" h="679" extrusionOk="0">
                  <a:moveTo>
                    <a:pt x="167" y="0"/>
                  </a:moveTo>
                  <a:cubicBezTo>
                    <a:pt x="84" y="0"/>
                    <a:pt x="1" y="72"/>
                    <a:pt x="1" y="155"/>
                  </a:cubicBezTo>
                  <a:lnTo>
                    <a:pt x="1" y="512"/>
                  </a:lnTo>
                  <a:cubicBezTo>
                    <a:pt x="1" y="608"/>
                    <a:pt x="84" y="679"/>
                    <a:pt x="167" y="679"/>
                  </a:cubicBezTo>
                  <a:cubicBezTo>
                    <a:pt x="263" y="679"/>
                    <a:pt x="334" y="608"/>
                    <a:pt x="334" y="512"/>
                  </a:cubicBezTo>
                  <a:lnTo>
                    <a:pt x="334" y="179"/>
                  </a:lnTo>
                  <a:cubicBezTo>
                    <a:pt x="334" y="72"/>
                    <a:pt x="263" y="0"/>
                    <a:pt x="167" y="0"/>
                  </a:cubicBezTo>
                  <a:close/>
                </a:path>
              </a:pathLst>
            </a:custGeom>
            <a:solidFill>
              <a:schemeClr val="accent5"/>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85" name="Google Shape;385;p55"/>
            <p:cNvSpPr/>
            <p:nvPr/>
          </p:nvSpPr>
          <p:spPr>
            <a:xfrm>
              <a:off x="2931292" y="3655327"/>
              <a:ext cx="10630" cy="21611"/>
            </a:xfrm>
            <a:custGeom>
              <a:avLst/>
              <a:gdLst/>
              <a:ahLst/>
              <a:cxnLst/>
              <a:rect l="l" t="t" r="r" b="b"/>
              <a:pathLst>
                <a:path w="334" h="679" extrusionOk="0">
                  <a:moveTo>
                    <a:pt x="167" y="0"/>
                  </a:moveTo>
                  <a:cubicBezTo>
                    <a:pt x="71" y="0"/>
                    <a:pt x="0" y="72"/>
                    <a:pt x="0" y="155"/>
                  </a:cubicBezTo>
                  <a:lnTo>
                    <a:pt x="0" y="512"/>
                  </a:lnTo>
                  <a:cubicBezTo>
                    <a:pt x="0" y="608"/>
                    <a:pt x="71" y="679"/>
                    <a:pt x="167" y="679"/>
                  </a:cubicBezTo>
                  <a:cubicBezTo>
                    <a:pt x="262" y="679"/>
                    <a:pt x="333" y="608"/>
                    <a:pt x="333" y="512"/>
                  </a:cubicBezTo>
                  <a:lnTo>
                    <a:pt x="333" y="179"/>
                  </a:lnTo>
                  <a:cubicBezTo>
                    <a:pt x="333" y="72"/>
                    <a:pt x="262" y="0"/>
                    <a:pt x="167" y="0"/>
                  </a:cubicBezTo>
                  <a:close/>
                </a:path>
              </a:pathLst>
            </a:custGeom>
            <a:solidFill>
              <a:schemeClr val="accent5"/>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386" name="Google Shape;386;p55"/>
          <p:cNvSpPr/>
          <p:nvPr/>
        </p:nvSpPr>
        <p:spPr>
          <a:xfrm>
            <a:off x="431276" y="593886"/>
            <a:ext cx="1703895" cy="606095"/>
          </a:xfrm>
          <a:prstGeom prst="roundRect">
            <a:avLst>
              <a:gd name="adj" fmla="val 16667"/>
            </a:avLst>
          </a:prstGeom>
          <a:solidFill>
            <a:schemeClr val="lt1"/>
          </a:solidFill>
          <a:ln w="1270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s" sz="1300" b="0" i="0" u="none" strike="noStrike" cap="none">
                <a:solidFill>
                  <a:schemeClr val="dk1"/>
                </a:solidFill>
                <a:latin typeface="Times New Roman"/>
                <a:ea typeface="Times New Roman"/>
                <a:cs typeface="Times New Roman"/>
                <a:sym typeface="Times New Roman"/>
              </a:rPr>
              <a:t>Deficiente inversión en activos intangibles.</a:t>
            </a:r>
            <a:endParaRPr sz="1200" b="0" i="0" u="none" strike="noStrike" cap="none">
              <a:solidFill>
                <a:srgbClr val="000000"/>
              </a:solidFill>
              <a:latin typeface="Arial"/>
              <a:ea typeface="Arial"/>
              <a:cs typeface="Arial"/>
              <a:sym typeface="Arial"/>
            </a:endParaRPr>
          </a:p>
        </p:txBody>
      </p:sp>
      <p:sp>
        <p:nvSpPr>
          <p:cNvPr id="387" name="Google Shape;387;p55"/>
          <p:cNvSpPr/>
          <p:nvPr/>
        </p:nvSpPr>
        <p:spPr>
          <a:xfrm>
            <a:off x="438522" y="1307265"/>
            <a:ext cx="1559896" cy="563981"/>
          </a:xfrm>
          <a:prstGeom prst="roundRect">
            <a:avLst>
              <a:gd name="adj" fmla="val 16667"/>
            </a:avLst>
          </a:prstGeom>
          <a:solidFill>
            <a:schemeClr val="lt1"/>
          </a:solidFill>
          <a:ln w="12700" cap="flat" cmpd="sng">
            <a:solidFill>
              <a:schemeClr val="accen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s" sz="1300" b="0" i="0" u="none" strike="noStrike" cap="none">
                <a:solidFill>
                  <a:schemeClr val="dk1"/>
                </a:solidFill>
                <a:latin typeface="Times New Roman"/>
                <a:ea typeface="Times New Roman"/>
                <a:cs typeface="Times New Roman"/>
                <a:sym typeface="Times New Roman"/>
              </a:rPr>
              <a:t>Gestión inadecuada del talento humano.</a:t>
            </a:r>
            <a:endParaRPr sz="1200" b="0" i="0" u="none" strike="noStrike" cap="none">
              <a:solidFill>
                <a:srgbClr val="000000"/>
              </a:solidFill>
              <a:latin typeface="Arial"/>
              <a:ea typeface="Arial"/>
              <a:cs typeface="Arial"/>
              <a:sym typeface="Arial"/>
            </a:endParaRPr>
          </a:p>
        </p:txBody>
      </p:sp>
      <p:sp>
        <p:nvSpPr>
          <p:cNvPr id="388" name="Google Shape;388;p55"/>
          <p:cNvSpPr/>
          <p:nvPr/>
        </p:nvSpPr>
        <p:spPr>
          <a:xfrm>
            <a:off x="425933" y="1981417"/>
            <a:ext cx="1425870" cy="563981"/>
          </a:xfrm>
          <a:prstGeom prst="roundRect">
            <a:avLst>
              <a:gd name="adj" fmla="val 16667"/>
            </a:avLst>
          </a:prstGeom>
          <a:solidFill>
            <a:schemeClr val="lt1"/>
          </a:solidFill>
          <a:ln w="12700" cap="flat" cmpd="sng">
            <a:solidFill>
              <a:schemeClr val="accent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s" sz="1300" b="0" i="0" u="none" strike="noStrike" cap="none">
                <a:solidFill>
                  <a:schemeClr val="dk1"/>
                </a:solidFill>
                <a:latin typeface="Times New Roman"/>
                <a:ea typeface="Times New Roman"/>
                <a:cs typeface="Times New Roman"/>
                <a:sym typeface="Times New Roman"/>
              </a:rPr>
              <a:t>Disminución de la productividad.</a:t>
            </a:r>
            <a:endParaRPr sz="1200" b="0" i="0" u="none" strike="noStrike" cap="none">
              <a:solidFill>
                <a:srgbClr val="000000"/>
              </a:solidFill>
              <a:latin typeface="Arial"/>
              <a:ea typeface="Arial"/>
              <a:cs typeface="Arial"/>
              <a:sym typeface="Arial"/>
            </a:endParaRPr>
          </a:p>
        </p:txBody>
      </p:sp>
      <p:sp>
        <p:nvSpPr>
          <p:cNvPr id="389" name="Google Shape;389;p55"/>
          <p:cNvSpPr/>
          <p:nvPr/>
        </p:nvSpPr>
        <p:spPr>
          <a:xfrm>
            <a:off x="427105" y="2628866"/>
            <a:ext cx="1313356" cy="563981"/>
          </a:xfrm>
          <a:prstGeom prst="roundRect">
            <a:avLst>
              <a:gd name="adj" fmla="val 16667"/>
            </a:avLst>
          </a:prstGeom>
          <a:solidFill>
            <a:schemeClr val="lt1"/>
          </a:solidFill>
          <a:ln w="12700" cap="flat" cmpd="sng">
            <a:solidFill>
              <a:schemeClr val="accent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s" sz="1300" b="0" i="0" u="none" strike="noStrike" cap="none">
                <a:solidFill>
                  <a:schemeClr val="dk1"/>
                </a:solidFill>
                <a:latin typeface="Times New Roman"/>
                <a:ea typeface="Times New Roman"/>
                <a:cs typeface="Times New Roman"/>
                <a:sym typeface="Times New Roman"/>
              </a:rPr>
              <a:t>Alto nivel de estrés laboral.</a:t>
            </a:r>
            <a:endParaRPr sz="1200" b="0" i="0" u="none" strike="noStrike" cap="none">
              <a:solidFill>
                <a:srgbClr val="000000"/>
              </a:solidFill>
              <a:latin typeface="Arial"/>
              <a:ea typeface="Arial"/>
              <a:cs typeface="Arial"/>
              <a:sym typeface="Arial"/>
            </a:endParaRPr>
          </a:p>
        </p:txBody>
      </p:sp>
      <p:sp>
        <p:nvSpPr>
          <p:cNvPr id="390" name="Google Shape;390;p55"/>
          <p:cNvSpPr/>
          <p:nvPr/>
        </p:nvSpPr>
        <p:spPr>
          <a:xfrm>
            <a:off x="7229181" y="3469116"/>
            <a:ext cx="1703895" cy="606095"/>
          </a:xfrm>
          <a:prstGeom prst="roundRect">
            <a:avLst>
              <a:gd name="adj" fmla="val 16667"/>
            </a:avLst>
          </a:prstGeom>
          <a:solidFill>
            <a:schemeClr val="lt1"/>
          </a:solidFill>
          <a:ln w="1270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s" sz="1300" b="0" i="0" u="none" strike="noStrike" cap="none">
                <a:solidFill>
                  <a:schemeClr val="dk1"/>
                </a:solidFill>
                <a:latin typeface="Times New Roman"/>
                <a:ea typeface="Times New Roman"/>
                <a:cs typeface="Times New Roman"/>
                <a:sym typeface="Times New Roman"/>
              </a:rPr>
              <a:t>Demanda de productos industrializados.</a:t>
            </a:r>
            <a:endParaRPr sz="1200" b="0" i="0" u="none" strike="noStrike" cap="none">
              <a:solidFill>
                <a:srgbClr val="000000"/>
              </a:solidFill>
              <a:latin typeface="Arial"/>
              <a:ea typeface="Arial"/>
              <a:cs typeface="Arial"/>
              <a:sym typeface="Arial"/>
            </a:endParaRPr>
          </a:p>
        </p:txBody>
      </p:sp>
      <p:sp>
        <p:nvSpPr>
          <p:cNvPr id="391" name="Google Shape;391;p55"/>
          <p:cNvSpPr/>
          <p:nvPr/>
        </p:nvSpPr>
        <p:spPr>
          <a:xfrm>
            <a:off x="7373180" y="2788728"/>
            <a:ext cx="1559896" cy="563981"/>
          </a:xfrm>
          <a:prstGeom prst="roundRect">
            <a:avLst>
              <a:gd name="adj" fmla="val 16667"/>
            </a:avLst>
          </a:prstGeom>
          <a:solidFill>
            <a:schemeClr val="lt1"/>
          </a:solidFill>
          <a:ln w="12700" cap="flat" cmpd="sng">
            <a:solidFill>
              <a:schemeClr val="accen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s" sz="1300" b="0" i="0" u="none" strike="noStrike" cap="none">
                <a:solidFill>
                  <a:schemeClr val="dk1"/>
                </a:solidFill>
                <a:latin typeface="Times New Roman"/>
                <a:ea typeface="Times New Roman"/>
                <a:cs typeface="Times New Roman"/>
                <a:sym typeface="Times New Roman"/>
              </a:rPr>
              <a:t>Acceso a materias primas.</a:t>
            </a:r>
            <a:endParaRPr sz="1200" b="0" i="0" u="none" strike="noStrike" cap="none">
              <a:solidFill>
                <a:srgbClr val="000000"/>
              </a:solidFill>
              <a:latin typeface="Arial"/>
              <a:ea typeface="Arial"/>
              <a:cs typeface="Arial"/>
              <a:sym typeface="Arial"/>
            </a:endParaRPr>
          </a:p>
        </p:txBody>
      </p:sp>
      <p:sp>
        <p:nvSpPr>
          <p:cNvPr id="392" name="Google Shape;392;p55"/>
          <p:cNvSpPr/>
          <p:nvPr/>
        </p:nvSpPr>
        <p:spPr>
          <a:xfrm>
            <a:off x="7488976" y="2101024"/>
            <a:ext cx="1425870" cy="563981"/>
          </a:xfrm>
          <a:prstGeom prst="roundRect">
            <a:avLst>
              <a:gd name="adj" fmla="val 16667"/>
            </a:avLst>
          </a:prstGeom>
          <a:solidFill>
            <a:schemeClr val="lt1"/>
          </a:solidFill>
          <a:ln w="12700" cap="flat" cmpd="sng">
            <a:solidFill>
              <a:schemeClr val="accent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s" sz="1300" b="0" i="0" u="none" strike="noStrike" cap="none">
                <a:solidFill>
                  <a:schemeClr val="dk1"/>
                </a:solidFill>
                <a:latin typeface="Times New Roman"/>
                <a:ea typeface="Times New Roman"/>
                <a:cs typeface="Times New Roman"/>
                <a:sym typeface="Times New Roman"/>
              </a:rPr>
              <a:t>Evolución del mercado.</a:t>
            </a:r>
            <a:endParaRPr sz="1200" b="0" i="0" u="none" strike="noStrike" cap="none">
              <a:solidFill>
                <a:srgbClr val="000000"/>
              </a:solidFill>
              <a:latin typeface="Arial"/>
              <a:ea typeface="Arial"/>
              <a:cs typeface="Arial"/>
              <a:sym typeface="Arial"/>
            </a:endParaRPr>
          </a:p>
        </p:txBody>
      </p:sp>
      <p:sp>
        <p:nvSpPr>
          <p:cNvPr id="393" name="Google Shape;393;p55"/>
          <p:cNvSpPr/>
          <p:nvPr/>
        </p:nvSpPr>
        <p:spPr>
          <a:xfrm>
            <a:off x="7619720" y="1413320"/>
            <a:ext cx="1313357" cy="563981"/>
          </a:xfrm>
          <a:prstGeom prst="roundRect">
            <a:avLst>
              <a:gd name="adj" fmla="val 16667"/>
            </a:avLst>
          </a:prstGeom>
          <a:solidFill>
            <a:schemeClr val="lt1"/>
          </a:solidFill>
          <a:ln w="12700" cap="flat" cmpd="sng">
            <a:solidFill>
              <a:schemeClr val="accent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s" sz="1300" b="0" i="0" u="none" strike="noStrike" cap="none">
                <a:solidFill>
                  <a:schemeClr val="dk1"/>
                </a:solidFill>
                <a:latin typeface="Times New Roman"/>
                <a:ea typeface="Times New Roman"/>
                <a:cs typeface="Times New Roman"/>
                <a:sym typeface="Times New Roman"/>
              </a:rPr>
              <a:t>Situación económica.</a:t>
            </a:r>
            <a:endParaRPr sz="1200" b="0" i="0" u="none" strike="noStrike" cap="none">
              <a:solidFill>
                <a:srgbClr val="000000"/>
              </a:solidFill>
              <a:latin typeface="Arial"/>
              <a:ea typeface="Arial"/>
              <a:cs typeface="Arial"/>
              <a:sym typeface="Arial"/>
            </a:endParaRPr>
          </a:p>
        </p:txBody>
      </p:sp>
      <p:sp>
        <p:nvSpPr>
          <p:cNvPr id="394" name="Google Shape;394;p55"/>
          <p:cNvSpPr txBox="1"/>
          <p:nvPr/>
        </p:nvSpPr>
        <p:spPr>
          <a:xfrm>
            <a:off x="8724508" y="70700"/>
            <a:ext cx="304015" cy="253916"/>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Calibri"/>
                <a:ea typeface="Calibri"/>
                <a:cs typeface="Calibri"/>
                <a:sym typeface="Calibri"/>
              </a:rPr>
              <a:t>4</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6"/>
          <p:cNvSpPr txBox="1"/>
          <p:nvPr/>
        </p:nvSpPr>
        <p:spPr>
          <a:xfrm>
            <a:off x="8724508" y="70700"/>
            <a:ext cx="304015" cy="253916"/>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Calibri"/>
                <a:ea typeface="Calibri"/>
                <a:cs typeface="Calibri"/>
                <a:sym typeface="Calibri"/>
              </a:rPr>
              <a:t>5</a:t>
            </a:r>
            <a:endParaRPr sz="1100" b="0" i="0" u="none" strike="noStrike" cap="none">
              <a:solidFill>
                <a:srgbClr val="000000"/>
              </a:solidFill>
              <a:latin typeface="Arial"/>
              <a:ea typeface="Arial"/>
              <a:cs typeface="Arial"/>
              <a:sym typeface="Arial"/>
            </a:endParaRPr>
          </a:p>
        </p:txBody>
      </p:sp>
      <p:sp>
        <p:nvSpPr>
          <p:cNvPr id="400" name="Google Shape;400;p56"/>
          <p:cNvSpPr txBox="1"/>
          <p:nvPr/>
        </p:nvSpPr>
        <p:spPr>
          <a:xfrm>
            <a:off x="-437321" y="58189"/>
            <a:ext cx="3402404" cy="484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s" sz="2700" b="1" i="0" u="none" strike="noStrike" cap="none">
                <a:solidFill>
                  <a:schemeClr val="dk1"/>
                </a:solidFill>
                <a:latin typeface="Times New Roman"/>
                <a:ea typeface="Times New Roman"/>
                <a:cs typeface="Times New Roman"/>
                <a:sym typeface="Times New Roman"/>
              </a:rPr>
              <a:t>2. Justificación</a:t>
            </a:r>
            <a:endParaRPr sz="2700" b="1" i="0" u="none" strike="noStrike" cap="none">
              <a:solidFill>
                <a:schemeClr val="dk1"/>
              </a:solidFill>
              <a:latin typeface="Times New Roman"/>
              <a:ea typeface="Times New Roman"/>
              <a:cs typeface="Times New Roman"/>
              <a:sym typeface="Times New Roman"/>
            </a:endParaRPr>
          </a:p>
        </p:txBody>
      </p:sp>
      <p:sp>
        <p:nvSpPr>
          <p:cNvPr id="401" name="Google Shape;401;p56"/>
          <p:cNvSpPr txBox="1"/>
          <p:nvPr/>
        </p:nvSpPr>
        <p:spPr>
          <a:xfrm>
            <a:off x="325781" y="3190796"/>
            <a:ext cx="2287500" cy="6540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s" sz="1900">
                <a:solidFill>
                  <a:schemeClr val="dk1"/>
                </a:solidFill>
                <a:latin typeface="Times New Roman"/>
                <a:ea typeface="Times New Roman"/>
                <a:cs typeface="Times New Roman"/>
                <a:sym typeface="Times New Roman"/>
              </a:rPr>
              <a:t>Mejor nivel de competitividad.</a:t>
            </a:r>
            <a:endParaRPr sz="1600">
              <a:latin typeface="Times New Roman"/>
              <a:ea typeface="Times New Roman"/>
              <a:cs typeface="Times New Roman"/>
              <a:sym typeface="Times New Roman"/>
            </a:endParaRPr>
          </a:p>
        </p:txBody>
      </p:sp>
      <p:pic>
        <p:nvPicPr>
          <p:cNvPr id="402" name="Google Shape;402;p56" descr="Aprende a ser la mejor competencia en el mercado - Vilma Núñez"/>
          <p:cNvPicPr preferRelativeResize="0"/>
          <p:nvPr/>
        </p:nvPicPr>
        <p:blipFill rotWithShape="1">
          <a:blip r:embed="rId3">
            <a:alphaModFix/>
          </a:blip>
          <a:srcRect/>
          <a:stretch/>
        </p:blipFill>
        <p:spPr>
          <a:xfrm>
            <a:off x="403018" y="1439243"/>
            <a:ext cx="2133028" cy="1563993"/>
          </a:xfrm>
          <a:prstGeom prst="rect">
            <a:avLst/>
          </a:prstGeom>
          <a:noFill/>
          <a:ln>
            <a:noFill/>
          </a:ln>
        </p:spPr>
      </p:pic>
      <p:sp>
        <p:nvSpPr>
          <p:cNvPr id="403" name="Google Shape;403;p56"/>
          <p:cNvSpPr/>
          <p:nvPr/>
        </p:nvSpPr>
        <p:spPr>
          <a:xfrm>
            <a:off x="2582463" y="2017938"/>
            <a:ext cx="754500" cy="484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04" name="Google Shape;404;p56"/>
          <p:cNvSpPr txBox="1"/>
          <p:nvPr/>
        </p:nvSpPr>
        <p:spPr>
          <a:xfrm>
            <a:off x="3505506" y="3190797"/>
            <a:ext cx="2133000" cy="6234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s" sz="1800">
                <a:solidFill>
                  <a:schemeClr val="dk1"/>
                </a:solidFill>
                <a:latin typeface="Times New Roman"/>
                <a:ea typeface="Times New Roman"/>
                <a:cs typeface="Times New Roman"/>
                <a:sym typeface="Times New Roman"/>
              </a:rPr>
              <a:t>Pequeñas y medianas empresas.</a:t>
            </a:r>
            <a:endParaRPr sz="1500">
              <a:latin typeface="Times New Roman"/>
              <a:ea typeface="Times New Roman"/>
              <a:cs typeface="Times New Roman"/>
              <a:sym typeface="Times New Roman"/>
            </a:endParaRPr>
          </a:p>
        </p:txBody>
      </p:sp>
      <p:pic>
        <p:nvPicPr>
          <p:cNvPr id="405" name="Google Shape;405;p56" descr="Formación para dirigir pequeñas y medianas empresas"/>
          <p:cNvPicPr preferRelativeResize="0"/>
          <p:nvPr/>
        </p:nvPicPr>
        <p:blipFill rotWithShape="1">
          <a:blip r:embed="rId4">
            <a:alphaModFix/>
          </a:blip>
          <a:srcRect/>
          <a:stretch/>
        </p:blipFill>
        <p:spPr>
          <a:xfrm>
            <a:off x="3383401" y="1593812"/>
            <a:ext cx="2509775" cy="1254875"/>
          </a:xfrm>
          <a:prstGeom prst="rect">
            <a:avLst/>
          </a:prstGeom>
          <a:noFill/>
          <a:ln>
            <a:noFill/>
          </a:ln>
        </p:spPr>
      </p:pic>
      <p:sp>
        <p:nvSpPr>
          <p:cNvPr id="406" name="Google Shape;406;p56"/>
          <p:cNvSpPr txBox="1"/>
          <p:nvPr/>
        </p:nvSpPr>
        <p:spPr>
          <a:xfrm>
            <a:off x="6530726" y="3190796"/>
            <a:ext cx="2000100" cy="9003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s" sz="1800">
                <a:solidFill>
                  <a:schemeClr val="dk1"/>
                </a:solidFill>
                <a:latin typeface="Times New Roman"/>
                <a:ea typeface="Times New Roman"/>
                <a:cs typeface="Times New Roman"/>
                <a:sym typeface="Times New Roman"/>
              </a:rPr>
              <a:t>Impacto directo de la gestión del capital humano.</a:t>
            </a:r>
            <a:endParaRPr sz="1800">
              <a:solidFill>
                <a:schemeClr val="dk1"/>
              </a:solidFill>
              <a:latin typeface="Times New Roman"/>
              <a:ea typeface="Times New Roman"/>
              <a:cs typeface="Times New Roman"/>
              <a:sym typeface="Times New Roman"/>
            </a:endParaRPr>
          </a:p>
        </p:txBody>
      </p:sp>
      <p:pic>
        <p:nvPicPr>
          <p:cNvPr id="407" name="Google Shape;407;p56" descr="Capital humano – Qué es, concepto, definición y ejemplos"/>
          <p:cNvPicPr preferRelativeResize="0"/>
          <p:nvPr/>
        </p:nvPicPr>
        <p:blipFill rotWithShape="1">
          <a:blip r:embed="rId5">
            <a:alphaModFix/>
          </a:blip>
          <a:srcRect/>
          <a:stretch/>
        </p:blipFill>
        <p:spPr>
          <a:xfrm>
            <a:off x="6440653" y="1723801"/>
            <a:ext cx="2318146" cy="1303957"/>
          </a:xfrm>
          <a:prstGeom prst="rect">
            <a:avLst/>
          </a:prstGeom>
          <a:noFill/>
          <a:ln>
            <a:noFill/>
          </a:ln>
        </p:spPr>
      </p:pic>
      <p:sp>
        <p:nvSpPr>
          <p:cNvPr id="408" name="Google Shape;408;p56"/>
          <p:cNvSpPr/>
          <p:nvPr/>
        </p:nvSpPr>
        <p:spPr>
          <a:xfrm>
            <a:off x="5638488" y="1978838"/>
            <a:ext cx="754500" cy="484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7"/>
          <p:cNvSpPr txBox="1"/>
          <p:nvPr/>
        </p:nvSpPr>
        <p:spPr>
          <a:xfrm>
            <a:off x="0" y="46673"/>
            <a:ext cx="2279400" cy="484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s" sz="2700" b="1" i="0" u="none" strike="noStrike" cap="none">
                <a:solidFill>
                  <a:schemeClr val="dk1"/>
                </a:solidFill>
                <a:latin typeface="Times New Roman"/>
                <a:ea typeface="Times New Roman"/>
                <a:cs typeface="Times New Roman"/>
                <a:sym typeface="Times New Roman"/>
              </a:rPr>
              <a:t>3. Objetivos</a:t>
            </a:r>
            <a:endParaRPr sz="2700" b="1" i="0" u="none" strike="noStrike" cap="none">
              <a:solidFill>
                <a:schemeClr val="dk1"/>
              </a:solidFill>
              <a:latin typeface="Times New Roman"/>
              <a:ea typeface="Times New Roman"/>
              <a:cs typeface="Times New Roman"/>
              <a:sym typeface="Times New Roman"/>
            </a:endParaRPr>
          </a:p>
        </p:txBody>
      </p:sp>
      <p:sp>
        <p:nvSpPr>
          <p:cNvPr id="414" name="Google Shape;414;p57"/>
          <p:cNvSpPr txBox="1"/>
          <p:nvPr/>
        </p:nvSpPr>
        <p:spPr>
          <a:xfrm>
            <a:off x="8724508" y="70699"/>
            <a:ext cx="303900" cy="25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Calibri"/>
                <a:ea typeface="Calibri"/>
                <a:cs typeface="Calibri"/>
                <a:sym typeface="Calibri"/>
              </a:rPr>
              <a:t>6</a:t>
            </a:r>
            <a:endParaRPr sz="1100" b="0" i="0" u="none" strike="noStrike" cap="none">
              <a:solidFill>
                <a:srgbClr val="000000"/>
              </a:solidFill>
              <a:latin typeface="Arial"/>
              <a:ea typeface="Arial"/>
              <a:cs typeface="Arial"/>
              <a:sym typeface="Arial"/>
            </a:endParaRPr>
          </a:p>
        </p:txBody>
      </p:sp>
      <p:grpSp>
        <p:nvGrpSpPr>
          <p:cNvPr id="415" name="Google Shape;415;p57"/>
          <p:cNvGrpSpPr/>
          <p:nvPr/>
        </p:nvGrpSpPr>
        <p:grpSpPr>
          <a:xfrm>
            <a:off x="-2776672" y="1217449"/>
            <a:ext cx="11510600" cy="4172850"/>
            <a:chOff x="-4102773" y="-716070"/>
            <a:chExt cx="15347466" cy="5563800"/>
          </a:xfrm>
        </p:grpSpPr>
        <p:sp>
          <p:nvSpPr>
            <p:cNvPr id="416" name="Google Shape;416;p57"/>
            <p:cNvSpPr/>
            <p:nvPr/>
          </p:nvSpPr>
          <p:spPr>
            <a:xfrm>
              <a:off x="-4102773" y="-716070"/>
              <a:ext cx="5563800" cy="5563800"/>
            </a:xfrm>
            <a:prstGeom prst="blockArc">
              <a:avLst>
                <a:gd name="adj1" fmla="val 18900000"/>
                <a:gd name="adj2" fmla="val 2700000"/>
                <a:gd name="adj3" fmla="val 388"/>
              </a:avLst>
            </a:prstGeom>
            <a:noFill/>
            <a:ln w="19050" cap="flat" cmpd="sng">
              <a:solidFill>
                <a:srgbClr val="568935"/>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57"/>
            <p:cNvSpPr/>
            <p:nvPr/>
          </p:nvSpPr>
          <p:spPr>
            <a:xfrm>
              <a:off x="1430493" y="562706"/>
              <a:ext cx="9814200" cy="3006300"/>
            </a:xfrm>
            <a:prstGeom prst="rect">
              <a:avLst/>
            </a:prstGeom>
            <a:gradFill>
              <a:gsLst>
                <a:gs pos="0">
                  <a:srgbClr val="B4D4A5"/>
                </a:gs>
                <a:gs pos="50000">
                  <a:srgbClr val="A8CD97"/>
                </a:gs>
                <a:gs pos="100000">
                  <a:srgbClr val="9BC985"/>
                </a:gs>
              </a:gsLst>
              <a:lin ang="5400012" scaled="0"/>
            </a:gradFill>
            <a:ln w="19050"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57"/>
            <p:cNvSpPr txBox="1"/>
            <p:nvPr/>
          </p:nvSpPr>
          <p:spPr>
            <a:xfrm>
              <a:off x="1430493" y="562706"/>
              <a:ext cx="9814200" cy="3006300"/>
            </a:xfrm>
            <a:prstGeom prst="rect">
              <a:avLst/>
            </a:prstGeom>
            <a:solidFill>
              <a:schemeClr val="lt1"/>
            </a:solidFill>
            <a:ln w="19050" cap="flat" cmpd="sng">
              <a:solidFill>
                <a:schemeClr val="accent1"/>
              </a:solidFill>
              <a:prstDash val="solid"/>
              <a:round/>
              <a:headEnd type="none" w="sm" len="sm"/>
              <a:tailEnd type="none" w="sm" len="sm"/>
            </a:ln>
          </p:spPr>
          <p:txBody>
            <a:bodyPr spcFirstLastPara="1" wrap="square" lIns="1229850" tIns="45725" rIns="45725" bIns="45725" anchor="t" anchorCtr="0">
              <a:noAutofit/>
            </a:bodyPr>
            <a:lstStyle/>
            <a:p>
              <a:pPr marL="0" marR="0" lvl="0" indent="0" algn="just" rtl="0">
                <a:lnSpc>
                  <a:spcPct val="90000"/>
                </a:lnSpc>
                <a:spcBef>
                  <a:spcPts val="0"/>
                </a:spcBef>
                <a:spcAft>
                  <a:spcPts val="0"/>
                </a:spcAft>
                <a:buClr>
                  <a:schemeClr val="dk1"/>
                </a:buClr>
                <a:buSzPts val="1800"/>
                <a:buFont typeface="Calibri"/>
                <a:buNone/>
              </a:pPr>
              <a:r>
                <a:rPr lang="es" sz="2000" b="1" i="0" u="none" strike="noStrike" cap="none">
                  <a:solidFill>
                    <a:schemeClr val="dk1"/>
                  </a:solidFill>
                  <a:latin typeface="Times New Roman"/>
                  <a:ea typeface="Times New Roman"/>
                  <a:cs typeface="Times New Roman"/>
                  <a:sym typeface="Times New Roman"/>
                </a:rPr>
                <a:t>Específicos</a:t>
              </a:r>
              <a:endParaRPr sz="2000" b="1" i="0" u="none" strike="noStrike" cap="none">
                <a:solidFill>
                  <a:schemeClr val="dk1"/>
                </a:solidFill>
                <a:latin typeface="Times New Roman"/>
                <a:ea typeface="Times New Roman"/>
                <a:cs typeface="Times New Roman"/>
                <a:sym typeface="Times New Roman"/>
              </a:endParaRPr>
            </a:p>
            <a:p>
              <a:pPr marL="127000" marR="0" lvl="1" indent="-127000" algn="just" rtl="0">
                <a:lnSpc>
                  <a:spcPct val="90000"/>
                </a:lnSpc>
                <a:spcBef>
                  <a:spcPts val="600"/>
                </a:spcBef>
                <a:spcAft>
                  <a:spcPts val="0"/>
                </a:spcAft>
                <a:buClr>
                  <a:schemeClr val="dk1"/>
                </a:buClr>
                <a:buSzPts val="1500"/>
                <a:buFont typeface="Times New Roman"/>
                <a:buChar char="•"/>
              </a:pPr>
              <a:r>
                <a:rPr lang="es" sz="1500" b="0" i="0" u="none" strike="noStrike" cap="none">
                  <a:solidFill>
                    <a:schemeClr val="dk1"/>
                  </a:solidFill>
                  <a:latin typeface="Times New Roman"/>
                  <a:ea typeface="Times New Roman"/>
                  <a:cs typeface="Times New Roman"/>
                  <a:sym typeface="Times New Roman"/>
                </a:rPr>
                <a:t>Conocer la gestión del capital humano de las PYMES del sector manufacturero del DMQ.</a:t>
              </a:r>
              <a:endParaRPr sz="1500" b="0" i="0" u="none" strike="noStrike" cap="none">
                <a:solidFill>
                  <a:schemeClr val="dk1"/>
                </a:solidFill>
                <a:latin typeface="Times New Roman"/>
                <a:ea typeface="Times New Roman"/>
                <a:cs typeface="Times New Roman"/>
                <a:sym typeface="Times New Roman"/>
              </a:endParaRPr>
            </a:p>
            <a:p>
              <a:pPr marL="127000" marR="0" lvl="1" indent="-127000" algn="just" rtl="0">
                <a:lnSpc>
                  <a:spcPct val="90000"/>
                </a:lnSpc>
                <a:spcBef>
                  <a:spcPts val="200"/>
                </a:spcBef>
                <a:spcAft>
                  <a:spcPts val="0"/>
                </a:spcAft>
                <a:buClr>
                  <a:schemeClr val="dk1"/>
                </a:buClr>
                <a:buSzPts val="1500"/>
                <a:buFont typeface="Times New Roman"/>
                <a:buChar char="•"/>
              </a:pPr>
              <a:r>
                <a:rPr lang="es" sz="1500" b="0" i="0" u="none" strike="noStrike" cap="none">
                  <a:solidFill>
                    <a:schemeClr val="dk1"/>
                  </a:solidFill>
                  <a:latin typeface="Times New Roman"/>
                  <a:ea typeface="Times New Roman"/>
                  <a:cs typeface="Times New Roman"/>
                  <a:sym typeface="Times New Roman"/>
                </a:rPr>
                <a:t>Establecer la competitividad de las PYMES del sector manufacturero del DMQ.</a:t>
              </a:r>
              <a:endParaRPr sz="1500" b="0" i="0" u="none" strike="noStrike" cap="none">
                <a:solidFill>
                  <a:schemeClr val="dk1"/>
                </a:solidFill>
                <a:latin typeface="Times New Roman"/>
                <a:ea typeface="Times New Roman"/>
                <a:cs typeface="Times New Roman"/>
                <a:sym typeface="Times New Roman"/>
              </a:endParaRPr>
            </a:p>
            <a:p>
              <a:pPr marL="127000" marR="0" lvl="1" indent="-127000" algn="just" rtl="0">
                <a:lnSpc>
                  <a:spcPct val="90000"/>
                </a:lnSpc>
                <a:spcBef>
                  <a:spcPts val="200"/>
                </a:spcBef>
                <a:spcAft>
                  <a:spcPts val="0"/>
                </a:spcAft>
                <a:buClr>
                  <a:schemeClr val="dk1"/>
                </a:buClr>
                <a:buSzPts val="1500"/>
                <a:buFont typeface="Times New Roman"/>
                <a:buChar char="•"/>
              </a:pPr>
              <a:r>
                <a:rPr lang="es" sz="1500" b="0" i="0" u="none" strike="noStrike" cap="none">
                  <a:solidFill>
                    <a:schemeClr val="dk1"/>
                  </a:solidFill>
                  <a:latin typeface="Times New Roman"/>
                  <a:ea typeface="Times New Roman"/>
                  <a:cs typeface="Times New Roman"/>
                  <a:sym typeface="Times New Roman"/>
                </a:rPr>
                <a:t>Correlacionar la gestión del capital humano con la competitividad de las PYMES del sector manufacturero del DMQ.</a:t>
              </a:r>
              <a:endParaRPr sz="1200" b="0" i="0" u="none" strike="noStrike" cap="none">
                <a:solidFill>
                  <a:schemeClr val="dk1"/>
                </a:solidFill>
                <a:latin typeface="Times New Roman"/>
                <a:ea typeface="Times New Roman"/>
                <a:cs typeface="Times New Roman"/>
                <a:sym typeface="Times New Roman"/>
              </a:endParaRPr>
            </a:p>
            <a:p>
              <a:pPr marL="127000" marR="0" lvl="1" indent="-127000" algn="l" rtl="0">
                <a:lnSpc>
                  <a:spcPct val="90000"/>
                </a:lnSpc>
                <a:spcBef>
                  <a:spcPts val="200"/>
                </a:spcBef>
                <a:spcAft>
                  <a:spcPts val="0"/>
                </a:spcAft>
                <a:buClr>
                  <a:schemeClr val="dk1"/>
                </a:buClr>
                <a:buSzPts val="1500"/>
                <a:buFont typeface="Times New Roman"/>
                <a:buChar char="•"/>
              </a:pPr>
              <a:r>
                <a:rPr lang="es" sz="1500" b="0" i="0" u="none" strike="noStrike" cap="none">
                  <a:solidFill>
                    <a:schemeClr val="dk1"/>
                  </a:solidFill>
                  <a:latin typeface="Times New Roman"/>
                  <a:ea typeface="Times New Roman"/>
                  <a:cs typeface="Times New Roman"/>
                  <a:sym typeface="Times New Roman"/>
                </a:rPr>
                <a:t>Proponer estrategias de gestión del capital humano para mejorar la competitividad de las PYMES del sector manufacturero del DMQ.</a:t>
              </a:r>
              <a:endParaRPr sz="1500" b="0" i="0" u="none" strike="noStrike" cap="none">
                <a:solidFill>
                  <a:schemeClr val="dk1"/>
                </a:solidFill>
                <a:latin typeface="Times New Roman"/>
                <a:ea typeface="Times New Roman"/>
                <a:cs typeface="Times New Roman"/>
                <a:sym typeface="Times New Roman"/>
              </a:endParaRPr>
            </a:p>
          </p:txBody>
        </p:sp>
        <p:sp>
          <p:nvSpPr>
            <p:cNvPr id="419" name="Google Shape;419;p57"/>
            <p:cNvSpPr/>
            <p:nvPr/>
          </p:nvSpPr>
          <p:spPr>
            <a:xfrm>
              <a:off x="-180023" y="482856"/>
              <a:ext cx="3221100" cy="3166200"/>
            </a:xfrm>
            <a:prstGeom prst="ellipse">
              <a:avLst/>
            </a:prstGeom>
            <a:blipFill rotWithShape="1">
              <a:blip r:embed="rId3">
                <a:alphaModFix/>
              </a:blip>
              <a:stretch>
                <a:fillRect l="-7995" r="-7995"/>
              </a:stretch>
            </a:blipFill>
            <a:ln w="19050" cap="flat" cmpd="sng">
              <a:solidFill>
                <a:schemeClr val="accent6"/>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0" name="Google Shape;420;p57"/>
          <p:cNvGrpSpPr/>
          <p:nvPr/>
        </p:nvGrpSpPr>
        <p:grpSpPr>
          <a:xfrm>
            <a:off x="501896" y="920405"/>
            <a:ext cx="8140275" cy="950175"/>
            <a:chOff x="0" y="0"/>
            <a:chExt cx="10853700" cy="1266900"/>
          </a:xfrm>
        </p:grpSpPr>
        <p:cxnSp>
          <p:nvCxnSpPr>
            <p:cNvPr id="421" name="Google Shape;421;p57"/>
            <p:cNvCxnSpPr/>
            <p:nvPr/>
          </p:nvCxnSpPr>
          <p:spPr>
            <a:xfrm>
              <a:off x="0" y="0"/>
              <a:ext cx="10853700" cy="0"/>
            </a:xfrm>
            <a:prstGeom prst="straightConnector1">
              <a:avLst/>
            </a:prstGeom>
            <a:solidFill>
              <a:srgbClr val="517D33"/>
            </a:solidFill>
            <a:ln w="12700" cap="flat" cmpd="sng">
              <a:solidFill>
                <a:srgbClr val="517D33"/>
              </a:solidFill>
              <a:prstDash val="solid"/>
              <a:miter lim="800000"/>
              <a:headEnd type="none" w="sm" len="sm"/>
              <a:tailEnd type="none" w="sm" len="sm"/>
            </a:ln>
          </p:spPr>
        </p:cxnSp>
        <p:sp>
          <p:nvSpPr>
            <p:cNvPr id="422" name="Google Shape;422;p57"/>
            <p:cNvSpPr/>
            <p:nvPr/>
          </p:nvSpPr>
          <p:spPr>
            <a:xfrm>
              <a:off x="0" y="0"/>
              <a:ext cx="2170800" cy="12669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57"/>
            <p:cNvSpPr txBox="1"/>
            <p:nvPr/>
          </p:nvSpPr>
          <p:spPr>
            <a:xfrm>
              <a:off x="0" y="0"/>
              <a:ext cx="2170800" cy="12669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s" sz="2100" b="1" i="0" u="none" strike="noStrike" cap="none">
                  <a:solidFill>
                    <a:schemeClr val="dk1"/>
                  </a:solidFill>
                  <a:latin typeface="Times New Roman"/>
                  <a:ea typeface="Times New Roman"/>
                  <a:cs typeface="Times New Roman"/>
                  <a:sym typeface="Times New Roman"/>
                </a:rPr>
                <a:t>General</a:t>
              </a:r>
              <a:endParaRPr sz="2100" b="1" i="0" u="none" strike="noStrike" cap="none">
                <a:solidFill>
                  <a:schemeClr val="dk1"/>
                </a:solidFill>
                <a:latin typeface="Times New Roman"/>
                <a:ea typeface="Times New Roman"/>
                <a:cs typeface="Times New Roman"/>
                <a:sym typeface="Times New Roman"/>
              </a:endParaRPr>
            </a:p>
          </p:txBody>
        </p:sp>
        <p:sp>
          <p:nvSpPr>
            <p:cNvPr id="424" name="Google Shape;424;p57"/>
            <p:cNvSpPr/>
            <p:nvPr/>
          </p:nvSpPr>
          <p:spPr>
            <a:xfrm>
              <a:off x="2333526" y="57528"/>
              <a:ext cx="8520000" cy="11505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57"/>
            <p:cNvSpPr txBox="1"/>
            <p:nvPr/>
          </p:nvSpPr>
          <p:spPr>
            <a:xfrm>
              <a:off x="2333526" y="57528"/>
              <a:ext cx="8520000" cy="1150500"/>
            </a:xfrm>
            <a:prstGeom prst="rect">
              <a:avLst/>
            </a:prstGeom>
            <a:noFill/>
            <a:ln>
              <a:noFill/>
            </a:ln>
          </p:spPr>
          <p:txBody>
            <a:bodyPr spcFirstLastPara="1" wrap="square" lIns="51425" tIns="51425" rIns="51425" bIns="5142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s" sz="1700" b="0" i="0" u="none" strike="noStrike" cap="none">
                  <a:solidFill>
                    <a:schemeClr val="dk1"/>
                  </a:solidFill>
                  <a:latin typeface="Times New Roman"/>
                  <a:ea typeface="Times New Roman"/>
                  <a:cs typeface="Times New Roman"/>
                  <a:sym typeface="Times New Roman"/>
                </a:rPr>
                <a:t>Determinar la incidencia de la gestión del capital humano en la competitividad de las PYMES del sector manufacturero del DMQ.</a:t>
              </a:r>
              <a:endParaRPr sz="1700" b="0" i="0" u="none" strike="noStrike" cap="none">
                <a:solidFill>
                  <a:schemeClr val="dk1"/>
                </a:solidFill>
                <a:latin typeface="Times New Roman"/>
                <a:ea typeface="Times New Roman"/>
                <a:cs typeface="Times New Roman"/>
                <a:sym typeface="Times New Roman"/>
              </a:endParaRPr>
            </a:p>
          </p:txBody>
        </p:sp>
        <p:cxnSp>
          <p:nvCxnSpPr>
            <p:cNvPr id="426" name="Google Shape;426;p57"/>
            <p:cNvCxnSpPr/>
            <p:nvPr/>
          </p:nvCxnSpPr>
          <p:spPr>
            <a:xfrm>
              <a:off x="2170722" y="1208106"/>
              <a:ext cx="8682900" cy="0"/>
            </a:xfrm>
            <a:prstGeom prst="straightConnector1">
              <a:avLst/>
            </a:prstGeom>
            <a:solidFill>
              <a:schemeClr val="accent6"/>
            </a:solidFill>
            <a:ln w="12700" cap="flat" cmpd="sng">
              <a:solidFill>
                <a:schemeClr val="accent6"/>
              </a:solidFill>
              <a:prstDash val="solid"/>
              <a:miter lim="800000"/>
              <a:headEnd type="none" w="sm" len="sm"/>
              <a:tailEnd type="none" w="sm" len="sm"/>
            </a:ln>
          </p:spPr>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58"/>
          <p:cNvSpPr txBox="1"/>
          <p:nvPr/>
        </p:nvSpPr>
        <p:spPr>
          <a:xfrm>
            <a:off x="0" y="28886"/>
            <a:ext cx="2279452" cy="484748"/>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s" sz="2700" b="1" i="0" u="none" strike="noStrike" cap="none">
                <a:solidFill>
                  <a:schemeClr val="dk1"/>
                </a:solidFill>
                <a:latin typeface="Times New Roman"/>
                <a:ea typeface="Times New Roman"/>
                <a:cs typeface="Times New Roman"/>
                <a:sym typeface="Times New Roman"/>
              </a:rPr>
              <a:t>4. Hipótesis</a:t>
            </a:r>
            <a:endParaRPr sz="2700" b="1" i="0" u="none" strike="noStrike" cap="none">
              <a:solidFill>
                <a:schemeClr val="dk1"/>
              </a:solidFill>
              <a:latin typeface="Times New Roman"/>
              <a:ea typeface="Times New Roman"/>
              <a:cs typeface="Times New Roman"/>
              <a:sym typeface="Times New Roman"/>
            </a:endParaRPr>
          </a:p>
        </p:txBody>
      </p:sp>
      <p:grpSp>
        <p:nvGrpSpPr>
          <p:cNvPr id="432" name="Google Shape;432;p58"/>
          <p:cNvGrpSpPr/>
          <p:nvPr/>
        </p:nvGrpSpPr>
        <p:grpSpPr>
          <a:xfrm>
            <a:off x="564684" y="942581"/>
            <a:ext cx="2736322" cy="2333903"/>
            <a:chOff x="3990975" y="1404938"/>
            <a:chExt cx="4213225" cy="4019550"/>
          </a:xfrm>
        </p:grpSpPr>
        <p:sp>
          <p:nvSpPr>
            <p:cNvPr id="433" name="Google Shape;433;p58"/>
            <p:cNvSpPr/>
            <p:nvPr/>
          </p:nvSpPr>
          <p:spPr>
            <a:xfrm>
              <a:off x="5448300" y="1404938"/>
              <a:ext cx="2755900" cy="3795713"/>
            </a:xfrm>
            <a:custGeom>
              <a:avLst/>
              <a:gdLst/>
              <a:ahLst/>
              <a:cxnLst/>
              <a:rect l="l" t="t" r="r" b="b"/>
              <a:pathLst>
                <a:path w="894" h="1221" extrusionOk="0">
                  <a:moveTo>
                    <a:pt x="425" y="455"/>
                  </a:moveTo>
                  <a:cubicBezTo>
                    <a:pt x="431" y="455"/>
                    <a:pt x="439" y="455"/>
                    <a:pt x="447" y="455"/>
                  </a:cubicBezTo>
                  <a:cubicBezTo>
                    <a:pt x="559" y="455"/>
                    <a:pt x="672" y="455"/>
                    <a:pt x="785" y="456"/>
                  </a:cubicBezTo>
                  <a:cubicBezTo>
                    <a:pt x="847" y="456"/>
                    <a:pt x="893" y="499"/>
                    <a:pt x="893" y="557"/>
                  </a:cubicBezTo>
                  <a:cubicBezTo>
                    <a:pt x="894" y="605"/>
                    <a:pt x="863" y="645"/>
                    <a:pt x="815" y="657"/>
                  </a:cubicBezTo>
                  <a:cubicBezTo>
                    <a:pt x="810" y="658"/>
                    <a:pt x="805" y="660"/>
                    <a:pt x="798" y="662"/>
                  </a:cubicBezTo>
                  <a:cubicBezTo>
                    <a:pt x="843" y="688"/>
                    <a:pt x="867" y="723"/>
                    <a:pt x="858" y="773"/>
                  </a:cubicBezTo>
                  <a:cubicBezTo>
                    <a:pt x="850" y="822"/>
                    <a:pt x="816" y="846"/>
                    <a:pt x="764" y="856"/>
                  </a:cubicBezTo>
                  <a:cubicBezTo>
                    <a:pt x="808" y="880"/>
                    <a:pt x="832" y="913"/>
                    <a:pt x="825" y="961"/>
                  </a:cubicBezTo>
                  <a:cubicBezTo>
                    <a:pt x="817" y="1009"/>
                    <a:pt x="785" y="1033"/>
                    <a:pt x="736" y="1043"/>
                  </a:cubicBezTo>
                  <a:cubicBezTo>
                    <a:pt x="742" y="1048"/>
                    <a:pt x="746" y="1051"/>
                    <a:pt x="750" y="1053"/>
                  </a:cubicBezTo>
                  <a:cubicBezTo>
                    <a:pt x="786" y="1077"/>
                    <a:pt x="800" y="1115"/>
                    <a:pt x="788" y="1156"/>
                  </a:cubicBezTo>
                  <a:cubicBezTo>
                    <a:pt x="778" y="1192"/>
                    <a:pt x="742" y="1220"/>
                    <a:pt x="703" y="1220"/>
                  </a:cubicBezTo>
                  <a:cubicBezTo>
                    <a:pt x="482" y="1221"/>
                    <a:pt x="262" y="1220"/>
                    <a:pt x="41" y="1220"/>
                  </a:cubicBezTo>
                  <a:cubicBezTo>
                    <a:pt x="15" y="1220"/>
                    <a:pt x="0" y="1205"/>
                    <a:pt x="0" y="1179"/>
                  </a:cubicBezTo>
                  <a:cubicBezTo>
                    <a:pt x="0" y="986"/>
                    <a:pt x="0" y="794"/>
                    <a:pt x="1" y="601"/>
                  </a:cubicBezTo>
                  <a:cubicBezTo>
                    <a:pt x="1" y="589"/>
                    <a:pt x="7" y="577"/>
                    <a:pt x="13" y="566"/>
                  </a:cubicBezTo>
                  <a:cubicBezTo>
                    <a:pt x="63" y="482"/>
                    <a:pt x="114" y="399"/>
                    <a:pt x="165" y="315"/>
                  </a:cubicBezTo>
                  <a:cubicBezTo>
                    <a:pt x="181" y="290"/>
                    <a:pt x="188" y="263"/>
                    <a:pt x="188" y="234"/>
                  </a:cubicBezTo>
                  <a:cubicBezTo>
                    <a:pt x="188" y="184"/>
                    <a:pt x="188" y="134"/>
                    <a:pt x="188" y="84"/>
                  </a:cubicBezTo>
                  <a:cubicBezTo>
                    <a:pt x="188" y="36"/>
                    <a:pt x="207" y="15"/>
                    <a:pt x="256" y="9"/>
                  </a:cubicBezTo>
                  <a:cubicBezTo>
                    <a:pt x="320" y="0"/>
                    <a:pt x="363" y="33"/>
                    <a:pt x="397" y="81"/>
                  </a:cubicBezTo>
                  <a:cubicBezTo>
                    <a:pt x="438" y="140"/>
                    <a:pt x="456" y="207"/>
                    <a:pt x="450" y="278"/>
                  </a:cubicBezTo>
                  <a:cubicBezTo>
                    <a:pt x="445" y="336"/>
                    <a:pt x="434" y="394"/>
                    <a:pt x="425" y="455"/>
                  </a:cubicBezTo>
                  <a:close/>
                </a:path>
              </a:pathLst>
            </a:custGeom>
            <a:solidFill>
              <a:srgbClr val="42AFB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282F39"/>
                </a:solidFill>
                <a:latin typeface="Calibri"/>
                <a:ea typeface="Calibri"/>
                <a:cs typeface="Calibri"/>
                <a:sym typeface="Calibri"/>
              </a:endParaRPr>
            </a:p>
          </p:txBody>
        </p:sp>
        <p:sp>
          <p:nvSpPr>
            <p:cNvPr id="434" name="Google Shape;434;p58"/>
            <p:cNvSpPr/>
            <p:nvPr/>
          </p:nvSpPr>
          <p:spPr>
            <a:xfrm>
              <a:off x="3990975" y="3230563"/>
              <a:ext cx="1250950" cy="2193925"/>
            </a:xfrm>
            <a:custGeom>
              <a:avLst/>
              <a:gdLst/>
              <a:ahLst/>
              <a:cxnLst/>
              <a:rect l="l" t="t" r="r" b="b"/>
              <a:pathLst>
                <a:path w="406" h="706" extrusionOk="0">
                  <a:moveTo>
                    <a:pt x="406" y="353"/>
                  </a:moveTo>
                  <a:cubicBezTo>
                    <a:pt x="406" y="455"/>
                    <a:pt x="406" y="557"/>
                    <a:pt x="406" y="659"/>
                  </a:cubicBezTo>
                  <a:cubicBezTo>
                    <a:pt x="406" y="692"/>
                    <a:pt x="392" y="706"/>
                    <a:pt x="358" y="706"/>
                  </a:cubicBezTo>
                  <a:cubicBezTo>
                    <a:pt x="254" y="706"/>
                    <a:pt x="149" y="706"/>
                    <a:pt x="45" y="706"/>
                  </a:cubicBezTo>
                  <a:cubicBezTo>
                    <a:pt x="13" y="706"/>
                    <a:pt x="0" y="692"/>
                    <a:pt x="0" y="660"/>
                  </a:cubicBezTo>
                  <a:cubicBezTo>
                    <a:pt x="1" y="515"/>
                    <a:pt x="1" y="369"/>
                    <a:pt x="2" y="224"/>
                  </a:cubicBezTo>
                  <a:cubicBezTo>
                    <a:pt x="2" y="165"/>
                    <a:pt x="2" y="107"/>
                    <a:pt x="2" y="48"/>
                  </a:cubicBezTo>
                  <a:cubicBezTo>
                    <a:pt x="2" y="13"/>
                    <a:pt x="15" y="0"/>
                    <a:pt x="50" y="0"/>
                  </a:cubicBezTo>
                  <a:cubicBezTo>
                    <a:pt x="152" y="0"/>
                    <a:pt x="254" y="0"/>
                    <a:pt x="356" y="0"/>
                  </a:cubicBezTo>
                  <a:cubicBezTo>
                    <a:pt x="393" y="0"/>
                    <a:pt x="406" y="13"/>
                    <a:pt x="406" y="49"/>
                  </a:cubicBezTo>
                  <a:cubicBezTo>
                    <a:pt x="406" y="150"/>
                    <a:pt x="406" y="251"/>
                    <a:pt x="406" y="353"/>
                  </a:cubicBezTo>
                  <a:close/>
                </a:path>
              </a:pathLst>
            </a:custGeom>
            <a:solidFill>
              <a:srgbClr val="42AFB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282F39"/>
                </a:solidFill>
                <a:latin typeface="Calibri"/>
                <a:ea typeface="Calibri"/>
                <a:cs typeface="Calibri"/>
                <a:sym typeface="Calibri"/>
              </a:endParaRPr>
            </a:p>
          </p:txBody>
        </p:sp>
      </p:grpSp>
      <p:grpSp>
        <p:nvGrpSpPr>
          <p:cNvPr id="435" name="Google Shape;435;p58"/>
          <p:cNvGrpSpPr/>
          <p:nvPr/>
        </p:nvGrpSpPr>
        <p:grpSpPr>
          <a:xfrm rot="10800000">
            <a:off x="5736077" y="2042721"/>
            <a:ext cx="2622394" cy="2393780"/>
            <a:chOff x="3990975" y="1404938"/>
            <a:chExt cx="4213225" cy="4019550"/>
          </a:xfrm>
        </p:grpSpPr>
        <p:sp>
          <p:nvSpPr>
            <p:cNvPr id="436" name="Google Shape;436;p58"/>
            <p:cNvSpPr/>
            <p:nvPr/>
          </p:nvSpPr>
          <p:spPr>
            <a:xfrm>
              <a:off x="5448300" y="1404938"/>
              <a:ext cx="2755900" cy="3795713"/>
            </a:xfrm>
            <a:custGeom>
              <a:avLst/>
              <a:gdLst/>
              <a:ahLst/>
              <a:cxnLst/>
              <a:rect l="l" t="t" r="r" b="b"/>
              <a:pathLst>
                <a:path w="894" h="1221" extrusionOk="0">
                  <a:moveTo>
                    <a:pt x="425" y="455"/>
                  </a:moveTo>
                  <a:cubicBezTo>
                    <a:pt x="431" y="455"/>
                    <a:pt x="439" y="455"/>
                    <a:pt x="447" y="455"/>
                  </a:cubicBezTo>
                  <a:cubicBezTo>
                    <a:pt x="559" y="455"/>
                    <a:pt x="672" y="455"/>
                    <a:pt x="785" y="456"/>
                  </a:cubicBezTo>
                  <a:cubicBezTo>
                    <a:pt x="847" y="456"/>
                    <a:pt x="893" y="499"/>
                    <a:pt x="893" y="557"/>
                  </a:cubicBezTo>
                  <a:cubicBezTo>
                    <a:pt x="894" y="605"/>
                    <a:pt x="863" y="645"/>
                    <a:pt x="815" y="657"/>
                  </a:cubicBezTo>
                  <a:cubicBezTo>
                    <a:pt x="810" y="658"/>
                    <a:pt x="805" y="660"/>
                    <a:pt x="798" y="662"/>
                  </a:cubicBezTo>
                  <a:cubicBezTo>
                    <a:pt x="843" y="688"/>
                    <a:pt x="867" y="723"/>
                    <a:pt x="858" y="773"/>
                  </a:cubicBezTo>
                  <a:cubicBezTo>
                    <a:pt x="850" y="822"/>
                    <a:pt x="816" y="846"/>
                    <a:pt x="764" y="856"/>
                  </a:cubicBezTo>
                  <a:cubicBezTo>
                    <a:pt x="808" y="880"/>
                    <a:pt x="832" y="913"/>
                    <a:pt x="825" y="961"/>
                  </a:cubicBezTo>
                  <a:cubicBezTo>
                    <a:pt x="817" y="1009"/>
                    <a:pt x="785" y="1033"/>
                    <a:pt x="736" y="1043"/>
                  </a:cubicBezTo>
                  <a:cubicBezTo>
                    <a:pt x="742" y="1048"/>
                    <a:pt x="746" y="1051"/>
                    <a:pt x="750" y="1053"/>
                  </a:cubicBezTo>
                  <a:cubicBezTo>
                    <a:pt x="786" y="1077"/>
                    <a:pt x="800" y="1115"/>
                    <a:pt x="788" y="1156"/>
                  </a:cubicBezTo>
                  <a:cubicBezTo>
                    <a:pt x="778" y="1192"/>
                    <a:pt x="742" y="1220"/>
                    <a:pt x="703" y="1220"/>
                  </a:cubicBezTo>
                  <a:cubicBezTo>
                    <a:pt x="482" y="1221"/>
                    <a:pt x="262" y="1220"/>
                    <a:pt x="41" y="1220"/>
                  </a:cubicBezTo>
                  <a:cubicBezTo>
                    <a:pt x="15" y="1220"/>
                    <a:pt x="0" y="1205"/>
                    <a:pt x="0" y="1179"/>
                  </a:cubicBezTo>
                  <a:cubicBezTo>
                    <a:pt x="0" y="986"/>
                    <a:pt x="0" y="794"/>
                    <a:pt x="1" y="601"/>
                  </a:cubicBezTo>
                  <a:cubicBezTo>
                    <a:pt x="1" y="589"/>
                    <a:pt x="7" y="577"/>
                    <a:pt x="13" y="566"/>
                  </a:cubicBezTo>
                  <a:cubicBezTo>
                    <a:pt x="63" y="482"/>
                    <a:pt x="114" y="399"/>
                    <a:pt x="165" y="315"/>
                  </a:cubicBezTo>
                  <a:cubicBezTo>
                    <a:pt x="181" y="290"/>
                    <a:pt x="188" y="263"/>
                    <a:pt x="188" y="234"/>
                  </a:cubicBezTo>
                  <a:cubicBezTo>
                    <a:pt x="188" y="184"/>
                    <a:pt x="188" y="134"/>
                    <a:pt x="188" y="84"/>
                  </a:cubicBezTo>
                  <a:cubicBezTo>
                    <a:pt x="188" y="36"/>
                    <a:pt x="207" y="15"/>
                    <a:pt x="256" y="9"/>
                  </a:cubicBezTo>
                  <a:cubicBezTo>
                    <a:pt x="320" y="0"/>
                    <a:pt x="363" y="33"/>
                    <a:pt x="397" y="81"/>
                  </a:cubicBezTo>
                  <a:cubicBezTo>
                    <a:pt x="438" y="140"/>
                    <a:pt x="456" y="207"/>
                    <a:pt x="450" y="278"/>
                  </a:cubicBezTo>
                  <a:cubicBezTo>
                    <a:pt x="445" y="336"/>
                    <a:pt x="434" y="394"/>
                    <a:pt x="425" y="455"/>
                  </a:cubicBezTo>
                  <a:close/>
                </a:path>
              </a:pathLst>
            </a:custGeom>
            <a:solidFill>
              <a:srgbClr val="CB1B4A"/>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282F39"/>
                </a:solidFill>
                <a:latin typeface="Calibri"/>
                <a:ea typeface="Calibri"/>
                <a:cs typeface="Calibri"/>
                <a:sym typeface="Calibri"/>
              </a:endParaRPr>
            </a:p>
          </p:txBody>
        </p:sp>
        <p:sp>
          <p:nvSpPr>
            <p:cNvPr id="437" name="Google Shape;437;p58"/>
            <p:cNvSpPr/>
            <p:nvPr/>
          </p:nvSpPr>
          <p:spPr>
            <a:xfrm>
              <a:off x="3990975" y="3230563"/>
              <a:ext cx="1250950" cy="2193925"/>
            </a:xfrm>
            <a:custGeom>
              <a:avLst/>
              <a:gdLst/>
              <a:ahLst/>
              <a:cxnLst/>
              <a:rect l="l" t="t" r="r" b="b"/>
              <a:pathLst>
                <a:path w="406" h="706" extrusionOk="0">
                  <a:moveTo>
                    <a:pt x="406" y="353"/>
                  </a:moveTo>
                  <a:cubicBezTo>
                    <a:pt x="406" y="455"/>
                    <a:pt x="406" y="557"/>
                    <a:pt x="406" y="659"/>
                  </a:cubicBezTo>
                  <a:cubicBezTo>
                    <a:pt x="406" y="692"/>
                    <a:pt x="392" y="706"/>
                    <a:pt x="358" y="706"/>
                  </a:cubicBezTo>
                  <a:cubicBezTo>
                    <a:pt x="254" y="706"/>
                    <a:pt x="149" y="706"/>
                    <a:pt x="45" y="706"/>
                  </a:cubicBezTo>
                  <a:cubicBezTo>
                    <a:pt x="13" y="706"/>
                    <a:pt x="0" y="692"/>
                    <a:pt x="0" y="660"/>
                  </a:cubicBezTo>
                  <a:cubicBezTo>
                    <a:pt x="1" y="515"/>
                    <a:pt x="1" y="369"/>
                    <a:pt x="2" y="224"/>
                  </a:cubicBezTo>
                  <a:cubicBezTo>
                    <a:pt x="2" y="165"/>
                    <a:pt x="2" y="107"/>
                    <a:pt x="2" y="48"/>
                  </a:cubicBezTo>
                  <a:cubicBezTo>
                    <a:pt x="2" y="13"/>
                    <a:pt x="15" y="0"/>
                    <a:pt x="50" y="0"/>
                  </a:cubicBezTo>
                  <a:cubicBezTo>
                    <a:pt x="152" y="0"/>
                    <a:pt x="254" y="0"/>
                    <a:pt x="356" y="0"/>
                  </a:cubicBezTo>
                  <a:cubicBezTo>
                    <a:pt x="393" y="0"/>
                    <a:pt x="406" y="13"/>
                    <a:pt x="406" y="49"/>
                  </a:cubicBezTo>
                  <a:cubicBezTo>
                    <a:pt x="406" y="150"/>
                    <a:pt x="406" y="251"/>
                    <a:pt x="406" y="353"/>
                  </a:cubicBezTo>
                  <a:close/>
                </a:path>
              </a:pathLst>
            </a:custGeom>
            <a:solidFill>
              <a:srgbClr val="CB1B4A"/>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282F39"/>
                </a:solidFill>
                <a:latin typeface="Calibri"/>
                <a:ea typeface="Calibri"/>
                <a:cs typeface="Calibri"/>
                <a:sym typeface="Calibri"/>
              </a:endParaRPr>
            </a:p>
          </p:txBody>
        </p:sp>
      </p:grpSp>
      <p:sp>
        <p:nvSpPr>
          <p:cNvPr id="438" name="Google Shape;438;p58"/>
          <p:cNvSpPr txBox="1"/>
          <p:nvPr/>
        </p:nvSpPr>
        <p:spPr>
          <a:xfrm>
            <a:off x="713963" y="3379322"/>
            <a:ext cx="2353800" cy="11466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 sz="1400" b="0" i="0" u="none" strike="noStrike" cap="none">
                <a:solidFill>
                  <a:schemeClr val="dk1"/>
                </a:solidFill>
                <a:latin typeface="Times New Roman"/>
                <a:ea typeface="Times New Roman"/>
                <a:cs typeface="Times New Roman"/>
                <a:sym typeface="Times New Roman"/>
              </a:rPr>
              <a:t>H1:</a:t>
            </a:r>
            <a:r>
              <a:rPr lang="es" sz="1400" b="1" i="0" u="none" strike="noStrike" cap="none">
                <a:solidFill>
                  <a:schemeClr val="dk1"/>
                </a:solidFill>
                <a:latin typeface="Times New Roman"/>
                <a:ea typeface="Times New Roman"/>
                <a:cs typeface="Times New Roman"/>
                <a:sym typeface="Times New Roman"/>
              </a:rPr>
              <a:t> </a:t>
            </a:r>
            <a:r>
              <a:rPr lang="es" sz="1400" b="0" i="0" u="none" strike="noStrike" cap="none">
                <a:solidFill>
                  <a:schemeClr val="dk1"/>
                </a:solidFill>
                <a:latin typeface="Times New Roman"/>
                <a:ea typeface="Times New Roman"/>
                <a:cs typeface="Times New Roman"/>
                <a:sym typeface="Times New Roman"/>
              </a:rPr>
              <a:t>La gestión del capital humano está relacionado con la competitividad de las PYMES del sector manufacturero del DMQ.</a:t>
            </a:r>
            <a:endParaRPr sz="1400" b="0" i="0" u="none" strike="noStrike" cap="none">
              <a:solidFill>
                <a:schemeClr val="dk1"/>
              </a:solidFill>
              <a:latin typeface="Times New Roman"/>
              <a:ea typeface="Times New Roman"/>
              <a:cs typeface="Times New Roman"/>
              <a:sym typeface="Times New Roman"/>
            </a:endParaRPr>
          </a:p>
        </p:txBody>
      </p:sp>
      <p:sp>
        <p:nvSpPr>
          <p:cNvPr id="439" name="Google Shape;439;p58"/>
          <p:cNvSpPr txBox="1"/>
          <p:nvPr/>
        </p:nvSpPr>
        <p:spPr>
          <a:xfrm>
            <a:off x="5891623" y="742856"/>
            <a:ext cx="2451300" cy="11466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 sz="1400" b="0" i="0" u="none" strike="noStrike" cap="none">
                <a:solidFill>
                  <a:schemeClr val="dk1"/>
                </a:solidFill>
                <a:latin typeface="Times New Roman"/>
                <a:ea typeface="Times New Roman"/>
                <a:cs typeface="Times New Roman"/>
                <a:sym typeface="Times New Roman"/>
              </a:rPr>
              <a:t>H0:</a:t>
            </a:r>
            <a:r>
              <a:rPr lang="es" sz="1400" b="1" i="0" u="none" strike="noStrike" cap="none">
                <a:solidFill>
                  <a:schemeClr val="dk1"/>
                </a:solidFill>
                <a:latin typeface="Times New Roman"/>
                <a:ea typeface="Times New Roman"/>
                <a:cs typeface="Times New Roman"/>
                <a:sym typeface="Times New Roman"/>
              </a:rPr>
              <a:t> </a:t>
            </a:r>
            <a:r>
              <a:rPr lang="es" sz="1400" b="0" i="0" u="none" strike="noStrike" cap="none">
                <a:solidFill>
                  <a:schemeClr val="dk1"/>
                </a:solidFill>
                <a:latin typeface="Times New Roman"/>
                <a:ea typeface="Times New Roman"/>
                <a:cs typeface="Times New Roman"/>
                <a:sym typeface="Times New Roman"/>
              </a:rPr>
              <a:t>La gestión del capital humano no está relacionado con la competitividad de las PYMES del sector manufacturero del DMQ.</a:t>
            </a:r>
            <a:endParaRPr sz="1400" b="0" i="0" u="none" strike="noStrike" cap="none">
              <a:solidFill>
                <a:schemeClr val="dk1"/>
              </a:solidFill>
              <a:latin typeface="Times New Roman"/>
              <a:ea typeface="Times New Roman"/>
              <a:cs typeface="Times New Roman"/>
              <a:sym typeface="Times New Roman"/>
            </a:endParaRPr>
          </a:p>
        </p:txBody>
      </p:sp>
      <p:sp>
        <p:nvSpPr>
          <p:cNvPr id="440" name="Google Shape;440;p58"/>
          <p:cNvSpPr txBox="1"/>
          <p:nvPr/>
        </p:nvSpPr>
        <p:spPr>
          <a:xfrm>
            <a:off x="8724508" y="70700"/>
            <a:ext cx="304015" cy="253916"/>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Calibri"/>
                <a:ea typeface="Calibri"/>
                <a:cs typeface="Calibri"/>
                <a:sym typeface="Calibri"/>
              </a:rPr>
              <a:t>7</a:t>
            </a:r>
            <a:endParaRPr sz="1100" b="0" i="0" u="none" strike="noStrike" cap="none">
              <a:solidFill>
                <a:srgbClr val="000000"/>
              </a:solidFill>
              <a:latin typeface="Arial"/>
              <a:ea typeface="Arial"/>
              <a:cs typeface="Arial"/>
              <a:sym typeface="Arial"/>
            </a:endParaRPr>
          </a:p>
        </p:txBody>
      </p:sp>
      <p:grpSp>
        <p:nvGrpSpPr>
          <p:cNvPr id="441" name="Google Shape;441;p58"/>
          <p:cNvGrpSpPr/>
          <p:nvPr/>
        </p:nvGrpSpPr>
        <p:grpSpPr>
          <a:xfrm>
            <a:off x="3880718" y="1883920"/>
            <a:ext cx="1354597" cy="1308383"/>
            <a:chOff x="4667216" y="2915382"/>
            <a:chExt cx="320273" cy="318395"/>
          </a:xfrm>
        </p:grpSpPr>
        <p:sp>
          <p:nvSpPr>
            <p:cNvPr id="442" name="Google Shape;442;p58"/>
            <p:cNvSpPr/>
            <p:nvPr/>
          </p:nvSpPr>
          <p:spPr>
            <a:xfrm>
              <a:off x="4686154" y="2938140"/>
              <a:ext cx="166789" cy="163734"/>
            </a:xfrm>
            <a:custGeom>
              <a:avLst/>
              <a:gdLst/>
              <a:ahLst/>
              <a:cxnLst/>
              <a:rect l="l" t="t" r="r" b="b"/>
              <a:pathLst>
                <a:path w="5240" h="5144" extrusionOk="0">
                  <a:moveTo>
                    <a:pt x="2668" y="0"/>
                  </a:moveTo>
                  <a:cubicBezTo>
                    <a:pt x="2013" y="0"/>
                    <a:pt x="1358" y="250"/>
                    <a:pt x="858" y="750"/>
                  </a:cubicBezTo>
                  <a:cubicBezTo>
                    <a:pt x="620" y="989"/>
                    <a:pt x="429" y="1286"/>
                    <a:pt x="298" y="1608"/>
                  </a:cubicBezTo>
                  <a:cubicBezTo>
                    <a:pt x="263" y="1679"/>
                    <a:pt x="298" y="1762"/>
                    <a:pt x="370" y="1798"/>
                  </a:cubicBezTo>
                  <a:cubicBezTo>
                    <a:pt x="388" y="1804"/>
                    <a:pt x="407" y="1807"/>
                    <a:pt x="426" y="1807"/>
                  </a:cubicBezTo>
                  <a:cubicBezTo>
                    <a:pt x="484" y="1807"/>
                    <a:pt x="542" y="1780"/>
                    <a:pt x="560" y="1727"/>
                  </a:cubicBezTo>
                  <a:cubicBezTo>
                    <a:pt x="679" y="1441"/>
                    <a:pt x="846" y="1191"/>
                    <a:pt x="1060" y="977"/>
                  </a:cubicBezTo>
                  <a:cubicBezTo>
                    <a:pt x="1495" y="536"/>
                    <a:pt x="2075" y="316"/>
                    <a:pt x="2656" y="316"/>
                  </a:cubicBezTo>
                  <a:cubicBezTo>
                    <a:pt x="3236" y="316"/>
                    <a:pt x="3817" y="536"/>
                    <a:pt x="4251" y="977"/>
                  </a:cubicBezTo>
                  <a:cubicBezTo>
                    <a:pt x="4692" y="1405"/>
                    <a:pt x="4930" y="1977"/>
                    <a:pt x="4930" y="2584"/>
                  </a:cubicBezTo>
                  <a:cubicBezTo>
                    <a:pt x="4930" y="3191"/>
                    <a:pt x="4692" y="3763"/>
                    <a:pt x="4251" y="4191"/>
                  </a:cubicBezTo>
                  <a:cubicBezTo>
                    <a:pt x="3823" y="4620"/>
                    <a:pt x="3263" y="4858"/>
                    <a:pt x="2644" y="4858"/>
                  </a:cubicBezTo>
                  <a:cubicBezTo>
                    <a:pt x="2037" y="4858"/>
                    <a:pt x="1477" y="4620"/>
                    <a:pt x="1037" y="4191"/>
                  </a:cubicBezTo>
                  <a:cubicBezTo>
                    <a:pt x="536" y="3679"/>
                    <a:pt x="298" y="2989"/>
                    <a:pt x="405" y="2274"/>
                  </a:cubicBezTo>
                  <a:cubicBezTo>
                    <a:pt x="417" y="2191"/>
                    <a:pt x="358" y="2120"/>
                    <a:pt x="286" y="2108"/>
                  </a:cubicBezTo>
                  <a:cubicBezTo>
                    <a:pt x="279" y="2107"/>
                    <a:pt x="272" y="2106"/>
                    <a:pt x="265" y="2106"/>
                  </a:cubicBezTo>
                  <a:cubicBezTo>
                    <a:pt x="191" y="2106"/>
                    <a:pt x="131" y="2162"/>
                    <a:pt x="120" y="2227"/>
                  </a:cubicBezTo>
                  <a:cubicBezTo>
                    <a:pt x="1" y="3024"/>
                    <a:pt x="263" y="3822"/>
                    <a:pt x="846" y="4394"/>
                  </a:cubicBezTo>
                  <a:cubicBezTo>
                    <a:pt x="1334" y="4894"/>
                    <a:pt x="1977" y="5144"/>
                    <a:pt x="2668" y="5144"/>
                  </a:cubicBezTo>
                  <a:cubicBezTo>
                    <a:pt x="3346" y="5144"/>
                    <a:pt x="3989" y="4870"/>
                    <a:pt x="4477" y="4394"/>
                  </a:cubicBezTo>
                  <a:cubicBezTo>
                    <a:pt x="4966" y="3906"/>
                    <a:pt x="5228" y="3263"/>
                    <a:pt x="5228" y="2584"/>
                  </a:cubicBezTo>
                  <a:cubicBezTo>
                    <a:pt x="5239" y="1870"/>
                    <a:pt x="4966" y="1227"/>
                    <a:pt x="4477" y="750"/>
                  </a:cubicBezTo>
                  <a:cubicBezTo>
                    <a:pt x="3977" y="250"/>
                    <a:pt x="3323" y="0"/>
                    <a:pt x="2668" y="0"/>
                  </a:cubicBezTo>
                  <a:close/>
                </a:path>
              </a:pathLst>
            </a:custGeom>
            <a:solidFill>
              <a:srgbClr val="9748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58"/>
            <p:cNvSpPr/>
            <p:nvPr/>
          </p:nvSpPr>
          <p:spPr>
            <a:xfrm>
              <a:off x="4667216" y="2915382"/>
              <a:ext cx="320273" cy="318395"/>
            </a:xfrm>
            <a:custGeom>
              <a:avLst/>
              <a:gdLst/>
              <a:ahLst/>
              <a:cxnLst/>
              <a:rect l="l" t="t" r="r" b="b"/>
              <a:pathLst>
                <a:path w="10062" h="10003" extrusionOk="0">
                  <a:moveTo>
                    <a:pt x="5668" y="5502"/>
                  </a:moveTo>
                  <a:lnTo>
                    <a:pt x="5977" y="5811"/>
                  </a:lnTo>
                  <a:lnTo>
                    <a:pt x="5799" y="5990"/>
                  </a:lnTo>
                  <a:lnTo>
                    <a:pt x="5489" y="5680"/>
                  </a:lnTo>
                  <a:lnTo>
                    <a:pt x="5584" y="5585"/>
                  </a:lnTo>
                  <a:lnTo>
                    <a:pt x="5668" y="5502"/>
                  </a:lnTo>
                  <a:close/>
                  <a:moveTo>
                    <a:pt x="8347" y="7597"/>
                  </a:moveTo>
                  <a:lnTo>
                    <a:pt x="8501" y="7752"/>
                  </a:lnTo>
                  <a:lnTo>
                    <a:pt x="7739" y="8502"/>
                  </a:lnTo>
                  <a:lnTo>
                    <a:pt x="7585" y="8359"/>
                  </a:lnTo>
                  <a:lnTo>
                    <a:pt x="8347" y="7597"/>
                  </a:lnTo>
                  <a:close/>
                  <a:moveTo>
                    <a:pt x="8704" y="7954"/>
                  </a:moveTo>
                  <a:lnTo>
                    <a:pt x="8894" y="8157"/>
                  </a:lnTo>
                  <a:lnTo>
                    <a:pt x="8132" y="8907"/>
                  </a:lnTo>
                  <a:lnTo>
                    <a:pt x="7989" y="8764"/>
                  </a:lnTo>
                  <a:lnTo>
                    <a:pt x="7942" y="8716"/>
                  </a:lnTo>
                  <a:lnTo>
                    <a:pt x="8704" y="7954"/>
                  </a:lnTo>
                  <a:close/>
                  <a:moveTo>
                    <a:pt x="9097" y="8359"/>
                  </a:moveTo>
                  <a:lnTo>
                    <a:pt x="9621" y="8895"/>
                  </a:lnTo>
                  <a:cubicBezTo>
                    <a:pt x="9728" y="8966"/>
                    <a:pt x="9728" y="9121"/>
                    <a:pt x="9644" y="9228"/>
                  </a:cubicBezTo>
                  <a:lnTo>
                    <a:pt x="9216" y="9657"/>
                  </a:lnTo>
                  <a:cubicBezTo>
                    <a:pt x="9168" y="9699"/>
                    <a:pt x="9109" y="9719"/>
                    <a:pt x="9048" y="9719"/>
                  </a:cubicBezTo>
                  <a:cubicBezTo>
                    <a:pt x="8987" y="9719"/>
                    <a:pt x="8924" y="9699"/>
                    <a:pt x="8871" y="9657"/>
                  </a:cubicBezTo>
                  <a:lnTo>
                    <a:pt x="8335" y="9121"/>
                  </a:lnTo>
                  <a:lnTo>
                    <a:pt x="9097" y="8359"/>
                  </a:lnTo>
                  <a:close/>
                  <a:moveTo>
                    <a:pt x="3282" y="1"/>
                  </a:moveTo>
                  <a:cubicBezTo>
                    <a:pt x="2441" y="1"/>
                    <a:pt x="1602" y="322"/>
                    <a:pt x="965" y="965"/>
                  </a:cubicBezTo>
                  <a:cubicBezTo>
                    <a:pt x="334" y="1584"/>
                    <a:pt x="0" y="2406"/>
                    <a:pt x="0" y="3287"/>
                  </a:cubicBezTo>
                  <a:cubicBezTo>
                    <a:pt x="0" y="4156"/>
                    <a:pt x="334" y="4978"/>
                    <a:pt x="965" y="5609"/>
                  </a:cubicBezTo>
                  <a:cubicBezTo>
                    <a:pt x="1608" y="6240"/>
                    <a:pt x="2441" y="6573"/>
                    <a:pt x="3286" y="6573"/>
                  </a:cubicBezTo>
                  <a:cubicBezTo>
                    <a:pt x="3989" y="6573"/>
                    <a:pt x="4703" y="6347"/>
                    <a:pt x="5275" y="5883"/>
                  </a:cubicBezTo>
                  <a:lnTo>
                    <a:pt x="5608" y="6216"/>
                  </a:lnTo>
                  <a:cubicBezTo>
                    <a:pt x="5477" y="6418"/>
                    <a:pt x="5501" y="6692"/>
                    <a:pt x="5680" y="6871"/>
                  </a:cubicBezTo>
                  <a:lnTo>
                    <a:pt x="6370" y="7561"/>
                  </a:lnTo>
                  <a:cubicBezTo>
                    <a:pt x="6400" y="7585"/>
                    <a:pt x="6436" y="7597"/>
                    <a:pt x="6471" y="7597"/>
                  </a:cubicBezTo>
                  <a:cubicBezTo>
                    <a:pt x="6507" y="7597"/>
                    <a:pt x="6543" y="7585"/>
                    <a:pt x="6573" y="7561"/>
                  </a:cubicBezTo>
                  <a:cubicBezTo>
                    <a:pt x="6632" y="7502"/>
                    <a:pt x="6632" y="7407"/>
                    <a:pt x="6573" y="7347"/>
                  </a:cubicBezTo>
                  <a:lnTo>
                    <a:pt x="5894" y="6668"/>
                  </a:lnTo>
                  <a:cubicBezTo>
                    <a:pt x="5799" y="6573"/>
                    <a:pt x="5799" y="6418"/>
                    <a:pt x="5894" y="6323"/>
                  </a:cubicBezTo>
                  <a:lnTo>
                    <a:pt x="6323" y="5895"/>
                  </a:lnTo>
                  <a:cubicBezTo>
                    <a:pt x="6370" y="5847"/>
                    <a:pt x="6430" y="5811"/>
                    <a:pt x="6489" y="5811"/>
                  </a:cubicBezTo>
                  <a:cubicBezTo>
                    <a:pt x="6549" y="5811"/>
                    <a:pt x="6608" y="5847"/>
                    <a:pt x="6644" y="5895"/>
                  </a:cubicBezTo>
                  <a:lnTo>
                    <a:pt x="8156" y="7395"/>
                  </a:lnTo>
                  <a:lnTo>
                    <a:pt x="7394" y="8157"/>
                  </a:lnTo>
                  <a:lnTo>
                    <a:pt x="6966" y="7716"/>
                  </a:lnTo>
                  <a:cubicBezTo>
                    <a:pt x="6936" y="7686"/>
                    <a:pt x="6897" y="7672"/>
                    <a:pt x="6858" y="7672"/>
                  </a:cubicBezTo>
                  <a:cubicBezTo>
                    <a:pt x="6820" y="7672"/>
                    <a:pt x="6781" y="7686"/>
                    <a:pt x="6751" y="7716"/>
                  </a:cubicBezTo>
                  <a:cubicBezTo>
                    <a:pt x="6692" y="7776"/>
                    <a:pt x="6692" y="7871"/>
                    <a:pt x="6751" y="7930"/>
                  </a:cubicBezTo>
                  <a:lnTo>
                    <a:pt x="8668" y="9847"/>
                  </a:lnTo>
                  <a:cubicBezTo>
                    <a:pt x="8775" y="9955"/>
                    <a:pt x="8906" y="10002"/>
                    <a:pt x="9049" y="10002"/>
                  </a:cubicBezTo>
                  <a:cubicBezTo>
                    <a:pt x="9180" y="10002"/>
                    <a:pt x="9311" y="9955"/>
                    <a:pt x="9418" y="9847"/>
                  </a:cubicBezTo>
                  <a:lnTo>
                    <a:pt x="9847" y="9419"/>
                  </a:lnTo>
                  <a:cubicBezTo>
                    <a:pt x="10061" y="9228"/>
                    <a:pt x="10061" y="8883"/>
                    <a:pt x="9847" y="8669"/>
                  </a:cubicBezTo>
                  <a:lnTo>
                    <a:pt x="6858" y="5680"/>
                  </a:lnTo>
                  <a:cubicBezTo>
                    <a:pt x="6751" y="5573"/>
                    <a:pt x="6620" y="5525"/>
                    <a:pt x="6489" y="5525"/>
                  </a:cubicBezTo>
                  <a:cubicBezTo>
                    <a:pt x="6382" y="5525"/>
                    <a:pt x="6299" y="5561"/>
                    <a:pt x="6204" y="5609"/>
                  </a:cubicBezTo>
                  <a:lnTo>
                    <a:pt x="5870" y="5275"/>
                  </a:lnTo>
                  <a:cubicBezTo>
                    <a:pt x="6144" y="4930"/>
                    <a:pt x="6334" y="4537"/>
                    <a:pt x="6454" y="4097"/>
                  </a:cubicBezTo>
                  <a:cubicBezTo>
                    <a:pt x="6465" y="4025"/>
                    <a:pt x="6430" y="3942"/>
                    <a:pt x="6346" y="3918"/>
                  </a:cubicBezTo>
                  <a:cubicBezTo>
                    <a:pt x="6339" y="3917"/>
                    <a:pt x="6332" y="3916"/>
                    <a:pt x="6324" y="3916"/>
                  </a:cubicBezTo>
                  <a:cubicBezTo>
                    <a:pt x="6258" y="3916"/>
                    <a:pt x="6189" y="3961"/>
                    <a:pt x="6168" y="4025"/>
                  </a:cubicBezTo>
                  <a:cubicBezTo>
                    <a:pt x="6037" y="4537"/>
                    <a:pt x="5775" y="5013"/>
                    <a:pt x="5394" y="5383"/>
                  </a:cubicBezTo>
                  <a:cubicBezTo>
                    <a:pt x="4816" y="5960"/>
                    <a:pt x="4051" y="6249"/>
                    <a:pt x="3285" y="6249"/>
                  </a:cubicBezTo>
                  <a:cubicBezTo>
                    <a:pt x="2519" y="6249"/>
                    <a:pt x="1751" y="5960"/>
                    <a:pt x="1167" y="5383"/>
                  </a:cubicBezTo>
                  <a:cubicBezTo>
                    <a:pt x="608" y="4823"/>
                    <a:pt x="298" y="4073"/>
                    <a:pt x="298" y="3263"/>
                  </a:cubicBezTo>
                  <a:cubicBezTo>
                    <a:pt x="298" y="2466"/>
                    <a:pt x="608" y="1715"/>
                    <a:pt x="1167" y="1156"/>
                  </a:cubicBezTo>
                  <a:cubicBezTo>
                    <a:pt x="1751" y="572"/>
                    <a:pt x="2519" y="281"/>
                    <a:pt x="3285" y="281"/>
                  </a:cubicBezTo>
                  <a:cubicBezTo>
                    <a:pt x="4051" y="281"/>
                    <a:pt x="4816" y="572"/>
                    <a:pt x="5394" y="1156"/>
                  </a:cubicBezTo>
                  <a:cubicBezTo>
                    <a:pt x="6013" y="1763"/>
                    <a:pt x="6323" y="2608"/>
                    <a:pt x="6263" y="3478"/>
                  </a:cubicBezTo>
                  <a:cubicBezTo>
                    <a:pt x="6263" y="3549"/>
                    <a:pt x="6323" y="3620"/>
                    <a:pt x="6394" y="3644"/>
                  </a:cubicBezTo>
                  <a:cubicBezTo>
                    <a:pt x="6465" y="3644"/>
                    <a:pt x="6549" y="3585"/>
                    <a:pt x="6561" y="3501"/>
                  </a:cubicBezTo>
                  <a:cubicBezTo>
                    <a:pt x="6620" y="2549"/>
                    <a:pt x="6275" y="1632"/>
                    <a:pt x="5608" y="965"/>
                  </a:cubicBezTo>
                  <a:cubicBezTo>
                    <a:pt x="4965" y="322"/>
                    <a:pt x="4123" y="1"/>
                    <a:pt x="3282" y="1"/>
                  </a:cubicBezTo>
                  <a:close/>
                </a:path>
              </a:pathLst>
            </a:custGeom>
            <a:solidFill>
              <a:srgbClr val="9748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58"/>
            <p:cNvSpPr/>
            <p:nvPr/>
          </p:nvSpPr>
          <p:spPr>
            <a:xfrm>
              <a:off x="4733899" y="2960772"/>
              <a:ext cx="75469" cy="86546"/>
            </a:xfrm>
            <a:custGeom>
              <a:avLst/>
              <a:gdLst/>
              <a:ahLst/>
              <a:cxnLst/>
              <a:rect l="l" t="t" r="r" b="b"/>
              <a:pathLst>
                <a:path w="2371" h="2719" extrusionOk="0">
                  <a:moveTo>
                    <a:pt x="1218" y="276"/>
                  </a:moveTo>
                  <a:cubicBezTo>
                    <a:pt x="1233" y="276"/>
                    <a:pt x="1248" y="277"/>
                    <a:pt x="1263" y="278"/>
                  </a:cubicBezTo>
                  <a:cubicBezTo>
                    <a:pt x="1703" y="313"/>
                    <a:pt x="2061" y="647"/>
                    <a:pt x="2084" y="1099"/>
                  </a:cubicBezTo>
                  <a:cubicBezTo>
                    <a:pt x="2073" y="1456"/>
                    <a:pt x="1858" y="1802"/>
                    <a:pt x="1537" y="1944"/>
                  </a:cubicBezTo>
                  <a:cubicBezTo>
                    <a:pt x="1430" y="1992"/>
                    <a:pt x="1370" y="2099"/>
                    <a:pt x="1370" y="2218"/>
                  </a:cubicBezTo>
                  <a:cubicBezTo>
                    <a:pt x="1370" y="2313"/>
                    <a:pt x="1275" y="2409"/>
                    <a:pt x="1180" y="2409"/>
                  </a:cubicBezTo>
                  <a:cubicBezTo>
                    <a:pt x="1072" y="2409"/>
                    <a:pt x="989" y="2313"/>
                    <a:pt x="989" y="2218"/>
                  </a:cubicBezTo>
                  <a:cubicBezTo>
                    <a:pt x="989" y="1944"/>
                    <a:pt x="1132" y="1694"/>
                    <a:pt x="1382" y="1587"/>
                  </a:cubicBezTo>
                  <a:cubicBezTo>
                    <a:pt x="1561" y="1504"/>
                    <a:pt x="1680" y="1325"/>
                    <a:pt x="1668" y="1111"/>
                  </a:cubicBezTo>
                  <a:cubicBezTo>
                    <a:pt x="1656" y="873"/>
                    <a:pt x="1465" y="682"/>
                    <a:pt x="1227" y="670"/>
                  </a:cubicBezTo>
                  <a:lnTo>
                    <a:pt x="1191" y="670"/>
                  </a:lnTo>
                  <a:cubicBezTo>
                    <a:pt x="1072" y="670"/>
                    <a:pt x="953" y="706"/>
                    <a:pt x="870" y="801"/>
                  </a:cubicBezTo>
                  <a:cubicBezTo>
                    <a:pt x="763" y="885"/>
                    <a:pt x="715" y="1028"/>
                    <a:pt x="715" y="1159"/>
                  </a:cubicBezTo>
                  <a:cubicBezTo>
                    <a:pt x="715" y="1266"/>
                    <a:pt x="632" y="1349"/>
                    <a:pt x="525" y="1349"/>
                  </a:cubicBezTo>
                  <a:cubicBezTo>
                    <a:pt x="418" y="1349"/>
                    <a:pt x="334" y="1266"/>
                    <a:pt x="334" y="1159"/>
                  </a:cubicBezTo>
                  <a:cubicBezTo>
                    <a:pt x="334" y="920"/>
                    <a:pt x="429" y="682"/>
                    <a:pt x="608" y="516"/>
                  </a:cubicBezTo>
                  <a:cubicBezTo>
                    <a:pt x="775" y="359"/>
                    <a:pt x="995" y="276"/>
                    <a:pt x="1218" y="276"/>
                  </a:cubicBezTo>
                  <a:close/>
                  <a:moveTo>
                    <a:pt x="1163" y="0"/>
                  </a:moveTo>
                  <a:cubicBezTo>
                    <a:pt x="872" y="0"/>
                    <a:pt x="586" y="108"/>
                    <a:pt x="370" y="313"/>
                  </a:cubicBezTo>
                  <a:cubicBezTo>
                    <a:pt x="132" y="539"/>
                    <a:pt x="1" y="849"/>
                    <a:pt x="1" y="1159"/>
                  </a:cubicBezTo>
                  <a:cubicBezTo>
                    <a:pt x="1" y="1432"/>
                    <a:pt x="227" y="1647"/>
                    <a:pt x="489" y="1647"/>
                  </a:cubicBezTo>
                  <a:cubicBezTo>
                    <a:pt x="763" y="1647"/>
                    <a:pt x="989" y="1432"/>
                    <a:pt x="989" y="1159"/>
                  </a:cubicBezTo>
                  <a:cubicBezTo>
                    <a:pt x="989" y="1099"/>
                    <a:pt x="1001" y="1051"/>
                    <a:pt x="1049" y="1028"/>
                  </a:cubicBezTo>
                  <a:cubicBezTo>
                    <a:pt x="1078" y="998"/>
                    <a:pt x="1115" y="977"/>
                    <a:pt x="1161" y="977"/>
                  </a:cubicBezTo>
                  <a:cubicBezTo>
                    <a:pt x="1171" y="977"/>
                    <a:pt x="1181" y="978"/>
                    <a:pt x="1191" y="980"/>
                  </a:cubicBezTo>
                  <a:cubicBezTo>
                    <a:pt x="1287" y="980"/>
                    <a:pt x="1358" y="1075"/>
                    <a:pt x="1370" y="1159"/>
                  </a:cubicBezTo>
                  <a:cubicBezTo>
                    <a:pt x="1370" y="1230"/>
                    <a:pt x="1322" y="1313"/>
                    <a:pt x="1263" y="1337"/>
                  </a:cubicBezTo>
                  <a:cubicBezTo>
                    <a:pt x="930" y="1504"/>
                    <a:pt x="703" y="1849"/>
                    <a:pt x="703" y="2230"/>
                  </a:cubicBezTo>
                  <a:cubicBezTo>
                    <a:pt x="703" y="2504"/>
                    <a:pt x="930" y="2718"/>
                    <a:pt x="1191" y="2718"/>
                  </a:cubicBezTo>
                  <a:cubicBezTo>
                    <a:pt x="1465" y="2718"/>
                    <a:pt x="1680" y="2504"/>
                    <a:pt x="1680" y="2230"/>
                  </a:cubicBezTo>
                  <a:lnTo>
                    <a:pt x="1680" y="2218"/>
                  </a:lnTo>
                  <a:cubicBezTo>
                    <a:pt x="2096" y="2004"/>
                    <a:pt x="2370" y="1563"/>
                    <a:pt x="2334" y="1087"/>
                  </a:cubicBezTo>
                  <a:cubicBezTo>
                    <a:pt x="2311" y="504"/>
                    <a:pt x="1834" y="27"/>
                    <a:pt x="1251" y="4"/>
                  </a:cubicBezTo>
                  <a:cubicBezTo>
                    <a:pt x="1222" y="1"/>
                    <a:pt x="1192" y="0"/>
                    <a:pt x="1163" y="0"/>
                  </a:cubicBezTo>
                  <a:close/>
                </a:path>
              </a:pathLst>
            </a:custGeom>
            <a:solidFill>
              <a:srgbClr val="9748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58"/>
            <p:cNvSpPr/>
            <p:nvPr/>
          </p:nvSpPr>
          <p:spPr>
            <a:xfrm>
              <a:off x="4755894" y="3048431"/>
              <a:ext cx="31098" cy="32244"/>
            </a:xfrm>
            <a:custGeom>
              <a:avLst/>
              <a:gdLst/>
              <a:ahLst/>
              <a:cxnLst/>
              <a:rect l="l" t="t" r="r" b="b"/>
              <a:pathLst>
                <a:path w="977" h="1013" extrusionOk="0">
                  <a:moveTo>
                    <a:pt x="489" y="298"/>
                  </a:moveTo>
                  <a:cubicBezTo>
                    <a:pt x="596" y="298"/>
                    <a:pt x="679" y="381"/>
                    <a:pt x="679" y="488"/>
                  </a:cubicBezTo>
                  <a:lnTo>
                    <a:pt x="679" y="500"/>
                  </a:lnTo>
                  <a:cubicBezTo>
                    <a:pt x="679" y="607"/>
                    <a:pt x="596" y="702"/>
                    <a:pt x="489" y="702"/>
                  </a:cubicBezTo>
                  <a:cubicBezTo>
                    <a:pt x="381" y="702"/>
                    <a:pt x="298" y="607"/>
                    <a:pt x="298" y="500"/>
                  </a:cubicBezTo>
                  <a:lnTo>
                    <a:pt x="298" y="488"/>
                  </a:lnTo>
                  <a:cubicBezTo>
                    <a:pt x="298" y="381"/>
                    <a:pt x="381" y="298"/>
                    <a:pt x="489" y="298"/>
                  </a:cubicBezTo>
                  <a:close/>
                  <a:moveTo>
                    <a:pt x="489" y="0"/>
                  </a:moveTo>
                  <a:cubicBezTo>
                    <a:pt x="215" y="0"/>
                    <a:pt x="0" y="226"/>
                    <a:pt x="0" y="488"/>
                  </a:cubicBezTo>
                  <a:lnTo>
                    <a:pt x="0" y="524"/>
                  </a:lnTo>
                  <a:cubicBezTo>
                    <a:pt x="0" y="786"/>
                    <a:pt x="215" y="1012"/>
                    <a:pt x="489" y="1012"/>
                  </a:cubicBezTo>
                  <a:cubicBezTo>
                    <a:pt x="751" y="1012"/>
                    <a:pt x="977" y="786"/>
                    <a:pt x="977" y="524"/>
                  </a:cubicBezTo>
                  <a:lnTo>
                    <a:pt x="977" y="488"/>
                  </a:lnTo>
                  <a:cubicBezTo>
                    <a:pt x="977" y="226"/>
                    <a:pt x="751" y="0"/>
                    <a:pt x="489" y="0"/>
                  </a:cubicBezTo>
                  <a:close/>
                </a:path>
              </a:pathLst>
            </a:custGeom>
            <a:solidFill>
              <a:srgbClr val="9748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59"/>
          <p:cNvSpPr txBox="1"/>
          <p:nvPr/>
        </p:nvSpPr>
        <p:spPr>
          <a:xfrm>
            <a:off x="28135" y="70699"/>
            <a:ext cx="2711400" cy="484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s" sz="2700" b="1" i="0" u="none" strike="noStrike" cap="none">
                <a:solidFill>
                  <a:schemeClr val="dk1"/>
                </a:solidFill>
                <a:latin typeface="Times New Roman"/>
                <a:ea typeface="Times New Roman"/>
                <a:cs typeface="Times New Roman"/>
                <a:sym typeface="Times New Roman"/>
              </a:rPr>
              <a:t>5. Marco Teórico</a:t>
            </a:r>
            <a:endParaRPr sz="2700" b="1" i="0" u="none" strike="noStrike" cap="none">
              <a:solidFill>
                <a:schemeClr val="dk1"/>
              </a:solidFill>
              <a:latin typeface="Times New Roman"/>
              <a:ea typeface="Times New Roman"/>
              <a:cs typeface="Times New Roman"/>
              <a:sym typeface="Times New Roman"/>
            </a:endParaRPr>
          </a:p>
        </p:txBody>
      </p:sp>
      <p:sp>
        <p:nvSpPr>
          <p:cNvPr id="451" name="Google Shape;451;p59"/>
          <p:cNvSpPr/>
          <p:nvPr/>
        </p:nvSpPr>
        <p:spPr>
          <a:xfrm>
            <a:off x="0" y="2928938"/>
            <a:ext cx="9144000" cy="17145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452" name="Google Shape;452;p59"/>
          <p:cNvSpPr/>
          <p:nvPr/>
        </p:nvSpPr>
        <p:spPr>
          <a:xfrm>
            <a:off x="623340" y="2780109"/>
            <a:ext cx="469106" cy="469106"/>
          </a:xfrm>
          <a:prstGeom prst="ellipse">
            <a:avLst/>
          </a:prstGeom>
          <a:gradFill>
            <a:gsLst>
              <a:gs pos="0">
                <a:srgbClr val="D4E5F5"/>
              </a:gs>
              <a:gs pos="100000">
                <a:srgbClr val="70A4D5"/>
              </a:gs>
            </a:gsLst>
            <a:path path="circle">
              <a:fillToRect l="50000" t="50000" r="50000" b="50000"/>
            </a:path>
            <a:tileRect/>
          </a:gradFill>
          <a:ln w="635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453" name="Google Shape;453;p59"/>
          <p:cNvSpPr/>
          <p:nvPr/>
        </p:nvSpPr>
        <p:spPr>
          <a:xfrm>
            <a:off x="4226947" y="2780109"/>
            <a:ext cx="469200" cy="469200"/>
          </a:xfrm>
          <a:prstGeom prst="ellipse">
            <a:avLst/>
          </a:prstGeom>
          <a:gradFill>
            <a:gsLst>
              <a:gs pos="0">
                <a:srgbClr val="F5D0D0"/>
              </a:gs>
              <a:gs pos="100000">
                <a:srgbClr val="D96868"/>
              </a:gs>
            </a:gsLst>
            <a:path path="circle">
              <a:fillToRect l="50000" t="50000" r="50000" b="50000"/>
            </a:path>
            <a:tileRect/>
          </a:gradFill>
          <a:ln w="635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454" name="Google Shape;454;p59"/>
          <p:cNvSpPr/>
          <p:nvPr/>
        </p:nvSpPr>
        <p:spPr>
          <a:xfrm>
            <a:off x="6078985" y="2780109"/>
            <a:ext cx="469106" cy="469106"/>
          </a:xfrm>
          <a:prstGeom prst="ellipse">
            <a:avLst/>
          </a:prstGeom>
          <a:gradFill>
            <a:gsLst>
              <a:gs pos="0">
                <a:srgbClr val="DBD4EB"/>
              </a:gs>
              <a:gs pos="100000">
                <a:srgbClr val="9180BB"/>
              </a:gs>
            </a:gsLst>
            <a:path path="circle">
              <a:fillToRect l="50000" t="50000" r="50000" b="50000"/>
            </a:path>
            <a:tileRect/>
          </a:gradFill>
          <a:ln w="635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455" name="Google Shape;455;p59"/>
          <p:cNvSpPr/>
          <p:nvPr/>
        </p:nvSpPr>
        <p:spPr>
          <a:xfrm>
            <a:off x="7975737" y="2780109"/>
            <a:ext cx="469106" cy="469106"/>
          </a:xfrm>
          <a:prstGeom prst="ellipse">
            <a:avLst/>
          </a:prstGeom>
          <a:gradFill>
            <a:gsLst>
              <a:gs pos="0">
                <a:srgbClr val="D4E5F5"/>
              </a:gs>
              <a:gs pos="100000">
                <a:srgbClr val="70A4D5"/>
              </a:gs>
            </a:gsLst>
            <a:path path="circle">
              <a:fillToRect l="50000" t="50000" r="50000" b="50000"/>
            </a:path>
            <a:tileRect/>
          </a:gradFill>
          <a:ln w="635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456" name="Google Shape;456;p59"/>
          <p:cNvSpPr txBox="1"/>
          <p:nvPr/>
        </p:nvSpPr>
        <p:spPr>
          <a:xfrm>
            <a:off x="121861" y="1721498"/>
            <a:ext cx="1472100" cy="1054104"/>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dk1"/>
              </a:buClr>
              <a:buSzPts val="1100"/>
              <a:buFont typeface="Times New Roman"/>
              <a:buNone/>
            </a:pPr>
            <a:r>
              <a:rPr lang="es" sz="1600" b="1" i="0" u="none" strike="noStrike" cap="none">
                <a:solidFill>
                  <a:schemeClr val="dk1"/>
                </a:solidFill>
                <a:latin typeface="Times New Roman"/>
                <a:ea typeface="Times New Roman"/>
                <a:cs typeface="Times New Roman"/>
                <a:sym typeface="Times New Roman"/>
              </a:rPr>
              <a:t>1950 Solow</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Times New Roman"/>
              <a:buNone/>
            </a:pPr>
            <a:r>
              <a:rPr lang="es" sz="1600" b="0" i="0" u="none" strike="noStrike" cap="none">
                <a:solidFill>
                  <a:schemeClr val="dk1"/>
                </a:solidFill>
                <a:latin typeface="Times New Roman"/>
                <a:ea typeface="Times New Roman"/>
                <a:cs typeface="Times New Roman"/>
                <a:sym typeface="Times New Roman"/>
              </a:rPr>
              <a:t>Modelo de crecimiento económico</a:t>
            </a:r>
            <a:endParaRPr sz="1600" b="0" i="0" u="none" strike="noStrike" cap="none">
              <a:solidFill>
                <a:schemeClr val="dk1"/>
              </a:solidFill>
              <a:latin typeface="Times New Roman"/>
              <a:ea typeface="Times New Roman"/>
              <a:cs typeface="Times New Roman"/>
              <a:sym typeface="Times New Roman"/>
            </a:endParaRPr>
          </a:p>
        </p:txBody>
      </p:sp>
      <p:sp>
        <p:nvSpPr>
          <p:cNvPr id="457" name="Google Shape;457;p59"/>
          <p:cNvSpPr txBox="1"/>
          <p:nvPr/>
        </p:nvSpPr>
        <p:spPr>
          <a:xfrm>
            <a:off x="3721067" y="1868452"/>
            <a:ext cx="1472100" cy="807883"/>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s" sz="1600" b="1" i="0" u="none" strike="noStrike" cap="none">
                <a:solidFill>
                  <a:schemeClr val="dk1"/>
                </a:solidFill>
                <a:latin typeface="Times New Roman"/>
                <a:ea typeface="Times New Roman"/>
                <a:cs typeface="Times New Roman"/>
                <a:sym typeface="Times New Roman"/>
              </a:rPr>
              <a:t>1961 Schultz</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s" sz="1600" b="0" i="0" u="none" strike="noStrike" cap="none">
                <a:solidFill>
                  <a:schemeClr val="dk1"/>
                </a:solidFill>
                <a:latin typeface="Times New Roman"/>
                <a:ea typeface="Times New Roman"/>
                <a:cs typeface="Times New Roman"/>
                <a:sym typeface="Times New Roman"/>
              </a:rPr>
              <a:t>La inversión en la gente</a:t>
            </a:r>
            <a:endParaRPr sz="1600" b="0" i="0" u="none" strike="noStrike" cap="none">
              <a:solidFill>
                <a:schemeClr val="dk1"/>
              </a:solidFill>
              <a:latin typeface="Times New Roman"/>
              <a:ea typeface="Times New Roman"/>
              <a:cs typeface="Times New Roman"/>
              <a:sym typeface="Times New Roman"/>
            </a:endParaRPr>
          </a:p>
        </p:txBody>
      </p:sp>
      <p:sp>
        <p:nvSpPr>
          <p:cNvPr id="458" name="Google Shape;458;p59"/>
          <p:cNvSpPr txBox="1"/>
          <p:nvPr/>
        </p:nvSpPr>
        <p:spPr>
          <a:xfrm>
            <a:off x="5577491" y="3463218"/>
            <a:ext cx="1472100" cy="807883"/>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s" sz="1600" b="1" i="0" u="none" strike="noStrike" cap="none">
                <a:solidFill>
                  <a:schemeClr val="dk1"/>
                </a:solidFill>
                <a:latin typeface="Times New Roman"/>
                <a:ea typeface="Times New Roman"/>
                <a:cs typeface="Times New Roman"/>
                <a:sym typeface="Times New Roman"/>
              </a:rPr>
              <a:t>1964 Becker</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s" sz="1600" b="0" i="0" u="none" strike="noStrike" cap="none">
                <a:solidFill>
                  <a:schemeClr val="dk1"/>
                </a:solidFill>
                <a:latin typeface="Times New Roman"/>
                <a:ea typeface="Times New Roman"/>
                <a:cs typeface="Times New Roman"/>
                <a:sym typeface="Times New Roman"/>
              </a:rPr>
              <a:t>Teoría del capital humano</a:t>
            </a:r>
            <a:r>
              <a:rPr lang="es" sz="1600" b="1" i="0" u="none" strike="noStrike" cap="none">
                <a:solidFill>
                  <a:schemeClr val="dk1"/>
                </a:solidFill>
                <a:latin typeface="Times New Roman"/>
                <a:ea typeface="Times New Roman"/>
                <a:cs typeface="Times New Roman"/>
                <a:sym typeface="Times New Roman"/>
              </a:rPr>
              <a:t> </a:t>
            </a:r>
            <a:endParaRPr sz="1600" b="0" i="0" u="none" strike="noStrike" cap="none">
              <a:solidFill>
                <a:schemeClr val="dk1"/>
              </a:solidFill>
              <a:latin typeface="Arial"/>
              <a:ea typeface="Arial"/>
              <a:cs typeface="Arial"/>
              <a:sym typeface="Arial"/>
            </a:endParaRPr>
          </a:p>
        </p:txBody>
      </p:sp>
      <p:sp>
        <p:nvSpPr>
          <p:cNvPr id="459" name="Google Shape;459;p59"/>
          <p:cNvSpPr txBox="1"/>
          <p:nvPr/>
        </p:nvSpPr>
        <p:spPr>
          <a:xfrm>
            <a:off x="7474244" y="1808267"/>
            <a:ext cx="1472100" cy="807883"/>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s" sz="1600" b="1" i="0" u="none" strike="noStrike" cap="none">
                <a:solidFill>
                  <a:schemeClr val="dk1"/>
                </a:solidFill>
                <a:latin typeface="Times New Roman"/>
                <a:ea typeface="Times New Roman"/>
                <a:cs typeface="Times New Roman"/>
                <a:sym typeface="Times New Roman"/>
              </a:rPr>
              <a:t>1974 Mincer </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Arial"/>
              <a:buNone/>
            </a:pPr>
            <a:r>
              <a:rPr lang="es" sz="1600" b="0" i="0" u="none" strike="noStrike" cap="none">
                <a:solidFill>
                  <a:schemeClr val="dk1"/>
                </a:solidFill>
                <a:latin typeface="Times New Roman"/>
                <a:ea typeface="Times New Roman"/>
                <a:cs typeface="Times New Roman"/>
                <a:sym typeface="Times New Roman"/>
              </a:rPr>
              <a:t>El valor de la experiencia</a:t>
            </a:r>
            <a:endParaRPr sz="1600" b="0" i="0" u="none" strike="noStrike" cap="none">
              <a:solidFill>
                <a:schemeClr val="dk1"/>
              </a:solidFill>
              <a:latin typeface="Arial"/>
              <a:ea typeface="Arial"/>
              <a:cs typeface="Arial"/>
              <a:sym typeface="Arial"/>
            </a:endParaRPr>
          </a:p>
        </p:txBody>
      </p:sp>
      <p:sp>
        <p:nvSpPr>
          <p:cNvPr id="460" name="Google Shape;460;p59"/>
          <p:cNvSpPr txBox="1"/>
          <p:nvPr/>
        </p:nvSpPr>
        <p:spPr>
          <a:xfrm>
            <a:off x="8724508" y="70700"/>
            <a:ext cx="304015" cy="253916"/>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Calibri"/>
                <a:ea typeface="Calibri"/>
                <a:cs typeface="Calibri"/>
                <a:sym typeface="Calibri"/>
              </a:rPr>
              <a:t>8</a:t>
            </a:r>
            <a:endParaRPr sz="1100" b="0" i="0" u="none" strike="noStrike" cap="none">
              <a:solidFill>
                <a:srgbClr val="000000"/>
              </a:solidFill>
              <a:latin typeface="Arial"/>
              <a:ea typeface="Arial"/>
              <a:cs typeface="Arial"/>
              <a:sym typeface="Arial"/>
            </a:endParaRPr>
          </a:p>
        </p:txBody>
      </p:sp>
      <p:grpSp>
        <p:nvGrpSpPr>
          <p:cNvPr id="461" name="Google Shape;461;p59"/>
          <p:cNvGrpSpPr/>
          <p:nvPr/>
        </p:nvGrpSpPr>
        <p:grpSpPr>
          <a:xfrm>
            <a:off x="450191" y="3481262"/>
            <a:ext cx="952023" cy="859782"/>
            <a:chOff x="3996113" y="4291176"/>
            <a:chExt cx="336512" cy="335048"/>
          </a:xfrm>
        </p:grpSpPr>
        <p:sp>
          <p:nvSpPr>
            <p:cNvPr id="462" name="Google Shape;462;p59"/>
            <p:cNvSpPr/>
            <p:nvPr/>
          </p:nvSpPr>
          <p:spPr>
            <a:xfrm>
              <a:off x="4082143" y="4323386"/>
              <a:ext cx="111810" cy="219833"/>
            </a:xfrm>
            <a:custGeom>
              <a:avLst/>
              <a:gdLst/>
              <a:ahLst/>
              <a:cxnLst/>
              <a:rect l="l" t="t" r="r" b="b"/>
              <a:pathLst>
                <a:path w="3513" h="6907" extrusionOk="0">
                  <a:moveTo>
                    <a:pt x="1751" y="322"/>
                  </a:moveTo>
                  <a:cubicBezTo>
                    <a:pt x="1846" y="322"/>
                    <a:pt x="1929" y="394"/>
                    <a:pt x="1929" y="501"/>
                  </a:cubicBezTo>
                  <a:lnTo>
                    <a:pt x="1929" y="942"/>
                  </a:lnTo>
                  <a:cubicBezTo>
                    <a:pt x="1929" y="1037"/>
                    <a:pt x="2001" y="1096"/>
                    <a:pt x="2084" y="1096"/>
                  </a:cubicBezTo>
                  <a:cubicBezTo>
                    <a:pt x="2691" y="1108"/>
                    <a:pt x="3179" y="1596"/>
                    <a:pt x="3179" y="2204"/>
                  </a:cubicBezTo>
                  <a:lnTo>
                    <a:pt x="3179" y="2525"/>
                  </a:lnTo>
                  <a:cubicBezTo>
                    <a:pt x="3179" y="2608"/>
                    <a:pt x="3108" y="2704"/>
                    <a:pt x="3001" y="2704"/>
                  </a:cubicBezTo>
                  <a:cubicBezTo>
                    <a:pt x="2917" y="2704"/>
                    <a:pt x="2822" y="2620"/>
                    <a:pt x="2822" y="2525"/>
                  </a:cubicBezTo>
                  <a:lnTo>
                    <a:pt x="2822" y="2204"/>
                  </a:lnTo>
                  <a:cubicBezTo>
                    <a:pt x="2834" y="1787"/>
                    <a:pt x="2501" y="1454"/>
                    <a:pt x="2060" y="1454"/>
                  </a:cubicBezTo>
                  <a:lnTo>
                    <a:pt x="1608" y="1454"/>
                  </a:lnTo>
                  <a:cubicBezTo>
                    <a:pt x="1096" y="1454"/>
                    <a:pt x="679" y="1870"/>
                    <a:pt x="679" y="2370"/>
                  </a:cubicBezTo>
                  <a:cubicBezTo>
                    <a:pt x="679" y="2882"/>
                    <a:pt x="1096" y="3299"/>
                    <a:pt x="1608" y="3299"/>
                  </a:cubicBezTo>
                  <a:lnTo>
                    <a:pt x="1917" y="3299"/>
                  </a:lnTo>
                  <a:cubicBezTo>
                    <a:pt x="2620" y="3299"/>
                    <a:pt x="3191" y="3859"/>
                    <a:pt x="3191" y="4573"/>
                  </a:cubicBezTo>
                  <a:cubicBezTo>
                    <a:pt x="3191" y="5216"/>
                    <a:pt x="2715" y="5764"/>
                    <a:pt x="2084" y="5835"/>
                  </a:cubicBezTo>
                  <a:cubicBezTo>
                    <a:pt x="2001" y="5859"/>
                    <a:pt x="1941" y="5918"/>
                    <a:pt x="1941" y="5990"/>
                  </a:cubicBezTo>
                  <a:lnTo>
                    <a:pt x="1941" y="6454"/>
                  </a:lnTo>
                  <a:cubicBezTo>
                    <a:pt x="1941" y="6538"/>
                    <a:pt x="1870" y="6633"/>
                    <a:pt x="1762" y="6633"/>
                  </a:cubicBezTo>
                  <a:cubicBezTo>
                    <a:pt x="1667" y="6633"/>
                    <a:pt x="1584" y="6549"/>
                    <a:pt x="1584" y="6454"/>
                  </a:cubicBezTo>
                  <a:lnTo>
                    <a:pt x="1584" y="6002"/>
                  </a:lnTo>
                  <a:cubicBezTo>
                    <a:pt x="1584" y="5918"/>
                    <a:pt x="1512" y="5859"/>
                    <a:pt x="1441" y="5859"/>
                  </a:cubicBezTo>
                  <a:cubicBezTo>
                    <a:pt x="834" y="5835"/>
                    <a:pt x="334" y="5347"/>
                    <a:pt x="334" y="4740"/>
                  </a:cubicBezTo>
                  <a:cubicBezTo>
                    <a:pt x="334" y="4644"/>
                    <a:pt x="417" y="4561"/>
                    <a:pt x="512" y="4561"/>
                  </a:cubicBezTo>
                  <a:cubicBezTo>
                    <a:pt x="608" y="4561"/>
                    <a:pt x="691" y="4633"/>
                    <a:pt x="691" y="4740"/>
                  </a:cubicBezTo>
                  <a:cubicBezTo>
                    <a:pt x="691" y="5156"/>
                    <a:pt x="1036" y="5502"/>
                    <a:pt x="1453" y="5502"/>
                  </a:cubicBezTo>
                  <a:lnTo>
                    <a:pt x="1929" y="5502"/>
                  </a:lnTo>
                  <a:cubicBezTo>
                    <a:pt x="2441" y="5502"/>
                    <a:pt x="2858" y="5085"/>
                    <a:pt x="2858" y="4573"/>
                  </a:cubicBezTo>
                  <a:cubicBezTo>
                    <a:pt x="2858" y="4073"/>
                    <a:pt x="2441" y="3656"/>
                    <a:pt x="1929" y="3656"/>
                  </a:cubicBezTo>
                  <a:lnTo>
                    <a:pt x="1608" y="3656"/>
                  </a:lnTo>
                  <a:cubicBezTo>
                    <a:pt x="905" y="3656"/>
                    <a:pt x="322" y="3085"/>
                    <a:pt x="322" y="2370"/>
                  </a:cubicBezTo>
                  <a:cubicBezTo>
                    <a:pt x="322" y="1727"/>
                    <a:pt x="798" y="1180"/>
                    <a:pt x="1441" y="1108"/>
                  </a:cubicBezTo>
                  <a:cubicBezTo>
                    <a:pt x="1512" y="1096"/>
                    <a:pt x="1572" y="1037"/>
                    <a:pt x="1572" y="953"/>
                  </a:cubicBezTo>
                  <a:lnTo>
                    <a:pt x="1572" y="501"/>
                  </a:lnTo>
                  <a:cubicBezTo>
                    <a:pt x="1572" y="406"/>
                    <a:pt x="1643" y="322"/>
                    <a:pt x="1751" y="322"/>
                  </a:cubicBezTo>
                  <a:close/>
                  <a:moveTo>
                    <a:pt x="1762" y="1"/>
                  </a:moveTo>
                  <a:cubicBezTo>
                    <a:pt x="1500" y="1"/>
                    <a:pt x="1274" y="227"/>
                    <a:pt x="1274" y="501"/>
                  </a:cubicBezTo>
                  <a:lnTo>
                    <a:pt x="1274" y="823"/>
                  </a:lnTo>
                  <a:cubicBezTo>
                    <a:pt x="548" y="977"/>
                    <a:pt x="24" y="1608"/>
                    <a:pt x="24" y="2370"/>
                  </a:cubicBezTo>
                  <a:cubicBezTo>
                    <a:pt x="24" y="3251"/>
                    <a:pt x="738" y="3954"/>
                    <a:pt x="1608" y="3954"/>
                  </a:cubicBezTo>
                  <a:lnTo>
                    <a:pt x="1917" y="3954"/>
                  </a:lnTo>
                  <a:cubicBezTo>
                    <a:pt x="2262" y="3954"/>
                    <a:pt x="2524" y="4216"/>
                    <a:pt x="2524" y="4561"/>
                  </a:cubicBezTo>
                  <a:cubicBezTo>
                    <a:pt x="2524" y="4906"/>
                    <a:pt x="2262" y="5168"/>
                    <a:pt x="1917" y="5168"/>
                  </a:cubicBezTo>
                  <a:lnTo>
                    <a:pt x="1441" y="5168"/>
                  </a:lnTo>
                  <a:cubicBezTo>
                    <a:pt x="1191" y="5168"/>
                    <a:pt x="977" y="4966"/>
                    <a:pt x="977" y="4704"/>
                  </a:cubicBezTo>
                  <a:cubicBezTo>
                    <a:pt x="977" y="4442"/>
                    <a:pt x="750" y="4216"/>
                    <a:pt x="488" y="4216"/>
                  </a:cubicBezTo>
                  <a:cubicBezTo>
                    <a:pt x="215" y="4216"/>
                    <a:pt x="0" y="4442"/>
                    <a:pt x="0" y="4704"/>
                  </a:cubicBezTo>
                  <a:cubicBezTo>
                    <a:pt x="0" y="5442"/>
                    <a:pt x="548" y="6037"/>
                    <a:pt x="1250" y="6121"/>
                  </a:cubicBezTo>
                  <a:lnTo>
                    <a:pt x="1250" y="6418"/>
                  </a:lnTo>
                  <a:cubicBezTo>
                    <a:pt x="1250" y="6692"/>
                    <a:pt x="1465" y="6907"/>
                    <a:pt x="1739" y="6907"/>
                  </a:cubicBezTo>
                  <a:cubicBezTo>
                    <a:pt x="2001" y="6907"/>
                    <a:pt x="2227" y="6692"/>
                    <a:pt x="2227" y="6418"/>
                  </a:cubicBezTo>
                  <a:lnTo>
                    <a:pt x="2227" y="6121"/>
                  </a:lnTo>
                  <a:cubicBezTo>
                    <a:pt x="2953" y="5978"/>
                    <a:pt x="3477" y="5335"/>
                    <a:pt x="3477" y="4573"/>
                  </a:cubicBezTo>
                  <a:cubicBezTo>
                    <a:pt x="3477" y="3692"/>
                    <a:pt x="2763" y="3001"/>
                    <a:pt x="1905" y="3001"/>
                  </a:cubicBezTo>
                  <a:lnTo>
                    <a:pt x="1608" y="3001"/>
                  </a:lnTo>
                  <a:cubicBezTo>
                    <a:pt x="1262" y="3001"/>
                    <a:pt x="989" y="2728"/>
                    <a:pt x="989" y="2382"/>
                  </a:cubicBezTo>
                  <a:cubicBezTo>
                    <a:pt x="989" y="2037"/>
                    <a:pt x="1262" y="1775"/>
                    <a:pt x="1608" y="1775"/>
                  </a:cubicBezTo>
                  <a:lnTo>
                    <a:pt x="2084" y="1775"/>
                  </a:lnTo>
                  <a:cubicBezTo>
                    <a:pt x="2334" y="1775"/>
                    <a:pt x="2536" y="1989"/>
                    <a:pt x="2536" y="2239"/>
                  </a:cubicBezTo>
                  <a:lnTo>
                    <a:pt x="2536" y="2549"/>
                  </a:lnTo>
                  <a:cubicBezTo>
                    <a:pt x="2524" y="2799"/>
                    <a:pt x="2751" y="3013"/>
                    <a:pt x="3013" y="3013"/>
                  </a:cubicBezTo>
                  <a:cubicBezTo>
                    <a:pt x="3286" y="3013"/>
                    <a:pt x="3513" y="2787"/>
                    <a:pt x="3513" y="2525"/>
                  </a:cubicBezTo>
                  <a:lnTo>
                    <a:pt x="3513" y="2204"/>
                  </a:lnTo>
                  <a:cubicBezTo>
                    <a:pt x="3513" y="1477"/>
                    <a:pt x="2953" y="882"/>
                    <a:pt x="2262" y="799"/>
                  </a:cubicBezTo>
                  <a:lnTo>
                    <a:pt x="2262" y="501"/>
                  </a:lnTo>
                  <a:cubicBezTo>
                    <a:pt x="2262" y="227"/>
                    <a:pt x="2036" y="1"/>
                    <a:pt x="1762" y="1"/>
                  </a:cubicBezTo>
                  <a:close/>
                </a:path>
              </a:pathLst>
            </a:custGeom>
            <a:solidFill>
              <a:srgbClr val="002060"/>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463" name="Google Shape;463;p59"/>
            <p:cNvSpPr/>
            <p:nvPr/>
          </p:nvSpPr>
          <p:spPr>
            <a:xfrm>
              <a:off x="4226894" y="4523485"/>
              <a:ext cx="52324" cy="51942"/>
            </a:xfrm>
            <a:custGeom>
              <a:avLst/>
              <a:gdLst/>
              <a:ahLst/>
              <a:cxnLst/>
              <a:rect l="l" t="t" r="r" b="b"/>
              <a:pathLst>
                <a:path w="1644" h="1632" extrusionOk="0">
                  <a:moveTo>
                    <a:pt x="822" y="310"/>
                  </a:moveTo>
                  <a:cubicBezTo>
                    <a:pt x="1108" y="310"/>
                    <a:pt x="1322" y="536"/>
                    <a:pt x="1322" y="822"/>
                  </a:cubicBezTo>
                  <a:cubicBezTo>
                    <a:pt x="1322" y="1096"/>
                    <a:pt x="1108" y="1322"/>
                    <a:pt x="822" y="1322"/>
                  </a:cubicBezTo>
                  <a:cubicBezTo>
                    <a:pt x="536" y="1322"/>
                    <a:pt x="310" y="1096"/>
                    <a:pt x="310" y="822"/>
                  </a:cubicBezTo>
                  <a:cubicBezTo>
                    <a:pt x="310" y="536"/>
                    <a:pt x="536" y="310"/>
                    <a:pt x="822" y="310"/>
                  </a:cubicBezTo>
                  <a:close/>
                  <a:moveTo>
                    <a:pt x="822" y="0"/>
                  </a:moveTo>
                  <a:cubicBezTo>
                    <a:pt x="370" y="0"/>
                    <a:pt x="0" y="370"/>
                    <a:pt x="0" y="822"/>
                  </a:cubicBezTo>
                  <a:cubicBezTo>
                    <a:pt x="0" y="1263"/>
                    <a:pt x="370" y="1632"/>
                    <a:pt x="822" y="1632"/>
                  </a:cubicBezTo>
                  <a:cubicBezTo>
                    <a:pt x="1263" y="1632"/>
                    <a:pt x="1644" y="1263"/>
                    <a:pt x="1644" y="822"/>
                  </a:cubicBezTo>
                  <a:cubicBezTo>
                    <a:pt x="1644" y="370"/>
                    <a:pt x="1263" y="0"/>
                    <a:pt x="822" y="0"/>
                  </a:cubicBezTo>
                  <a:close/>
                </a:path>
              </a:pathLst>
            </a:custGeom>
            <a:solidFill>
              <a:srgbClr val="002060"/>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464" name="Google Shape;464;p59"/>
            <p:cNvSpPr/>
            <p:nvPr/>
          </p:nvSpPr>
          <p:spPr>
            <a:xfrm>
              <a:off x="3996113" y="4291176"/>
              <a:ext cx="336512" cy="335048"/>
            </a:xfrm>
            <a:custGeom>
              <a:avLst/>
              <a:gdLst/>
              <a:ahLst/>
              <a:cxnLst/>
              <a:rect l="l" t="t" r="r" b="b"/>
              <a:pathLst>
                <a:path w="10573" h="10527" extrusionOk="0">
                  <a:moveTo>
                    <a:pt x="8216" y="5930"/>
                  </a:moveTo>
                  <a:lnTo>
                    <a:pt x="8335" y="6537"/>
                  </a:lnTo>
                  <a:cubicBezTo>
                    <a:pt x="8359" y="6597"/>
                    <a:pt x="8394" y="6645"/>
                    <a:pt x="8442" y="6657"/>
                  </a:cubicBezTo>
                  <a:cubicBezTo>
                    <a:pt x="8502" y="6668"/>
                    <a:pt x="8549" y="6692"/>
                    <a:pt x="8609" y="6716"/>
                  </a:cubicBezTo>
                  <a:cubicBezTo>
                    <a:pt x="8631" y="6729"/>
                    <a:pt x="8653" y="6734"/>
                    <a:pt x="8674" y="6734"/>
                  </a:cubicBezTo>
                  <a:cubicBezTo>
                    <a:pt x="8710" y="6734"/>
                    <a:pt x="8745" y="6719"/>
                    <a:pt x="8775" y="6704"/>
                  </a:cubicBezTo>
                  <a:lnTo>
                    <a:pt x="9252" y="6311"/>
                  </a:lnTo>
                  <a:lnTo>
                    <a:pt x="9561" y="6585"/>
                  </a:lnTo>
                  <a:lnTo>
                    <a:pt x="9264" y="7121"/>
                  </a:lnTo>
                  <a:cubicBezTo>
                    <a:pt x="9228" y="7157"/>
                    <a:pt x="9228" y="7216"/>
                    <a:pt x="9264" y="7276"/>
                  </a:cubicBezTo>
                  <a:cubicBezTo>
                    <a:pt x="9287" y="7323"/>
                    <a:pt x="9323" y="7371"/>
                    <a:pt x="9347" y="7430"/>
                  </a:cubicBezTo>
                  <a:cubicBezTo>
                    <a:pt x="9383" y="7478"/>
                    <a:pt x="9430" y="7514"/>
                    <a:pt x="9490" y="7514"/>
                  </a:cubicBezTo>
                  <a:lnTo>
                    <a:pt x="10109" y="7538"/>
                  </a:lnTo>
                  <a:lnTo>
                    <a:pt x="10180" y="7942"/>
                  </a:lnTo>
                  <a:lnTo>
                    <a:pt x="9645" y="8157"/>
                  </a:lnTo>
                  <a:cubicBezTo>
                    <a:pt x="9585" y="8181"/>
                    <a:pt x="9561" y="8240"/>
                    <a:pt x="9549" y="8276"/>
                  </a:cubicBezTo>
                  <a:cubicBezTo>
                    <a:pt x="9549" y="8335"/>
                    <a:pt x="9526" y="8383"/>
                    <a:pt x="9514" y="8442"/>
                  </a:cubicBezTo>
                  <a:cubicBezTo>
                    <a:pt x="9502" y="8502"/>
                    <a:pt x="9514" y="8562"/>
                    <a:pt x="9561" y="8597"/>
                  </a:cubicBezTo>
                  <a:lnTo>
                    <a:pt x="10014" y="8990"/>
                  </a:lnTo>
                  <a:lnTo>
                    <a:pt x="9811" y="9347"/>
                  </a:lnTo>
                  <a:lnTo>
                    <a:pt x="9228" y="9157"/>
                  </a:lnTo>
                  <a:cubicBezTo>
                    <a:pt x="9213" y="9154"/>
                    <a:pt x="9198" y="9152"/>
                    <a:pt x="9184" y="9152"/>
                  </a:cubicBezTo>
                  <a:cubicBezTo>
                    <a:pt x="9141" y="9152"/>
                    <a:pt x="9103" y="9166"/>
                    <a:pt x="9085" y="9193"/>
                  </a:cubicBezTo>
                  <a:cubicBezTo>
                    <a:pt x="9037" y="9228"/>
                    <a:pt x="8990" y="9264"/>
                    <a:pt x="8954" y="9288"/>
                  </a:cubicBezTo>
                  <a:cubicBezTo>
                    <a:pt x="8906" y="9324"/>
                    <a:pt x="8871" y="9383"/>
                    <a:pt x="8895" y="9443"/>
                  </a:cubicBezTo>
                  <a:lnTo>
                    <a:pt x="8978" y="10050"/>
                  </a:lnTo>
                  <a:lnTo>
                    <a:pt x="8597" y="10181"/>
                  </a:lnTo>
                  <a:lnTo>
                    <a:pt x="8264" y="9669"/>
                  </a:lnTo>
                  <a:cubicBezTo>
                    <a:pt x="8228" y="9621"/>
                    <a:pt x="8192" y="9585"/>
                    <a:pt x="8133" y="9585"/>
                  </a:cubicBezTo>
                  <a:lnTo>
                    <a:pt x="7954" y="9585"/>
                  </a:lnTo>
                  <a:cubicBezTo>
                    <a:pt x="7894" y="9585"/>
                    <a:pt x="7847" y="9621"/>
                    <a:pt x="7811" y="9669"/>
                  </a:cubicBezTo>
                  <a:lnTo>
                    <a:pt x="7490" y="10181"/>
                  </a:lnTo>
                  <a:lnTo>
                    <a:pt x="7097" y="10050"/>
                  </a:lnTo>
                  <a:lnTo>
                    <a:pt x="7192" y="9443"/>
                  </a:lnTo>
                  <a:cubicBezTo>
                    <a:pt x="7204" y="9383"/>
                    <a:pt x="7180" y="9324"/>
                    <a:pt x="7132" y="9288"/>
                  </a:cubicBezTo>
                  <a:cubicBezTo>
                    <a:pt x="7085" y="9264"/>
                    <a:pt x="7037" y="9216"/>
                    <a:pt x="7001" y="9193"/>
                  </a:cubicBezTo>
                  <a:cubicBezTo>
                    <a:pt x="6970" y="9161"/>
                    <a:pt x="6933" y="9145"/>
                    <a:pt x="6897" y="9145"/>
                  </a:cubicBezTo>
                  <a:cubicBezTo>
                    <a:pt x="6880" y="9145"/>
                    <a:pt x="6863" y="9149"/>
                    <a:pt x="6847" y="9157"/>
                  </a:cubicBezTo>
                  <a:lnTo>
                    <a:pt x="6275" y="9347"/>
                  </a:lnTo>
                  <a:lnTo>
                    <a:pt x="6061" y="8990"/>
                  </a:lnTo>
                  <a:lnTo>
                    <a:pt x="6525" y="8597"/>
                  </a:lnTo>
                  <a:cubicBezTo>
                    <a:pt x="6573" y="8550"/>
                    <a:pt x="6585" y="8502"/>
                    <a:pt x="6573" y="8442"/>
                  </a:cubicBezTo>
                  <a:cubicBezTo>
                    <a:pt x="6549" y="8383"/>
                    <a:pt x="6537" y="8335"/>
                    <a:pt x="6537" y="8276"/>
                  </a:cubicBezTo>
                  <a:cubicBezTo>
                    <a:pt x="6537" y="8216"/>
                    <a:pt x="6489" y="8169"/>
                    <a:pt x="6430" y="8157"/>
                  </a:cubicBezTo>
                  <a:lnTo>
                    <a:pt x="5847" y="7942"/>
                  </a:lnTo>
                  <a:lnTo>
                    <a:pt x="5930" y="7538"/>
                  </a:lnTo>
                  <a:lnTo>
                    <a:pt x="6549" y="7514"/>
                  </a:lnTo>
                  <a:cubicBezTo>
                    <a:pt x="6609" y="7514"/>
                    <a:pt x="6656" y="7490"/>
                    <a:pt x="6680" y="7430"/>
                  </a:cubicBezTo>
                  <a:cubicBezTo>
                    <a:pt x="6716" y="7383"/>
                    <a:pt x="6740" y="7323"/>
                    <a:pt x="6775" y="7276"/>
                  </a:cubicBezTo>
                  <a:cubicBezTo>
                    <a:pt x="6811" y="7240"/>
                    <a:pt x="6811" y="7180"/>
                    <a:pt x="6775" y="7121"/>
                  </a:cubicBezTo>
                  <a:lnTo>
                    <a:pt x="6478" y="6585"/>
                  </a:lnTo>
                  <a:lnTo>
                    <a:pt x="6787" y="6311"/>
                  </a:lnTo>
                  <a:lnTo>
                    <a:pt x="7263" y="6704"/>
                  </a:lnTo>
                  <a:cubicBezTo>
                    <a:pt x="7293" y="6719"/>
                    <a:pt x="7327" y="6729"/>
                    <a:pt x="7363" y="6729"/>
                  </a:cubicBezTo>
                  <a:cubicBezTo>
                    <a:pt x="7385" y="6729"/>
                    <a:pt x="7407" y="6725"/>
                    <a:pt x="7430" y="6716"/>
                  </a:cubicBezTo>
                  <a:cubicBezTo>
                    <a:pt x="7478" y="6704"/>
                    <a:pt x="7537" y="6668"/>
                    <a:pt x="7597" y="6657"/>
                  </a:cubicBezTo>
                  <a:cubicBezTo>
                    <a:pt x="7656" y="6645"/>
                    <a:pt x="7680" y="6597"/>
                    <a:pt x="7704" y="6537"/>
                  </a:cubicBezTo>
                  <a:lnTo>
                    <a:pt x="7823" y="5930"/>
                  </a:lnTo>
                  <a:close/>
                  <a:moveTo>
                    <a:pt x="4454" y="1"/>
                  </a:moveTo>
                  <a:cubicBezTo>
                    <a:pt x="3739" y="1"/>
                    <a:pt x="3025" y="180"/>
                    <a:pt x="2382" y="513"/>
                  </a:cubicBezTo>
                  <a:cubicBezTo>
                    <a:pt x="2310" y="561"/>
                    <a:pt x="2287" y="644"/>
                    <a:pt x="2322" y="715"/>
                  </a:cubicBezTo>
                  <a:cubicBezTo>
                    <a:pt x="2354" y="770"/>
                    <a:pt x="2405" y="799"/>
                    <a:pt x="2458" y="799"/>
                  </a:cubicBezTo>
                  <a:cubicBezTo>
                    <a:pt x="2485" y="799"/>
                    <a:pt x="2512" y="791"/>
                    <a:pt x="2537" y="775"/>
                  </a:cubicBezTo>
                  <a:cubicBezTo>
                    <a:pt x="3132" y="465"/>
                    <a:pt x="3787" y="299"/>
                    <a:pt x="4454" y="299"/>
                  </a:cubicBezTo>
                  <a:cubicBezTo>
                    <a:pt x="6728" y="299"/>
                    <a:pt x="8597" y="2168"/>
                    <a:pt x="8597" y="4442"/>
                  </a:cubicBezTo>
                  <a:cubicBezTo>
                    <a:pt x="8597" y="4847"/>
                    <a:pt x="8537" y="5228"/>
                    <a:pt x="8430" y="5621"/>
                  </a:cubicBezTo>
                  <a:lnTo>
                    <a:pt x="7740" y="5621"/>
                  </a:lnTo>
                  <a:cubicBezTo>
                    <a:pt x="7668" y="5621"/>
                    <a:pt x="7609" y="5656"/>
                    <a:pt x="7597" y="5728"/>
                  </a:cubicBezTo>
                  <a:lnTo>
                    <a:pt x="7466" y="6371"/>
                  </a:lnTo>
                  <a:lnTo>
                    <a:pt x="7442" y="6371"/>
                  </a:lnTo>
                  <a:lnTo>
                    <a:pt x="6942" y="5966"/>
                  </a:lnTo>
                  <a:cubicBezTo>
                    <a:pt x="6912" y="5948"/>
                    <a:pt x="6879" y="5939"/>
                    <a:pt x="6847" y="5939"/>
                  </a:cubicBezTo>
                  <a:cubicBezTo>
                    <a:pt x="6814" y="5939"/>
                    <a:pt x="6781" y="5948"/>
                    <a:pt x="6751" y="5966"/>
                  </a:cubicBezTo>
                  <a:lnTo>
                    <a:pt x="6239" y="6407"/>
                  </a:lnTo>
                  <a:cubicBezTo>
                    <a:pt x="6180" y="6442"/>
                    <a:pt x="6168" y="6537"/>
                    <a:pt x="6216" y="6597"/>
                  </a:cubicBezTo>
                  <a:lnTo>
                    <a:pt x="6525" y="7180"/>
                  </a:lnTo>
                  <a:cubicBezTo>
                    <a:pt x="6525" y="7180"/>
                    <a:pt x="6525" y="7192"/>
                    <a:pt x="6513" y="7192"/>
                  </a:cubicBezTo>
                  <a:lnTo>
                    <a:pt x="5858" y="7204"/>
                  </a:lnTo>
                  <a:cubicBezTo>
                    <a:pt x="5775" y="7204"/>
                    <a:pt x="5716" y="7264"/>
                    <a:pt x="5704" y="7335"/>
                  </a:cubicBezTo>
                  <a:lnTo>
                    <a:pt x="5585" y="7990"/>
                  </a:lnTo>
                  <a:cubicBezTo>
                    <a:pt x="5573" y="8073"/>
                    <a:pt x="5620" y="8145"/>
                    <a:pt x="5680" y="8157"/>
                  </a:cubicBezTo>
                  <a:lnTo>
                    <a:pt x="6013" y="8288"/>
                  </a:lnTo>
                  <a:cubicBezTo>
                    <a:pt x="5525" y="8502"/>
                    <a:pt x="5001" y="8585"/>
                    <a:pt x="4454" y="8585"/>
                  </a:cubicBezTo>
                  <a:cubicBezTo>
                    <a:pt x="2179" y="8585"/>
                    <a:pt x="322" y="6728"/>
                    <a:pt x="322" y="4454"/>
                  </a:cubicBezTo>
                  <a:cubicBezTo>
                    <a:pt x="322" y="3168"/>
                    <a:pt x="894" y="2001"/>
                    <a:pt x="1894" y="1203"/>
                  </a:cubicBezTo>
                  <a:cubicBezTo>
                    <a:pt x="1965" y="1144"/>
                    <a:pt x="1965" y="1061"/>
                    <a:pt x="1929" y="989"/>
                  </a:cubicBezTo>
                  <a:cubicBezTo>
                    <a:pt x="1895" y="942"/>
                    <a:pt x="1850" y="921"/>
                    <a:pt x="1804" y="921"/>
                  </a:cubicBezTo>
                  <a:cubicBezTo>
                    <a:pt x="1769" y="921"/>
                    <a:pt x="1734" y="933"/>
                    <a:pt x="1703" y="953"/>
                  </a:cubicBezTo>
                  <a:cubicBezTo>
                    <a:pt x="632" y="1799"/>
                    <a:pt x="1" y="3085"/>
                    <a:pt x="1" y="4454"/>
                  </a:cubicBezTo>
                  <a:cubicBezTo>
                    <a:pt x="1" y="5645"/>
                    <a:pt x="465" y="6764"/>
                    <a:pt x="1298" y="7597"/>
                  </a:cubicBezTo>
                  <a:cubicBezTo>
                    <a:pt x="2132" y="8431"/>
                    <a:pt x="3251" y="8883"/>
                    <a:pt x="4442" y="8883"/>
                  </a:cubicBezTo>
                  <a:cubicBezTo>
                    <a:pt x="5001" y="8883"/>
                    <a:pt x="5537" y="8788"/>
                    <a:pt x="6049" y="8585"/>
                  </a:cubicBezTo>
                  <a:lnTo>
                    <a:pt x="6049" y="8585"/>
                  </a:lnTo>
                  <a:lnTo>
                    <a:pt x="5775" y="8823"/>
                  </a:lnTo>
                  <a:cubicBezTo>
                    <a:pt x="5716" y="8871"/>
                    <a:pt x="5704" y="8966"/>
                    <a:pt x="5751" y="9026"/>
                  </a:cubicBezTo>
                  <a:lnTo>
                    <a:pt x="6073" y="9585"/>
                  </a:lnTo>
                  <a:cubicBezTo>
                    <a:pt x="6101" y="9632"/>
                    <a:pt x="6158" y="9664"/>
                    <a:pt x="6211" y="9664"/>
                  </a:cubicBezTo>
                  <a:cubicBezTo>
                    <a:pt x="6225" y="9664"/>
                    <a:pt x="6239" y="9662"/>
                    <a:pt x="6251" y="9657"/>
                  </a:cubicBezTo>
                  <a:lnTo>
                    <a:pt x="6882" y="9455"/>
                  </a:lnTo>
                  <a:cubicBezTo>
                    <a:pt x="6882" y="9455"/>
                    <a:pt x="6894" y="9455"/>
                    <a:pt x="6894" y="9466"/>
                  </a:cubicBezTo>
                  <a:lnTo>
                    <a:pt x="6787" y="10121"/>
                  </a:lnTo>
                  <a:cubicBezTo>
                    <a:pt x="6775" y="10193"/>
                    <a:pt x="6823" y="10276"/>
                    <a:pt x="6894" y="10288"/>
                  </a:cubicBezTo>
                  <a:lnTo>
                    <a:pt x="7525" y="10514"/>
                  </a:lnTo>
                  <a:cubicBezTo>
                    <a:pt x="7537" y="10514"/>
                    <a:pt x="7549" y="10526"/>
                    <a:pt x="7585" y="10526"/>
                  </a:cubicBezTo>
                  <a:cubicBezTo>
                    <a:pt x="7644" y="10526"/>
                    <a:pt x="7680" y="10490"/>
                    <a:pt x="7716" y="10455"/>
                  </a:cubicBezTo>
                  <a:lnTo>
                    <a:pt x="8061" y="9883"/>
                  </a:lnTo>
                  <a:lnTo>
                    <a:pt x="8073" y="9883"/>
                  </a:lnTo>
                  <a:lnTo>
                    <a:pt x="8418" y="10455"/>
                  </a:lnTo>
                  <a:cubicBezTo>
                    <a:pt x="8445" y="10499"/>
                    <a:pt x="8497" y="10523"/>
                    <a:pt x="8547" y="10523"/>
                  </a:cubicBezTo>
                  <a:cubicBezTo>
                    <a:pt x="8565" y="10523"/>
                    <a:pt x="8582" y="10520"/>
                    <a:pt x="8597" y="10514"/>
                  </a:cubicBezTo>
                  <a:lnTo>
                    <a:pt x="9216" y="10288"/>
                  </a:lnTo>
                  <a:cubicBezTo>
                    <a:pt x="9287" y="10252"/>
                    <a:pt x="9323" y="10193"/>
                    <a:pt x="9323" y="10121"/>
                  </a:cubicBezTo>
                  <a:lnTo>
                    <a:pt x="9216" y="9466"/>
                  </a:lnTo>
                  <a:cubicBezTo>
                    <a:pt x="9216" y="9466"/>
                    <a:pt x="9228" y="9466"/>
                    <a:pt x="9228" y="9455"/>
                  </a:cubicBezTo>
                  <a:lnTo>
                    <a:pt x="9859" y="9657"/>
                  </a:lnTo>
                  <a:cubicBezTo>
                    <a:pt x="9878" y="9666"/>
                    <a:pt x="9897" y="9671"/>
                    <a:pt x="9916" y="9671"/>
                  </a:cubicBezTo>
                  <a:cubicBezTo>
                    <a:pt x="9966" y="9671"/>
                    <a:pt x="10011" y="9638"/>
                    <a:pt x="10038" y="9585"/>
                  </a:cubicBezTo>
                  <a:lnTo>
                    <a:pt x="10359" y="9026"/>
                  </a:lnTo>
                  <a:cubicBezTo>
                    <a:pt x="10395" y="8966"/>
                    <a:pt x="10395" y="8871"/>
                    <a:pt x="10335" y="8823"/>
                  </a:cubicBezTo>
                  <a:lnTo>
                    <a:pt x="9847" y="8395"/>
                  </a:lnTo>
                  <a:lnTo>
                    <a:pt x="9847" y="8383"/>
                  </a:lnTo>
                  <a:lnTo>
                    <a:pt x="10454" y="8145"/>
                  </a:lnTo>
                  <a:cubicBezTo>
                    <a:pt x="10460" y="8146"/>
                    <a:pt x="10465" y="8146"/>
                    <a:pt x="10470" y="8146"/>
                  </a:cubicBezTo>
                  <a:cubicBezTo>
                    <a:pt x="10532" y="8146"/>
                    <a:pt x="10572" y="8080"/>
                    <a:pt x="10561" y="8014"/>
                  </a:cubicBezTo>
                  <a:lnTo>
                    <a:pt x="10442" y="7359"/>
                  </a:lnTo>
                  <a:cubicBezTo>
                    <a:pt x="10419" y="7288"/>
                    <a:pt x="10359" y="7240"/>
                    <a:pt x="10288" y="7228"/>
                  </a:cubicBezTo>
                  <a:lnTo>
                    <a:pt x="9633" y="7204"/>
                  </a:lnTo>
                  <a:cubicBezTo>
                    <a:pt x="9633" y="7204"/>
                    <a:pt x="9633" y="7192"/>
                    <a:pt x="9621" y="7192"/>
                  </a:cubicBezTo>
                  <a:lnTo>
                    <a:pt x="9930" y="6609"/>
                  </a:lnTo>
                  <a:cubicBezTo>
                    <a:pt x="9966" y="6549"/>
                    <a:pt x="9942" y="6466"/>
                    <a:pt x="9907" y="6418"/>
                  </a:cubicBezTo>
                  <a:lnTo>
                    <a:pt x="9395" y="5990"/>
                  </a:lnTo>
                  <a:cubicBezTo>
                    <a:pt x="9365" y="5966"/>
                    <a:pt x="9332" y="5954"/>
                    <a:pt x="9299" y="5954"/>
                  </a:cubicBezTo>
                  <a:cubicBezTo>
                    <a:pt x="9267" y="5954"/>
                    <a:pt x="9234" y="5966"/>
                    <a:pt x="9204" y="5990"/>
                  </a:cubicBezTo>
                  <a:lnTo>
                    <a:pt x="8692" y="6395"/>
                  </a:lnTo>
                  <a:lnTo>
                    <a:pt x="8680" y="6395"/>
                  </a:lnTo>
                  <a:lnTo>
                    <a:pt x="8609" y="6049"/>
                  </a:lnTo>
                  <a:lnTo>
                    <a:pt x="8609" y="6037"/>
                  </a:lnTo>
                  <a:cubicBezTo>
                    <a:pt x="8799" y="5525"/>
                    <a:pt x="8895" y="5002"/>
                    <a:pt x="8895" y="4454"/>
                  </a:cubicBezTo>
                  <a:cubicBezTo>
                    <a:pt x="8895" y="3263"/>
                    <a:pt x="8430" y="2144"/>
                    <a:pt x="7597" y="1311"/>
                  </a:cubicBezTo>
                  <a:cubicBezTo>
                    <a:pt x="6763" y="477"/>
                    <a:pt x="5644" y="1"/>
                    <a:pt x="4454" y="1"/>
                  </a:cubicBezTo>
                  <a:close/>
                </a:path>
              </a:pathLst>
            </a:custGeom>
            <a:solidFill>
              <a:srgbClr val="002060"/>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465" name="Google Shape;465;p59"/>
          <p:cNvSpPr/>
          <p:nvPr/>
        </p:nvSpPr>
        <p:spPr>
          <a:xfrm>
            <a:off x="3913328" y="3472197"/>
            <a:ext cx="1149925" cy="761744"/>
          </a:xfrm>
          <a:custGeom>
            <a:avLst/>
            <a:gdLst/>
            <a:ahLst/>
            <a:cxnLst/>
            <a:rect l="l" t="t" r="r" b="b"/>
            <a:pathLst>
              <a:path w="10883" h="8299" extrusionOk="0">
                <a:moveTo>
                  <a:pt x="9144" y="2512"/>
                </a:moveTo>
                <a:cubicBezTo>
                  <a:pt x="9418" y="2512"/>
                  <a:pt x="9656" y="2715"/>
                  <a:pt x="9656" y="2953"/>
                </a:cubicBezTo>
                <a:lnTo>
                  <a:pt x="9656" y="2977"/>
                </a:lnTo>
                <a:cubicBezTo>
                  <a:pt x="9501" y="2917"/>
                  <a:pt x="9335" y="2869"/>
                  <a:pt x="9144" y="2869"/>
                </a:cubicBezTo>
                <a:cubicBezTo>
                  <a:pt x="8965" y="2869"/>
                  <a:pt x="8787" y="2905"/>
                  <a:pt x="8620" y="2977"/>
                </a:cubicBezTo>
                <a:lnTo>
                  <a:pt x="8620" y="2953"/>
                </a:lnTo>
                <a:cubicBezTo>
                  <a:pt x="8620" y="2727"/>
                  <a:pt x="8858" y="2512"/>
                  <a:pt x="9144" y="2512"/>
                </a:cubicBezTo>
                <a:close/>
                <a:moveTo>
                  <a:pt x="2869" y="3203"/>
                </a:moveTo>
                <a:lnTo>
                  <a:pt x="2869" y="3858"/>
                </a:lnTo>
                <a:cubicBezTo>
                  <a:pt x="2869" y="3965"/>
                  <a:pt x="2846" y="4060"/>
                  <a:pt x="2798" y="4167"/>
                </a:cubicBezTo>
                <a:lnTo>
                  <a:pt x="2727" y="4334"/>
                </a:lnTo>
                <a:cubicBezTo>
                  <a:pt x="2715" y="4346"/>
                  <a:pt x="2715" y="4382"/>
                  <a:pt x="2715" y="4405"/>
                </a:cubicBezTo>
                <a:lnTo>
                  <a:pt x="2715" y="4751"/>
                </a:lnTo>
                <a:cubicBezTo>
                  <a:pt x="2715" y="4989"/>
                  <a:pt x="2619" y="5191"/>
                  <a:pt x="2441" y="5358"/>
                </a:cubicBezTo>
                <a:cubicBezTo>
                  <a:pt x="2298" y="5525"/>
                  <a:pt x="2072" y="5596"/>
                  <a:pt x="1834" y="5596"/>
                </a:cubicBezTo>
                <a:cubicBezTo>
                  <a:pt x="1369" y="5584"/>
                  <a:pt x="1000" y="5179"/>
                  <a:pt x="1000" y="4703"/>
                </a:cubicBezTo>
                <a:lnTo>
                  <a:pt x="1000" y="4405"/>
                </a:lnTo>
                <a:cubicBezTo>
                  <a:pt x="1000" y="4382"/>
                  <a:pt x="1000" y="4358"/>
                  <a:pt x="988" y="4334"/>
                </a:cubicBezTo>
                <a:lnTo>
                  <a:pt x="881" y="4143"/>
                </a:lnTo>
                <a:cubicBezTo>
                  <a:pt x="845" y="4060"/>
                  <a:pt x="822" y="3989"/>
                  <a:pt x="822" y="3905"/>
                </a:cubicBezTo>
                <a:lnTo>
                  <a:pt x="822" y="3882"/>
                </a:lnTo>
                <a:cubicBezTo>
                  <a:pt x="822" y="3501"/>
                  <a:pt x="1131" y="3203"/>
                  <a:pt x="1500" y="3203"/>
                </a:cubicBezTo>
                <a:close/>
                <a:moveTo>
                  <a:pt x="9144" y="3215"/>
                </a:moveTo>
                <a:cubicBezTo>
                  <a:pt x="9704" y="3215"/>
                  <a:pt x="10168" y="3679"/>
                  <a:pt x="10168" y="4239"/>
                </a:cubicBezTo>
                <a:cubicBezTo>
                  <a:pt x="10168" y="4346"/>
                  <a:pt x="10156" y="4465"/>
                  <a:pt x="10108" y="4572"/>
                </a:cubicBezTo>
                <a:cubicBezTo>
                  <a:pt x="9656" y="4108"/>
                  <a:pt x="8870" y="3929"/>
                  <a:pt x="8823" y="3929"/>
                </a:cubicBezTo>
                <a:cubicBezTo>
                  <a:pt x="8814" y="3926"/>
                  <a:pt x="8804" y="3925"/>
                  <a:pt x="8794" y="3925"/>
                </a:cubicBezTo>
                <a:cubicBezTo>
                  <a:pt x="8763" y="3925"/>
                  <a:pt x="8727" y="3938"/>
                  <a:pt x="8692" y="3965"/>
                </a:cubicBezTo>
                <a:cubicBezTo>
                  <a:pt x="8644" y="3989"/>
                  <a:pt x="8632" y="4036"/>
                  <a:pt x="8632" y="4084"/>
                </a:cubicBezTo>
                <a:cubicBezTo>
                  <a:pt x="8632" y="4084"/>
                  <a:pt x="8632" y="4179"/>
                  <a:pt x="8513" y="4298"/>
                </a:cubicBezTo>
                <a:cubicBezTo>
                  <a:pt x="8453" y="4358"/>
                  <a:pt x="8453" y="4465"/>
                  <a:pt x="8513" y="4524"/>
                </a:cubicBezTo>
                <a:cubicBezTo>
                  <a:pt x="8543" y="4554"/>
                  <a:pt x="8584" y="4569"/>
                  <a:pt x="8626" y="4569"/>
                </a:cubicBezTo>
                <a:cubicBezTo>
                  <a:pt x="8668" y="4569"/>
                  <a:pt x="8709" y="4554"/>
                  <a:pt x="8739" y="4524"/>
                </a:cubicBezTo>
                <a:cubicBezTo>
                  <a:pt x="8823" y="4441"/>
                  <a:pt x="8882" y="4346"/>
                  <a:pt x="8918" y="4274"/>
                </a:cubicBezTo>
                <a:cubicBezTo>
                  <a:pt x="9180" y="4346"/>
                  <a:pt x="9739" y="4560"/>
                  <a:pt x="9989" y="4894"/>
                </a:cubicBezTo>
                <a:cubicBezTo>
                  <a:pt x="9906" y="5298"/>
                  <a:pt x="9573" y="5596"/>
                  <a:pt x="9144" y="5596"/>
                </a:cubicBezTo>
                <a:cubicBezTo>
                  <a:pt x="8704" y="5596"/>
                  <a:pt x="8334" y="5275"/>
                  <a:pt x="8287" y="4834"/>
                </a:cubicBezTo>
                <a:cubicBezTo>
                  <a:pt x="8287" y="4810"/>
                  <a:pt x="8275" y="4798"/>
                  <a:pt x="8263" y="4774"/>
                </a:cubicBezTo>
                <a:cubicBezTo>
                  <a:pt x="8156" y="4620"/>
                  <a:pt x="8108" y="4441"/>
                  <a:pt x="8108" y="4239"/>
                </a:cubicBezTo>
                <a:cubicBezTo>
                  <a:pt x="8108" y="3679"/>
                  <a:pt x="8573" y="3215"/>
                  <a:pt x="9144" y="3215"/>
                </a:cubicBezTo>
                <a:close/>
                <a:moveTo>
                  <a:pt x="5441" y="298"/>
                </a:moveTo>
                <a:cubicBezTo>
                  <a:pt x="6013" y="298"/>
                  <a:pt x="6489" y="488"/>
                  <a:pt x="6858" y="845"/>
                </a:cubicBezTo>
                <a:cubicBezTo>
                  <a:pt x="7227" y="1226"/>
                  <a:pt x="7453" y="1738"/>
                  <a:pt x="7501" y="2369"/>
                </a:cubicBezTo>
                <a:cubicBezTo>
                  <a:pt x="7620" y="4060"/>
                  <a:pt x="7763" y="5001"/>
                  <a:pt x="7822" y="5334"/>
                </a:cubicBezTo>
                <a:lnTo>
                  <a:pt x="7822" y="5346"/>
                </a:lnTo>
                <a:cubicBezTo>
                  <a:pt x="7632" y="5453"/>
                  <a:pt x="7310" y="5632"/>
                  <a:pt x="6787" y="5763"/>
                </a:cubicBezTo>
                <a:lnTo>
                  <a:pt x="6525" y="5644"/>
                </a:lnTo>
                <a:cubicBezTo>
                  <a:pt x="6453" y="5608"/>
                  <a:pt x="6418" y="5548"/>
                  <a:pt x="6418" y="5477"/>
                </a:cubicBezTo>
                <a:lnTo>
                  <a:pt x="6418" y="4929"/>
                </a:lnTo>
                <a:cubicBezTo>
                  <a:pt x="6918" y="4596"/>
                  <a:pt x="7263" y="4024"/>
                  <a:pt x="7263" y="3370"/>
                </a:cubicBezTo>
                <a:lnTo>
                  <a:pt x="7263" y="3072"/>
                </a:lnTo>
                <a:cubicBezTo>
                  <a:pt x="7263" y="2869"/>
                  <a:pt x="7180" y="2691"/>
                  <a:pt x="7037" y="2560"/>
                </a:cubicBezTo>
                <a:cubicBezTo>
                  <a:pt x="6727" y="2274"/>
                  <a:pt x="6001" y="1798"/>
                  <a:pt x="4751" y="1667"/>
                </a:cubicBezTo>
                <a:cubicBezTo>
                  <a:pt x="4744" y="1666"/>
                  <a:pt x="4737" y="1666"/>
                  <a:pt x="4730" y="1666"/>
                </a:cubicBezTo>
                <a:cubicBezTo>
                  <a:pt x="4645" y="1666"/>
                  <a:pt x="4583" y="1733"/>
                  <a:pt x="4572" y="1822"/>
                </a:cubicBezTo>
                <a:cubicBezTo>
                  <a:pt x="4548" y="1905"/>
                  <a:pt x="4632" y="1977"/>
                  <a:pt x="4715" y="2000"/>
                </a:cubicBezTo>
                <a:cubicBezTo>
                  <a:pt x="5882" y="2119"/>
                  <a:pt x="6537" y="2548"/>
                  <a:pt x="6834" y="2798"/>
                </a:cubicBezTo>
                <a:cubicBezTo>
                  <a:pt x="6906" y="2858"/>
                  <a:pt x="6953" y="2965"/>
                  <a:pt x="6953" y="3072"/>
                </a:cubicBezTo>
                <a:lnTo>
                  <a:pt x="6953" y="3370"/>
                </a:lnTo>
                <a:cubicBezTo>
                  <a:pt x="6953" y="4215"/>
                  <a:pt x="6263" y="4894"/>
                  <a:pt x="5417" y="4894"/>
                </a:cubicBezTo>
                <a:cubicBezTo>
                  <a:pt x="4572" y="4894"/>
                  <a:pt x="3881" y="4215"/>
                  <a:pt x="3881" y="3370"/>
                </a:cubicBezTo>
                <a:lnTo>
                  <a:pt x="3881" y="3227"/>
                </a:lnTo>
                <a:cubicBezTo>
                  <a:pt x="3881" y="3167"/>
                  <a:pt x="3917" y="3108"/>
                  <a:pt x="3977" y="3084"/>
                </a:cubicBezTo>
                <a:cubicBezTo>
                  <a:pt x="4167" y="2965"/>
                  <a:pt x="4429" y="2750"/>
                  <a:pt x="4548" y="2393"/>
                </a:cubicBezTo>
                <a:cubicBezTo>
                  <a:pt x="4584" y="2310"/>
                  <a:pt x="4536" y="2215"/>
                  <a:pt x="4453" y="2203"/>
                </a:cubicBezTo>
                <a:cubicBezTo>
                  <a:pt x="4434" y="2198"/>
                  <a:pt x="4415" y="2196"/>
                  <a:pt x="4398" y="2196"/>
                </a:cubicBezTo>
                <a:cubicBezTo>
                  <a:pt x="4327" y="2196"/>
                  <a:pt x="4270" y="2234"/>
                  <a:pt x="4251" y="2310"/>
                </a:cubicBezTo>
                <a:cubicBezTo>
                  <a:pt x="4167" y="2572"/>
                  <a:pt x="3977" y="2727"/>
                  <a:pt x="3822" y="2810"/>
                </a:cubicBezTo>
                <a:cubicBezTo>
                  <a:pt x="3679" y="2905"/>
                  <a:pt x="3572" y="3072"/>
                  <a:pt x="3572" y="3227"/>
                </a:cubicBezTo>
                <a:lnTo>
                  <a:pt x="3572" y="3370"/>
                </a:lnTo>
                <a:cubicBezTo>
                  <a:pt x="3572" y="4024"/>
                  <a:pt x="3917" y="4584"/>
                  <a:pt x="4417" y="4929"/>
                </a:cubicBezTo>
                <a:lnTo>
                  <a:pt x="4417" y="5477"/>
                </a:lnTo>
                <a:cubicBezTo>
                  <a:pt x="4417" y="5548"/>
                  <a:pt x="4370" y="5608"/>
                  <a:pt x="4310" y="5644"/>
                </a:cubicBezTo>
                <a:lnTo>
                  <a:pt x="4048" y="5763"/>
                </a:lnTo>
                <a:cubicBezTo>
                  <a:pt x="3536" y="5632"/>
                  <a:pt x="3215" y="5453"/>
                  <a:pt x="3060" y="5346"/>
                </a:cubicBezTo>
                <a:lnTo>
                  <a:pt x="3060" y="5334"/>
                </a:lnTo>
                <a:cubicBezTo>
                  <a:pt x="3131" y="5001"/>
                  <a:pt x="3262" y="4060"/>
                  <a:pt x="3393" y="2369"/>
                </a:cubicBezTo>
                <a:cubicBezTo>
                  <a:pt x="3441" y="1738"/>
                  <a:pt x="3655" y="1226"/>
                  <a:pt x="4036" y="845"/>
                </a:cubicBezTo>
                <a:cubicBezTo>
                  <a:pt x="4393" y="488"/>
                  <a:pt x="4882" y="298"/>
                  <a:pt x="5441" y="298"/>
                </a:cubicBezTo>
                <a:close/>
                <a:moveTo>
                  <a:pt x="2750" y="5465"/>
                </a:moveTo>
                <a:cubicBezTo>
                  <a:pt x="2786" y="5501"/>
                  <a:pt x="2810" y="5572"/>
                  <a:pt x="2869" y="5596"/>
                </a:cubicBezTo>
                <a:cubicBezTo>
                  <a:pt x="3000" y="5691"/>
                  <a:pt x="3239" y="5822"/>
                  <a:pt x="3584" y="5941"/>
                </a:cubicBezTo>
                <a:lnTo>
                  <a:pt x="3155" y="6144"/>
                </a:lnTo>
                <a:lnTo>
                  <a:pt x="2655" y="6001"/>
                </a:lnTo>
                <a:cubicBezTo>
                  <a:pt x="2512" y="5953"/>
                  <a:pt x="2512" y="5953"/>
                  <a:pt x="2512" y="5906"/>
                </a:cubicBezTo>
                <a:lnTo>
                  <a:pt x="2512" y="5691"/>
                </a:lnTo>
                <a:cubicBezTo>
                  <a:pt x="2572" y="5656"/>
                  <a:pt x="2619" y="5608"/>
                  <a:pt x="2667" y="5572"/>
                </a:cubicBezTo>
                <a:cubicBezTo>
                  <a:pt x="2691" y="5536"/>
                  <a:pt x="2727" y="5513"/>
                  <a:pt x="2750" y="5465"/>
                </a:cubicBezTo>
                <a:close/>
                <a:moveTo>
                  <a:pt x="8096" y="5239"/>
                </a:moveTo>
                <a:cubicBezTo>
                  <a:pt x="8180" y="5417"/>
                  <a:pt x="8323" y="5572"/>
                  <a:pt x="8477" y="5691"/>
                </a:cubicBezTo>
                <a:lnTo>
                  <a:pt x="8477" y="6025"/>
                </a:lnTo>
                <a:lnTo>
                  <a:pt x="8489" y="6025"/>
                </a:lnTo>
                <a:lnTo>
                  <a:pt x="7977" y="6287"/>
                </a:lnTo>
                <a:cubicBezTo>
                  <a:pt x="7977" y="6287"/>
                  <a:pt x="7965" y="6287"/>
                  <a:pt x="7965" y="6263"/>
                </a:cubicBezTo>
                <a:lnTo>
                  <a:pt x="7227" y="5941"/>
                </a:lnTo>
                <a:cubicBezTo>
                  <a:pt x="7596" y="5822"/>
                  <a:pt x="7822" y="5667"/>
                  <a:pt x="7942" y="5596"/>
                </a:cubicBezTo>
                <a:cubicBezTo>
                  <a:pt x="8049" y="5525"/>
                  <a:pt x="8108" y="5406"/>
                  <a:pt x="8096" y="5275"/>
                </a:cubicBezTo>
                <a:lnTo>
                  <a:pt x="8096" y="5239"/>
                </a:lnTo>
                <a:close/>
                <a:moveTo>
                  <a:pt x="2203" y="5870"/>
                </a:moveTo>
                <a:lnTo>
                  <a:pt x="2203" y="5929"/>
                </a:lnTo>
                <a:cubicBezTo>
                  <a:pt x="2203" y="5953"/>
                  <a:pt x="2203" y="5989"/>
                  <a:pt x="2215" y="6013"/>
                </a:cubicBezTo>
                <a:lnTo>
                  <a:pt x="1857" y="6370"/>
                </a:lnTo>
                <a:lnTo>
                  <a:pt x="1500" y="6013"/>
                </a:lnTo>
                <a:cubicBezTo>
                  <a:pt x="1512" y="5989"/>
                  <a:pt x="1512" y="5953"/>
                  <a:pt x="1512" y="5929"/>
                </a:cubicBezTo>
                <a:lnTo>
                  <a:pt x="1512" y="5870"/>
                </a:lnTo>
                <a:cubicBezTo>
                  <a:pt x="1619" y="5894"/>
                  <a:pt x="1726" y="5929"/>
                  <a:pt x="1834" y="5929"/>
                </a:cubicBezTo>
                <a:lnTo>
                  <a:pt x="1857" y="5929"/>
                </a:lnTo>
                <a:cubicBezTo>
                  <a:pt x="1976" y="5929"/>
                  <a:pt x="2096" y="5906"/>
                  <a:pt x="2203" y="5870"/>
                </a:cubicBezTo>
                <a:close/>
                <a:moveTo>
                  <a:pt x="9525" y="5882"/>
                </a:moveTo>
                <a:lnTo>
                  <a:pt x="9525" y="6048"/>
                </a:lnTo>
                <a:cubicBezTo>
                  <a:pt x="9525" y="6108"/>
                  <a:pt x="9537" y="6144"/>
                  <a:pt x="9573" y="6191"/>
                </a:cubicBezTo>
                <a:lnTo>
                  <a:pt x="9394" y="6322"/>
                </a:lnTo>
                <a:cubicBezTo>
                  <a:pt x="9323" y="6394"/>
                  <a:pt x="9236" y="6429"/>
                  <a:pt x="9151" y="6429"/>
                </a:cubicBezTo>
                <a:cubicBezTo>
                  <a:pt x="9067" y="6429"/>
                  <a:pt x="8983" y="6394"/>
                  <a:pt x="8918" y="6322"/>
                </a:cubicBezTo>
                <a:lnTo>
                  <a:pt x="8763" y="6191"/>
                </a:lnTo>
                <a:cubicBezTo>
                  <a:pt x="8799" y="6144"/>
                  <a:pt x="8811" y="6084"/>
                  <a:pt x="8811" y="6048"/>
                </a:cubicBezTo>
                <a:lnTo>
                  <a:pt x="8811" y="5882"/>
                </a:lnTo>
                <a:cubicBezTo>
                  <a:pt x="8918" y="5906"/>
                  <a:pt x="9037" y="5941"/>
                  <a:pt x="9168" y="5941"/>
                </a:cubicBezTo>
                <a:cubicBezTo>
                  <a:pt x="9287" y="5941"/>
                  <a:pt x="9406" y="5929"/>
                  <a:pt x="9525" y="5882"/>
                </a:cubicBezTo>
                <a:close/>
                <a:moveTo>
                  <a:pt x="6096" y="5096"/>
                </a:moveTo>
                <a:lnTo>
                  <a:pt x="6096" y="5477"/>
                </a:lnTo>
                <a:cubicBezTo>
                  <a:pt x="6096" y="5667"/>
                  <a:pt x="6215" y="5846"/>
                  <a:pt x="6394" y="5941"/>
                </a:cubicBezTo>
                <a:lnTo>
                  <a:pt x="6632" y="6048"/>
                </a:lnTo>
                <a:cubicBezTo>
                  <a:pt x="6406" y="6489"/>
                  <a:pt x="5941" y="6787"/>
                  <a:pt x="5417" y="6787"/>
                </a:cubicBezTo>
                <a:cubicBezTo>
                  <a:pt x="4894" y="6787"/>
                  <a:pt x="4441" y="6501"/>
                  <a:pt x="4203" y="6048"/>
                </a:cubicBezTo>
                <a:lnTo>
                  <a:pt x="4441" y="5941"/>
                </a:lnTo>
                <a:cubicBezTo>
                  <a:pt x="4620" y="5870"/>
                  <a:pt x="4739" y="5691"/>
                  <a:pt x="4739" y="5477"/>
                </a:cubicBezTo>
                <a:lnTo>
                  <a:pt x="4739" y="5096"/>
                </a:lnTo>
                <a:cubicBezTo>
                  <a:pt x="4941" y="5179"/>
                  <a:pt x="5179" y="5227"/>
                  <a:pt x="5417" y="5227"/>
                </a:cubicBezTo>
                <a:cubicBezTo>
                  <a:pt x="5656" y="5227"/>
                  <a:pt x="5894" y="5179"/>
                  <a:pt x="6096" y="5096"/>
                </a:cubicBezTo>
                <a:close/>
                <a:moveTo>
                  <a:pt x="5417" y="0"/>
                </a:moveTo>
                <a:cubicBezTo>
                  <a:pt x="4763" y="0"/>
                  <a:pt x="4215" y="226"/>
                  <a:pt x="3786" y="643"/>
                </a:cubicBezTo>
                <a:cubicBezTo>
                  <a:pt x="3346" y="1060"/>
                  <a:pt x="3096" y="1655"/>
                  <a:pt x="3048" y="2346"/>
                </a:cubicBezTo>
                <a:cubicBezTo>
                  <a:pt x="3036" y="2548"/>
                  <a:pt x="3024" y="2703"/>
                  <a:pt x="3012" y="2881"/>
                </a:cubicBezTo>
                <a:lnTo>
                  <a:pt x="1524" y="2881"/>
                </a:lnTo>
                <a:cubicBezTo>
                  <a:pt x="964" y="2881"/>
                  <a:pt x="512" y="3334"/>
                  <a:pt x="512" y="3893"/>
                </a:cubicBezTo>
                <a:lnTo>
                  <a:pt x="512" y="3917"/>
                </a:lnTo>
                <a:cubicBezTo>
                  <a:pt x="512" y="4048"/>
                  <a:pt x="536" y="4167"/>
                  <a:pt x="595" y="4286"/>
                </a:cubicBezTo>
                <a:lnTo>
                  <a:pt x="667" y="4453"/>
                </a:lnTo>
                <a:lnTo>
                  <a:pt x="667" y="4703"/>
                </a:lnTo>
                <a:cubicBezTo>
                  <a:pt x="667" y="5120"/>
                  <a:pt x="881" y="5477"/>
                  <a:pt x="1179" y="5703"/>
                </a:cubicBezTo>
                <a:lnTo>
                  <a:pt x="1179" y="5929"/>
                </a:lnTo>
                <a:cubicBezTo>
                  <a:pt x="1179" y="5953"/>
                  <a:pt x="1167" y="5989"/>
                  <a:pt x="1131" y="5989"/>
                </a:cubicBezTo>
                <a:lnTo>
                  <a:pt x="476" y="6179"/>
                </a:lnTo>
                <a:cubicBezTo>
                  <a:pt x="191" y="6251"/>
                  <a:pt x="0" y="6513"/>
                  <a:pt x="0" y="6810"/>
                </a:cubicBezTo>
                <a:lnTo>
                  <a:pt x="0" y="8120"/>
                </a:lnTo>
                <a:cubicBezTo>
                  <a:pt x="0" y="8215"/>
                  <a:pt x="71" y="8287"/>
                  <a:pt x="167" y="8287"/>
                </a:cubicBezTo>
                <a:cubicBezTo>
                  <a:pt x="250" y="8287"/>
                  <a:pt x="333" y="8215"/>
                  <a:pt x="333" y="8120"/>
                </a:cubicBezTo>
                <a:lnTo>
                  <a:pt x="333" y="6810"/>
                </a:lnTo>
                <a:cubicBezTo>
                  <a:pt x="333" y="6668"/>
                  <a:pt x="429" y="6513"/>
                  <a:pt x="583" y="6477"/>
                </a:cubicBezTo>
                <a:lnTo>
                  <a:pt x="1238" y="6287"/>
                </a:lnTo>
                <a:cubicBezTo>
                  <a:pt x="1262" y="6287"/>
                  <a:pt x="1286" y="6263"/>
                  <a:pt x="1310" y="6251"/>
                </a:cubicBezTo>
                <a:lnTo>
                  <a:pt x="1715" y="6656"/>
                </a:lnTo>
                <a:lnTo>
                  <a:pt x="1715" y="8108"/>
                </a:lnTo>
                <a:cubicBezTo>
                  <a:pt x="1715" y="8203"/>
                  <a:pt x="1786" y="8275"/>
                  <a:pt x="1881" y="8275"/>
                </a:cubicBezTo>
                <a:cubicBezTo>
                  <a:pt x="1965" y="8275"/>
                  <a:pt x="2036" y="8203"/>
                  <a:pt x="2036" y="8108"/>
                </a:cubicBezTo>
                <a:lnTo>
                  <a:pt x="2036" y="6656"/>
                </a:lnTo>
                <a:lnTo>
                  <a:pt x="2441" y="6251"/>
                </a:lnTo>
                <a:cubicBezTo>
                  <a:pt x="2500" y="6287"/>
                  <a:pt x="2548" y="6298"/>
                  <a:pt x="2596" y="6310"/>
                </a:cubicBezTo>
                <a:lnTo>
                  <a:pt x="2750" y="6358"/>
                </a:lnTo>
                <a:cubicBezTo>
                  <a:pt x="2536" y="6501"/>
                  <a:pt x="2393" y="6751"/>
                  <a:pt x="2393" y="7037"/>
                </a:cubicBezTo>
                <a:lnTo>
                  <a:pt x="2393" y="8120"/>
                </a:lnTo>
                <a:cubicBezTo>
                  <a:pt x="2393" y="8215"/>
                  <a:pt x="2465" y="8287"/>
                  <a:pt x="2560" y="8287"/>
                </a:cubicBezTo>
                <a:cubicBezTo>
                  <a:pt x="2643" y="8287"/>
                  <a:pt x="2727" y="8215"/>
                  <a:pt x="2727" y="8120"/>
                </a:cubicBezTo>
                <a:lnTo>
                  <a:pt x="2727" y="7037"/>
                </a:lnTo>
                <a:cubicBezTo>
                  <a:pt x="2727" y="6834"/>
                  <a:pt x="2846" y="6656"/>
                  <a:pt x="3036" y="6560"/>
                </a:cubicBezTo>
                <a:lnTo>
                  <a:pt x="3941" y="6156"/>
                </a:lnTo>
                <a:cubicBezTo>
                  <a:pt x="4227" y="6727"/>
                  <a:pt x="4810" y="7096"/>
                  <a:pt x="5441" y="7096"/>
                </a:cubicBezTo>
                <a:cubicBezTo>
                  <a:pt x="6084" y="7096"/>
                  <a:pt x="6668" y="6739"/>
                  <a:pt x="6953" y="6156"/>
                </a:cubicBezTo>
                <a:lnTo>
                  <a:pt x="7858" y="6560"/>
                </a:lnTo>
                <a:cubicBezTo>
                  <a:pt x="8049" y="6656"/>
                  <a:pt x="8168" y="6834"/>
                  <a:pt x="8168" y="7037"/>
                </a:cubicBezTo>
                <a:lnTo>
                  <a:pt x="8168" y="8120"/>
                </a:lnTo>
                <a:cubicBezTo>
                  <a:pt x="8168" y="8215"/>
                  <a:pt x="8239" y="8287"/>
                  <a:pt x="8334" y="8287"/>
                </a:cubicBezTo>
                <a:cubicBezTo>
                  <a:pt x="8418" y="8287"/>
                  <a:pt x="8501" y="8215"/>
                  <a:pt x="8501" y="8120"/>
                </a:cubicBezTo>
                <a:lnTo>
                  <a:pt x="8501" y="7037"/>
                </a:lnTo>
                <a:cubicBezTo>
                  <a:pt x="8501" y="6834"/>
                  <a:pt x="8418" y="6656"/>
                  <a:pt x="8299" y="6501"/>
                </a:cubicBezTo>
                <a:lnTo>
                  <a:pt x="8537" y="6382"/>
                </a:lnTo>
                <a:lnTo>
                  <a:pt x="8715" y="6560"/>
                </a:lnTo>
                <a:cubicBezTo>
                  <a:pt x="8858" y="6679"/>
                  <a:pt x="9013" y="6739"/>
                  <a:pt x="9180" y="6739"/>
                </a:cubicBezTo>
                <a:cubicBezTo>
                  <a:pt x="9346" y="6739"/>
                  <a:pt x="9513" y="6679"/>
                  <a:pt x="9644" y="6560"/>
                </a:cubicBezTo>
                <a:lnTo>
                  <a:pt x="9823" y="6382"/>
                </a:lnTo>
                <a:lnTo>
                  <a:pt x="10358" y="6656"/>
                </a:lnTo>
                <a:cubicBezTo>
                  <a:pt x="10478" y="6715"/>
                  <a:pt x="10549" y="6834"/>
                  <a:pt x="10549" y="6965"/>
                </a:cubicBezTo>
                <a:lnTo>
                  <a:pt x="10549" y="8144"/>
                </a:lnTo>
                <a:cubicBezTo>
                  <a:pt x="10549" y="8227"/>
                  <a:pt x="10620" y="8299"/>
                  <a:pt x="10716" y="8299"/>
                </a:cubicBezTo>
                <a:cubicBezTo>
                  <a:pt x="10799" y="8299"/>
                  <a:pt x="10882" y="8227"/>
                  <a:pt x="10882" y="8144"/>
                </a:cubicBezTo>
                <a:lnTo>
                  <a:pt x="10882" y="6965"/>
                </a:lnTo>
                <a:cubicBezTo>
                  <a:pt x="10823" y="6703"/>
                  <a:pt x="10692" y="6477"/>
                  <a:pt x="10466" y="6358"/>
                </a:cubicBezTo>
                <a:lnTo>
                  <a:pt x="9823" y="6025"/>
                </a:lnTo>
                <a:lnTo>
                  <a:pt x="9823" y="6013"/>
                </a:lnTo>
                <a:lnTo>
                  <a:pt x="9823" y="5691"/>
                </a:lnTo>
                <a:cubicBezTo>
                  <a:pt x="10097" y="5501"/>
                  <a:pt x="10275" y="5227"/>
                  <a:pt x="10311" y="4882"/>
                </a:cubicBezTo>
                <a:cubicBezTo>
                  <a:pt x="10430" y="4679"/>
                  <a:pt x="10489" y="4453"/>
                  <a:pt x="10489" y="4215"/>
                </a:cubicBezTo>
                <a:cubicBezTo>
                  <a:pt x="10489" y="3786"/>
                  <a:pt x="10287" y="3381"/>
                  <a:pt x="9954" y="3143"/>
                </a:cubicBezTo>
                <a:cubicBezTo>
                  <a:pt x="9977" y="3084"/>
                  <a:pt x="9989" y="3012"/>
                  <a:pt x="9989" y="2953"/>
                </a:cubicBezTo>
                <a:cubicBezTo>
                  <a:pt x="9989" y="2536"/>
                  <a:pt x="9620" y="2191"/>
                  <a:pt x="9156" y="2191"/>
                </a:cubicBezTo>
                <a:cubicBezTo>
                  <a:pt x="8692" y="2191"/>
                  <a:pt x="8323" y="2524"/>
                  <a:pt x="8323" y="2953"/>
                </a:cubicBezTo>
                <a:cubicBezTo>
                  <a:pt x="8323" y="3024"/>
                  <a:pt x="8334" y="3084"/>
                  <a:pt x="8346" y="3143"/>
                </a:cubicBezTo>
                <a:cubicBezTo>
                  <a:pt x="8156" y="3286"/>
                  <a:pt x="8013" y="3477"/>
                  <a:pt x="7906" y="3715"/>
                </a:cubicBezTo>
                <a:cubicBezTo>
                  <a:pt x="7858" y="3334"/>
                  <a:pt x="7834" y="2869"/>
                  <a:pt x="7787" y="2346"/>
                </a:cubicBezTo>
                <a:cubicBezTo>
                  <a:pt x="7739" y="1655"/>
                  <a:pt x="7489" y="1060"/>
                  <a:pt x="7060" y="643"/>
                </a:cubicBezTo>
                <a:cubicBezTo>
                  <a:pt x="6644" y="226"/>
                  <a:pt x="6072" y="0"/>
                  <a:pt x="5417" y="0"/>
                </a:cubicBezTo>
                <a:close/>
              </a:path>
            </a:pathLst>
          </a:custGeom>
          <a:solidFill>
            <a:srgbClr val="63242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nvGrpSpPr>
          <p:cNvPr id="466" name="Google Shape;466;p59"/>
          <p:cNvGrpSpPr/>
          <p:nvPr/>
        </p:nvGrpSpPr>
        <p:grpSpPr>
          <a:xfrm>
            <a:off x="5836756" y="1758516"/>
            <a:ext cx="927247" cy="876495"/>
            <a:chOff x="7121669" y="1533610"/>
            <a:chExt cx="321362" cy="321363"/>
          </a:xfrm>
        </p:grpSpPr>
        <p:sp>
          <p:nvSpPr>
            <p:cNvPr id="467" name="Google Shape;467;p59"/>
            <p:cNvSpPr/>
            <p:nvPr/>
          </p:nvSpPr>
          <p:spPr>
            <a:xfrm>
              <a:off x="7121669" y="1600289"/>
              <a:ext cx="142142" cy="192556"/>
            </a:xfrm>
            <a:custGeom>
              <a:avLst/>
              <a:gdLst/>
              <a:ahLst/>
              <a:cxnLst/>
              <a:rect l="l" t="t" r="r" b="b"/>
              <a:pathLst>
                <a:path w="4466" h="6050" extrusionOk="0">
                  <a:moveTo>
                    <a:pt x="2346" y="275"/>
                  </a:moveTo>
                  <a:cubicBezTo>
                    <a:pt x="2929" y="275"/>
                    <a:pt x="3406" y="751"/>
                    <a:pt x="3406" y="1322"/>
                  </a:cubicBezTo>
                  <a:lnTo>
                    <a:pt x="3406" y="1608"/>
                  </a:lnTo>
                  <a:lnTo>
                    <a:pt x="3382" y="1608"/>
                  </a:lnTo>
                  <a:cubicBezTo>
                    <a:pt x="3048" y="1537"/>
                    <a:pt x="2941" y="1108"/>
                    <a:pt x="2941" y="1108"/>
                  </a:cubicBezTo>
                  <a:cubicBezTo>
                    <a:pt x="2929" y="1049"/>
                    <a:pt x="2882" y="1001"/>
                    <a:pt x="2822" y="989"/>
                  </a:cubicBezTo>
                  <a:cubicBezTo>
                    <a:pt x="2809" y="984"/>
                    <a:pt x="2796" y="981"/>
                    <a:pt x="2783" y="981"/>
                  </a:cubicBezTo>
                  <a:cubicBezTo>
                    <a:pt x="2738" y="981"/>
                    <a:pt x="2695" y="1011"/>
                    <a:pt x="2667" y="1049"/>
                  </a:cubicBezTo>
                  <a:cubicBezTo>
                    <a:pt x="2155" y="1608"/>
                    <a:pt x="1262" y="1608"/>
                    <a:pt x="1250" y="1608"/>
                  </a:cubicBezTo>
                  <a:lnTo>
                    <a:pt x="1191" y="1608"/>
                  </a:lnTo>
                  <a:lnTo>
                    <a:pt x="1191" y="1322"/>
                  </a:lnTo>
                  <a:cubicBezTo>
                    <a:pt x="1191" y="751"/>
                    <a:pt x="1667" y="275"/>
                    <a:pt x="2251" y="275"/>
                  </a:cubicBezTo>
                  <a:close/>
                  <a:moveTo>
                    <a:pt x="1096" y="2049"/>
                  </a:moveTo>
                  <a:lnTo>
                    <a:pt x="1096" y="2382"/>
                  </a:lnTo>
                  <a:cubicBezTo>
                    <a:pt x="1060" y="2358"/>
                    <a:pt x="1012" y="2287"/>
                    <a:pt x="1012" y="2215"/>
                  </a:cubicBezTo>
                  <a:cubicBezTo>
                    <a:pt x="1012" y="2144"/>
                    <a:pt x="1036" y="2084"/>
                    <a:pt x="1096" y="2049"/>
                  </a:cubicBezTo>
                  <a:close/>
                  <a:moveTo>
                    <a:pt x="3394" y="2061"/>
                  </a:moveTo>
                  <a:cubicBezTo>
                    <a:pt x="3441" y="2084"/>
                    <a:pt x="3477" y="2144"/>
                    <a:pt x="3477" y="2215"/>
                  </a:cubicBezTo>
                  <a:cubicBezTo>
                    <a:pt x="3477" y="2299"/>
                    <a:pt x="3453" y="2358"/>
                    <a:pt x="3394" y="2382"/>
                  </a:cubicBezTo>
                  <a:lnTo>
                    <a:pt x="3394" y="2061"/>
                  </a:lnTo>
                  <a:close/>
                  <a:moveTo>
                    <a:pt x="2632" y="1442"/>
                  </a:moveTo>
                  <a:cubicBezTo>
                    <a:pt x="2727" y="1608"/>
                    <a:pt x="2858" y="1787"/>
                    <a:pt x="3084" y="1894"/>
                  </a:cubicBezTo>
                  <a:lnTo>
                    <a:pt x="3084" y="2537"/>
                  </a:lnTo>
                  <a:cubicBezTo>
                    <a:pt x="3084" y="2930"/>
                    <a:pt x="2751" y="3263"/>
                    <a:pt x="2346" y="3263"/>
                  </a:cubicBezTo>
                  <a:lnTo>
                    <a:pt x="2155" y="3263"/>
                  </a:lnTo>
                  <a:cubicBezTo>
                    <a:pt x="1739" y="3263"/>
                    <a:pt x="1417" y="2930"/>
                    <a:pt x="1417" y="2537"/>
                  </a:cubicBezTo>
                  <a:lnTo>
                    <a:pt x="1417" y="1918"/>
                  </a:lnTo>
                  <a:cubicBezTo>
                    <a:pt x="1679" y="1894"/>
                    <a:pt x="2227" y="1799"/>
                    <a:pt x="2632" y="1442"/>
                  </a:cubicBezTo>
                  <a:close/>
                  <a:moveTo>
                    <a:pt x="2536" y="3573"/>
                  </a:moveTo>
                  <a:lnTo>
                    <a:pt x="2536" y="3775"/>
                  </a:lnTo>
                  <a:lnTo>
                    <a:pt x="2251" y="4073"/>
                  </a:lnTo>
                  <a:lnTo>
                    <a:pt x="1965" y="3811"/>
                  </a:lnTo>
                  <a:lnTo>
                    <a:pt x="1965" y="3632"/>
                  </a:lnTo>
                  <a:lnTo>
                    <a:pt x="1965" y="3573"/>
                  </a:lnTo>
                  <a:cubicBezTo>
                    <a:pt x="2024" y="3585"/>
                    <a:pt x="2084" y="3585"/>
                    <a:pt x="2155" y="3585"/>
                  </a:cubicBezTo>
                  <a:lnTo>
                    <a:pt x="2346" y="3585"/>
                  </a:lnTo>
                  <a:cubicBezTo>
                    <a:pt x="2405" y="3585"/>
                    <a:pt x="2465" y="3585"/>
                    <a:pt x="2536" y="3573"/>
                  </a:cubicBezTo>
                  <a:close/>
                  <a:moveTo>
                    <a:pt x="2846" y="3906"/>
                  </a:moveTo>
                  <a:lnTo>
                    <a:pt x="2941" y="3989"/>
                  </a:lnTo>
                  <a:lnTo>
                    <a:pt x="2727" y="4454"/>
                  </a:lnTo>
                  <a:lnTo>
                    <a:pt x="2667" y="4406"/>
                  </a:lnTo>
                  <a:lnTo>
                    <a:pt x="2489" y="4275"/>
                  </a:lnTo>
                  <a:lnTo>
                    <a:pt x="2810" y="3930"/>
                  </a:lnTo>
                  <a:lnTo>
                    <a:pt x="2846" y="3906"/>
                  </a:lnTo>
                  <a:close/>
                  <a:moveTo>
                    <a:pt x="1655" y="3918"/>
                  </a:moveTo>
                  <a:cubicBezTo>
                    <a:pt x="1655" y="3942"/>
                    <a:pt x="1667" y="3966"/>
                    <a:pt x="1691" y="3989"/>
                  </a:cubicBezTo>
                  <a:lnTo>
                    <a:pt x="2012" y="4287"/>
                  </a:lnTo>
                  <a:lnTo>
                    <a:pt x="1774" y="4466"/>
                  </a:lnTo>
                  <a:lnTo>
                    <a:pt x="1536" y="3989"/>
                  </a:lnTo>
                  <a:lnTo>
                    <a:pt x="1655" y="3918"/>
                  </a:lnTo>
                  <a:close/>
                  <a:moveTo>
                    <a:pt x="2227" y="4490"/>
                  </a:moveTo>
                  <a:lnTo>
                    <a:pt x="2370" y="4597"/>
                  </a:lnTo>
                  <a:lnTo>
                    <a:pt x="2322" y="4704"/>
                  </a:lnTo>
                  <a:lnTo>
                    <a:pt x="2155" y="4704"/>
                  </a:lnTo>
                  <a:lnTo>
                    <a:pt x="2108" y="4585"/>
                  </a:lnTo>
                  <a:lnTo>
                    <a:pt x="2227" y="4490"/>
                  </a:lnTo>
                  <a:close/>
                  <a:moveTo>
                    <a:pt x="1846" y="4799"/>
                  </a:moveTo>
                  <a:lnTo>
                    <a:pt x="1893" y="4894"/>
                  </a:lnTo>
                  <a:lnTo>
                    <a:pt x="1846" y="5156"/>
                  </a:lnTo>
                  <a:lnTo>
                    <a:pt x="1751" y="4835"/>
                  </a:lnTo>
                  <a:cubicBezTo>
                    <a:pt x="1774" y="4835"/>
                    <a:pt x="1786" y="4823"/>
                    <a:pt x="1798" y="4823"/>
                  </a:cubicBezTo>
                  <a:lnTo>
                    <a:pt x="1846" y="4799"/>
                  </a:lnTo>
                  <a:close/>
                  <a:moveTo>
                    <a:pt x="2632" y="4799"/>
                  </a:moveTo>
                  <a:lnTo>
                    <a:pt x="2679" y="4823"/>
                  </a:lnTo>
                  <a:cubicBezTo>
                    <a:pt x="2691" y="4835"/>
                    <a:pt x="2703" y="4835"/>
                    <a:pt x="2739" y="4847"/>
                  </a:cubicBezTo>
                  <a:lnTo>
                    <a:pt x="2644" y="5156"/>
                  </a:lnTo>
                  <a:lnTo>
                    <a:pt x="2608" y="4882"/>
                  </a:lnTo>
                  <a:lnTo>
                    <a:pt x="2632" y="4799"/>
                  </a:lnTo>
                  <a:close/>
                  <a:moveTo>
                    <a:pt x="2322" y="5037"/>
                  </a:moveTo>
                  <a:lnTo>
                    <a:pt x="2441" y="5728"/>
                  </a:lnTo>
                  <a:lnTo>
                    <a:pt x="2084" y="5728"/>
                  </a:lnTo>
                  <a:lnTo>
                    <a:pt x="2203" y="5037"/>
                  </a:lnTo>
                  <a:close/>
                  <a:moveTo>
                    <a:pt x="3263" y="4156"/>
                  </a:moveTo>
                  <a:lnTo>
                    <a:pt x="3620" y="4299"/>
                  </a:lnTo>
                  <a:lnTo>
                    <a:pt x="3632" y="4299"/>
                  </a:lnTo>
                  <a:cubicBezTo>
                    <a:pt x="3644" y="4323"/>
                    <a:pt x="4156" y="4501"/>
                    <a:pt x="4156" y="5121"/>
                  </a:cubicBezTo>
                  <a:lnTo>
                    <a:pt x="4156" y="5728"/>
                  </a:lnTo>
                  <a:lnTo>
                    <a:pt x="3739" y="5728"/>
                  </a:lnTo>
                  <a:lnTo>
                    <a:pt x="3739" y="5097"/>
                  </a:lnTo>
                  <a:cubicBezTo>
                    <a:pt x="3739" y="5001"/>
                    <a:pt x="3656" y="4930"/>
                    <a:pt x="3572" y="4930"/>
                  </a:cubicBezTo>
                  <a:cubicBezTo>
                    <a:pt x="3477" y="4930"/>
                    <a:pt x="3406" y="5001"/>
                    <a:pt x="3406" y="5097"/>
                  </a:cubicBezTo>
                  <a:lnTo>
                    <a:pt x="3406" y="5728"/>
                  </a:lnTo>
                  <a:lnTo>
                    <a:pt x="2810" y="5728"/>
                  </a:lnTo>
                  <a:lnTo>
                    <a:pt x="3263" y="4156"/>
                  </a:lnTo>
                  <a:close/>
                  <a:moveTo>
                    <a:pt x="2179" y="1"/>
                  </a:moveTo>
                  <a:cubicBezTo>
                    <a:pt x="1429" y="1"/>
                    <a:pt x="810" y="608"/>
                    <a:pt x="810" y="1370"/>
                  </a:cubicBezTo>
                  <a:lnTo>
                    <a:pt x="810" y="1870"/>
                  </a:lnTo>
                  <a:cubicBezTo>
                    <a:pt x="739" y="1965"/>
                    <a:pt x="679" y="2084"/>
                    <a:pt x="679" y="2215"/>
                  </a:cubicBezTo>
                  <a:cubicBezTo>
                    <a:pt x="679" y="2465"/>
                    <a:pt x="858" y="2680"/>
                    <a:pt x="1096" y="2727"/>
                  </a:cubicBezTo>
                  <a:cubicBezTo>
                    <a:pt x="1155" y="3037"/>
                    <a:pt x="1346" y="3299"/>
                    <a:pt x="1631" y="3454"/>
                  </a:cubicBezTo>
                  <a:lnTo>
                    <a:pt x="1631" y="3525"/>
                  </a:lnTo>
                  <a:lnTo>
                    <a:pt x="1274" y="3763"/>
                  </a:lnTo>
                  <a:lnTo>
                    <a:pt x="1262" y="3763"/>
                  </a:lnTo>
                  <a:lnTo>
                    <a:pt x="727" y="3989"/>
                  </a:lnTo>
                  <a:cubicBezTo>
                    <a:pt x="477" y="4073"/>
                    <a:pt x="0" y="4418"/>
                    <a:pt x="0" y="5109"/>
                  </a:cubicBezTo>
                  <a:lnTo>
                    <a:pt x="0" y="5859"/>
                  </a:lnTo>
                  <a:cubicBezTo>
                    <a:pt x="0" y="5954"/>
                    <a:pt x="72" y="6025"/>
                    <a:pt x="155" y="6025"/>
                  </a:cubicBezTo>
                  <a:lnTo>
                    <a:pt x="1203" y="6025"/>
                  </a:lnTo>
                  <a:cubicBezTo>
                    <a:pt x="1286" y="6025"/>
                    <a:pt x="1370" y="5954"/>
                    <a:pt x="1370" y="5859"/>
                  </a:cubicBezTo>
                  <a:cubicBezTo>
                    <a:pt x="1370" y="5775"/>
                    <a:pt x="1286" y="5704"/>
                    <a:pt x="1203" y="5704"/>
                  </a:cubicBezTo>
                  <a:lnTo>
                    <a:pt x="1048" y="5704"/>
                  </a:lnTo>
                  <a:lnTo>
                    <a:pt x="1048" y="5061"/>
                  </a:lnTo>
                  <a:cubicBezTo>
                    <a:pt x="1048" y="4966"/>
                    <a:pt x="977" y="4894"/>
                    <a:pt x="893" y="4894"/>
                  </a:cubicBezTo>
                  <a:cubicBezTo>
                    <a:pt x="798" y="4894"/>
                    <a:pt x="727" y="4966"/>
                    <a:pt x="727" y="5061"/>
                  </a:cubicBezTo>
                  <a:lnTo>
                    <a:pt x="727" y="5704"/>
                  </a:lnTo>
                  <a:lnTo>
                    <a:pt x="310" y="5704"/>
                  </a:lnTo>
                  <a:lnTo>
                    <a:pt x="310" y="5085"/>
                  </a:lnTo>
                  <a:cubicBezTo>
                    <a:pt x="310" y="4454"/>
                    <a:pt x="798" y="4275"/>
                    <a:pt x="834" y="4275"/>
                  </a:cubicBezTo>
                  <a:lnTo>
                    <a:pt x="846" y="4275"/>
                  </a:lnTo>
                  <a:lnTo>
                    <a:pt x="1227" y="4109"/>
                  </a:lnTo>
                  <a:lnTo>
                    <a:pt x="1679" y="5704"/>
                  </a:lnTo>
                  <a:cubicBezTo>
                    <a:pt x="1608" y="5716"/>
                    <a:pt x="1560" y="5775"/>
                    <a:pt x="1560" y="5847"/>
                  </a:cubicBezTo>
                  <a:cubicBezTo>
                    <a:pt x="1560" y="5942"/>
                    <a:pt x="1631" y="6013"/>
                    <a:pt x="1727" y="6013"/>
                  </a:cubicBezTo>
                  <a:lnTo>
                    <a:pt x="1893" y="6049"/>
                  </a:lnTo>
                  <a:lnTo>
                    <a:pt x="4298" y="6049"/>
                  </a:lnTo>
                  <a:cubicBezTo>
                    <a:pt x="4394" y="6049"/>
                    <a:pt x="4465" y="5966"/>
                    <a:pt x="4465" y="5883"/>
                  </a:cubicBezTo>
                  <a:lnTo>
                    <a:pt x="4465" y="5121"/>
                  </a:lnTo>
                  <a:cubicBezTo>
                    <a:pt x="4465" y="4430"/>
                    <a:pt x="3989" y="4097"/>
                    <a:pt x="3727" y="4001"/>
                  </a:cubicBezTo>
                  <a:lnTo>
                    <a:pt x="3203" y="3775"/>
                  </a:lnTo>
                  <a:lnTo>
                    <a:pt x="2834" y="3537"/>
                  </a:lnTo>
                  <a:lnTo>
                    <a:pt x="2834" y="3454"/>
                  </a:lnTo>
                  <a:cubicBezTo>
                    <a:pt x="3108" y="3299"/>
                    <a:pt x="3310" y="3037"/>
                    <a:pt x="3370" y="2727"/>
                  </a:cubicBezTo>
                  <a:cubicBezTo>
                    <a:pt x="3608" y="2680"/>
                    <a:pt x="3787" y="2465"/>
                    <a:pt x="3787" y="2215"/>
                  </a:cubicBezTo>
                  <a:cubicBezTo>
                    <a:pt x="3787" y="2084"/>
                    <a:pt x="3751" y="1965"/>
                    <a:pt x="3656" y="1870"/>
                  </a:cubicBezTo>
                  <a:lnTo>
                    <a:pt x="3656" y="1370"/>
                  </a:lnTo>
                  <a:cubicBezTo>
                    <a:pt x="3656" y="608"/>
                    <a:pt x="3048" y="1"/>
                    <a:pt x="2286" y="1"/>
                  </a:cubicBezTo>
                  <a:close/>
                </a:path>
              </a:pathLst>
            </a:custGeom>
            <a:solidFill>
              <a:srgbClr val="3F315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468" name="Google Shape;468;p59"/>
            <p:cNvSpPr/>
            <p:nvPr/>
          </p:nvSpPr>
          <p:spPr>
            <a:xfrm>
              <a:off x="7170938" y="1533610"/>
              <a:ext cx="223206" cy="53852"/>
            </a:xfrm>
            <a:custGeom>
              <a:avLst/>
              <a:gdLst/>
              <a:ahLst/>
              <a:cxnLst/>
              <a:rect l="l" t="t" r="r" b="b"/>
              <a:pathLst>
                <a:path w="7013" h="1692" extrusionOk="0">
                  <a:moveTo>
                    <a:pt x="3512" y="0"/>
                  </a:moveTo>
                  <a:cubicBezTo>
                    <a:pt x="2227" y="0"/>
                    <a:pt x="1000" y="477"/>
                    <a:pt x="72" y="1358"/>
                  </a:cubicBezTo>
                  <a:cubicBezTo>
                    <a:pt x="12" y="1405"/>
                    <a:pt x="0" y="1512"/>
                    <a:pt x="72" y="1572"/>
                  </a:cubicBezTo>
                  <a:cubicBezTo>
                    <a:pt x="92" y="1625"/>
                    <a:pt x="130" y="1649"/>
                    <a:pt x="171" y="1649"/>
                  </a:cubicBezTo>
                  <a:cubicBezTo>
                    <a:pt x="203" y="1649"/>
                    <a:pt x="236" y="1634"/>
                    <a:pt x="262" y="1608"/>
                  </a:cubicBezTo>
                  <a:cubicBezTo>
                    <a:pt x="1143" y="786"/>
                    <a:pt x="2286" y="322"/>
                    <a:pt x="3501" y="322"/>
                  </a:cubicBezTo>
                  <a:cubicBezTo>
                    <a:pt x="4584" y="322"/>
                    <a:pt x="5608" y="691"/>
                    <a:pt x="6453" y="1370"/>
                  </a:cubicBezTo>
                  <a:lnTo>
                    <a:pt x="6203" y="1370"/>
                  </a:lnTo>
                  <a:cubicBezTo>
                    <a:pt x="6120" y="1370"/>
                    <a:pt x="6037" y="1441"/>
                    <a:pt x="6037" y="1536"/>
                  </a:cubicBezTo>
                  <a:cubicBezTo>
                    <a:pt x="6037" y="1620"/>
                    <a:pt x="6120" y="1691"/>
                    <a:pt x="6203" y="1691"/>
                  </a:cubicBezTo>
                  <a:lnTo>
                    <a:pt x="6846" y="1691"/>
                  </a:lnTo>
                  <a:cubicBezTo>
                    <a:pt x="6930" y="1691"/>
                    <a:pt x="7013" y="1620"/>
                    <a:pt x="7013" y="1536"/>
                  </a:cubicBezTo>
                  <a:lnTo>
                    <a:pt x="7013" y="953"/>
                  </a:lnTo>
                  <a:cubicBezTo>
                    <a:pt x="7013" y="858"/>
                    <a:pt x="6930" y="786"/>
                    <a:pt x="6846" y="786"/>
                  </a:cubicBezTo>
                  <a:cubicBezTo>
                    <a:pt x="6751" y="786"/>
                    <a:pt x="6680" y="858"/>
                    <a:pt x="6680" y="953"/>
                  </a:cubicBezTo>
                  <a:lnTo>
                    <a:pt x="6680" y="1131"/>
                  </a:lnTo>
                  <a:cubicBezTo>
                    <a:pt x="5787" y="405"/>
                    <a:pt x="4667" y="0"/>
                    <a:pt x="3512" y="0"/>
                  </a:cubicBezTo>
                  <a:close/>
                </a:path>
              </a:pathLst>
            </a:custGeom>
            <a:solidFill>
              <a:srgbClr val="3F315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469" name="Google Shape;469;p59"/>
            <p:cNvSpPr/>
            <p:nvPr/>
          </p:nvSpPr>
          <p:spPr>
            <a:xfrm>
              <a:off x="7175107" y="1804558"/>
              <a:ext cx="215249" cy="50415"/>
            </a:xfrm>
            <a:custGeom>
              <a:avLst/>
              <a:gdLst/>
              <a:ahLst/>
              <a:cxnLst/>
              <a:rect l="l" t="t" r="r" b="b"/>
              <a:pathLst>
                <a:path w="6763" h="1584" extrusionOk="0">
                  <a:moveTo>
                    <a:pt x="167" y="0"/>
                  </a:moveTo>
                  <a:cubicBezTo>
                    <a:pt x="72" y="0"/>
                    <a:pt x="0" y="72"/>
                    <a:pt x="0" y="167"/>
                  </a:cubicBezTo>
                  <a:lnTo>
                    <a:pt x="0" y="738"/>
                  </a:lnTo>
                  <a:cubicBezTo>
                    <a:pt x="0" y="834"/>
                    <a:pt x="72" y="905"/>
                    <a:pt x="167" y="905"/>
                  </a:cubicBezTo>
                  <a:cubicBezTo>
                    <a:pt x="250" y="905"/>
                    <a:pt x="333" y="834"/>
                    <a:pt x="333" y="738"/>
                  </a:cubicBezTo>
                  <a:lnTo>
                    <a:pt x="333" y="560"/>
                  </a:lnTo>
                  <a:cubicBezTo>
                    <a:pt x="1203" y="1215"/>
                    <a:pt x="2262" y="1584"/>
                    <a:pt x="3381" y="1584"/>
                  </a:cubicBezTo>
                  <a:cubicBezTo>
                    <a:pt x="4596" y="1584"/>
                    <a:pt x="5775" y="1143"/>
                    <a:pt x="6680" y="357"/>
                  </a:cubicBezTo>
                  <a:cubicBezTo>
                    <a:pt x="6739" y="298"/>
                    <a:pt x="6763" y="191"/>
                    <a:pt x="6691" y="131"/>
                  </a:cubicBezTo>
                  <a:cubicBezTo>
                    <a:pt x="6652" y="92"/>
                    <a:pt x="6609" y="74"/>
                    <a:pt x="6567" y="74"/>
                  </a:cubicBezTo>
                  <a:cubicBezTo>
                    <a:pt x="6532" y="74"/>
                    <a:pt x="6497" y="86"/>
                    <a:pt x="6465" y="107"/>
                  </a:cubicBezTo>
                  <a:cubicBezTo>
                    <a:pt x="5596" y="846"/>
                    <a:pt x="4501" y="1262"/>
                    <a:pt x="3370" y="1262"/>
                  </a:cubicBezTo>
                  <a:cubicBezTo>
                    <a:pt x="2334" y="1262"/>
                    <a:pt x="1346" y="941"/>
                    <a:pt x="536" y="322"/>
                  </a:cubicBezTo>
                  <a:lnTo>
                    <a:pt x="810" y="322"/>
                  </a:lnTo>
                  <a:cubicBezTo>
                    <a:pt x="893" y="322"/>
                    <a:pt x="965" y="250"/>
                    <a:pt x="965" y="167"/>
                  </a:cubicBezTo>
                  <a:cubicBezTo>
                    <a:pt x="965" y="72"/>
                    <a:pt x="893" y="0"/>
                    <a:pt x="810" y="0"/>
                  </a:cubicBezTo>
                  <a:close/>
                </a:path>
              </a:pathLst>
            </a:custGeom>
            <a:solidFill>
              <a:srgbClr val="3F315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470" name="Google Shape;470;p59"/>
            <p:cNvSpPr/>
            <p:nvPr/>
          </p:nvSpPr>
          <p:spPr>
            <a:xfrm>
              <a:off x="7300539" y="1600289"/>
              <a:ext cx="142492" cy="191793"/>
            </a:xfrm>
            <a:custGeom>
              <a:avLst/>
              <a:gdLst/>
              <a:ahLst/>
              <a:cxnLst/>
              <a:rect l="l" t="t" r="r" b="b"/>
              <a:pathLst>
                <a:path w="4477" h="6026" extrusionOk="0">
                  <a:moveTo>
                    <a:pt x="2358" y="275"/>
                  </a:moveTo>
                  <a:cubicBezTo>
                    <a:pt x="2941" y="275"/>
                    <a:pt x="3417" y="751"/>
                    <a:pt x="3417" y="1322"/>
                  </a:cubicBezTo>
                  <a:lnTo>
                    <a:pt x="3417" y="1608"/>
                  </a:lnTo>
                  <a:lnTo>
                    <a:pt x="3381" y="1608"/>
                  </a:lnTo>
                  <a:cubicBezTo>
                    <a:pt x="3060" y="1537"/>
                    <a:pt x="2953" y="1108"/>
                    <a:pt x="2953" y="1108"/>
                  </a:cubicBezTo>
                  <a:cubicBezTo>
                    <a:pt x="2941" y="1049"/>
                    <a:pt x="2893" y="1001"/>
                    <a:pt x="2834" y="989"/>
                  </a:cubicBezTo>
                  <a:cubicBezTo>
                    <a:pt x="2821" y="984"/>
                    <a:pt x="2808" y="981"/>
                    <a:pt x="2795" y="981"/>
                  </a:cubicBezTo>
                  <a:cubicBezTo>
                    <a:pt x="2749" y="981"/>
                    <a:pt x="2704" y="1011"/>
                    <a:pt x="2667" y="1049"/>
                  </a:cubicBezTo>
                  <a:cubicBezTo>
                    <a:pt x="2167" y="1608"/>
                    <a:pt x="1274" y="1608"/>
                    <a:pt x="1250" y="1608"/>
                  </a:cubicBezTo>
                  <a:lnTo>
                    <a:pt x="1191" y="1608"/>
                  </a:lnTo>
                  <a:lnTo>
                    <a:pt x="1191" y="1322"/>
                  </a:lnTo>
                  <a:cubicBezTo>
                    <a:pt x="1191" y="751"/>
                    <a:pt x="1667" y="275"/>
                    <a:pt x="2250" y="275"/>
                  </a:cubicBezTo>
                  <a:close/>
                  <a:moveTo>
                    <a:pt x="1107" y="2049"/>
                  </a:moveTo>
                  <a:lnTo>
                    <a:pt x="1107" y="2382"/>
                  </a:lnTo>
                  <a:cubicBezTo>
                    <a:pt x="1060" y="2358"/>
                    <a:pt x="1012" y="2287"/>
                    <a:pt x="1012" y="2215"/>
                  </a:cubicBezTo>
                  <a:cubicBezTo>
                    <a:pt x="1012" y="2144"/>
                    <a:pt x="1048" y="2084"/>
                    <a:pt x="1107" y="2049"/>
                  </a:cubicBezTo>
                  <a:close/>
                  <a:moveTo>
                    <a:pt x="3393" y="2061"/>
                  </a:moveTo>
                  <a:cubicBezTo>
                    <a:pt x="3441" y="2084"/>
                    <a:pt x="3489" y="2144"/>
                    <a:pt x="3489" y="2215"/>
                  </a:cubicBezTo>
                  <a:cubicBezTo>
                    <a:pt x="3489" y="2299"/>
                    <a:pt x="3453" y="2358"/>
                    <a:pt x="3393" y="2382"/>
                  </a:cubicBezTo>
                  <a:lnTo>
                    <a:pt x="3393" y="2061"/>
                  </a:lnTo>
                  <a:close/>
                  <a:moveTo>
                    <a:pt x="2643" y="1442"/>
                  </a:moveTo>
                  <a:cubicBezTo>
                    <a:pt x="2727" y="1608"/>
                    <a:pt x="2858" y="1787"/>
                    <a:pt x="3084" y="1894"/>
                  </a:cubicBezTo>
                  <a:lnTo>
                    <a:pt x="3084" y="2537"/>
                  </a:lnTo>
                  <a:cubicBezTo>
                    <a:pt x="3084" y="2930"/>
                    <a:pt x="2762" y="3263"/>
                    <a:pt x="2358" y="3263"/>
                  </a:cubicBezTo>
                  <a:lnTo>
                    <a:pt x="2167" y="3263"/>
                  </a:lnTo>
                  <a:cubicBezTo>
                    <a:pt x="1750" y="3263"/>
                    <a:pt x="1417" y="2930"/>
                    <a:pt x="1417" y="2537"/>
                  </a:cubicBezTo>
                  <a:lnTo>
                    <a:pt x="1417" y="1918"/>
                  </a:lnTo>
                  <a:cubicBezTo>
                    <a:pt x="1691" y="1894"/>
                    <a:pt x="2238" y="1799"/>
                    <a:pt x="2643" y="1442"/>
                  </a:cubicBezTo>
                  <a:close/>
                  <a:moveTo>
                    <a:pt x="2548" y="3573"/>
                  </a:moveTo>
                  <a:lnTo>
                    <a:pt x="2548" y="3775"/>
                  </a:lnTo>
                  <a:lnTo>
                    <a:pt x="2250" y="4073"/>
                  </a:lnTo>
                  <a:lnTo>
                    <a:pt x="1965" y="3811"/>
                  </a:lnTo>
                  <a:lnTo>
                    <a:pt x="1965" y="3632"/>
                  </a:lnTo>
                  <a:lnTo>
                    <a:pt x="1965" y="3573"/>
                  </a:lnTo>
                  <a:cubicBezTo>
                    <a:pt x="2024" y="3585"/>
                    <a:pt x="2084" y="3585"/>
                    <a:pt x="2155" y="3585"/>
                  </a:cubicBezTo>
                  <a:lnTo>
                    <a:pt x="2358" y="3585"/>
                  </a:lnTo>
                  <a:cubicBezTo>
                    <a:pt x="2417" y="3585"/>
                    <a:pt x="2477" y="3585"/>
                    <a:pt x="2548" y="3573"/>
                  </a:cubicBezTo>
                  <a:close/>
                  <a:moveTo>
                    <a:pt x="1667" y="3918"/>
                  </a:moveTo>
                  <a:cubicBezTo>
                    <a:pt x="1667" y="3942"/>
                    <a:pt x="1679" y="3954"/>
                    <a:pt x="1715" y="3989"/>
                  </a:cubicBezTo>
                  <a:lnTo>
                    <a:pt x="2024" y="4287"/>
                  </a:lnTo>
                  <a:lnTo>
                    <a:pt x="1774" y="4454"/>
                  </a:lnTo>
                  <a:lnTo>
                    <a:pt x="1548" y="3989"/>
                  </a:lnTo>
                  <a:lnTo>
                    <a:pt x="1667" y="3918"/>
                  </a:lnTo>
                  <a:close/>
                  <a:moveTo>
                    <a:pt x="2834" y="3918"/>
                  </a:moveTo>
                  <a:lnTo>
                    <a:pt x="2941" y="3989"/>
                  </a:lnTo>
                  <a:lnTo>
                    <a:pt x="2715" y="4454"/>
                  </a:lnTo>
                  <a:lnTo>
                    <a:pt x="2655" y="4406"/>
                  </a:lnTo>
                  <a:lnTo>
                    <a:pt x="2477" y="4275"/>
                  </a:lnTo>
                  <a:lnTo>
                    <a:pt x="2798" y="3942"/>
                  </a:lnTo>
                  <a:lnTo>
                    <a:pt x="2834" y="3918"/>
                  </a:lnTo>
                  <a:close/>
                  <a:moveTo>
                    <a:pt x="2238" y="4501"/>
                  </a:moveTo>
                  <a:lnTo>
                    <a:pt x="2369" y="4585"/>
                  </a:lnTo>
                  <a:lnTo>
                    <a:pt x="2322" y="4692"/>
                  </a:lnTo>
                  <a:lnTo>
                    <a:pt x="2167" y="4692"/>
                  </a:lnTo>
                  <a:lnTo>
                    <a:pt x="2119" y="4585"/>
                  </a:lnTo>
                  <a:lnTo>
                    <a:pt x="2238" y="4501"/>
                  </a:lnTo>
                  <a:close/>
                  <a:moveTo>
                    <a:pt x="1846" y="4799"/>
                  </a:moveTo>
                  <a:lnTo>
                    <a:pt x="1893" y="4894"/>
                  </a:lnTo>
                  <a:lnTo>
                    <a:pt x="1846" y="5156"/>
                  </a:lnTo>
                  <a:lnTo>
                    <a:pt x="1762" y="4835"/>
                  </a:lnTo>
                  <a:cubicBezTo>
                    <a:pt x="1774" y="4835"/>
                    <a:pt x="1786" y="4823"/>
                    <a:pt x="1810" y="4823"/>
                  </a:cubicBezTo>
                  <a:lnTo>
                    <a:pt x="1846" y="4799"/>
                  </a:lnTo>
                  <a:close/>
                  <a:moveTo>
                    <a:pt x="2643" y="4799"/>
                  </a:moveTo>
                  <a:lnTo>
                    <a:pt x="2679" y="4823"/>
                  </a:lnTo>
                  <a:cubicBezTo>
                    <a:pt x="2703" y="4835"/>
                    <a:pt x="2715" y="4835"/>
                    <a:pt x="2739" y="4847"/>
                  </a:cubicBezTo>
                  <a:lnTo>
                    <a:pt x="2655" y="5156"/>
                  </a:lnTo>
                  <a:lnTo>
                    <a:pt x="2608" y="4882"/>
                  </a:lnTo>
                  <a:lnTo>
                    <a:pt x="2643" y="4799"/>
                  </a:lnTo>
                  <a:close/>
                  <a:moveTo>
                    <a:pt x="2322" y="5037"/>
                  </a:moveTo>
                  <a:lnTo>
                    <a:pt x="2441" y="5728"/>
                  </a:lnTo>
                  <a:lnTo>
                    <a:pt x="2084" y="5728"/>
                  </a:lnTo>
                  <a:lnTo>
                    <a:pt x="2203" y="5037"/>
                  </a:lnTo>
                  <a:close/>
                  <a:moveTo>
                    <a:pt x="3262" y="4156"/>
                  </a:moveTo>
                  <a:lnTo>
                    <a:pt x="3620" y="4299"/>
                  </a:lnTo>
                  <a:lnTo>
                    <a:pt x="3631" y="4299"/>
                  </a:lnTo>
                  <a:cubicBezTo>
                    <a:pt x="3655" y="4323"/>
                    <a:pt x="4155" y="4501"/>
                    <a:pt x="4155" y="5121"/>
                  </a:cubicBezTo>
                  <a:lnTo>
                    <a:pt x="4155" y="5728"/>
                  </a:lnTo>
                  <a:lnTo>
                    <a:pt x="3739" y="5728"/>
                  </a:lnTo>
                  <a:lnTo>
                    <a:pt x="3739" y="5097"/>
                  </a:lnTo>
                  <a:cubicBezTo>
                    <a:pt x="3739" y="5001"/>
                    <a:pt x="3667" y="4930"/>
                    <a:pt x="3572" y="4930"/>
                  </a:cubicBezTo>
                  <a:cubicBezTo>
                    <a:pt x="3489" y="4930"/>
                    <a:pt x="3417" y="5001"/>
                    <a:pt x="3417" y="5097"/>
                  </a:cubicBezTo>
                  <a:lnTo>
                    <a:pt x="3417" y="5728"/>
                  </a:lnTo>
                  <a:lnTo>
                    <a:pt x="2822" y="5728"/>
                  </a:lnTo>
                  <a:lnTo>
                    <a:pt x="3262" y="4156"/>
                  </a:lnTo>
                  <a:close/>
                  <a:moveTo>
                    <a:pt x="2191" y="1"/>
                  </a:moveTo>
                  <a:cubicBezTo>
                    <a:pt x="1429" y="1"/>
                    <a:pt x="822" y="608"/>
                    <a:pt x="822" y="1370"/>
                  </a:cubicBezTo>
                  <a:lnTo>
                    <a:pt x="822" y="1870"/>
                  </a:lnTo>
                  <a:cubicBezTo>
                    <a:pt x="750" y="1965"/>
                    <a:pt x="691" y="2084"/>
                    <a:pt x="691" y="2215"/>
                  </a:cubicBezTo>
                  <a:cubicBezTo>
                    <a:pt x="691" y="2465"/>
                    <a:pt x="869" y="2680"/>
                    <a:pt x="1107" y="2727"/>
                  </a:cubicBezTo>
                  <a:cubicBezTo>
                    <a:pt x="1167" y="3037"/>
                    <a:pt x="1357" y="3299"/>
                    <a:pt x="1643" y="3454"/>
                  </a:cubicBezTo>
                  <a:lnTo>
                    <a:pt x="1643" y="3525"/>
                  </a:lnTo>
                  <a:lnTo>
                    <a:pt x="1286" y="3763"/>
                  </a:lnTo>
                  <a:lnTo>
                    <a:pt x="1262" y="3763"/>
                  </a:lnTo>
                  <a:lnTo>
                    <a:pt x="726" y="3989"/>
                  </a:lnTo>
                  <a:cubicBezTo>
                    <a:pt x="476" y="4073"/>
                    <a:pt x="0" y="4418"/>
                    <a:pt x="0" y="5109"/>
                  </a:cubicBezTo>
                  <a:lnTo>
                    <a:pt x="0" y="5859"/>
                  </a:lnTo>
                  <a:cubicBezTo>
                    <a:pt x="0" y="5954"/>
                    <a:pt x="72" y="6025"/>
                    <a:pt x="167" y="6025"/>
                  </a:cubicBezTo>
                  <a:lnTo>
                    <a:pt x="1203" y="6025"/>
                  </a:lnTo>
                  <a:cubicBezTo>
                    <a:pt x="1298" y="6025"/>
                    <a:pt x="1369" y="5954"/>
                    <a:pt x="1369" y="5859"/>
                  </a:cubicBezTo>
                  <a:cubicBezTo>
                    <a:pt x="1369" y="5775"/>
                    <a:pt x="1298" y="5704"/>
                    <a:pt x="1203" y="5704"/>
                  </a:cubicBezTo>
                  <a:lnTo>
                    <a:pt x="1060" y="5704"/>
                  </a:lnTo>
                  <a:lnTo>
                    <a:pt x="1060" y="5061"/>
                  </a:lnTo>
                  <a:cubicBezTo>
                    <a:pt x="1060" y="4966"/>
                    <a:pt x="988" y="4894"/>
                    <a:pt x="893" y="4894"/>
                  </a:cubicBezTo>
                  <a:cubicBezTo>
                    <a:pt x="810" y="4894"/>
                    <a:pt x="726" y="4966"/>
                    <a:pt x="726" y="5061"/>
                  </a:cubicBezTo>
                  <a:lnTo>
                    <a:pt x="726" y="5704"/>
                  </a:lnTo>
                  <a:lnTo>
                    <a:pt x="310" y="5704"/>
                  </a:lnTo>
                  <a:lnTo>
                    <a:pt x="310" y="5085"/>
                  </a:lnTo>
                  <a:cubicBezTo>
                    <a:pt x="310" y="4454"/>
                    <a:pt x="810" y="4275"/>
                    <a:pt x="834" y="4275"/>
                  </a:cubicBezTo>
                  <a:lnTo>
                    <a:pt x="845" y="4275"/>
                  </a:lnTo>
                  <a:lnTo>
                    <a:pt x="1238" y="4109"/>
                  </a:lnTo>
                  <a:lnTo>
                    <a:pt x="1679" y="5704"/>
                  </a:lnTo>
                  <a:cubicBezTo>
                    <a:pt x="1607" y="5716"/>
                    <a:pt x="1560" y="5775"/>
                    <a:pt x="1560" y="5847"/>
                  </a:cubicBezTo>
                  <a:cubicBezTo>
                    <a:pt x="1560" y="5942"/>
                    <a:pt x="1643" y="6013"/>
                    <a:pt x="1726" y="6013"/>
                  </a:cubicBezTo>
                  <a:lnTo>
                    <a:pt x="4322" y="6013"/>
                  </a:lnTo>
                  <a:cubicBezTo>
                    <a:pt x="4405" y="6013"/>
                    <a:pt x="4477" y="5942"/>
                    <a:pt x="4477" y="5847"/>
                  </a:cubicBezTo>
                  <a:lnTo>
                    <a:pt x="4477" y="5085"/>
                  </a:lnTo>
                  <a:cubicBezTo>
                    <a:pt x="4465" y="4442"/>
                    <a:pt x="3989" y="4097"/>
                    <a:pt x="3739" y="4001"/>
                  </a:cubicBezTo>
                  <a:lnTo>
                    <a:pt x="3203" y="3775"/>
                  </a:lnTo>
                  <a:lnTo>
                    <a:pt x="2846" y="3537"/>
                  </a:lnTo>
                  <a:lnTo>
                    <a:pt x="2846" y="3454"/>
                  </a:lnTo>
                  <a:cubicBezTo>
                    <a:pt x="3120" y="3299"/>
                    <a:pt x="3322" y="3037"/>
                    <a:pt x="3381" y="2727"/>
                  </a:cubicBezTo>
                  <a:cubicBezTo>
                    <a:pt x="3620" y="2680"/>
                    <a:pt x="3798" y="2465"/>
                    <a:pt x="3798" y="2215"/>
                  </a:cubicBezTo>
                  <a:cubicBezTo>
                    <a:pt x="3798" y="2084"/>
                    <a:pt x="3751" y="1965"/>
                    <a:pt x="3667" y="1870"/>
                  </a:cubicBezTo>
                  <a:lnTo>
                    <a:pt x="3667" y="1370"/>
                  </a:lnTo>
                  <a:cubicBezTo>
                    <a:pt x="3667" y="608"/>
                    <a:pt x="3048" y="1"/>
                    <a:pt x="2298" y="1"/>
                  </a:cubicBezTo>
                  <a:close/>
                </a:path>
              </a:pathLst>
            </a:custGeom>
            <a:solidFill>
              <a:srgbClr val="3F315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471" name="Google Shape;471;p59"/>
          <p:cNvSpPr/>
          <p:nvPr/>
        </p:nvSpPr>
        <p:spPr>
          <a:xfrm>
            <a:off x="2459779" y="2780109"/>
            <a:ext cx="469106" cy="469106"/>
          </a:xfrm>
          <a:prstGeom prst="ellipse">
            <a:avLst/>
          </a:prstGeom>
          <a:gradFill>
            <a:gsLst>
              <a:gs pos="0">
                <a:srgbClr val="DCECD5"/>
              </a:gs>
              <a:gs pos="100000">
                <a:srgbClr val="93BC81"/>
              </a:gs>
            </a:gsLst>
            <a:path path="circle">
              <a:fillToRect l="50000" t="50000" r="50000" b="50000"/>
            </a:path>
            <a:tileRect/>
          </a:gradFill>
          <a:ln w="635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472" name="Google Shape;472;p59"/>
          <p:cNvSpPr txBox="1"/>
          <p:nvPr/>
        </p:nvSpPr>
        <p:spPr>
          <a:xfrm>
            <a:off x="1994787" y="3459950"/>
            <a:ext cx="1347000" cy="807883"/>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s" sz="1600" b="1" i="0" u="none" strike="noStrike" cap="none">
                <a:solidFill>
                  <a:schemeClr val="dk1"/>
                </a:solidFill>
                <a:latin typeface="Times New Roman"/>
                <a:ea typeface="Times New Roman"/>
                <a:cs typeface="Times New Roman"/>
                <a:sym typeface="Times New Roman"/>
              </a:rPr>
              <a:t>1960 McGregor</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s" sz="1600" b="0" i="0" u="none" strike="noStrike" cap="none">
                <a:solidFill>
                  <a:schemeClr val="dk1"/>
                </a:solidFill>
                <a:latin typeface="Times New Roman"/>
                <a:ea typeface="Times New Roman"/>
                <a:cs typeface="Times New Roman"/>
                <a:sym typeface="Times New Roman"/>
              </a:rPr>
              <a:t>Teoría X y Y</a:t>
            </a:r>
            <a:endParaRPr sz="1600" b="0" i="0" u="none" strike="noStrike" cap="none">
              <a:solidFill>
                <a:schemeClr val="dk1"/>
              </a:solidFill>
              <a:latin typeface="Times New Roman"/>
              <a:ea typeface="Times New Roman"/>
              <a:cs typeface="Times New Roman"/>
              <a:sym typeface="Times New Roman"/>
            </a:endParaRPr>
          </a:p>
        </p:txBody>
      </p:sp>
      <p:grpSp>
        <p:nvGrpSpPr>
          <p:cNvPr id="473" name="Google Shape;473;p59"/>
          <p:cNvGrpSpPr/>
          <p:nvPr/>
        </p:nvGrpSpPr>
        <p:grpSpPr>
          <a:xfrm>
            <a:off x="2147573" y="1809163"/>
            <a:ext cx="1099071" cy="865586"/>
            <a:chOff x="7529411" y="2414659"/>
            <a:chExt cx="355863" cy="362293"/>
          </a:xfrm>
        </p:grpSpPr>
        <p:sp>
          <p:nvSpPr>
            <p:cNvPr id="474" name="Google Shape;474;p59"/>
            <p:cNvSpPr/>
            <p:nvPr/>
          </p:nvSpPr>
          <p:spPr>
            <a:xfrm>
              <a:off x="7687816" y="2443081"/>
              <a:ext cx="45481" cy="15946"/>
            </a:xfrm>
            <a:custGeom>
              <a:avLst/>
              <a:gdLst/>
              <a:ahLst/>
              <a:cxnLst/>
              <a:rect l="l" t="t" r="r" b="b"/>
              <a:pathLst>
                <a:path w="1429" h="501" extrusionOk="0">
                  <a:moveTo>
                    <a:pt x="155" y="0"/>
                  </a:moveTo>
                  <a:cubicBezTo>
                    <a:pt x="72" y="0"/>
                    <a:pt x="0" y="72"/>
                    <a:pt x="0" y="167"/>
                  </a:cubicBezTo>
                  <a:cubicBezTo>
                    <a:pt x="0" y="250"/>
                    <a:pt x="72" y="322"/>
                    <a:pt x="155" y="322"/>
                  </a:cubicBezTo>
                  <a:cubicBezTo>
                    <a:pt x="357" y="322"/>
                    <a:pt x="893" y="357"/>
                    <a:pt x="1155" y="488"/>
                  </a:cubicBezTo>
                  <a:cubicBezTo>
                    <a:pt x="1191" y="500"/>
                    <a:pt x="1203" y="500"/>
                    <a:pt x="1227" y="500"/>
                  </a:cubicBezTo>
                  <a:cubicBezTo>
                    <a:pt x="1286" y="500"/>
                    <a:pt x="1346" y="477"/>
                    <a:pt x="1381" y="417"/>
                  </a:cubicBezTo>
                  <a:cubicBezTo>
                    <a:pt x="1429" y="346"/>
                    <a:pt x="1381" y="238"/>
                    <a:pt x="1310" y="191"/>
                  </a:cubicBezTo>
                  <a:cubicBezTo>
                    <a:pt x="917" y="0"/>
                    <a:pt x="191" y="0"/>
                    <a:pt x="155" y="0"/>
                  </a:cubicBezTo>
                  <a:close/>
                </a:path>
              </a:pathLst>
            </a:custGeom>
            <a:solidFill>
              <a:srgbClr val="4F612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475" name="Google Shape;475;p59"/>
            <p:cNvSpPr/>
            <p:nvPr/>
          </p:nvSpPr>
          <p:spPr>
            <a:xfrm>
              <a:off x="7648764" y="2414659"/>
              <a:ext cx="123204" cy="168654"/>
            </a:xfrm>
            <a:custGeom>
              <a:avLst/>
              <a:gdLst/>
              <a:ahLst/>
              <a:cxnLst/>
              <a:rect l="l" t="t" r="r" b="b"/>
              <a:pathLst>
                <a:path w="3871" h="5299" extrusionOk="0">
                  <a:moveTo>
                    <a:pt x="3013" y="322"/>
                  </a:moveTo>
                  <a:lnTo>
                    <a:pt x="3013" y="1024"/>
                  </a:lnTo>
                  <a:cubicBezTo>
                    <a:pt x="3013" y="1143"/>
                    <a:pt x="2977" y="1250"/>
                    <a:pt x="2930" y="1358"/>
                  </a:cubicBezTo>
                  <a:lnTo>
                    <a:pt x="2847" y="1512"/>
                  </a:lnTo>
                  <a:cubicBezTo>
                    <a:pt x="2835" y="1548"/>
                    <a:pt x="2835" y="1560"/>
                    <a:pt x="2835" y="1596"/>
                  </a:cubicBezTo>
                  <a:lnTo>
                    <a:pt x="2835" y="1953"/>
                  </a:lnTo>
                  <a:cubicBezTo>
                    <a:pt x="2835" y="2203"/>
                    <a:pt x="2727" y="2429"/>
                    <a:pt x="2561" y="2608"/>
                  </a:cubicBezTo>
                  <a:cubicBezTo>
                    <a:pt x="2370" y="2763"/>
                    <a:pt x="2144" y="2858"/>
                    <a:pt x="1894" y="2858"/>
                  </a:cubicBezTo>
                  <a:cubicBezTo>
                    <a:pt x="1418" y="2846"/>
                    <a:pt x="1013" y="2405"/>
                    <a:pt x="1013" y="1905"/>
                  </a:cubicBezTo>
                  <a:lnTo>
                    <a:pt x="1013" y="1596"/>
                  </a:lnTo>
                  <a:cubicBezTo>
                    <a:pt x="1013" y="1560"/>
                    <a:pt x="1013" y="1548"/>
                    <a:pt x="1001" y="1512"/>
                  </a:cubicBezTo>
                  <a:lnTo>
                    <a:pt x="894" y="1310"/>
                  </a:lnTo>
                  <a:cubicBezTo>
                    <a:pt x="846" y="1239"/>
                    <a:pt x="834" y="1143"/>
                    <a:pt x="834" y="1072"/>
                  </a:cubicBezTo>
                  <a:lnTo>
                    <a:pt x="834" y="1060"/>
                  </a:lnTo>
                  <a:cubicBezTo>
                    <a:pt x="834" y="655"/>
                    <a:pt x="1168" y="322"/>
                    <a:pt x="1561" y="322"/>
                  </a:cubicBezTo>
                  <a:close/>
                  <a:moveTo>
                    <a:pt x="2299" y="3108"/>
                  </a:moveTo>
                  <a:cubicBezTo>
                    <a:pt x="2299" y="3155"/>
                    <a:pt x="2311" y="3215"/>
                    <a:pt x="2323" y="3263"/>
                  </a:cubicBezTo>
                  <a:lnTo>
                    <a:pt x="1918" y="3679"/>
                  </a:lnTo>
                  <a:lnTo>
                    <a:pt x="1537" y="3286"/>
                  </a:lnTo>
                  <a:cubicBezTo>
                    <a:pt x="1549" y="3263"/>
                    <a:pt x="1549" y="3227"/>
                    <a:pt x="1549" y="3179"/>
                  </a:cubicBezTo>
                  <a:lnTo>
                    <a:pt x="1549" y="3108"/>
                  </a:lnTo>
                  <a:cubicBezTo>
                    <a:pt x="1656" y="3144"/>
                    <a:pt x="1763" y="3167"/>
                    <a:pt x="1882" y="3167"/>
                  </a:cubicBezTo>
                  <a:lnTo>
                    <a:pt x="1918" y="3167"/>
                  </a:lnTo>
                  <a:cubicBezTo>
                    <a:pt x="2061" y="3167"/>
                    <a:pt x="2180" y="3155"/>
                    <a:pt x="2299" y="3108"/>
                  </a:cubicBezTo>
                  <a:close/>
                  <a:moveTo>
                    <a:pt x="1584" y="0"/>
                  </a:moveTo>
                  <a:cubicBezTo>
                    <a:pt x="1001" y="0"/>
                    <a:pt x="525" y="477"/>
                    <a:pt x="525" y="1060"/>
                  </a:cubicBezTo>
                  <a:lnTo>
                    <a:pt x="525" y="1072"/>
                  </a:lnTo>
                  <a:cubicBezTo>
                    <a:pt x="525" y="1203"/>
                    <a:pt x="549" y="1334"/>
                    <a:pt x="608" y="1453"/>
                  </a:cubicBezTo>
                  <a:lnTo>
                    <a:pt x="703" y="1620"/>
                  </a:lnTo>
                  <a:lnTo>
                    <a:pt x="703" y="1893"/>
                  </a:lnTo>
                  <a:cubicBezTo>
                    <a:pt x="703" y="2322"/>
                    <a:pt x="906" y="2703"/>
                    <a:pt x="1239" y="2941"/>
                  </a:cubicBezTo>
                  <a:lnTo>
                    <a:pt x="1239" y="3179"/>
                  </a:lnTo>
                  <a:cubicBezTo>
                    <a:pt x="1239" y="3215"/>
                    <a:pt x="1227" y="3239"/>
                    <a:pt x="1192" y="3239"/>
                  </a:cubicBezTo>
                  <a:lnTo>
                    <a:pt x="513" y="3441"/>
                  </a:lnTo>
                  <a:cubicBezTo>
                    <a:pt x="215" y="3525"/>
                    <a:pt x="1" y="3798"/>
                    <a:pt x="1" y="4108"/>
                  </a:cubicBezTo>
                  <a:lnTo>
                    <a:pt x="1" y="5132"/>
                  </a:lnTo>
                  <a:cubicBezTo>
                    <a:pt x="1" y="5227"/>
                    <a:pt x="72" y="5299"/>
                    <a:pt x="168" y="5299"/>
                  </a:cubicBezTo>
                  <a:cubicBezTo>
                    <a:pt x="251" y="5299"/>
                    <a:pt x="322" y="5227"/>
                    <a:pt x="322" y="5132"/>
                  </a:cubicBezTo>
                  <a:lnTo>
                    <a:pt x="322" y="4108"/>
                  </a:lnTo>
                  <a:cubicBezTo>
                    <a:pt x="322" y="3941"/>
                    <a:pt x="430" y="3798"/>
                    <a:pt x="596" y="3751"/>
                  </a:cubicBezTo>
                  <a:lnTo>
                    <a:pt x="1275" y="3560"/>
                  </a:lnTo>
                  <a:cubicBezTo>
                    <a:pt x="1311" y="3560"/>
                    <a:pt x="1323" y="3536"/>
                    <a:pt x="1358" y="3525"/>
                  </a:cubicBezTo>
                  <a:lnTo>
                    <a:pt x="1775" y="3941"/>
                  </a:lnTo>
                  <a:lnTo>
                    <a:pt x="1775" y="5120"/>
                  </a:lnTo>
                  <a:cubicBezTo>
                    <a:pt x="1775" y="5203"/>
                    <a:pt x="1846" y="5287"/>
                    <a:pt x="1930" y="5287"/>
                  </a:cubicBezTo>
                  <a:cubicBezTo>
                    <a:pt x="2025" y="5287"/>
                    <a:pt x="2096" y="5203"/>
                    <a:pt x="2096" y="5120"/>
                  </a:cubicBezTo>
                  <a:lnTo>
                    <a:pt x="2096" y="3941"/>
                  </a:lnTo>
                  <a:lnTo>
                    <a:pt x="2525" y="3513"/>
                  </a:lnTo>
                  <a:cubicBezTo>
                    <a:pt x="2573" y="3536"/>
                    <a:pt x="2620" y="3560"/>
                    <a:pt x="2680" y="3572"/>
                  </a:cubicBezTo>
                  <a:lnTo>
                    <a:pt x="3275" y="3751"/>
                  </a:lnTo>
                  <a:cubicBezTo>
                    <a:pt x="3442" y="3798"/>
                    <a:pt x="3537" y="3941"/>
                    <a:pt x="3537" y="4108"/>
                  </a:cubicBezTo>
                  <a:lnTo>
                    <a:pt x="3537" y="5132"/>
                  </a:lnTo>
                  <a:cubicBezTo>
                    <a:pt x="3537" y="5227"/>
                    <a:pt x="3620" y="5299"/>
                    <a:pt x="3704" y="5299"/>
                  </a:cubicBezTo>
                  <a:cubicBezTo>
                    <a:pt x="3799" y="5299"/>
                    <a:pt x="3870" y="5227"/>
                    <a:pt x="3870" y="5132"/>
                  </a:cubicBezTo>
                  <a:lnTo>
                    <a:pt x="3870" y="4108"/>
                  </a:lnTo>
                  <a:cubicBezTo>
                    <a:pt x="3870" y="3822"/>
                    <a:pt x="3668" y="3536"/>
                    <a:pt x="3370" y="3465"/>
                  </a:cubicBezTo>
                  <a:lnTo>
                    <a:pt x="2775" y="3286"/>
                  </a:lnTo>
                  <a:cubicBezTo>
                    <a:pt x="2692" y="3263"/>
                    <a:pt x="2632" y="3179"/>
                    <a:pt x="2632" y="3108"/>
                  </a:cubicBezTo>
                  <a:lnTo>
                    <a:pt x="2632" y="2977"/>
                  </a:lnTo>
                  <a:cubicBezTo>
                    <a:pt x="2692" y="2929"/>
                    <a:pt x="2739" y="2882"/>
                    <a:pt x="2799" y="2846"/>
                  </a:cubicBezTo>
                  <a:cubicBezTo>
                    <a:pt x="3037" y="2608"/>
                    <a:pt x="3168" y="2286"/>
                    <a:pt x="3168" y="1953"/>
                  </a:cubicBezTo>
                  <a:lnTo>
                    <a:pt x="3168" y="1631"/>
                  </a:lnTo>
                  <a:lnTo>
                    <a:pt x="3228" y="1501"/>
                  </a:lnTo>
                  <a:cubicBezTo>
                    <a:pt x="3311" y="1358"/>
                    <a:pt x="3347" y="1191"/>
                    <a:pt x="3347" y="1024"/>
                  </a:cubicBezTo>
                  <a:lnTo>
                    <a:pt x="3347" y="167"/>
                  </a:lnTo>
                  <a:cubicBezTo>
                    <a:pt x="3347" y="72"/>
                    <a:pt x="3275" y="0"/>
                    <a:pt x="3192" y="0"/>
                  </a:cubicBezTo>
                  <a:close/>
                </a:path>
              </a:pathLst>
            </a:custGeom>
            <a:solidFill>
              <a:srgbClr val="4F612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476" name="Google Shape;476;p59"/>
            <p:cNvSpPr/>
            <p:nvPr/>
          </p:nvSpPr>
          <p:spPr>
            <a:xfrm>
              <a:off x="7670757" y="2551072"/>
              <a:ext cx="10248" cy="33005"/>
            </a:xfrm>
            <a:custGeom>
              <a:avLst/>
              <a:gdLst/>
              <a:ahLst/>
              <a:cxnLst/>
              <a:rect l="l" t="t" r="r" b="b"/>
              <a:pathLst>
                <a:path w="322" h="1037" extrusionOk="0">
                  <a:moveTo>
                    <a:pt x="155" y="1"/>
                  </a:moveTo>
                  <a:cubicBezTo>
                    <a:pt x="72" y="1"/>
                    <a:pt x="0" y="72"/>
                    <a:pt x="0" y="167"/>
                  </a:cubicBezTo>
                  <a:lnTo>
                    <a:pt x="0" y="882"/>
                  </a:lnTo>
                  <a:cubicBezTo>
                    <a:pt x="0" y="965"/>
                    <a:pt x="72" y="1036"/>
                    <a:pt x="155" y="1036"/>
                  </a:cubicBezTo>
                  <a:cubicBezTo>
                    <a:pt x="251" y="1036"/>
                    <a:pt x="322" y="965"/>
                    <a:pt x="322" y="882"/>
                  </a:cubicBezTo>
                  <a:lnTo>
                    <a:pt x="322" y="167"/>
                  </a:lnTo>
                  <a:cubicBezTo>
                    <a:pt x="322" y="72"/>
                    <a:pt x="251" y="1"/>
                    <a:pt x="155" y="1"/>
                  </a:cubicBezTo>
                  <a:close/>
                </a:path>
              </a:pathLst>
            </a:custGeom>
            <a:solidFill>
              <a:srgbClr val="4F612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477" name="Google Shape;477;p59"/>
            <p:cNvSpPr/>
            <p:nvPr/>
          </p:nvSpPr>
          <p:spPr>
            <a:xfrm>
              <a:off x="7738963" y="2551072"/>
              <a:ext cx="10280" cy="33005"/>
            </a:xfrm>
            <a:custGeom>
              <a:avLst/>
              <a:gdLst/>
              <a:ahLst/>
              <a:cxnLst/>
              <a:rect l="l" t="t" r="r" b="b"/>
              <a:pathLst>
                <a:path w="323" h="1037" extrusionOk="0">
                  <a:moveTo>
                    <a:pt x="155" y="1"/>
                  </a:moveTo>
                  <a:cubicBezTo>
                    <a:pt x="72" y="1"/>
                    <a:pt x="1" y="72"/>
                    <a:pt x="1" y="167"/>
                  </a:cubicBezTo>
                  <a:lnTo>
                    <a:pt x="1" y="882"/>
                  </a:lnTo>
                  <a:cubicBezTo>
                    <a:pt x="1" y="965"/>
                    <a:pt x="72" y="1036"/>
                    <a:pt x="155" y="1036"/>
                  </a:cubicBezTo>
                  <a:cubicBezTo>
                    <a:pt x="251" y="1036"/>
                    <a:pt x="322" y="965"/>
                    <a:pt x="322" y="882"/>
                  </a:cubicBezTo>
                  <a:lnTo>
                    <a:pt x="322" y="167"/>
                  </a:lnTo>
                  <a:cubicBezTo>
                    <a:pt x="322" y="72"/>
                    <a:pt x="251" y="1"/>
                    <a:pt x="155" y="1"/>
                  </a:cubicBezTo>
                  <a:close/>
                </a:path>
              </a:pathLst>
            </a:custGeom>
            <a:solidFill>
              <a:srgbClr val="4F612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478" name="Google Shape;478;p59"/>
            <p:cNvSpPr/>
            <p:nvPr/>
          </p:nvSpPr>
          <p:spPr>
            <a:xfrm>
              <a:off x="7568432" y="2635956"/>
              <a:ext cx="45513" cy="15946"/>
            </a:xfrm>
            <a:custGeom>
              <a:avLst/>
              <a:gdLst/>
              <a:ahLst/>
              <a:cxnLst/>
              <a:rect l="l" t="t" r="r" b="b"/>
              <a:pathLst>
                <a:path w="1430" h="501" extrusionOk="0">
                  <a:moveTo>
                    <a:pt x="156" y="1"/>
                  </a:moveTo>
                  <a:cubicBezTo>
                    <a:pt x="72" y="1"/>
                    <a:pt x="1" y="72"/>
                    <a:pt x="1" y="155"/>
                  </a:cubicBezTo>
                  <a:cubicBezTo>
                    <a:pt x="1" y="251"/>
                    <a:pt x="72" y="322"/>
                    <a:pt x="156" y="322"/>
                  </a:cubicBezTo>
                  <a:cubicBezTo>
                    <a:pt x="358" y="322"/>
                    <a:pt x="894" y="358"/>
                    <a:pt x="1156" y="489"/>
                  </a:cubicBezTo>
                  <a:cubicBezTo>
                    <a:pt x="1191" y="501"/>
                    <a:pt x="1203" y="501"/>
                    <a:pt x="1227" y="501"/>
                  </a:cubicBezTo>
                  <a:cubicBezTo>
                    <a:pt x="1287" y="501"/>
                    <a:pt x="1346" y="477"/>
                    <a:pt x="1382" y="417"/>
                  </a:cubicBezTo>
                  <a:cubicBezTo>
                    <a:pt x="1430" y="334"/>
                    <a:pt x="1394" y="239"/>
                    <a:pt x="1310" y="191"/>
                  </a:cubicBezTo>
                  <a:cubicBezTo>
                    <a:pt x="918" y="1"/>
                    <a:pt x="191" y="1"/>
                    <a:pt x="156" y="1"/>
                  </a:cubicBezTo>
                  <a:close/>
                </a:path>
              </a:pathLst>
            </a:custGeom>
            <a:solidFill>
              <a:srgbClr val="4F612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479" name="Google Shape;479;p59"/>
            <p:cNvSpPr/>
            <p:nvPr/>
          </p:nvSpPr>
          <p:spPr>
            <a:xfrm>
              <a:off x="7529411" y="2607916"/>
              <a:ext cx="123172" cy="168654"/>
            </a:xfrm>
            <a:custGeom>
              <a:avLst/>
              <a:gdLst/>
              <a:ahLst/>
              <a:cxnLst/>
              <a:rect l="l" t="t" r="r" b="b"/>
              <a:pathLst>
                <a:path w="3870" h="5299" extrusionOk="0">
                  <a:moveTo>
                    <a:pt x="3025" y="310"/>
                  </a:moveTo>
                  <a:lnTo>
                    <a:pt x="3025" y="1013"/>
                  </a:lnTo>
                  <a:cubicBezTo>
                    <a:pt x="3025" y="1132"/>
                    <a:pt x="2989" y="1239"/>
                    <a:pt x="2953" y="1334"/>
                  </a:cubicBezTo>
                  <a:lnTo>
                    <a:pt x="2858" y="1501"/>
                  </a:lnTo>
                  <a:cubicBezTo>
                    <a:pt x="2846" y="1536"/>
                    <a:pt x="2846" y="1548"/>
                    <a:pt x="2846" y="1572"/>
                  </a:cubicBezTo>
                  <a:lnTo>
                    <a:pt x="2846" y="1929"/>
                  </a:lnTo>
                  <a:cubicBezTo>
                    <a:pt x="2834" y="2191"/>
                    <a:pt x="2727" y="2406"/>
                    <a:pt x="2560" y="2584"/>
                  </a:cubicBezTo>
                  <a:cubicBezTo>
                    <a:pt x="2392" y="2753"/>
                    <a:pt x="2170" y="2847"/>
                    <a:pt x="1945" y="2847"/>
                  </a:cubicBezTo>
                  <a:cubicBezTo>
                    <a:pt x="1932" y="2847"/>
                    <a:pt x="1919" y="2847"/>
                    <a:pt x="1905" y="2846"/>
                  </a:cubicBezTo>
                  <a:cubicBezTo>
                    <a:pt x="1429" y="2822"/>
                    <a:pt x="1024" y="2394"/>
                    <a:pt x="1024" y="1894"/>
                  </a:cubicBezTo>
                  <a:lnTo>
                    <a:pt x="1024" y="1572"/>
                  </a:lnTo>
                  <a:cubicBezTo>
                    <a:pt x="1024" y="1548"/>
                    <a:pt x="1024" y="1536"/>
                    <a:pt x="1012" y="1501"/>
                  </a:cubicBezTo>
                  <a:lnTo>
                    <a:pt x="905" y="1298"/>
                  </a:lnTo>
                  <a:cubicBezTo>
                    <a:pt x="870" y="1215"/>
                    <a:pt x="846" y="1132"/>
                    <a:pt x="846" y="1060"/>
                  </a:cubicBezTo>
                  <a:lnTo>
                    <a:pt x="846" y="1036"/>
                  </a:lnTo>
                  <a:cubicBezTo>
                    <a:pt x="846" y="643"/>
                    <a:pt x="1179" y="310"/>
                    <a:pt x="1584" y="310"/>
                  </a:cubicBezTo>
                  <a:close/>
                  <a:moveTo>
                    <a:pt x="2298" y="3096"/>
                  </a:moveTo>
                  <a:lnTo>
                    <a:pt x="2298" y="3156"/>
                  </a:lnTo>
                  <a:cubicBezTo>
                    <a:pt x="2298" y="3179"/>
                    <a:pt x="2298" y="3215"/>
                    <a:pt x="2310" y="3263"/>
                  </a:cubicBezTo>
                  <a:lnTo>
                    <a:pt x="1917" y="3656"/>
                  </a:lnTo>
                  <a:lnTo>
                    <a:pt x="1536" y="3275"/>
                  </a:lnTo>
                  <a:cubicBezTo>
                    <a:pt x="1548" y="3239"/>
                    <a:pt x="1548" y="3215"/>
                    <a:pt x="1548" y="3168"/>
                  </a:cubicBezTo>
                  <a:lnTo>
                    <a:pt x="1548" y="3096"/>
                  </a:lnTo>
                  <a:cubicBezTo>
                    <a:pt x="1655" y="3120"/>
                    <a:pt x="1763" y="3156"/>
                    <a:pt x="1882" y="3156"/>
                  </a:cubicBezTo>
                  <a:lnTo>
                    <a:pt x="1917" y="3156"/>
                  </a:lnTo>
                  <a:cubicBezTo>
                    <a:pt x="2036" y="3156"/>
                    <a:pt x="2179" y="3132"/>
                    <a:pt x="2298" y="3096"/>
                  </a:cubicBezTo>
                  <a:close/>
                  <a:moveTo>
                    <a:pt x="1584" y="1"/>
                  </a:moveTo>
                  <a:cubicBezTo>
                    <a:pt x="1001" y="1"/>
                    <a:pt x="524" y="477"/>
                    <a:pt x="524" y="1060"/>
                  </a:cubicBezTo>
                  <a:lnTo>
                    <a:pt x="524" y="1072"/>
                  </a:lnTo>
                  <a:cubicBezTo>
                    <a:pt x="524" y="1203"/>
                    <a:pt x="548" y="1334"/>
                    <a:pt x="608" y="1453"/>
                  </a:cubicBezTo>
                  <a:lnTo>
                    <a:pt x="703" y="1620"/>
                  </a:lnTo>
                  <a:lnTo>
                    <a:pt x="703" y="1894"/>
                  </a:lnTo>
                  <a:cubicBezTo>
                    <a:pt x="703" y="2322"/>
                    <a:pt x="905" y="2703"/>
                    <a:pt x="1239" y="2941"/>
                  </a:cubicBezTo>
                  <a:lnTo>
                    <a:pt x="1239" y="3179"/>
                  </a:lnTo>
                  <a:cubicBezTo>
                    <a:pt x="1239" y="3215"/>
                    <a:pt x="1227" y="3239"/>
                    <a:pt x="1191" y="3239"/>
                  </a:cubicBezTo>
                  <a:lnTo>
                    <a:pt x="512" y="3441"/>
                  </a:lnTo>
                  <a:cubicBezTo>
                    <a:pt x="215" y="3525"/>
                    <a:pt x="0" y="3799"/>
                    <a:pt x="0" y="4108"/>
                  </a:cubicBezTo>
                  <a:lnTo>
                    <a:pt x="0" y="5132"/>
                  </a:lnTo>
                  <a:cubicBezTo>
                    <a:pt x="0" y="5227"/>
                    <a:pt x="72" y="5299"/>
                    <a:pt x="167" y="5299"/>
                  </a:cubicBezTo>
                  <a:cubicBezTo>
                    <a:pt x="250" y="5299"/>
                    <a:pt x="322" y="5227"/>
                    <a:pt x="322" y="5132"/>
                  </a:cubicBezTo>
                  <a:lnTo>
                    <a:pt x="322" y="4108"/>
                  </a:lnTo>
                  <a:cubicBezTo>
                    <a:pt x="322" y="3941"/>
                    <a:pt x="429" y="3799"/>
                    <a:pt x="596" y="3751"/>
                  </a:cubicBezTo>
                  <a:lnTo>
                    <a:pt x="1274" y="3560"/>
                  </a:lnTo>
                  <a:cubicBezTo>
                    <a:pt x="1310" y="3560"/>
                    <a:pt x="1322" y="3537"/>
                    <a:pt x="1358" y="3525"/>
                  </a:cubicBezTo>
                  <a:lnTo>
                    <a:pt x="1774" y="3941"/>
                  </a:lnTo>
                  <a:lnTo>
                    <a:pt x="1774" y="5120"/>
                  </a:lnTo>
                  <a:cubicBezTo>
                    <a:pt x="1774" y="5204"/>
                    <a:pt x="1846" y="5287"/>
                    <a:pt x="1929" y="5287"/>
                  </a:cubicBezTo>
                  <a:cubicBezTo>
                    <a:pt x="2025" y="5287"/>
                    <a:pt x="2096" y="5204"/>
                    <a:pt x="2096" y="5120"/>
                  </a:cubicBezTo>
                  <a:lnTo>
                    <a:pt x="2096" y="3941"/>
                  </a:lnTo>
                  <a:lnTo>
                    <a:pt x="2513" y="3525"/>
                  </a:lnTo>
                  <a:cubicBezTo>
                    <a:pt x="2548" y="3537"/>
                    <a:pt x="2560" y="3537"/>
                    <a:pt x="2584" y="3560"/>
                  </a:cubicBezTo>
                  <a:lnTo>
                    <a:pt x="3275" y="3751"/>
                  </a:lnTo>
                  <a:cubicBezTo>
                    <a:pt x="3441" y="3799"/>
                    <a:pt x="3537" y="3941"/>
                    <a:pt x="3537" y="4108"/>
                  </a:cubicBezTo>
                  <a:lnTo>
                    <a:pt x="3537" y="5132"/>
                  </a:lnTo>
                  <a:cubicBezTo>
                    <a:pt x="3537" y="5227"/>
                    <a:pt x="3620" y="5299"/>
                    <a:pt x="3703" y="5299"/>
                  </a:cubicBezTo>
                  <a:cubicBezTo>
                    <a:pt x="3799" y="5299"/>
                    <a:pt x="3870" y="5227"/>
                    <a:pt x="3870" y="5132"/>
                  </a:cubicBezTo>
                  <a:lnTo>
                    <a:pt x="3870" y="4108"/>
                  </a:lnTo>
                  <a:cubicBezTo>
                    <a:pt x="3870" y="3810"/>
                    <a:pt x="3668" y="3537"/>
                    <a:pt x="3370" y="3453"/>
                  </a:cubicBezTo>
                  <a:lnTo>
                    <a:pt x="2679" y="3263"/>
                  </a:lnTo>
                  <a:cubicBezTo>
                    <a:pt x="2656" y="3239"/>
                    <a:pt x="2632" y="3227"/>
                    <a:pt x="2632" y="3203"/>
                  </a:cubicBezTo>
                  <a:lnTo>
                    <a:pt x="2632" y="2977"/>
                  </a:lnTo>
                  <a:cubicBezTo>
                    <a:pt x="2691" y="2929"/>
                    <a:pt x="2739" y="2882"/>
                    <a:pt x="2798" y="2846"/>
                  </a:cubicBezTo>
                  <a:cubicBezTo>
                    <a:pt x="3037" y="2608"/>
                    <a:pt x="3168" y="2287"/>
                    <a:pt x="3168" y="1953"/>
                  </a:cubicBezTo>
                  <a:lnTo>
                    <a:pt x="3168" y="1632"/>
                  </a:lnTo>
                  <a:lnTo>
                    <a:pt x="3227" y="1501"/>
                  </a:lnTo>
                  <a:cubicBezTo>
                    <a:pt x="3310" y="1358"/>
                    <a:pt x="3346" y="1191"/>
                    <a:pt x="3346" y="1024"/>
                  </a:cubicBezTo>
                  <a:lnTo>
                    <a:pt x="3346" y="167"/>
                  </a:lnTo>
                  <a:cubicBezTo>
                    <a:pt x="3346" y="72"/>
                    <a:pt x="3275" y="1"/>
                    <a:pt x="3191" y="1"/>
                  </a:cubicBezTo>
                  <a:close/>
                </a:path>
              </a:pathLst>
            </a:custGeom>
            <a:solidFill>
              <a:srgbClr val="4F612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480" name="Google Shape;480;p59"/>
            <p:cNvSpPr/>
            <p:nvPr/>
          </p:nvSpPr>
          <p:spPr>
            <a:xfrm>
              <a:off x="7551754" y="2743946"/>
              <a:ext cx="10280" cy="33005"/>
            </a:xfrm>
            <a:custGeom>
              <a:avLst/>
              <a:gdLst/>
              <a:ahLst/>
              <a:cxnLst/>
              <a:rect l="l" t="t" r="r" b="b"/>
              <a:pathLst>
                <a:path w="323" h="1037" extrusionOk="0">
                  <a:moveTo>
                    <a:pt x="168" y="1"/>
                  </a:moveTo>
                  <a:cubicBezTo>
                    <a:pt x="72" y="1"/>
                    <a:pt x="1" y="72"/>
                    <a:pt x="1" y="156"/>
                  </a:cubicBezTo>
                  <a:lnTo>
                    <a:pt x="1" y="870"/>
                  </a:lnTo>
                  <a:cubicBezTo>
                    <a:pt x="1" y="965"/>
                    <a:pt x="72" y="1037"/>
                    <a:pt x="168" y="1037"/>
                  </a:cubicBezTo>
                  <a:cubicBezTo>
                    <a:pt x="251" y="1037"/>
                    <a:pt x="322" y="965"/>
                    <a:pt x="322" y="870"/>
                  </a:cubicBezTo>
                  <a:lnTo>
                    <a:pt x="322" y="156"/>
                  </a:lnTo>
                  <a:cubicBezTo>
                    <a:pt x="322" y="72"/>
                    <a:pt x="251" y="1"/>
                    <a:pt x="168" y="1"/>
                  </a:cubicBezTo>
                  <a:close/>
                </a:path>
              </a:pathLst>
            </a:custGeom>
            <a:solidFill>
              <a:srgbClr val="4F612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481" name="Google Shape;481;p59"/>
            <p:cNvSpPr/>
            <p:nvPr/>
          </p:nvSpPr>
          <p:spPr>
            <a:xfrm>
              <a:off x="7619610" y="2743946"/>
              <a:ext cx="10248" cy="33005"/>
            </a:xfrm>
            <a:custGeom>
              <a:avLst/>
              <a:gdLst/>
              <a:ahLst/>
              <a:cxnLst/>
              <a:rect l="l" t="t" r="r" b="b"/>
              <a:pathLst>
                <a:path w="322" h="1037" extrusionOk="0">
                  <a:moveTo>
                    <a:pt x="155" y="1"/>
                  </a:moveTo>
                  <a:cubicBezTo>
                    <a:pt x="72" y="1"/>
                    <a:pt x="0" y="72"/>
                    <a:pt x="0" y="156"/>
                  </a:cubicBezTo>
                  <a:lnTo>
                    <a:pt x="0" y="870"/>
                  </a:lnTo>
                  <a:cubicBezTo>
                    <a:pt x="0" y="965"/>
                    <a:pt x="72" y="1037"/>
                    <a:pt x="155" y="1037"/>
                  </a:cubicBezTo>
                  <a:cubicBezTo>
                    <a:pt x="250" y="1037"/>
                    <a:pt x="322" y="965"/>
                    <a:pt x="322" y="870"/>
                  </a:cubicBezTo>
                  <a:lnTo>
                    <a:pt x="322" y="156"/>
                  </a:lnTo>
                  <a:cubicBezTo>
                    <a:pt x="322" y="72"/>
                    <a:pt x="250" y="1"/>
                    <a:pt x="155" y="1"/>
                  </a:cubicBezTo>
                  <a:close/>
                </a:path>
              </a:pathLst>
            </a:custGeom>
            <a:solidFill>
              <a:srgbClr val="4F612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482" name="Google Shape;482;p59"/>
            <p:cNvSpPr/>
            <p:nvPr/>
          </p:nvSpPr>
          <p:spPr>
            <a:xfrm>
              <a:off x="7773464" y="2584427"/>
              <a:ext cx="111810" cy="192525"/>
            </a:xfrm>
            <a:custGeom>
              <a:avLst/>
              <a:gdLst/>
              <a:ahLst/>
              <a:cxnLst/>
              <a:rect l="l" t="t" r="r" b="b"/>
              <a:pathLst>
                <a:path w="3513" h="6049" extrusionOk="0">
                  <a:moveTo>
                    <a:pt x="1738" y="346"/>
                  </a:moveTo>
                  <a:cubicBezTo>
                    <a:pt x="2036" y="346"/>
                    <a:pt x="2286" y="560"/>
                    <a:pt x="2286" y="810"/>
                  </a:cubicBezTo>
                  <a:lnTo>
                    <a:pt x="2286" y="846"/>
                  </a:lnTo>
                  <a:cubicBezTo>
                    <a:pt x="2131" y="762"/>
                    <a:pt x="1929" y="739"/>
                    <a:pt x="1738" y="739"/>
                  </a:cubicBezTo>
                  <a:cubicBezTo>
                    <a:pt x="1548" y="739"/>
                    <a:pt x="1369" y="786"/>
                    <a:pt x="1191" y="846"/>
                  </a:cubicBezTo>
                  <a:lnTo>
                    <a:pt x="1191" y="810"/>
                  </a:lnTo>
                  <a:cubicBezTo>
                    <a:pt x="1203" y="560"/>
                    <a:pt x="1441" y="346"/>
                    <a:pt x="1738" y="346"/>
                  </a:cubicBezTo>
                  <a:close/>
                  <a:moveTo>
                    <a:pt x="1738" y="1048"/>
                  </a:moveTo>
                  <a:cubicBezTo>
                    <a:pt x="2334" y="1048"/>
                    <a:pt x="2822" y="1536"/>
                    <a:pt x="2822" y="2132"/>
                  </a:cubicBezTo>
                  <a:cubicBezTo>
                    <a:pt x="2822" y="2251"/>
                    <a:pt x="2810" y="2358"/>
                    <a:pt x="2762" y="2477"/>
                  </a:cubicBezTo>
                  <a:cubicBezTo>
                    <a:pt x="2286" y="2001"/>
                    <a:pt x="1453" y="1810"/>
                    <a:pt x="1429" y="1798"/>
                  </a:cubicBezTo>
                  <a:cubicBezTo>
                    <a:pt x="1415" y="1791"/>
                    <a:pt x="1400" y="1788"/>
                    <a:pt x="1385" y="1788"/>
                  </a:cubicBezTo>
                  <a:cubicBezTo>
                    <a:pt x="1347" y="1788"/>
                    <a:pt x="1308" y="1805"/>
                    <a:pt x="1274" y="1822"/>
                  </a:cubicBezTo>
                  <a:cubicBezTo>
                    <a:pt x="1238" y="1858"/>
                    <a:pt x="1215" y="1893"/>
                    <a:pt x="1215" y="1953"/>
                  </a:cubicBezTo>
                  <a:cubicBezTo>
                    <a:pt x="1215" y="1977"/>
                    <a:pt x="1203" y="2072"/>
                    <a:pt x="1084" y="2191"/>
                  </a:cubicBezTo>
                  <a:cubicBezTo>
                    <a:pt x="1024" y="2251"/>
                    <a:pt x="1024" y="2358"/>
                    <a:pt x="1084" y="2429"/>
                  </a:cubicBezTo>
                  <a:cubicBezTo>
                    <a:pt x="1111" y="2467"/>
                    <a:pt x="1148" y="2483"/>
                    <a:pt x="1188" y="2483"/>
                  </a:cubicBezTo>
                  <a:cubicBezTo>
                    <a:pt x="1234" y="2483"/>
                    <a:pt x="1283" y="2461"/>
                    <a:pt x="1322" y="2429"/>
                  </a:cubicBezTo>
                  <a:cubicBezTo>
                    <a:pt x="1405" y="2346"/>
                    <a:pt x="1465" y="2239"/>
                    <a:pt x="1500" y="2167"/>
                  </a:cubicBezTo>
                  <a:cubicBezTo>
                    <a:pt x="1786" y="2251"/>
                    <a:pt x="2358" y="2465"/>
                    <a:pt x="2631" y="2834"/>
                  </a:cubicBezTo>
                  <a:cubicBezTo>
                    <a:pt x="2560" y="3263"/>
                    <a:pt x="2191" y="3584"/>
                    <a:pt x="1738" y="3584"/>
                  </a:cubicBezTo>
                  <a:cubicBezTo>
                    <a:pt x="1274" y="3584"/>
                    <a:pt x="893" y="3239"/>
                    <a:pt x="845" y="2774"/>
                  </a:cubicBezTo>
                  <a:cubicBezTo>
                    <a:pt x="845" y="2751"/>
                    <a:pt x="834" y="2727"/>
                    <a:pt x="822" y="2703"/>
                  </a:cubicBezTo>
                  <a:cubicBezTo>
                    <a:pt x="714" y="2536"/>
                    <a:pt x="655" y="2334"/>
                    <a:pt x="655" y="2132"/>
                  </a:cubicBezTo>
                  <a:cubicBezTo>
                    <a:pt x="655" y="1536"/>
                    <a:pt x="1143" y="1048"/>
                    <a:pt x="1738" y="1048"/>
                  </a:cubicBezTo>
                  <a:close/>
                  <a:moveTo>
                    <a:pt x="2131" y="3846"/>
                  </a:moveTo>
                  <a:lnTo>
                    <a:pt x="2131" y="4025"/>
                  </a:lnTo>
                  <a:cubicBezTo>
                    <a:pt x="2131" y="4084"/>
                    <a:pt x="2143" y="4144"/>
                    <a:pt x="2167" y="4191"/>
                  </a:cubicBezTo>
                  <a:lnTo>
                    <a:pt x="1988" y="4334"/>
                  </a:lnTo>
                  <a:cubicBezTo>
                    <a:pt x="1917" y="4400"/>
                    <a:pt x="1825" y="4432"/>
                    <a:pt x="1734" y="4432"/>
                  </a:cubicBezTo>
                  <a:cubicBezTo>
                    <a:pt x="1643" y="4432"/>
                    <a:pt x="1554" y="4400"/>
                    <a:pt x="1488" y="4334"/>
                  </a:cubicBezTo>
                  <a:lnTo>
                    <a:pt x="1334" y="4191"/>
                  </a:lnTo>
                  <a:cubicBezTo>
                    <a:pt x="1369" y="4144"/>
                    <a:pt x="1381" y="4084"/>
                    <a:pt x="1381" y="4025"/>
                  </a:cubicBezTo>
                  <a:lnTo>
                    <a:pt x="1381" y="3846"/>
                  </a:lnTo>
                  <a:cubicBezTo>
                    <a:pt x="1500" y="3870"/>
                    <a:pt x="1619" y="3906"/>
                    <a:pt x="1750" y="3906"/>
                  </a:cubicBezTo>
                  <a:cubicBezTo>
                    <a:pt x="1893" y="3906"/>
                    <a:pt x="2012" y="3894"/>
                    <a:pt x="2131" y="3846"/>
                  </a:cubicBezTo>
                  <a:close/>
                  <a:moveTo>
                    <a:pt x="1750" y="0"/>
                  </a:moveTo>
                  <a:cubicBezTo>
                    <a:pt x="1274" y="0"/>
                    <a:pt x="881" y="358"/>
                    <a:pt x="881" y="798"/>
                  </a:cubicBezTo>
                  <a:cubicBezTo>
                    <a:pt x="881" y="869"/>
                    <a:pt x="893" y="929"/>
                    <a:pt x="905" y="1000"/>
                  </a:cubicBezTo>
                  <a:cubicBezTo>
                    <a:pt x="560" y="1250"/>
                    <a:pt x="345" y="1667"/>
                    <a:pt x="345" y="2132"/>
                  </a:cubicBezTo>
                  <a:cubicBezTo>
                    <a:pt x="345" y="2382"/>
                    <a:pt x="405" y="2632"/>
                    <a:pt x="536" y="2834"/>
                  </a:cubicBezTo>
                  <a:cubicBezTo>
                    <a:pt x="583" y="3191"/>
                    <a:pt x="774" y="3489"/>
                    <a:pt x="1060" y="3679"/>
                  </a:cubicBezTo>
                  <a:lnTo>
                    <a:pt x="1060" y="4025"/>
                  </a:lnTo>
                  <a:lnTo>
                    <a:pt x="1060" y="4037"/>
                  </a:lnTo>
                  <a:lnTo>
                    <a:pt x="381" y="4382"/>
                  </a:lnTo>
                  <a:cubicBezTo>
                    <a:pt x="143" y="4501"/>
                    <a:pt x="0" y="4739"/>
                    <a:pt x="0" y="5013"/>
                  </a:cubicBezTo>
                  <a:lnTo>
                    <a:pt x="0" y="5882"/>
                  </a:lnTo>
                  <a:cubicBezTo>
                    <a:pt x="0" y="5977"/>
                    <a:pt x="72" y="6049"/>
                    <a:pt x="167" y="6049"/>
                  </a:cubicBezTo>
                  <a:cubicBezTo>
                    <a:pt x="250" y="6049"/>
                    <a:pt x="322" y="5977"/>
                    <a:pt x="322" y="5882"/>
                  </a:cubicBezTo>
                  <a:lnTo>
                    <a:pt x="322" y="5013"/>
                  </a:lnTo>
                  <a:cubicBezTo>
                    <a:pt x="322" y="4870"/>
                    <a:pt x="393" y="4739"/>
                    <a:pt x="536" y="4679"/>
                  </a:cubicBezTo>
                  <a:lnTo>
                    <a:pt x="1084" y="4394"/>
                  </a:lnTo>
                  <a:lnTo>
                    <a:pt x="1274" y="4572"/>
                  </a:lnTo>
                  <a:cubicBezTo>
                    <a:pt x="1417" y="4715"/>
                    <a:pt x="1584" y="4775"/>
                    <a:pt x="1750" y="4775"/>
                  </a:cubicBezTo>
                  <a:cubicBezTo>
                    <a:pt x="1929" y="4775"/>
                    <a:pt x="2096" y="4715"/>
                    <a:pt x="2227" y="4572"/>
                  </a:cubicBezTo>
                  <a:lnTo>
                    <a:pt x="2429" y="4394"/>
                  </a:lnTo>
                  <a:lnTo>
                    <a:pt x="2977" y="4679"/>
                  </a:lnTo>
                  <a:cubicBezTo>
                    <a:pt x="3096" y="4739"/>
                    <a:pt x="3179" y="4870"/>
                    <a:pt x="3179" y="5013"/>
                  </a:cubicBezTo>
                  <a:lnTo>
                    <a:pt x="3179" y="5882"/>
                  </a:lnTo>
                  <a:cubicBezTo>
                    <a:pt x="3179" y="5977"/>
                    <a:pt x="3262" y="6049"/>
                    <a:pt x="3346" y="6049"/>
                  </a:cubicBezTo>
                  <a:cubicBezTo>
                    <a:pt x="3441" y="6049"/>
                    <a:pt x="3512" y="5977"/>
                    <a:pt x="3512" y="5882"/>
                  </a:cubicBezTo>
                  <a:lnTo>
                    <a:pt x="3512" y="5013"/>
                  </a:lnTo>
                  <a:cubicBezTo>
                    <a:pt x="3512" y="4739"/>
                    <a:pt x="3358" y="4501"/>
                    <a:pt x="3120" y="4382"/>
                  </a:cubicBezTo>
                  <a:lnTo>
                    <a:pt x="2453" y="4037"/>
                  </a:lnTo>
                  <a:lnTo>
                    <a:pt x="2453" y="4025"/>
                  </a:lnTo>
                  <a:lnTo>
                    <a:pt x="2453" y="3679"/>
                  </a:lnTo>
                  <a:cubicBezTo>
                    <a:pt x="2739" y="3489"/>
                    <a:pt x="2929" y="3191"/>
                    <a:pt x="2977" y="2834"/>
                  </a:cubicBezTo>
                  <a:cubicBezTo>
                    <a:pt x="3096" y="2632"/>
                    <a:pt x="3167" y="2370"/>
                    <a:pt x="3167" y="2132"/>
                  </a:cubicBezTo>
                  <a:cubicBezTo>
                    <a:pt x="3167" y="1667"/>
                    <a:pt x="2941" y="1262"/>
                    <a:pt x="2608" y="1000"/>
                  </a:cubicBezTo>
                  <a:cubicBezTo>
                    <a:pt x="2619" y="941"/>
                    <a:pt x="2631" y="869"/>
                    <a:pt x="2631" y="798"/>
                  </a:cubicBezTo>
                  <a:cubicBezTo>
                    <a:pt x="2631" y="369"/>
                    <a:pt x="2227" y="0"/>
                    <a:pt x="1750" y="0"/>
                  </a:cubicBezTo>
                  <a:close/>
                </a:path>
              </a:pathLst>
            </a:custGeom>
            <a:solidFill>
              <a:srgbClr val="4F612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483" name="Google Shape;483;p59"/>
            <p:cNvSpPr/>
            <p:nvPr/>
          </p:nvSpPr>
          <p:spPr>
            <a:xfrm>
              <a:off x="7795043" y="2750789"/>
              <a:ext cx="11012" cy="26162"/>
            </a:xfrm>
            <a:custGeom>
              <a:avLst/>
              <a:gdLst/>
              <a:ahLst/>
              <a:cxnLst/>
              <a:rect l="l" t="t" r="r" b="b"/>
              <a:pathLst>
                <a:path w="346" h="822" extrusionOk="0">
                  <a:moveTo>
                    <a:pt x="167" y="0"/>
                  </a:moveTo>
                  <a:cubicBezTo>
                    <a:pt x="84" y="0"/>
                    <a:pt x="1" y="83"/>
                    <a:pt x="1" y="167"/>
                  </a:cubicBezTo>
                  <a:lnTo>
                    <a:pt x="1" y="655"/>
                  </a:lnTo>
                  <a:cubicBezTo>
                    <a:pt x="1" y="750"/>
                    <a:pt x="84" y="822"/>
                    <a:pt x="167" y="822"/>
                  </a:cubicBezTo>
                  <a:cubicBezTo>
                    <a:pt x="263" y="822"/>
                    <a:pt x="334" y="750"/>
                    <a:pt x="334" y="655"/>
                  </a:cubicBezTo>
                  <a:lnTo>
                    <a:pt x="334" y="167"/>
                  </a:lnTo>
                  <a:cubicBezTo>
                    <a:pt x="346" y="83"/>
                    <a:pt x="275" y="0"/>
                    <a:pt x="167" y="0"/>
                  </a:cubicBezTo>
                  <a:close/>
                </a:path>
              </a:pathLst>
            </a:custGeom>
            <a:solidFill>
              <a:srgbClr val="4F612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484" name="Google Shape;484;p59"/>
            <p:cNvSpPr/>
            <p:nvPr/>
          </p:nvSpPr>
          <p:spPr>
            <a:xfrm>
              <a:off x="7851887" y="2750789"/>
              <a:ext cx="10662" cy="26162"/>
            </a:xfrm>
            <a:custGeom>
              <a:avLst/>
              <a:gdLst/>
              <a:ahLst/>
              <a:cxnLst/>
              <a:rect l="l" t="t" r="r" b="b"/>
              <a:pathLst>
                <a:path w="335" h="822" extrusionOk="0">
                  <a:moveTo>
                    <a:pt x="167" y="0"/>
                  </a:moveTo>
                  <a:cubicBezTo>
                    <a:pt x="84" y="0"/>
                    <a:pt x="1" y="83"/>
                    <a:pt x="1" y="167"/>
                  </a:cubicBezTo>
                  <a:lnTo>
                    <a:pt x="1" y="655"/>
                  </a:lnTo>
                  <a:cubicBezTo>
                    <a:pt x="1" y="750"/>
                    <a:pt x="84" y="822"/>
                    <a:pt x="167" y="822"/>
                  </a:cubicBezTo>
                  <a:cubicBezTo>
                    <a:pt x="263" y="822"/>
                    <a:pt x="334" y="750"/>
                    <a:pt x="334" y="655"/>
                  </a:cubicBezTo>
                  <a:lnTo>
                    <a:pt x="334" y="167"/>
                  </a:lnTo>
                  <a:cubicBezTo>
                    <a:pt x="334" y="83"/>
                    <a:pt x="263" y="0"/>
                    <a:pt x="167" y="0"/>
                  </a:cubicBezTo>
                  <a:close/>
                </a:path>
              </a:pathLst>
            </a:custGeom>
            <a:solidFill>
              <a:srgbClr val="4F612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485" name="Google Shape;485;p59"/>
            <p:cNvSpPr/>
            <p:nvPr/>
          </p:nvSpPr>
          <p:spPr>
            <a:xfrm>
              <a:off x="7641189" y="2595789"/>
              <a:ext cx="136826" cy="113147"/>
            </a:xfrm>
            <a:custGeom>
              <a:avLst/>
              <a:gdLst/>
              <a:ahLst/>
              <a:cxnLst/>
              <a:rect l="l" t="t" r="r" b="b"/>
              <a:pathLst>
                <a:path w="4299" h="3555" extrusionOk="0">
                  <a:moveTo>
                    <a:pt x="2156" y="1"/>
                  </a:moveTo>
                  <a:cubicBezTo>
                    <a:pt x="2072" y="1"/>
                    <a:pt x="2001" y="84"/>
                    <a:pt x="2001" y="167"/>
                  </a:cubicBezTo>
                  <a:lnTo>
                    <a:pt x="2001" y="2048"/>
                  </a:lnTo>
                  <a:lnTo>
                    <a:pt x="108" y="3251"/>
                  </a:lnTo>
                  <a:cubicBezTo>
                    <a:pt x="37" y="3299"/>
                    <a:pt x="1" y="3406"/>
                    <a:pt x="60" y="3477"/>
                  </a:cubicBezTo>
                  <a:cubicBezTo>
                    <a:pt x="91" y="3523"/>
                    <a:pt x="147" y="3555"/>
                    <a:pt x="202" y="3555"/>
                  </a:cubicBezTo>
                  <a:cubicBezTo>
                    <a:pt x="232" y="3555"/>
                    <a:pt x="261" y="3546"/>
                    <a:pt x="287" y="3525"/>
                  </a:cubicBezTo>
                  <a:lnTo>
                    <a:pt x="2156" y="2334"/>
                  </a:lnTo>
                  <a:lnTo>
                    <a:pt x="4037" y="3525"/>
                  </a:lnTo>
                  <a:cubicBezTo>
                    <a:pt x="4061" y="3537"/>
                    <a:pt x="4097" y="3549"/>
                    <a:pt x="4120" y="3549"/>
                  </a:cubicBezTo>
                  <a:cubicBezTo>
                    <a:pt x="4180" y="3549"/>
                    <a:pt x="4228" y="3525"/>
                    <a:pt x="4263" y="3477"/>
                  </a:cubicBezTo>
                  <a:cubicBezTo>
                    <a:pt x="4299" y="3406"/>
                    <a:pt x="4287" y="3299"/>
                    <a:pt x="4216" y="3251"/>
                  </a:cubicBezTo>
                  <a:lnTo>
                    <a:pt x="2323" y="2048"/>
                  </a:lnTo>
                  <a:lnTo>
                    <a:pt x="2323" y="167"/>
                  </a:lnTo>
                  <a:cubicBezTo>
                    <a:pt x="2323" y="84"/>
                    <a:pt x="2251" y="1"/>
                    <a:pt x="2156" y="1"/>
                  </a:cubicBezTo>
                  <a:close/>
                </a:path>
              </a:pathLst>
            </a:custGeom>
            <a:solidFill>
              <a:srgbClr val="4F612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486" name="Google Shape;486;p59"/>
          <p:cNvGrpSpPr/>
          <p:nvPr/>
        </p:nvGrpSpPr>
        <p:grpSpPr>
          <a:xfrm>
            <a:off x="7975737" y="3469113"/>
            <a:ext cx="469106" cy="697102"/>
            <a:chOff x="2691555" y="2884503"/>
            <a:chExt cx="215044" cy="348924"/>
          </a:xfrm>
        </p:grpSpPr>
        <p:sp>
          <p:nvSpPr>
            <p:cNvPr id="487" name="Google Shape;487;p59"/>
            <p:cNvSpPr/>
            <p:nvPr/>
          </p:nvSpPr>
          <p:spPr>
            <a:xfrm>
              <a:off x="2691555" y="2884503"/>
              <a:ext cx="215044" cy="348924"/>
            </a:xfrm>
            <a:custGeom>
              <a:avLst/>
              <a:gdLst/>
              <a:ahLst/>
              <a:cxnLst/>
              <a:rect l="l" t="t" r="r" b="b"/>
              <a:pathLst>
                <a:path w="6788" h="11014" extrusionOk="0">
                  <a:moveTo>
                    <a:pt x="632" y="4941"/>
                  </a:moveTo>
                  <a:lnTo>
                    <a:pt x="632" y="5394"/>
                  </a:lnTo>
                  <a:lnTo>
                    <a:pt x="441" y="5394"/>
                  </a:lnTo>
                  <a:lnTo>
                    <a:pt x="632" y="4941"/>
                  </a:lnTo>
                  <a:close/>
                  <a:moveTo>
                    <a:pt x="3703" y="0"/>
                  </a:moveTo>
                  <a:cubicBezTo>
                    <a:pt x="2013" y="0"/>
                    <a:pt x="632" y="1346"/>
                    <a:pt x="632" y="2989"/>
                  </a:cubicBezTo>
                  <a:lnTo>
                    <a:pt x="632" y="4179"/>
                  </a:lnTo>
                  <a:lnTo>
                    <a:pt x="36" y="5489"/>
                  </a:lnTo>
                  <a:cubicBezTo>
                    <a:pt x="1" y="5537"/>
                    <a:pt x="13" y="5596"/>
                    <a:pt x="48" y="5644"/>
                  </a:cubicBezTo>
                  <a:cubicBezTo>
                    <a:pt x="72" y="5692"/>
                    <a:pt x="120" y="5715"/>
                    <a:pt x="179" y="5715"/>
                  </a:cubicBezTo>
                  <a:lnTo>
                    <a:pt x="632" y="5715"/>
                  </a:lnTo>
                  <a:lnTo>
                    <a:pt x="632" y="6965"/>
                  </a:lnTo>
                  <a:cubicBezTo>
                    <a:pt x="632" y="7335"/>
                    <a:pt x="941" y="7656"/>
                    <a:pt x="1310" y="7656"/>
                  </a:cubicBezTo>
                  <a:lnTo>
                    <a:pt x="2156" y="7656"/>
                  </a:lnTo>
                  <a:lnTo>
                    <a:pt x="2156" y="8704"/>
                  </a:lnTo>
                  <a:lnTo>
                    <a:pt x="751" y="10775"/>
                  </a:lnTo>
                  <a:cubicBezTo>
                    <a:pt x="703" y="10835"/>
                    <a:pt x="703" y="10906"/>
                    <a:pt x="751" y="10954"/>
                  </a:cubicBezTo>
                  <a:cubicBezTo>
                    <a:pt x="775" y="11002"/>
                    <a:pt x="822" y="11014"/>
                    <a:pt x="882" y="11014"/>
                  </a:cubicBezTo>
                  <a:lnTo>
                    <a:pt x="929" y="11014"/>
                  </a:lnTo>
                  <a:lnTo>
                    <a:pt x="2394" y="10585"/>
                  </a:lnTo>
                  <a:cubicBezTo>
                    <a:pt x="2489" y="10549"/>
                    <a:pt x="2537" y="10466"/>
                    <a:pt x="2501" y="10394"/>
                  </a:cubicBezTo>
                  <a:cubicBezTo>
                    <a:pt x="2482" y="10328"/>
                    <a:pt x="2418" y="10277"/>
                    <a:pt x="2356" y="10277"/>
                  </a:cubicBezTo>
                  <a:cubicBezTo>
                    <a:pt x="2340" y="10277"/>
                    <a:pt x="2325" y="10280"/>
                    <a:pt x="2310" y="10287"/>
                  </a:cubicBezTo>
                  <a:lnTo>
                    <a:pt x="1263" y="10597"/>
                  </a:lnTo>
                  <a:lnTo>
                    <a:pt x="2441" y="8859"/>
                  </a:lnTo>
                  <a:cubicBezTo>
                    <a:pt x="2453" y="8823"/>
                    <a:pt x="2477" y="8799"/>
                    <a:pt x="2477" y="8763"/>
                  </a:cubicBezTo>
                  <a:lnTo>
                    <a:pt x="2477" y="7608"/>
                  </a:lnTo>
                  <a:lnTo>
                    <a:pt x="3453" y="7073"/>
                  </a:lnTo>
                  <a:cubicBezTo>
                    <a:pt x="3537" y="7025"/>
                    <a:pt x="3561" y="6942"/>
                    <a:pt x="3513" y="6846"/>
                  </a:cubicBezTo>
                  <a:cubicBezTo>
                    <a:pt x="3488" y="6797"/>
                    <a:pt x="3436" y="6765"/>
                    <a:pt x="3378" y="6765"/>
                  </a:cubicBezTo>
                  <a:cubicBezTo>
                    <a:pt x="3352" y="6765"/>
                    <a:pt x="3325" y="6772"/>
                    <a:pt x="3299" y="6787"/>
                  </a:cubicBezTo>
                  <a:lnTo>
                    <a:pt x="2263" y="7358"/>
                  </a:lnTo>
                  <a:lnTo>
                    <a:pt x="1298" y="7358"/>
                  </a:lnTo>
                  <a:cubicBezTo>
                    <a:pt x="1108" y="7358"/>
                    <a:pt x="941" y="7192"/>
                    <a:pt x="941" y="7001"/>
                  </a:cubicBezTo>
                  <a:lnTo>
                    <a:pt x="941" y="6549"/>
                  </a:lnTo>
                  <a:lnTo>
                    <a:pt x="1775" y="6549"/>
                  </a:lnTo>
                  <a:cubicBezTo>
                    <a:pt x="1870" y="6549"/>
                    <a:pt x="1941" y="6477"/>
                    <a:pt x="1941" y="6382"/>
                  </a:cubicBezTo>
                  <a:cubicBezTo>
                    <a:pt x="1941" y="6299"/>
                    <a:pt x="1870" y="6227"/>
                    <a:pt x="1775" y="6227"/>
                  </a:cubicBezTo>
                  <a:lnTo>
                    <a:pt x="941" y="6227"/>
                  </a:lnTo>
                  <a:lnTo>
                    <a:pt x="941" y="3025"/>
                  </a:lnTo>
                  <a:cubicBezTo>
                    <a:pt x="941" y="1548"/>
                    <a:pt x="2179" y="358"/>
                    <a:pt x="3715" y="358"/>
                  </a:cubicBezTo>
                  <a:cubicBezTo>
                    <a:pt x="5239" y="358"/>
                    <a:pt x="6478" y="1548"/>
                    <a:pt x="6478" y="3025"/>
                  </a:cubicBezTo>
                  <a:cubicBezTo>
                    <a:pt x="6478" y="4263"/>
                    <a:pt x="5811" y="5406"/>
                    <a:pt x="4727" y="6013"/>
                  </a:cubicBezTo>
                  <a:lnTo>
                    <a:pt x="3954" y="6442"/>
                  </a:lnTo>
                  <a:cubicBezTo>
                    <a:pt x="3870" y="6489"/>
                    <a:pt x="3846" y="6584"/>
                    <a:pt x="3894" y="6668"/>
                  </a:cubicBezTo>
                  <a:cubicBezTo>
                    <a:pt x="3918" y="6717"/>
                    <a:pt x="3971" y="6749"/>
                    <a:pt x="4029" y="6749"/>
                  </a:cubicBezTo>
                  <a:cubicBezTo>
                    <a:pt x="4055" y="6749"/>
                    <a:pt x="4082" y="6742"/>
                    <a:pt x="4108" y="6727"/>
                  </a:cubicBezTo>
                  <a:lnTo>
                    <a:pt x="4882" y="6299"/>
                  </a:lnTo>
                  <a:cubicBezTo>
                    <a:pt x="4918" y="6287"/>
                    <a:pt x="4930" y="6263"/>
                    <a:pt x="4966" y="6251"/>
                  </a:cubicBezTo>
                  <a:lnTo>
                    <a:pt x="4966" y="8525"/>
                  </a:lnTo>
                  <a:cubicBezTo>
                    <a:pt x="4966" y="8573"/>
                    <a:pt x="4977" y="8609"/>
                    <a:pt x="5001" y="8632"/>
                  </a:cubicBezTo>
                  <a:lnTo>
                    <a:pt x="5620" y="9323"/>
                  </a:lnTo>
                  <a:lnTo>
                    <a:pt x="2965" y="10109"/>
                  </a:lnTo>
                  <a:cubicBezTo>
                    <a:pt x="2882" y="10133"/>
                    <a:pt x="2834" y="10228"/>
                    <a:pt x="2858" y="10299"/>
                  </a:cubicBezTo>
                  <a:cubicBezTo>
                    <a:pt x="2882" y="10371"/>
                    <a:pt x="2953" y="10418"/>
                    <a:pt x="3013" y="10418"/>
                  </a:cubicBezTo>
                  <a:lnTo>
                    <a:pt x="3061" y="10418"/>
                  </a:lnTo>
                  <a:lnTo>
                    <a:pt x="5942" y="9573"/>
                  </a:lnTo>
                  <a:cubicBezTo>
                    <a:pt x="6001" y="9549"/>
                    <a:pt x="6037" y="9513"/>
                    <a:pt x="6049" y="9466"/>
                  </a:cubicBezTo>
                  <a:cubicBezTo>
                    <a:pt x="6061" y="9406"/>
                    <a:pt x="6049" y="9359"/>
                    <a:pt x="6013" y="9311"/>
                  </a:cubicBezTo>
                  <a:lnTo>
                    <a:pt x="5263" y="8442"/>
                  </a:lnTo>
                  <a:lnTo>
                    <a:pt x="5263" y="6013"/>
                  </a:lnTo>
                  <a:cubicBezTo>
                    <a:pt x="6216" y="5311"/>
                    <a:pt x="6787" y="4203"/>
                    <a:pt x="6787" y="2989"/>
                  </a:cubicBezTo>
                  <a:cubicBezTo>
                    <a:pt x="6787" y="1346"/>
                    <a:pt x="5406" y="0"/>
                    <a:pt x="3703" y="0"/>
                  </a:cubicBezTo>
                  <a:close/>
                </a:path>
              </a:pathLst>
            </a:custGeom>
            <a:solidFill>
              <a:srgbClr val="205867"/>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488" name="Google Shape;488;p59"/>
            <p:cNvSpPr/>
            <p:nvPr/>
          </p:nvSpPr>
          <p:spPr>
            <a:xfrm>
              <a:off x="2754535" y="2907503"/>
              <a:ext cx="126783" cy="127164"/>
            </a:xfrm>
            <a:custGeom>
              <a:avLst/>
              <a:gdLst/>
              <a:ahLst/>
              <a:cxnLst/>
              <a:rect l="l" t="t" r="r" b="b"/>
              <a:pathLst>
                <a:path w="4002" h="4014" extrusionOk="0">
                  <a:moveTo>
                    <a:pt x="1989" y="1"/>
                  </a:moveTo>
                  <a:cubicBezTo>
                    <a:pt x="953" y="1"/>
                    <a:pt x="72" y="822"/>
                    <a:pt x="1" y="1870"/>
                  </a:cubicBezTo>
                  <a:cubicBezTo>
                    <a:pt x="1" y="1953"/>
                    <a:pt x="61" y="2025"/>
                    <a:pt x="144" y="2048"/>
                  </a:cubicBezTo>
                  <a:cubicBezTo>
                    <a:pt x="239" y="2048"/>
                    <a:pt x="311" y="1989"/>
                    <a:pt x="322" y="1894"/>
                  </a:cubicBezTo>
                  <a:cubicBezTo>
                    <a:pt x="382" y="1013"/>
                    <a:pt x="1108" y="346"/>
                    <a:pt x="1989" y="346"/>
                  </a:cubicBezTo>
                  <a:cubicBezTo>
                    <a:pt x="2918" y="346"/>
                    <a:pt x="3656" y="1096"/>
                    <a:pt x="3656" y="2013"/>
                  </a:cubicBezTo>
                  <a:cubicBezTo>
                    <a:pt x="3656" y="2941"/>
                    <a:pt x="2918" y="3680"/>
                    <a:pt x="1989" y="3680"/>
                  </a:cubicBezTo>
                  <a:cubicBezTo>
                    <a:pt x="1251" y="3680"/>
                    <a:pt x="596" y="3191"/>
                    <a:pt x="382" y="2477"/>
                  </a:cubicBezTo>
                  <a:cubicBezTo>
                    <a:pt x="363" y="2401"/>
                    <a:pt x="298" y="2363"/>
                    <a:pt x="236" y="2363"/>
                  </a:cubicBezTo>
                  <a:cubicBezTo>
                    <a:pt x="221" y="2363"/>
                    <a:pt x="206" y="2365"/>
                    <a:pt x="191" y="2370"/>
                  </a:cubicBezTo>
                  <a:cubicBezTo>
                    <a:pt x="96" y="2406"/>
                    <a:pt x="61" y="2489"/>
                    <a:pt x="84" y="2560"/>
                  </a:cubicBezTo>
                  <a:cubicBezTo>
                    <a:pt x="322" y="3418"/>
                    <a:pt x="1108" y="4013"/>
                    <a:pt x="2001" y="4013"/>
                  </a:cubicBezTo>
                  <a:cubicBezTo>
                    <a:pt x="3109" y="4013"/>
                    <a:pt x="4001" y="3120"/>
                    <a:pt x="4001" y="2013"/>
                  </a:cubicBezTo>
                  <a:cubicBezTo>
                    <a:pt x="3990" y="917"/>
                    <a:pt x="3097" y="1"/>
                    <a:pt x="1989" y="1"/>
                  </a:cubicBezTo>
                  <a:close/>
                </a:path>
              </a:pathLst>
            </a:custGeom>
            <a:solidFill>
              <a:srgbClr val="205867"/>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489" name="Google Shape;489;p59"/>
            <p:cNvSpPr/>
            <p:nvPr/>
          </p:nvSpPr>
          <p:spPr>
            <a:xfrm>
              <a:off x="2781336" y="2931263"/>
              <a:ext cx="74321" cy="74353"/>
            </a:xfrm>
            <a:custGeom>
              <a:avLst/>
              <a:gdLst/>
              <a:ahLst/>
              <a:cxnLst/>
              <a:rect l="l" t="t" r="r" b="b"/>
              <a:pathLst>
                <a:path w="2346" h="2347" extrusionOk="0">
                  <a:moveTo>
                    <a:pt x="1465" y="310"/>
                  </a:moveTo>
                  <a:cubicBezTo>
                    <a:pt x="1620" y="310"/>
                    <a:pt x="1751" y="370"/>
                    <a:pt x="1858" y="477"/>
                  </a:cubicBezTo>
                  <a:cubicBezTo>
                    <a:pt x="1965" y="584"/>
                    <a:pt x="2024" y="715"/>
                    <a:pt x="2024" y="858"/>
                  </a:cubicBezTo>
                  <a:cubicBezTo>
                    <a:pt x="2024" y="1013"/>
                    <a:pt x="1965" y="1144"/>
                    <a:pt x="1858" y="1251"/>
                  </a:cubicBezTo>
                  <a:cubicBezTo>
                    <a:pt x="1751" y="1358"/>
                    <a:pt x="1620" y="1418"/>
                    <a:pt x="1465" y="1418"/>
                  </a:cubicBezTo>
                  <a:cubicBezTo>
                    <a:pt x="1322" y="1418"/>
                    <a:pt x="1191" y="1358"/>
                    <a:pt x="1084" y="1251"/>
                  </a:cubicBezTo>
                  <a:cubicBezTo>
                    <a:pt x="869" y="1037"/>
                    <a:pt x="869" y="679"/>
                    <a:pt x="1084" y="477"/>
                  </a:cubicBezTo>
                  <a:cubicBezTo>
                    <a:pt x="1191" y="370"/>
                    <a:pt x="1322" y="310"/>
                    <a:pt x="1465" y="310"/>
                  </a:cubicBezTo>
                  <a:close/>
                  <a:moveTo>
                    <a:pt x="1489" y="1"/>
                  </a:moveTo>
                  <a:cubicBezTo>
                    <a:pt x="1262" y="1"/>
                    <a:pt x="1036" y="84"/>
                    <a:pt x="869" y="251"/>
                  </a:cubicBezTo>
                  <a:cubicBezTo>
                    <a:pt x="572" y="548"/>
                    <a:pt x="536" y="1025"/>
                    <a:pt x="774" y="1370"/>
                  </a:cubicBezTo>
                  <a:lnTo>
                    <a:pt x="60" y="2084"/>
                  </a:lnTo>
                  <a:cubicBezTo>
                    <a:pt x="0" y="2144"/>
                    <a:pt x="0" y="2239"/>
                    <a:pt x="60" y="2299"/>
                  </a:cubicBezTo>
                  <a:cubicBezTo>
                    <a:pt x="84" y="2334"/>
                    <a:pt x="131" y="2346"/>
                    <a:pt x="179" y="2346"/>
                  </a:cubicBezTo>
                  <a:cubicBezTo>
                    <a:pt x="215" y="2346"/>
                    <a:pt x="262" y="2334"/>
                    <a:pt x="298" y="2299"/>
                  </a:cubicBezTo>
                  <a:lnTo>
                    <a:pt x="1012" y="1584"/>
                  </a:lnTo>
                  <a:cubicBezTo>
                    <a:pt x="1155" y="1691"/>
                    <a:pt x="1322" y="1739"/>
                    <a:pt x="1501" y="1739"/>
                  </a:cubicBezTo>
                  <a:cubicBezTo>
                    <a:pt x="1739" y="1739"/>
                    <a:pt x="1941" y="1644"/>
                    <a:pt x="2108" y="1489"/>
                  </a:cubicBezTo>
                  <a:cubicBezTo>
                    <a:pt x="2263" y="1310"/>
                    <a:pt x="2346" y="1096"/>
                    <a:pt x="2346" y="858"/>
                  </a:cubicBezTo>
                  <a:cubicBezTo>
                    <a:pt x="2346" y="620"/>
                    <a:pt x="2263" y="417"/>
                    <a:pt x="2096" y="251"/>
                  </a:cubicBezTo>
                  <a:cubicBezTo>
                    <a:pt x="1929" y="84"/>
                    <a:pt x="1703" y="1"/>
                    <a:pt x="1489" y="1"/>
                  </a:cubicBezTo>
                  <a:close/>
                </a:path>
              </a:pathLst>
            </a:custGeom>
            <a:solidFill>
              <a:srgbClr val="205867"/>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490" name="Google Shape;490;p59"/>
          <p:cNvSpPr txBox="1"/>
          <p:nvPr/>
        </p:nvSpPr>
        <p:spPr>
          <a:xfrm>
            <a:off x="2505600" y="855850"/>
            <a:ext cx="4132800" cy="4080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s" sz="2200" b="1" i="0" u="none" strike="noStrike" cap="none">
                <a:solidFill>
                  <a:schemeClr val="dk1"/>
                </a:solidFill>
                <a:latin typeface="Times New Roman"/>
                <a:ea typeface="Times New Roman"/>
                <a:cs typeface="Times New Roman"/>
                <a:sym typeface="Times New Roman"/>
              </a:rPr>
              <a:t>Evolución del capital humano</a:t>
            </a:r>
            <a:endParaRPr sz="2200" b="1"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60"/>
          <p:cNvSpPr txBox="1"/>
          <p:nvPr/>
        </p:nvSpPr>
        <p:spPr>
          <a:xfrm>
            <a:off x="-79514" y="0"/>
            <a:ext cx="5478300" cy="484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s" sz="2700" b="1" i="0" u="none" strike="noStrike" cap="none">
                <a:solidFill>
                  <a:schemeClr val="dk1"/>
                </a:solidFill>
                <a:latin typeface="Times New Roman"/>
                <a:ea typeface="Times New Roman"/>
                <a:cs typeface="Times New Roman"/>
                <a:sym typeface="Times New Roman"/>
              </a:rPr>
              <a:t>Conceptualización de las variables</a:t>
            </a:r>
            <a:endParaRPr sz="2700" b="1" i="0" u="none" strike="noStrike" cap="none">
              <a:solidFill>
                <a:schemeClr val="dk1"/>
              </a:solidFill>
              <a:latin typeface="Times New Roman"/>
              <a:ea typeface="Times New Roman"/>
              <a:cs typeface="Times New Roman"/>
              <a:sym typeface="Times New Roman"/>
            </a:endParaRPr>
          </a:p>
        </p:txBody>
      </p:sp>
      <p:sp>
        <p:nvSpPr>
          <p:cNvPr id="496" name="Google Shape;496;p60"/>
          <p:cNvSpPr/>
          <p:nvPr/>
        </p:nvSpPr>
        <p:spPr>
          <a:xfrm>
            <a:off x="406178" y="2488713"/>
            <a:ext cx="2074627" cy="1581098"/>
          </a:xfrm>
          <a:prstGeom prst="rect">
            <a:avLst/>
          </a:prstGeom>
          <a:solidFill>
            <a:srgbClr val="FCB414">
              <a:alpha val="1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497" name="Google Shape;497;p60"/>
          <p:cNvSpPr txBox="1"/>
          <p:nvPr/>
        </p:nvSpPr>
        <p:spPr>
          <a:xfrm>
            <a:off x="486915" y="2973505"/>
            <a:ext cx="1711260"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 sz="1600" b="0" i="0" u="none" strike="noStrike" cap="none">
                <a:solidFill>
                  <a:srgbClr val="282F39"/>
                </a:solidFill>
                <a:latin typeface="Times New Roman"/>
                <a:ea typeface="Times New Roman"/>
                <a:cs typeface="Times New Roman"/>
                <a:sym typeface="Times New Roman"/>
              </a:rPr>
              <a:t>Conjunto de capacidades productivas.</a:t>
            </a:r>
            <a:endParaRPr sz="1600" b="0" i="0" u="none" strike="noStrike" cap="none">
              <a:solidFill>
                <a:srgbClr val="282F39"/>
              </a:solidFill>
              <a:latin typeface="Times New Roman"/>
              <a:ea typeface="Times New Roman"/>
              <a:cs typeface="Times New Roman"/>
              <a:sym typeface="Times New Roman"/>
            </a:endParaRPr>
          </a:p>
        </p:txBody>
      </p:sp>
      <p:sp>
        <p:nvSpPr>
          <p:cNvPr id="498" name="Google Shape;498;p60"/>
          <p:cNvSpPr/>
          <p:nvPr/>
        </p:nvSpPr>
        <p:spPr>
          <a:xfrm>
            <a:off x="406178" y="4031763"/>
            <a:ext cx="2074627" cy="45719"/>
          </a:xfrm>
          <a:prstGeom prst="rect">
            <a:avLst/>
          </a:prstGeom>
          <a:solidFill>
            <a:srgbClr val="FCB41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grpSp>
        <p:nvGrpSpPr>
          <p:cNvPr id="499" name="Google Shape;499;p60"/>
          <p:cNvGrpSpPr/>
          <p:nvPr/>
        </p:nvGrpSpPr>
        <p:grpSpPr>
          <a:xfrm>
            <a:off x="454923" y="1300834"/>
            <a:ext cx="1800651" cy="1023681"/>
            <a:chOff x="5511800" y="3492501"/>
            <a:chExt cx="776289" cy="441325"/>
          </a:xfrm>
        </p:grpSpPr>
        <p:sp>
          <p:nvSpPr>
            <p:cNvPr id="500" name="Google Shape;500;p60"/>
            <p:cNvSpPr/>
            <p:nvPr/>
          </p:nvSpPr>
          <p:spPr>
            <a:xfrm>
              <a:off x="5709865" y="3732213"/>
              <a:ext cx="383352" cy="201613"/>
            </a:xfrm>
            <a:custGeom>
              <a:avLst/>
              <a:gdLst/>
              <a:ahLst/>
              <a:cxnLst/>
              <a:rect l="l" t="t" r="r" b="b"/>
              <a:pathLst>
                <a:path w="270" h="143" extrusionOk="0">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solidFill>
              <a:srgbClr val="FCB41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282F39"/>
                </a:solidFill>
                <a:latin typeface="Calibri"/>
                <a:ea typeface="Calibri"/>
                <a:cs typeface="Calibri"/>
                <a:sym typeface="Calibri"/>
              </a:endParaRPr>
            </a:p>
          </p:txBody>
        </p:sp>
        <p:sp>
          <p:nvSpPr>
            <p:cNvPr id="501" name="Google Shape;501;p60"/>
            <p:cNvSpPr/>
            <p:nvPr/>
          </p:nvSpPr>
          <p:spPr>
            <a:xfrm>
              <a:off x="5786536" y="3492501"/>
              <a:ext cx="226818" cy="220663"/>
            </a:xfrm>
            <a:custGeom>
              <a:avLst/>
              <a:gdLst/>
              <a:ahLst/>
              <a:cxnLst/>
              <a:rect l="l" t="t" r="r" b="b"/>
              <a:pathLst>
                <a:path w="158" h="157" extrusionOk="0">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solidFill>
              <a:srgbClr val="FCB41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282F39"/>
                </a:solidFill>
                <a:latin typeface="Calibri"/>
                <a:ea typeface="Calibri"/>
                <a:cs typeface="Calibri"/>
                <a:sym typeface="Calibri"/>
              </a:endParaRPr>
            </a:p>
          </p:txBody>
        </p:sp>
        <p:sp>
          <p:nvSpPr>
            <p:cNvPr id="502" name="Google Shape;502;p60"/>
            <p:cNvSpPr/>
            <p:nvPr/>
          </p:nvSpPr>
          <p:spPr>
            <a:xfrm>
              <a:off x="5575692" y="3556001"/>
              <a:ext cx="191676" cy="188913"/>
            </a:xfrm>
            <a:custGeom>
              <a:avLst/>
              <a:gdLst/>
              <a:ahLst/>
              <a:cxnLst/>
              <a:rect l="l" t="t" r="r" b="b"/>
              <a:pathLst>
                <a:path w="135" h="135" extrusionOk="0">
                  <a:moveTo>
                    <a:pt x="134" y="67"/>
                  </a:moveTo>
                  <a:cubicBezTo>
                    <a:pt x="135" y="104"/>
                    <a:pt x="104" y="134"/>
                    <a:pt x="68" y="134"/>
                  </a:cubicBezTo>
                  <a:cubicBezTo>
                    <a:pt x="31" y="135"/>
                    <a:pt x="0" y="105"/>
                    <a:pt x="0" y="67"/>
                  </a:cubicBezTo>
                  <a:cubicBezTo>
                    <a:pt x="0" y="30"/>
                    <a:pt x="29" y="0"/>
                    <a:pt x="67" y="0"/>
                  </a:cubicBezTo>
                  <a:cubicBezTo>
                    <a:pt x="104" y="0"/>
                    <a:pt x="135" y="31"/>
                    <a:pt x="134" y="67"/>
                  </a:cubicBezTo>
                  <a:close/>
                </a:path>
              </a:pathLst>
            </a:custGeom>
            <a:solidFill>
              <a:srgbClr val="FCB41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282F39"/>
                </a:solidFill>
                <a:latin typeface="Calibri"/>
                <a:ea typeface="Calibri"/>
                <a:cs typeface="Calibri"/>
                <a:sym typeface="Calibri"/>
              </a:endParaRPr>
            </a:p>
          </p:txBody>
        </p:sp>
        <p:sp>
          <p:nvSpPr>
            <p:cNvPr id="503" name="Google Shape;503;p60"/>
            <p:cNvSpPr/>
            <p:nvPr/>
          </p:nvSpPr>
          <p:spPr>
            <a:xfrm>
              <a:off x="6032521" y="3556001"/>
              <a:ext cx="191676" cy="188913"/>
            </a:xfrm>
            <a:custGeom>
              <a:avLst/>
              <a:gdLst/>
              <a:ahLst/>
              <a:cxnLst/>
              <a:rect l="l" t="t" r="r" b="b"/>
              <a:pathLst>
                <a:path w="135" h="134" extrusionOk="0">
                  <a:moveTo>
                    <a:pt x="1" y="67"/>
                  </a:moveTo>
                  <a:cubicBezTo>
                    <a:pt x="0" y="31"/>
                    <a:pt x="30" y="0"/>
                    <a:pt x="68" y="0"/>
                  </a:cubicBezTo>
                  <a:cubicBezTo>
                    <a:pt x="105" y="0"/>
                    <a:pt x="135" y="30"/>
                    <a:pt x="135" y="67"/>
                  </a:cubicBezTo>
                  <a:cubicBezTo>
                    <a:pt x="135" y="105"/>
                    <a:pt x="104" y="134"/>
                    <a:pt x="68" y="134"/>
                  </a:cubicBezTo>
                  <a:cubicBezTo>
                    <a:pt x="31" y="134"/>
                    <a:pt x="0" y="104"/>
                    <a:pt x="1" y="67"/>
                  </a:cubicBezTo>
                  <a:close/>
                </a:path>
              </a:pathLst>
            </a:custGeom>
            <a:solidFill>
              <a:srgbClr val="FCB41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282F39"/>
                </a:solidFill>
                <a:latin typeface="Calibri"/>
                <a:ea typeface="Calibri"/>
                <a:cs typeface="Calibri"/>
                <a:sym typeface="Calibri"/>
              </a:endParaRPr>
            </a:p>
          </p:txBody>
        </p:sp>
        <p:sp>
          <p:nvSpPr>
            <p:cNvPr id="504" name="Google Shape;504;p60"/>
            <p:cNvSpPr/>
            <p:nvPr/>
          </p:nvSpPr>
          <p:spPr>
            <a:xfrm>
              <a:off x="6061271" y="3754438"/>
              <a:ext cx="226818" cy="179388"/>
            </a:xfrm>
            <a:custGeom>
              <a:avLst/>
              <a:gdLst/>
              <a:ahLst/>
              <a:cxnLst/>
              <a:rect l="l" t="t" r="r" b="b"/>
              <a:pathLst>
                <a:path w="161" h="128" extrusionOk="0">
                  <a:moveTo>
                    <a:pt x="155" y="128"/>
                  </a:moveTo>
                  <a:cubicBezTo>
                    <a:pt x="119" y="128"/>
                    <a:pt x="82" y="128"/>
                    <a:pt x="45" y="128"/>
                  </a:cubicBezTo>
                  <a:cubicBezTo>
                    <a:pt x="44" y="86"/>
                    <a:pt x="29" y="49"/>
                    <a:pt x="0" y="18"/>
                  </a:cubicBezTo>
                  <a:cubicBezTo>
                    <a:pt x="25" y="3"/>
                    <a:pt x="69" y="0"/>
                    <a:pt x="103" y="20"/>
                  </a:cubicBezTo>
                  <a:cubicBezTo>
                    <a:pt x="144" y="45"/>
                    <a:pt x="161" y="89"/>
                    <a:pt x="155" y="128"/>
                  </a:cubicBezTo>
                  <a:close/>
                </a:path>
              </a:pathLst>
            </a:custGeom>
            <a:solidFill>
              <a:srgbClr val="FCB41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282F39"/>
                </a:solidFill>
                <a:latin typeface="Calibri"/>
                <a:ea typeface="Calibri"/>
                <a:cs typeface="Calibri"/>
                <a:sym typeface="Calibri"/>
              </a:endParaRPr>
            </a:p>
          </p:txBody>
        </p:sp>
        <p:sp>
          <p:nvSpPr>
            <p:cNvPr id="505" name="Google Shape;505;p60"/>
            <p:cNvSpPr/>
            <p:nvPr/>
          </p:nvSpPr>
          <p:spPr>
            <a:xfrm>
              <a:off x="5511800" y="3754438"/>
              <a:ext cx="226818" cy="179388"/>
            </a:xfrm>
            <a:custGeom>
              <a:avLst/>
              <a:gdLst/>
              <a:ahLst/>
              <a:cxnLst/>
              <a:rect l="l" t="t" r="r" b="b"/>
              <a:pathLst>
                <a:path w="161" h="128" extrusionOk="0">
                  <a:moveTo>
                    <a:pt x="6" y="128"/>
                  </a:moveTo>
                  <a:cubicBezTo>
                    <a:pt x="42" y="128"/>
                    <a:pt x="79" y="128"/>
                    <a:pt x="116" y="128"/>
                  </a:cubicBezTo>
                  <a:cubicBezTo>
                    <a:pt x="117" y="86"/>
                    <a:pt x="132" y="49"/>
                    <a:pt x="161" y="18"/>
                  </a:cubicBezTo>
                  <a:cubicBezTo>
                    <a:pt x="136" y="3"/>
                    <a:pt x="92" y="0"/>
                    <a:pt x="58" y="20"/>
                  </a:cubicBezTo>
                  <a:cubicBezTo>
                    <a:pt x="17" y="45"/>
                    <a:pt x="0" y="89"/>
                    <a:pt x="6" y="128"/>
                  </a:cubicBezTo>
                  <a:close/>
                </a:path>
              </a:pathLst>
            </a:custGeom>
            <a:solidFill>
              <a:srgbClr val="FCB41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282F39"/>
                </a:solidFill>
                <a:latin typeface="Calibri"/>
                <a:ea typeface="Calibri"/>
                <a:cs typeface="Calibri"/>
                <a:sym typeface="Calibri"/>
              </a:endParaRPr>
            </a:p>
          </p:txBody>
        </p:sp>
      </p:grpSp>
      <p:sp>
        <p:nvSpPr>
          <p:cNvPr id="506" name="Google Shape;506;p60"/>
          <p:cNvSpPr/>
          <p:nvPr/>
        </p:nvSpPr>
        <p:spPr>
          <a:xfrm>
            <a:off x="3101614" y="2488713"/>
            <a:ext cx="2490746" cy="1581098"/>
          </a:xfrm>
          <a:prstGeom prst="rect">
            <a:avLst/>
          </a:prstGeom>
          <a:solidFill>
            <a:srgbClr val="C2C923">
              <a:alpha val="1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507" name="Google Shape;507;p60"/>
          <p:cNvSpPr/>
          <p:nvPr/>
        </p:nvSpPr>
        <p:spPr>
          <a:xfrm>
            <a:off x="3101614" y="4031763"/>
            <a:ext cx="2490746" cy="59737"/>
          </a:xfrm>
          <a:prstGeom prst="rect">
            <a:avLst/>
          </a:prstGeom>
          <a:solidFill>
            <a:srgbClr val="C2C92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508" name="Google Shape;508;p60"/>
          <p:cNvSpPr txBox="1"/>
          <p:nvPr/>
        </p:nvSpPr>
        <p:spPr>
          <a:xfrm>
            <a:off x="203125" y="2533195"/>
            <a:ext cx="240121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 sz="2000" b="1" i="0" u="none" strike="noStrike" cap="none">
                <a:solidFill>
                  <a:srgbClr val="282F39"/>
                </a:solidFill>
                <a:latin typeface="Times New Roman"/>
                <a:ea typeface="Times New Roman"/>
                <a:cs typeface="Times New Roman"/>
                <a:sym typeface="Times New Roman"/>
              </a:rPr>
              <a:t>Capital Humano</a:t>
            </a:r>
            <a:endParaRPr sz="2000" b="1" i="0" u="none" strike="noStrike" cap="none">
              <a:solidFill>
                <a:srgbClr val="282F39"/>
              </a:solidFill>
              <a:latin typeface="Times New Roman"/>
              <a:ea typeface="Times New Roman"/>
              <a:cs typeface="Times New Roman"/>
              <a:sym typeface="Times New Roman"/>
            </a:endParaRPr>
          </a:p>
        </p:txBody>
      </p:sp>
      <p:sp>
        <p:nvSpPr>
          <p:cNvPr id="509" name="Google Shape;509;p60"/>
          <p:cNvSpPr txBox="1"/>
          <p:nvPr/>
        </p:nvSpPr>
        <p:spPr>
          <a:xfrm>
            <a:off x="8724508" y="70700"/>
            <a:ext cx="304015" cy="253885"/>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 sz="1200" b="0" i="0" u="none" strike="noStrike" cap="none">
                <a:solidFill>
                  <a:schemeClr val="dk1"/>
                </a:solidFill>
                <a:latin typeface="Calibri"/>
                <a:ea typeface="Calibri"/>
                <a:cs typeface="Calibri"/>
                <a:sym typeface="Calibri"/>
              </a:rPr>
              <a:t>9</a:t>
            </a:r>
            <a:endParaRPr sz="1100" b="0" i="0" u="none" strike="noStrike" cap="none">
              <a:solidFill>
                <a:srgbClr val="000000"/>
              </a:solidFill>
              <a:latin typeface="Arial"/>
              <a:ea typeface="Arial"/>
              <a:cs typeface="Arial"/>
              <a:sym typeface="Arial"/>
            </a:endParaRPr>
          </a:p>
        </p:txBody>
      </p:sp>
      <p:grpSp>
        <p:nvGrpSpPr>
          <p:cNvPr id="510" name="Google Shape;510;p60"/>
          <p:cNvGrpSpPr/>
          <p:nvPr/>
        </p:nvGrpSpPr>
        <p:grpSpPr>
          <a:xfrm>
            <a:off x="3519201" y="1241375"/>
            <a:ext cx="1637373" cy="1174431"/>
            <a:chOff x="7990840" y="2435226"/>
            <a:chExt cx="354363" cy="353631"/>
          </a:xfrm>
        </p:grpSpPr>
        <p:sp>
          <p:nvSpPr>
            <p:cNvPr id="511" name="Google Shape;511;p60"/>
            <p:cNvSpPr/>
            <p:nvPr/>
          </p:nvSpPr>
          <p:spPr>
            <a:xfrm>
              <a:off x="7990840" y="2435226"/>
              <a:ext cx="354363" cy="353631"/>
            </a:xfrm>
            <a:custGeom>
              <a:avLst/>
              <a:gdLst/>
              <a:ahLst/>
              <a:cxnLst/>
              <a:rect l="l" t="t" r="r" b="b"/>
              <a:pathLst>
                <a:path w="11133" h="11110" extrusionOk="0">
                  <a:moveTo>
                    <a:pt x="3477" y="1727"/>
                  </a:moveTo>
                  <a:cubicBezTo>
                    <a:pt x="3679" y="1727"/>
                    <a:pt x="3834" y="1894"/>
                    <a:pt x="3834" y="2084"/>
                  </a:cubicBezTo>
                  <a:lnTo>
                    <a:pt x="3834" y="2430"/>
                  </a:lnTo>
                  <a:cubicBezTo>
                    <a:pt x="3834" y="2727"/>
                    <a:pt x="3596" y="2965"/>
                    <a:pt x="3298" y="2965"/>
                  </a:cubicBezTo>
                  <a:cubicBezTo>
                    <a:pt x="3024" y="2965"/>
                    <a:pt x="2786" y="2727"/>
                    <a:pt x="2786" y="2430"/>
                  </a:cubicBezTo>
                  <a:lnTo>
                    <a:pt x="2786" y="2084"/>
                  </a:lnTo>
                  <a:cubicBezTo>
                    <a:pt x="2786" y="1894"/>
                    <a:pt x="2941" y="1727"/>
                    <a:pt x="3143" y="1727"/>
                  </a:cubicBezTo>
                  <a:close/>
                  <a:moveTo>
                    <a:pt x="3477" y="3299"/>
                  </a:moveTo>
                  <a:lnTo>
                    <a:pt x="3477" y="3311"/>
                  </a:lnTo>
                  <a:cubicBezTo>
                    <a:pt x="3501" y="3382"/>
                    <a:pt x="3513" y="3454"/>
                    <a:pt x="3536" y="3537"/>
                  </a:cubicBezTo>
                  <a:lnTo>
                    <a:pt x="3322" y="3751"/>
                  </a:lnTo>
                  <a:lnTo>
                    <a:pt x="3286" y="3751"/>
                  </a:lnTo>
                  <a:lnTo>
                    <a:pt x="3060" y="3537"/>
                  </a:lnTo>
                  <a:cubicBezTo>
                    <a:pt x="3096" y="3489"/>
                    <a:pt x="3108" y="3430"/>
                    <a:pt x="3108" y="3370"/>
                  </a:cubicBezTo>
                  <a:lnTo>
                    <a:pt x="3108" y="3299"/>
                  </a:lnTo>
                  <a:close/>
                  <a:moveTo>
                    <a:pt x="5418" y="4966"/>
                  </a:moveTo>
                  <a:lnTo>
                    <a:pt x="5418" y="7025"/>
                  </a:lnTo>
                  <a:lnTo>
                    <a:pt x="5406" y="7025"/>
                  </a:lnTo>
                  <a:lnTo>
                    <a:pt x="4346" y="7787"/>
                  </a:lnTo>
                  <a:lnTo>
                    <a:pt x="4346" y="5180"/>
                  </a:lnTo>
                  <a:cubicBezTo>
                    <a:pt x="4429" y="5239"/>
                    <a:pt x="4536" y="5287"/>
                    <a:pt x="4656" y="5299"/>
                  </a:cubicBezTo>
                  <a:lnTo>
                    <a:pt x="4786" y="5299"/>
                  </a:lnTo>
                  <a:cubicBezTo>
                    <a:pt x="4929" y="5287"/>
                    <a:pt x="5060" y="5239"/>
                    <a:pt x="5167" y="5156"/>
                  </a:cubicBezTo>
                  <a:lnTo>
                    <a:pt x="5418" y="4966"/>
                  </a:lnTo>
                  <a:close/>
                  <a:moveTo>
                    <a:pt x="2846" y="3739"/>
                  </a:moveTo>
                  <a:lnTo>
                    <a:pt x="3096" y="3989"/>
                  </a:lnTo>
                  <a:cubicBezTo>
                    <a:pt x="3155" y="4049"/>
                    <a:pt x="3239" y="4096"/>
                    <a:pt x="3334" y="4096"/>
                  </a:cubicBezTo>
                  <a:cubicBezTo>
                    <a:pt x="3417" y="4096"/>
                    <a:pt x="3513" y="4073"/>
                    <a:pt x="3572" y="3989"/>
                  </a:cubicBezTo>
                  <a:lnTo>
                    <a:pt x="3798" y="3775"/>
                  </a:lnTo>
                  <a:cubicBezTo>
                    <a:pt x="3870" y="3799"/>
                    <a:pt x="3941" y="3823"/>
                    <a:pt x="4013" y="3823"/>
                  </a:cubicBezTo>
                  <a:cubicBezTo>
                    <a:pt x="4072" y="3823"/>
                    <a:pt x="4120" y="3858"/>
                    <a:pt x="4167" y="3906"/>
                  </a:cubicBezTo>
                  <a:lnTo>
                    <a:pt x="4644" y="4501"/>
                  </a:lnTo>
                  <a:cubicBezTo>
                    <a:pt x="4676" y="4541"/>
                    <a:pt x="4724" y="4558"/>
                    <a:pt x="4769" y="4558"/>
                  </a:cubicBezTo>
                  <a:cubicBezTo>
                    <a:pt x="4807" y="4558"/>
                    <a:pt x="4843" y="4547"/>
                    <a:pt x="4870" y="4525"/>
                  </a:cubicBezTo>
                  <a:lnTo>
                    <a:pt x="5441" y="4061"/>
                  </a:lnTo>
                  <a:cubicBezTo>
                    <a:pt x="5483" y="4031"/>
                    <a:pt x="5534" y="4016"/>
                    <a:pt x="5581" y="4016"/>
                  </a:cubicBezTo>
                  <a:cubicBezTo>
                    <a:pt x="5629" y="4016"/>
                    <a:pt x="5674" y="4031"/>
                    <a:pt x="5703" y="4061"/>
                  </a:cubicBezTo>
                  <a:cubicBezTo>
                    <a:pt x="5739" y="4108"/>
                    <a:pt x="5763" y="4156"/>
                    <a:pt x="5763" y="4216"/>
                  </a:cubicBezTo>
                  <a:cubicBezTo>
                    <a:pt x="5739" y="4227"/>
                    <a:pt x="5727" y="4275"/>
                    <a:pt x="5679" y="4311"/>
                  </a:cubicBezTo>
                  <a:lnTo>
                    <a:pt x="4953" y="4882"/>
                  </a:lnTo>
                  <a:cubicBezTo>
                    <a:pt x="4894" y="4930"/>
                    <a:pt x="4834" y="4966"/>
                    <a:pt x="4763" y="4966"/>
                  </a:cubicBezTo>
                  <a:lnTo>
                    <a:pt x="4691" y="4966"/>
                  </a:lnTo>
                  <a:cubicBezTo>
                    <a:pt x="4596" y="4942"/>
                    <a:pt x="4513" y="4906"/>
                    <a:pt x="4453" y="4823"/>
                  </a:cubicBezTo>
                  <a:lnTo>
                    <a:pt x="4310" y="4644"/>
                  </a:lnTo>
                  <a:cubicBezTo>
                    <a:pt x="4288" y="4607"/>
                    <a:pt x="4247" y="4588"/>
                    <a:pt x="4205" y="4588"/>
                  </a:cubicBezTo>
                  <a:cubicBezTo>
                    <a:pt x="4180" y="4588"/>
                    <a:pt x="4154" y="4595"/>
                    <a:pt x="4132" y="4608"/>
                  </a:cubicBezTo>
                  <a:cubicBezTo>
                    <a:pt x="4072" y="4632"/>
                    <a:pt x="4036" y="4692"/>
                    <a:pt x="4036" y="4751"/>
                  </a:cubicBezTo>
                  <a:lnTo>
                    <a:pt x="4036" y="8014"/>
                  </a:lnTo>
                  <a:lnTo>
                    <a:pt x="3655" y="8276"/>
                  </a:lnTo>
                  <a:lnTo>
                    <a:pt x="3655" y="6763"/>
                  </a:lnTo>
                  <a:cubicBezTo>
                    <a:pt x="3655" y="6668"/>
                    <a:pt x="3584" y="6597"/>
                    <a:pt x="3501" y="6597"/>
                  </a:cubicBezTo>
                  <a:cubicBezTo>
                    <a:pt x="3405" y="6597"/>
                    <a:pt x="3334" y="6668"/>
                    <a:pt x="3334" y="6763"/>
                  </a:cubicBezTo>
                  <a:lnTo>
                    <a:pt x="3334" y="8502"/>
                  </a:lnTo>
                  <a:lnTo>
                    <a:pt x="2798" y="8895"/>
                  </a:lnTo>
                  <a:lnTo>
                    <a:pt x="2798" y="6811"/>
                  </a:lnTo>
                  <a:cubicBezTo>
                    <a:pt x="2798" y="6644"/>
                    <a:pt x="2751" y="6490"/>
                    <a:pt x="2691" y="6347"/>
                  </a:cubicBezTo>
                  <a:lnTo>
                    <a:pt x="2524" y="6013"/>
                  </a:lnTo>
                  <a:cubicBezTo>
                    <a:pt x="2489" y="5918"/>
                    <a:pt x="2453" y="5811"/>
                    <a:pt x="2453" y="5704"/>
                  </a:cubicBezTo>
                  <a:lnTo>
                    <a:pt x="2453" y="4037"/>
                  </a:lnTo>
                  <a:cubicBezTo>
                    <a:pt x="2453" y="3966"/>
                    <a:pt x="2500" y="3906"/>
                    <a:pt x="2560" y="3870"/>
                  </a:cubicBezTo>
                  <a:lnTo>
                    <a:pt x="2846" y="3739"/>
                  </a:lnTo>
                  <a:close/>
                  <a:moveTo>
                    <a:pt x="5560" y="1"/>
                  </a:moveTo>
                  <a:cubicBezTo>
                    <a:pt x="5477" y="1"/>
                    <a:pt x="5406" y="84"/>
                    <a:pt x="5406" y="167"/>
                  </a:cubicBezTo>
                  <a:lnTo>
                    <a:pt x="5406" y="3680"/>
                  </a:lnTo>
                  <a:cubicBezTo>
                    <a:pt x="5346" y="3692"/>
                    <a:pt x="5287" y="3727"/>
                    <a:pt x="5239" y="3775"/>
                  </a:cubicBezTo>
                  <a:lnTo>
                    <a:pt x="4775" y="4132"/>
                  </a:lnTo>
                  <a:lnTo>
                    <a:pt x="4405" y="3656"/>
                  </a:lnTo>
                  <a:cubicBezTo>
                    <a:pt x="4298" y="3537"/>
                    <a:pt x="4167" y="3454"/>
                    <a:pt x="4001" y="3454"/>
                  </a:cubicBezTo>
                  <a:cubicBezTo>
                    <a:pt x="3894" y="3454"/>
                    <a:pt x="3822" y="3370"/>
                    <a:pt x="3822" y="3275"/>
                  </a:cubicBezTo>
                  <a:lnTo>
                    <a:pt x="3822" y="3096"/>
                  </a:lnTo>
                  <a:cubicBezTo>
                    <a:pt x="4036" y="2953"/>
                    <a:pt x="4167" y="2703"/>
                    <a:pt x="4167" y="2418"/>
                  </a:cubicBezTo>
                  <a:lnTo>
                    <a:pt x="4167" y="2072"/>
                  </a:lnTo>
                  <a:cubicBezTo>
                    <a:pt x="4167" y="1703"/>
                    <a:pt x="3858" y="1394"/>
                    <a:pt x="3477" y="1394"/>
                  </a:cubicBezTo>
                  <a:lnTo>
                    <a:pt x="3143" y="1394"/>
                  </a:lnTo>
                  <a:cubicBezTo>
                    <a:pt x="2762" y="1394"/>
                    <a:pt x="2453" y="1703"/>
                    <a:pt x="2453" y="2072"/>
                  </a:cubicBezTo>
                  <a:lnTo>
                    <a:pt x="2453" y="2418"/>
                  </a:lnTo>
                  <a:cubicBezTo>
                    <a:pt x="2453" y="2703"/>
                    <a:pt x="2584" y="2953"/>
                    <a:pt x="2798" y="3096"/>
                  </a:cubicBezTo>
                  <a:lnTo>
                    <a:pt x="2798" y="3358"/>
                  </a:lnTo>
                  <a:lnTo>
                    <a:pt x="2798" y="3370"/>
                  </a:lnTo>
                  <a:lnTo>
                    <a:pt x="2393" y="3573"/>
                  </a:lnTo>
                  <a:cubicBezTo>
                    <a:pt x="2215" y="3668"/>
                    <a:pt x="2108" y="3846"/>
                    <a:pt x="2108" y="4037"/>
                  </a:cubicBezTo>
                  <a:lnTo>
                    <a:pt x="2108" y="5704"/>
                  </a:lnTo>
                  <a:cubicBezTo>
                    <a:pt x="2108" y="5871"/>
                    <a:pt x="2155" y="6013"/>
                    <a:pt x="2215" y="6168"/>
                  </a:cubicBezTo>
                  <a:lnTo>
                    <a:pt x="2381" y="6490"/>
                  </a:lnTo>
                  <a:cubicBezTo>
                    <a:pt x="2429" y="6597"/>
                    <a:pt x="2453" y="6704"/>
                    <a:pt x="2453" y="6811"/>
                  </a:cubicBezTo>
                  <a:lnTo>
                    <a:pt x="2453" y="9133"/>
                  </a:lnTo>
                  <a:lnTo>
                    <a:pt x="84" y="10812"/>
                  </a:lnTo>
                  <a:cubicBezTo>
                    <a:pt x="12" y="10859"/>
                    <a:pt x="0" y="10954"/>
                    <a:pt x="48" y="11038"/>
                  </a:cubicBezTo>
                  <a:cubicBezTo>
                    <a:pt x="69" y="11081"/>
                    <a:pt x="116" y="11102"/>
                    <a:pt x="166" y="11102"/>
                  </a:cubicBezTo>
                  <a:cubicBezTo>
                    <a:pt x="199" y="11102"/>
                    <a:pt x="234" y="11093"/>
                    <a:pt x="262" y="11074"/>
                  </a:cubicBezTo>
                  <a:lnTo>
                    <a:pt x="5548" y="7323"/>
                  </a:lnTo>
                  <a:lnTo>
                    <a:pt x="10835" y="11074"/>
                  </a:lnTo>
                  <a:cubicBezTo>
                    <a:pt x="10859" y="11097"/>
                    <a:pt x="10894" y="11109"/>
                    <a:pt x="10918" y="11109"/>
                  </a:cubicBezTo>
                  <a:cubicBezTo>
                    <a:pt x="10966" y="11109"/>
                    <a:pt x="11025" y="11074"/>
                    <a:pt x="11061" y="11038"/>
                  </a:cubicBezTo>
                  <a:cubicBezTo>
                    <a:pt x="11133" y="10954"/>
                    <a:pt x="11121" y="10859"/>
                    <a:pt x="11037" y="10812"/>
                  </a:cubicBezTo>
                  <a:lnTo>
                    <a:pt x="5727" y="7049"/>
                  </a:lnTo>
                  <a:lnTo>
                    <a:pt x="5727" y="4692"/>
                  </a:lnTo>
                  <a:lnTo>
                    <a:pt x="5882" y="4573"/>
                  </a:lnTo>
                  <a:cubicBezTo>
                    <a:pt x="6001" y="4477"/>
                    <a:pt x="6072" y="4335"/>
                    <a:pt x="6072" y="4180"/>
                  </a:cubicBezTo>
                  <a:cubicBezTo>
                    <a:pt x="6072" y="4037"/>
                    <a:pt x="6013" y="3882"/>
                    <a:pt x="5906" y="3787"/>
                  </a:cubicBezTo>
                  <a:cubicBezTo>
                    <a:pt x="5858" y="3739"/>
                    <a:pt x="5787" y="3704"/>
                    <a:pt x="5727" y="3680"/>
                  </a:cubicBezTo>
                  <a:lnTo>
                    <a:pt x="5727" y="667"/>
                  </a:lnTo>
                  <a:lnTo>
                    <a:pt x="7906" y="667"/>
                  </a:lnTo>
                  <a:lnTo>
                    <a:pt x="7680" y="1132"/>
                  </a:lnTo>
                  <a:cubicBezTo>
                    <a:pt x="7644" y="1179"/>
                    <a:pt x="7644" y="1239"/>
                    <a:pt x="7680" y="1287"/>
                  </a:cubicBezTo>
                  <a:lnTo>
                    <a:pt x="7906" y="1751"/>
                  </a:lnTo>
                  <a:lnTo>
                    <a:pt x="6251" y="1751"/>
                  </a:lnTo>
                  <a:cubicBezTo>
                    <a:pt x="6156" y="1751"/>
                    <a:pt x="6084" y="1822"/>
                    <a:pt x="6084" y="1906"/>
                  </a:cubicBezTo>
                  <a:cubicBezTo>
                    <a:pt x="6084" y="2001"/>
                    <a:pt x="6156" y="2072"/>
                    <a:pt x="6251" y="2072"/>
                  </a:cubicBezTo>
                  <a:lnTo>
                    <a:pt x="8156" y="2072"/>
                  </a:lnTo>
                  <a:cubicBezTo>
                    <a:pt x="8215" y="2072"/>
                    <a:pt x="8263" y="2049"/>
                    <a:pt x="8287" y="2001"/>
                  </a:cubicBezTo>
                  <a:cubicBezTo>
                    <a:pt x="8323" y="1953"/>
                    <a:pt x="8323" y="1894"/>
                    <a:pt x="8287" y="1834"/>
                  </a:cubicBezTo>
                  <a:lnTo>
                    <a:pt x="7977" y="1215"/>
                  </a:lnTo>
                  <a:lnTo>
                    <a:pt x="8287" y="584"/>
                  </a:lnTo>
                  <a:cubicBezTo>
                    <a:pt x="8323" y="537"/>
                    <a:pt x="8323" y="477"/>
                    <a:pt x="8287" y="417"/>
                  </a:cubicBezTo>
                  <a:cubicBezTo>
                    <a:pt x="8263" y="382"/>
                    <a:pt x="8204" y="346"/>
                    <a:pt x="8156" y="346"/>
                  </a:cubicBezTo>
                  <a:lnTo>
                    <a:pt x="5727" y="346"/>
                  </a:lnTo>
                  <a:lnTo>
                    <a:pt x="5727" y="167"/>
                  </a:lnTo>
                  <a:cubicBezTo>
                    <a:pt x="5727" y="84"/>
                    <a:pt x="5656" y="1"/>
                    <a:pt x="5560"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60"/>
            <p:cNvSpPr/>
            <p:nvPr/>
          </p:nvSpPr>
          <p:spPr>
            <a:xfrm>
              <a:off x="8190160" y="2704158"/>
              <a:ext cx="61814" cy="45644"/>
            </a:xfrm>
            <a:custGeom>
              <a:avLst/>
              <a:gdLst/>
              <a:ahLst/>
              <a:cxnLst/>
              <a:rect l="l" t="t" r="r" b="b"/>
              <a:pathLst>
                <a:path w="1942" h="1434" extrusionOk="0">
                  <a:moveTo>
                    <a:pt x="173" y="0"/>
                  </a:moveTo>
                  <a:cubicBezTo>
                    <a:pt x="123" y="0"/>
                    <a:pt x="77" y="22"/>
                    <a:pt x="48" y="65"/>
                  </a:cubicBezTo>
                  <a:cubicBezTo>
                    <a:pt x="1" y="148"/>
                    <a:pt x="13" y="243"/>
                    <a:pt x="96" y="291"/>
                  </a:cubicBezTo>
                  <a:lnTo>
                    <a:pt x="1668" y="1410"/>
                  </a:lnTo>
                  <a:cubicBezTo>
                    <a:pt x="1703" y="1422"/>
                    <a:pt x="1727" y="1434"/>
                    <a:pt x="1763" y="1434"/>
                  </a:cubicBezTo>
                  <a:cubicBezTo>
                    <a:pt x="1799" y="1434"/>
                    <a:pt x="1858" y="1410"/>
                    <a:pt x="1894" y="1362"/>
                  </a:cubicBezTo>
                  <a:cubicBezTo>
                    <a:pt x="1942" y="1291"/>
                    <a:pt x="1918" y="1196"/>
                    <a:pt x="1846" y="1136"/>
                  </a:cubicBezTo>
                  <a:lnTo>
                    <a:pt x="275" y="29"/>
                  </a:lnTo>
                  <a:cubicBezTo>
                    <a:pt x="241" y="10"/>
                    <a:pt x="206" y="0"/>
                    <a:pt x="173" y="0"/>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60"/>
            <p:cNvSpPr/>
            <p:nvPr/>
          </p:nvSpPr>
          <p:spPr>
            <a:xfrm>
              <a:off x="8162882" y="2684201"/>
              <a:ext cx="22026" cy="18239"/>
            </a:xfrm>
            <a:custGeom>
              <a:avLst/>
              <a:gdLst/>
              <a:ahLst/>
              <a:cxnLst/>
              <a:rect l="l" t="t" r="r" b="b"/>
              <a:pathLst>
                <a:path w="692" h="573" extrusionOk="0">
                  <a:moveTo>
                    <a:pt x="177" y="0"/>
                  </a:moveTo>
                  <a:cubicBezTo>
                    <a:pt x="123" y="0"/>
                    <a:pt x="67" y="26"/>
                    <a:pt x="36" y="73"/>
                  </a:cubicBezTo>
                  <a:cubicBezTo>
                    <a:pt x="1" y="144"/>
                    <a:pt x="13" y="251"/>
                    <a:pt x="84" y="299"/>
                  </a:cubicBezTo>
                  <a:lnTo>
                    <a:pt x="429" y="549"/>
                  </a:lnTo>
                  <a:cubicBezTo>
                    <a:pt x="453" y="561"/>
                    <a:pt x="489" y="573"/>
                    <a:pt x="513" y="573"/>
                  </a:cubicBezTo>
                  <a:cubicBezTo>
                    <a:pt x="560" y="573"/>
                    <a:pt x="620" y="549"/>
                    <a:pt x="655" y="501"/>
                  </a:cubicBezTo>
                  <a:cubicBezTo>
                    <a:pt x="691" y="430"/>
                    <a:pt x="679" y="323"/>
                    <a:pt x="608" y="275"/>
                  </a:cubicBezTo>
                  <a:lnTo>
                    <a:pt x="263" y="25"/>
                  </a:lnTo>
                  <a:cubicBezTo>
                    <a:pt x="237" y="8"/>
                    <a:pt x="207" y="0"/>
                    <a:pt x="177" y="0"/>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14" name="Google Shape;514;p60"/>
          <p:cNvSpPr txBox="1"/>
          <p:nvPr/>
        </p:nvSpPr>
        <p:spPr>
          <a:xfrm>
            <a:off x="3159650" y="2546655"/>
            <a:ext cx="240121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 sz="2000" b="1" i="0" u="none" strike="noStrike" cap="none">
                <a:solidFill>
                  <a:srgbClr val="282F39"/>
                </a:solidFill>
                <a:latin typeface="Times New Roman"/>
                <a:ea typeface="Times New Roman"/>
                <a:cs typeface="Times New Roman"/>
                <a:sym typeface="Times New Roman"/>
              </a:rPr>
              <a:t>Competitividad</a:t>
            </a:r>
            <a:endParaRPr sz="2000" b="1" i="0" u="none" strike="noStrike" cap="none">
              <a:solidFill>
                <a:srgbClr val="282F39"/>
              </a:solidFill>
              <a:latin typeface="Times New Roman"/>
              <a:ea typeface="Times New Roman"/>
              <a:cs typeface="Times New Roman"/>
              <a:sym typeface="Times New Roman"/>
            </a:endParaRPr>
          </a:p>
        </p:txBody>
      </p:sp>
      <p:sp>
        <p:nvSpPr>
          <p:cNvPr id="515" name="Google Shape;515;p60"/>
          <p:cNvSpPr txBox="1"/>
          <p:nvPr/>
        </p:nvSpPr>
        <p:spPr>
          <a:xfrm>
            <a:off x="3383196" y="3019672"/>
            <a:ext cx="1852348"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 sz="1600" b="0" i="0" u="none" strike="noStrike" cap="none">
                <a:solidFill>
                  <a:srgbClr val="282F39"/>
                </a:solidFill>
                <a:latin typeface="Times New Roman"/>
                <a:ea typeface="Times New Roman"/>
                <a:cs typeface="Times New Roman"/>
                <a:sym typeface="Times New Roman"/>
              </a:rPr>
              <a:t>Capacidad de una empresa para hacer rentable su negocio.</a:t>
            </a:r>
            <a:endParaRPr sz="1600" b="0" i="0" u="none" strike="noStrike" cap="none">
              <a:solidFill>
                <a:srgbClr val="282F39"/>
              </a:solidFill>
              <a:latin typeface="Times New Roman"/>
              <a:ea typeface="Times New Roman"/>
              <a:cs typeface="Times New Roman"/>
              <a:sym typeface="Times New Roman"/>
            </a:endParaRPr>
          </a:p>
        </p:txBody>
      </p:sp>
      <p:sp>
        <p:nvSpPr>
          <p:cNvPr id="516" name="Google Shape;516;p60"/>
          <p:cNvSpPr/>
          <p:nvPr/>
        </p:nvSpPr>
        <p:spPr>
          <a:xfrm>
            <a:off x="6189618" y="2504563"/>
            <a:ext cx="2490746" cy="1581098"/>
          </a:xfrm>
          <a:prstGeom prst="rect">
            <a:avLst/>
          </a:prstGeom>
          <a:solidFill>
            <a:srgbClr val="31859B">
              <a:alpha val="1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517" name="Google Shape;517;p60"/>
          <p:cNvSpPr/>
          <p:nvPr/>
        </p:nvSpPr>
        <p:spPr>
          <a:xfrm>
            <a:off x="6189618" y="4047613"/>
            <a:ext cx="2490746" cy="5973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
        <p:nvSpPr>
          <p:cNvPr id="518" name="Google Shape;518;p60"/>
          <p:cNvSpPr txBox="1"/>
          <p:nvPr/>
        </p:nvSpPr>
        <p:spPr>
          <a:xfrm>
            <a:off x="6109618" y="2505863"/>
            <a:ext cx="261489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 sz="1600" b="1" i="0" u="none" strike="noStrike" cap="none">
                <a:solidFill>
                  <a:srgbClr val="282F39"/>
                </a:solidFill>
                <a:latin typeface="Times New Roman"/>
                <a:ea typeface="Times New Roman"/>
                <a:cs typeface="Times New Roman"/>
                <a:sym typeface="Times New Roman"/>
              </a:rPr>
              <a:t>Modelo de competitividad del capital humano</a:t>
            </a:r>
            <a:endParaRPr sz="1600" b="1" i="0" u="none" strike="noStrike" cap="none">
              <a:solidFill>
                <a:srgbClr val="282F39"/>
              </a:solidFill>
              <a:latin typeface="Times New Roman"/>
              <a:ea typeface="Times New Roman"/>
              <a:cs typeface="Times New Roman"/>
              <a:sym typeface="Times New Roman"/>
            </a:endParaRPr>
          </a:p>
        </p:txBody>
      </p:sp>
      <p:grpSp>
        <p:nvGrpSpPr>
          <p:cNvPr id="519" name="Google Shape;519;p60"/>
          <p:cNvGrpSpPr/>
          <p:nvPr/>
        </p:nvGrpSpPr>
        <p:grpSpPr>
          <a:xfrm>
            <a:off x="6632187" y="1408370"/>
            <a:ext cx="1637373" cy="967680"/>
            <a:chOff x="1306445" y="3397829"/>
            <a:chExt cx="367255" cy="269855"/>
          </a:xfrm>
        </p:grpSpPr>
        <p:sp>
          <p:nvSpPr>
            <p:cNvPr id="520" name="Google Shape;520;p60"/>
            <p:cNvSpPr/>
            <p:nvPr/>
          </p:nvSpPr>
          <p:spPr>
            <a:xfrm>
              <a:off x="1588395" y="3513054"/>
              <a:ext cx="45517" cy="16297"/>
            </a:xfrm>
            <a:custGeom>
              <a:avLst/>
              <a:gdLst/>
              <a:ahLst/>
              <a:cxnLst/>
              <a:rect l="l" t="t" r="r" b="b"/>
              <a:pathLst>
                <a:path w="1430" h="512" extrusionOk="0">
                  <a:moveTo>
                    <a:pt x="168" y="0"/>
                  </a:moveTo>
                  <a:cubicBezTo>
                    <a:pt x="72" y="0"/>
                    <a:pt x="1" y="71"/>
                    <a:pt x="1" y="167"/>
                  </a:cubicBezTo>
                  <a:cubicBezTo>
                    <a:pt x="1" y="250"/>
                    <a:pt x="72" y="333"/>
                    <a:pt x="168" y="333"/>
                  </a:cubicBezTo>
                  <a:cubicBezTo>
                    <a:pt x="358" y="333"/>
                    <a:pt x="906" y="357"/>
                    <a:pt x="1180" y="488"/>
                  </a:cubicBezTo>
                  <a:cubicBezTo>
                    <a:pt x="1204" y="512"/>
                    <a:pt x="1227" y="512"/>
                    <a:pt x="1251" y="512"/>
                  </a:cubicBezTo>
                  <a:cubicBezTo>
                    <a:pt x="1311" y="512"/>
                    <a:pt x="1370" y="476"/>
                    <a:pt x="1406" y="417"/>
                  </a:cubicBezTo>
                  <a:cubicBezTo>
                    <a:pt x="1430" y="333"/>
                    <a:pt x="1406" y="226"/>
                    <a:pt x="1323" y="191"/>
                  </a:cubicBezTo>
                  <a:cubicBezTo>
                    <a:pt x="942" y="0"/>
                    <a:pt x="191" y="0"/>
                    <a:pt x="168" y="0"/>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60"/>
            <p:cNvSpPr/>
            <p:nvPr/>
          </p:nvSpPr>
          <p:spPr>
            <a:xfrm>
              <a:off x="1306445" y="3397829"/>
              <a:ext cx="367255" cy="269091"/>
            </a:xfrm>
            <a:custGeom>
              <a:avLst/>
              <a:gdLst/>
              <a:ahLst/>
              <a:cxnLst/>
              <a:rect l="l" t="t" r="r" b="b"/>
              <a:pathLst>
                <a:path w="11538" h="8454" extrusionOk="0">
                  <a:moveTo>
                    <a:pt x="7573" y="334"/>
                  </a:moveTo>
                  <a:lnTo>
                    <a:pt x="7573" y="1965"/>
                  </a:lnTo>
                  <a:cubicBezTo>
                    <a:pt x="7573" y="2227"/>
                    <a:pt x="7525" y="2465"/>
                    <a:pt x="7418" y="2679"/>
                  </a:cubicBezTo>
                  <a:cubicBezTo>
                    <a:pt x="7395" y="2715"/>
                    <a:pt x="7395" y="2727"/>
                    <a:pt x="7395" y="2763"/>
                  </a:cubicBezTo>
                  <a:lnTo>
                    <a:pt x="7395" y="3239"/>
                  </a:lnTo>
                  <a:cubicBezTo>
                    <a:pt x="7395" y="3691"/>
                    <a:pt x="7216" y="4108"/>
                    <a:pt x="6883" y="4442"/>
                  </a:cubicBezTo>
                  <a:cubicBezTo>
                    <a:pt x="6835" y="4489"/>
                    <a:pt x="6787" y="4513"/>
                    <a:pt x="6740" y="4549"/>
                  </a:cubicBezTo>
                  <a:cubicBezTo>
                    <a:pt x="6466" y="4759"/>
                    <a:pt x="6137" y="4876"/>
                    <a:pt x="5785" y="4876"/>
                  </a:cubicBezTo>
                  <a:cubicBezTo>
                    <a:pt x="5739" y="4876"/>
                    <a:pt x="5692" y="4874"/>
                    <a:pt x="5644" y="4870"/>
                  </a:cubicBezTo>
                  <a:cubicBezTo>
                    <a:pt x="4787" y="4823"/>
                    <a:pt x="4108" y="4072"/>
                    <a:pt x="4108" y="3180"/>
                  </a:cubicBezTo>
                  <a:lnTo>
                    <a:pt x="4108" y="2763"/>
                  </a:lnTo>
                  <a:cubicBezTo>
                    <a:pt x="4108" y="2727"/>
                    <a:pt x="4108" y="2715"/>
                    <a:pt x="4096" y="2679"/>
                  </a:cubicBezTo>
                  <a:cubicBezTo>
                    <a:pt x="3989" y="2465"/>
                    <a:pt x="3930" y="2227"/>
                    <a:pt x="3930" y="1965"/>
                  </a:cubicBezTo>
                  <a:lnTo>
                    <a:pt x="3930" y="1608"/>
                  </a:lnTo>
                  <a:cubicBezTo>
                    <a:pt x="3930" y="917"/>
                    <a:pt x="4513" y="334"/>
                    <a:pt x="5216" y="334"/>
                  </a:cubicBezTo>
                  <a:close/>
                  <a:moveTo>
                    <a:pt x="1763" y="3025"/>
                  </a:moveTo>
                  <a:cubicBezTo>
                    <a:pt x="2049" y="3025"/>
                    <a:pt x="2311" y="3144"/>
                    <a:pt x="2525" y="3358"/>
                  </a:cubicBezTo>
                  <a:cubicBezTo>
                    <a:pt x="2715" y="3561"/>
                    <a:pt x="2846" y="3846"/>
                    <a:pt x="2858" y="4144"/>
                  </a:cubicBezTo>
                  <a:cubicBezTo>
                    <a:pt x="2858" y="4227"/>
                    <a:pt x="2882" y="4346"/>
                    <a:pt x="2882" y="4465"/>
                  </a:cubicBezTo>
                  <a:lnTo>
                    <a:pt x="2882" y="4501"/>
                  </a:lnTo>
                  <a:cubicBezTo>
                    <a:pt x="2703" y="4215"/>
                    <a:pt x="2406" y="4013"/>
                    <a:pt x="2049" y="3894"/>
                  </a:cubicBezTo>
                  <a:cubicBezTo>
                    <a:pt x="1703" y="3787"/>
                    <a:pt x="1406" y="3787"/>
                    <a:pt x="1406" y="3787"/>
                  </a:cubicBezTo>
                  <a:cubicBezTo>
                    <a:pt x="1358" y="3787"/>
                    <a:pt x="1310" y="3799"/>
                    <a:pt x="1287" y="3834"/>
                  </a:cubicBezTo>
                  <a:lnTo>
                    <a:pt x="977" y="4144"/>
                  </a:lnTo>
                  <a:cubicBezTo>
                    <a:pt x="918" y="4215"/>
                    <a:pt x="918" y="4323"/>
                    <a:pt x="977" y="4382"/>
                  </a:cubicBezTo>
                  <a:cubicBezTo>
                    <a:pt x="1013" y="4412"/>
                    <a:pt x="1057" y="4427"/>
                    <a:pt x="1101" y="4427"/>
                  </a:cubicBezTo>
                  <a:cubicBezTo>
                    <a:pt x="1144" y="4427"/>
                    <a:pt x="1185" y="4412"/>
                    <a:pt x="1215" y="4382"/>
                  </a:cubicBezTo>
                  <a:lnTo>
                    <a:pt x="1465" y="4108"/>
                  </a:lnTo>
                  <a:cubicBezTo>
                    <a:pt x="1691" y="4132"/>
                    <a:pt x="2382" y="4203"/>
                    <a:pt x="2668" y="4811"/>
                  </a:cubicBezTo>
                  <a:cubicBezTo>
                    <a:pt x="2596" y="5275"/>
                    <a:pt x="2215" y="5596"/>
                    <a:pt x="1763" y="5596"/>
                  </a:cubicBezTo>
                  <a:cubicBezTo>
                    <a:pt x="1251" y="5596"/>
                    <a:pt x="834" y="5180"/>
                    <a:pt x="834" y="4680"/>
                  </a:cubicBezTo>
                  <a:cubicBezTo>
                    <a:pt x="834" y="4584"/>
                    <a:pt x="763" y="4513"/>
                    <a:pt x="679" y="4513"/>
                  </a:cubicBezTo>
                  <a:lnTo>
                    <a:pt x="644" y="4513"/>
                  </a:lnTo>
                  <a:lnTo>
                    <a:pt x="644" y="4465"/>
                  </a:lnTo>
                  <a:cubicBezTo>
                    <a:pt x="644" y="4346"/>
                    <a:pt x="644" y="4251"/>
                    <a:pt x="656" y="4144"/>
                  </a:cubicBezTo>
                  <a:cubicBezTo>
                    <a:pt x="679" y="3846"/>
                    <a:pt x="810" y="3561"/>
                    <a:pt x="1001" y="3358"/>
                  </a:cubicBezTo>
                  <a:cubicBezTo>
                    <a:pt x="1215" y="3144"/>
                    <a:pt x="1477" y="3025"/>
                    <a:pt x="1763" y="3025"/>
                  </a:cubicBezTo>
                  <a:close/>
                  <a:moveTo>
                    <a:pt x="10657" y="3025"/>
                  </a:moveTo>
                  <a:lnTo>
                    <a:pt x="10657" y="3727"/>
                  </a:lnTo>
                  <a:cubicBezTo>
                    <a:pt x="10657" y="3846"/>
                    <a:pt x="10633" y="3953"/>
                    <a:pt x="10585" y="4049"/>
                  </a:cubicBezTo>
                  <a:lnTo>
                    <a:pt x="10502" y="4251"/>
                  </a:lnTo>
                  <a:cubicBezTo>
                    <a:pt x="10478" y="4275"/>
                    <a:pt x="10478" y="4287"/>
                    <a:pt x="10478" y="4323"/>
                  </a:cubicBezTo>
                  <a:lnTo>
                    <a:pt x="10478" y="4680"/>
                  </a:lnTo>
                  <a:cubicBezTo>
                    <a:pt x="10478" y="4930"/>
                    <a:pt x="10383" y="5168"/>
                    <a:pt x="10204" y="5346"/>
                  </a:cubicBezTo>
                  <a:cubicBezTo>
                    <a:pt x="10044" y="5507"/>
                    <a:pt x="9835" y="5600"/>
                    <a:pt x="9605" y="5600"/>
                  </a:cubicBezTo>
                  <a:cubicBezTo>
                    <a:pt x="9579" y="5600"/>
                    <a:pt x="9552" y="5599"/>
                    <a:pt x="9526" y="5596"/>
                  </a:cubicBezTo>
                  <a:cubicBezTo>
                    <a:pt x="9038" y="5585"/>
                    <a:pt x="8633" y="5156"/>
                    <a:pt x="8633" y="4632"/>
                  </a:cubicBezTo>
                  <a:lnTo>
                    <a:pt x="8633" y="4323"/>
                  </a:lnTo>
                  <a:cubicBezTo>
                    <a:pt x="8633" y="4287"/>
                    <a:pt x="8633" y="4263"/>
                    <a:pt x="8621" y="4251"/>
                  </a:cubicBezTo>
                  <a:lnTo>
                    <a:pt x="8514" y="4037"/>
                  </a:lnTo>
                  <a:cubicBezTo>
                    <a:pt x="8466" y="3965"/>
                    <a:pt x="8454" y="3870"/>
                    <a:pt x="8454" y="3787"/>
                  </a:cubicBezTo>
                  <a:lnTo>
                    <a:pt x="8454" y="3775"/>
                  </a:lnTo>
                  <a:cubicBezTo>
                    <a:pt x="8454" y="3370"/>
                    <a:pt x="8788" y="3025"/>
                    <a:pt x="9204" y="3025"/>
                  </a:cubicBezTo>
                  <a:close/>
                  <a:moveTo>
                    <a:pt x="584" y="5180"/>
                  </a:moveTo>
                  <a:cubicBezTo>
                    <a:pt x="679" y="5406"/>
                    <a:pt x="834" y="5596"/>
                    <a:pt x="1037" y="5739"/>
                  </a:cubicBezTo>
                  <a:lnTo>
                    <a:pt x="1037" y="5925"/>
                  </a:lnTo>
                  <a:lnTo>
                    <a:pt x="1037" y="5925"/>
                  </a:lnTo>
                  <a:cubicBezTo>
                    <a:pt x="723" y="5807"/>
                    <a:pt x="571" y="5655"/>
                    <a:pt x="501" y="5585"/>
                  </a:cubicBezTo>
                  <a:cubicBezTo>
                    <a:pt x="537" y="5466"/>
                    <a:pt x="572" y="5335"/>
                    <a:pt x="584" y="5180"/>
                  </a:cubicBezTo>
                  <a:close/>
                  <a:moveTo>
                    <a:pt x="2918" y="5168"/>
                  </a:moveTo>
                  <a:cubicBezTo>
                    <a:pt x="2942" y="5323"/>
                    <a:pt x="2965" y="5454"/>
                    <a:pt x="3013" y="5573"/>
                  </a:cubicBezTo>
                  <a:cubicBezTo>
                    <a:pt x="2953" y="5656"/>
                    <a:pt x="2787" y="5811"/>
                    <a:pt x="2477" y="5930"/>
                  </a:cubicBezTo>
                  <a:lnTo>
                    <a:pt x="2477" y="5716"/>
                  </a:lnTo>
                  <a:cubicBezTo>
                    <a:pt x="2668" y="5585"/>
                    <a:pt x="2834" y="5394"/>
                    <a:pt x="2918" y="5168"/>
                  </a:cubicBezTo>
                  <a:close/>
                  <a:moveTo>
                    <a:pt x="6668" y="4989"/>
                  </a:moveTo>
                  <a:lnTo>
                    <a:pt x="6668" y="5299"/>
                  </a:lnTo>
                  <a:lnTo>
                    <a:pt x="5751" y="5930"/>
                  </a:lnTo>
                  <a:lnTo>
                    <a:pt x="4823" y="5299"/>
                  </a:lnTo>
                  <a:lnTo>
                    <a:pt x="4823" y="4989"/>
                  </a:lnTo>
                  <a:cubicBezTo>
                    <a:pt x="5061" y="5120"/>
                    <a:pt x="5335" y="5204"/>
                    <a:pt x="5620" y="5215"/>
                  </a:cubicBezTo>
                  <a:lnTo>
                    <a:pt x="5751" y="5215"/>
                  </a:lnTo>
                  <a:cubicBezTo>
                    <a:pt x="6073" y="5215"/>
                    <a:pt x="6394" y="5144"/>
                    <a:pt x="6668" y="4989"/>
                  </a:cubicBezTo>
                  <a:close/>
                  <a:moveTo>
                    <a:pt x="9942" y="5882"/>
                  </a:moveTo>
                  <a:lnTo>
                    <a:pt x="9942" y="5954"/>
                  </a:lnTo>
                  <a:cubicBezTo>
                    <a:pt x="9942" y="5989"/>
                    <a:pt x="9942" y="6025"/>
                    <a:pt x="9966" y="6061"/>
                  </a:cubicBezTo>
                  <a:lnTo>
                    <a:pt x="9561" y="6454"/>
                  </a:lnTo>
                  <a:lnTo>
                    <a:pt x="9169" y="6061"/>
                  </a:lnTo>
                  <a:cubicBezTo>
                    <a:pt x="9169" y="6025"/>
                    <a:pt x="9192" y="6001"/>
                    <a:pt x="9192" y="5954"/>
                  </a:cubicBezTo>
                  <a:lnTo>
                    <a:pt x="9192" y="5882"/>
                  </a:lnTo>
                  <a:cubicBezTo>
                    <a:pt x="9288" y="5918"/>
                    <a:pt x="9407" y="5942"/>
                    <a:pt x="9526" y="5942"/>
                  </a:cubicBezTo>
                  <a:lnTo>
                    <a:pt x="9573" y="5942"/>
                  </a:lnTo>
                  <a:cubicBezTo>
                    <a:pt x="9704" y="5942"/>
                    <a:pt x="9823" y="5930"/>
                    <a:pt x="9942" y="5882"/>
                  </a:cubicBezTo>
                  <a:close/>
                  <a:moveTo>
                    <a:pt x="2120" y="5882"/>
                  </a:moveTo>
                  <a:lnTo>
                    <a:pt x="2120" y="6061"/>
                  </a:lnTo>
                  <a:cubicBezTo>
                    <a:pt x="2120" y="6120"/>
                    <a:pt x="2132" y="6180"/>
                    <a:pt x="2168" y="6228"/>
                  </a:cubicBezTo>
                  <a:lnTo>
                    <a:pt x="2013" y="6394"/>
                  </a:lnTo>
                  <a:cubicBezTo>
                    <a:pt x="1941" y="6460"/>
                    <a:pt x="1849" y="6492"/>
                    <a:pt x="1755" y="6492"/>
                  </a:cubicBezTo>
                  <a:cubicBezTo>
                    <a:pt x="1662" y="6492"/>
                    <a:pt x="1566" y="6460"/>
                    <a:pt x="1489" y="6394"/>
                  </a:cubicBezTo>
                  <a:lnTo>
                    <a:pt x="1322" y="6239"/>
                  </a:lnTo>
                  <a:cubicBezTo>
                    <a:pt x="1358" y="6192"/>
                    <a:pt x="1370" y="6132"/>
                    <a:pt x="1370" y="6073"/>
                  </a:cubicBezTo>
                  <a:lnTo>
                    <a:pt x="1370" y="5882"/>
                  </a:lnTo>
                  <a:cubicBezTo>
                    <a:pt x="1489" y="5918"/>
                    <a:pt x="1608" y="5942"/>
                    <a:pt x="1751" y="5942"/>
                  </a:cubicBezTo>
                  <a:cubicBezTo>
                    <a:pt x="1882" y="5942"/>
                    <a:pt x="2001" y="5930"/>
                    <a:pt x="2120" y="5882"/>
                  </a:cubicBezTo>
                  <a:close/>
                  <a:moveTo>
                    <a:pt x="4692" y="5620"/>
                  </a:moveTo>
                  <a:lnTo>
                    <a:pt x="5490" y="6168"/>
                  </a:lnTo>
                  <a:lnTo>
                    <a:pt x="5061" y="6585"/>
                  </a:lnTo>
                  <a:lnTo>
                    <a:pt x="5049" y="6585"/>
                  </a:lnTo>
                  <a:lnTo>
                    <a:pt x="4525" y="5799"/>
                  </a:lnTo>
                  <a:lnTo>
                    <a:pt x="4692" y="5620"/>
                  </a:lnTo>
                  <a:close/>
                  <a:moveTo>
                    <a:pt x="6823" y="5596"/>
                  </a:moveTo>
                  <a:lnTo>
                    <a:pt x="6978" y="5775"/>
                  </a:lnTo>
                  <a:lnTo>
                    <a:pt x="6466" y="6585"/>
                  </a:lnTo>
                  <a:lnTo>
                    <a:pt x="6442" y="6585"/>
                  </a:lnTo>
                  <a:lnTo>
                    <a:pt x="6013" y="6156"/>
                  </a:lnTo>
                  <a:lnTo>
                    <a:pt x="6823" y="5596"/>
                  </a:lnTo>
                  <a:close/>
                  <a:moveTo>
                    <a:pt x="5251" y="1"/>
                  </a:moveTo>
                  <a:cubicBezTo>
                    <a:pt x="4358" y="1"/>
                    <a:pt x="3632" y="739"/>
                    <a:pt x="3632" y="1632"/>
                  </a:cubicBezTo>
                  <a:lnTo>
                    <a:pt x="3632" y="1989"/>
                  </a:lnTo>
                  <a:cubicBezTo>
                    <a:pt x="3632" y="2263"/>
                    <a:pt x="3692" y="2548"/>
                    <a:pt x="3811" y="2799"/>
                  </a:cubicBezTo>
                  <a:lnTo>
                    <a:pt x="3811" y="3191"/>
                  </a:lnTo>
                  <a:cubicBezTo>
                    <a:pt x="3811" y="3834"/>
                    <a:pt x="4096" y="4394"/>
                    <a:pt x="4537" y="4763"/>
                  </a:cubicBezTo>
                  <a:lnTo>
                    <a:pt x="4537" y="5335"/>
                  </a:lnTo>
                  <a:lnTo>
                    <a:pt x="4227" y="5656"/>
                  </a:lnTo>
                  <a:cubicBezTo>
                    <a:pt x="4204" y="5692"/>
                    <a:pt x="4180" y="5751"/>
                    <a:pt x="4180" y="5799"/>
                  </a:cubicBezTo>
                  <a:lnTo>
                    <a:pt x="3144" y="6168"/>
                  </a:lnTo>
                  <a:cubicBezTo>
                    <a:pt x="3073" y="6192"/>
                    <a:pt x="2989" y="6228"/>
                    <a:pt x="2930" y="6275"/>
                  </a:cubicBezTo>
                  <a:lnTo>
                    <a:pt x="2775" y="6180"/>
                  </a:lnTo>
                  <a:cubicBezTo>
                    <a:pt x="3263" y="5977"/>
                    <a:pt x="3406" y="5680"/>
                    <a:pt x="3430" y="5656"/>
                  </a:cubicBezTo>
                  <a:cubicBezTo>
                    <a:pt x="3454" y="5620"/>
                    <a:pt x="3454" y="5561"/>
                    <a:pt x="3430" y="5513"/>
                  </a:cubicBezTo>
                  <a:cubicBezTo>
                    <a:pt x="3311" y="5275"/>
                    <a:pt x="3287" y="4811"/>
                    <a:pt x="3275" y="4453"/>
                  </a:cubicBezTo>
                  <a:cubicBezTo>
                    <a:pt x="3275" y="4334"/>
                    <a:pt x="3263" y="4215"/>
                    <a:pt x="3263" y="4132"/>
                  </a:cubicBezTo>
                  <a:cubicBezTo>
                    <a:pt x="3204" y="3310"/>
                    <a:pt x="2596" y="2691"/>
                    <a:pt x="1822" y="2691"/>
                  </a:cubicBezTo>
                  <a:cubicBezTo>
                    <a:pt x="1060" y="2691"/>
                    <a:pt x="429" y="3310"/>
                    <a:pt x="370" y="4132"/>
                  </a:cubicBezTo>
                  <a:cubicBezTo>
                    <a:pt x="370" y="4227"/>
                    <a:pt x="358" y="4334"/>
                    <a:pt x="358" y="4453"/>
                  </a:cubicBezTo>
                  <a:cubicBezTo>
                    <a:pt x="346" y="4811"/>
                    <a:pt x="334" y="5263"/>
                    <a:pt x="215" y="5513"/>
                  </a:cubicBezTo>
                  <a:cubicBezTo>
                    <a:pt x="179" y="5561"/>
                    <a:pt x="179" y="5620"/>
                    <a:pt x="215" y="5656"/>
                  </a:cubicBezTo>
                  <a:cubicBezTo>
                    <a:pt x="215" y="5680"/>
                    <a:pt x="370" y="5977"/>
                    <a:pt x="870" y="6180"/>
                  </a:cubicBezTo>
                  <a:lnTo>
                    <a:pt x="406" y="6406"/>
                  </a:lnTo>
                  <a:cubicBezTo>
                    <a:pt x="167" y="6525"/>
                    <a:pt x="1" y="6775"/>
                    <a:pt x="1" y="7049"/>
                  </a:cubicBezTo>
                  <a:lnTo>
                    <a:pt x="1" y="8299"/>
                  </a:lnTo>
                  <a:cubicBezTo>
                    <a:pt x="1" y="8383"/>
                    <a:pt x="72" y="8454"/>
                    <a:pt x="167" y="8454"/>
                  </a:cubicBezTo>
                  <a:cubicBezTo>
                    <a:pt x="251" y="8454"/>
                    <a:pt x="334" y="8383"/>
                    <a:pt x="334" y="8299"/>
                  </a:cubicBezTo>
                  <a:lnTo>
                    <a:pt x="334" y="7049"/>
                  </a:lnTo>
                  <a:cubicBezTo>
                    <a:pt x="334" y="6894"/>
                    <a:pt x="406" y="6775"/>
                    <a:pt x="537" y="6704"/>
                  </a:cubicBezTo>
                  <a:lnTo>
                    <a:pt x="1108" y="6418"/>
                  </a:lnTo>
                  <a:lnTo>
                    <a:pt x="1299" y="6609"/>
                  </a:lnTo>
                  <a:cubicBezTo>
                    <a:pt x="1429" y="6751"/>
                    <a:pt x="1608" y="6811"/>
                    <a:pt x="1787" y="6811"/>
                  </a:cubicBezTo>
                  <a:cubicBezTo>
                    <a:pt x="1965" y="6811"/>
                    <a:pt x="2144" y="6751"/>
                    <a:pt x="2275" y="6609"/>
                  </a:cubicBezTo>
                  <a:lnTo>
                    <a:pt x="2477" y="6418"/>
                  </a:lnTo>
                  <a:lnTo>
                    <a:pt x="2656" y="6513"/>
                  </a:lnTo>
                  <a:cubicBezTo>
                    <a:pt x="2561" y="6644"/>
                    <a:pt x="2513" y="6811"/>
                    <a:pt x="2513" y="6990"/>
                  </a:cubicBezTo>
                  <a:lnTo>
                    <a:pt x="2513" y="8299"/>
                  </a:lnTo>
                  <a:cubicBezTo>
                    <a:pt x="2513" y="8383"/>
                    <a:pt x="2596" y="8454"/>
                    <a:pt x="2680" y="8454"/>
                  </a:cubicBezTo>
                  <a:cubicBezTo>
                    <a:pt x="2775" y="8454"/>
                    <a:pt x="2846" y="8383"/>
                    <a:pt x="2846" y="8299"/>
                  </a:cubicBezTo>
                  <a:lnTo>
                    <a:pt x="2846" y="6990"/>
                  </a:lnTo>
                  <a:cubicBezTo>
                    <a:pt x="2846" y="6751"/>
                    <a:pt x="2989" y="6537"/>
                    <a:pt x="3215" y="6466"/>
                  </a:cubicBezTo>
                  <a:lnTo>
                    <a:pt x="4323" y="6061"/>
                  </a:lnTo>
                  <a:lnTo>
                    <a:pt x="4775" y="6751"/>
                  </a:lnTo>
                  <a:cubicBezTo>
                    <a:pt x="4835" y="6835"/>
                    <a:pt x="4930" y="6894"/>
                    <a:pt x="5037" y="6894"/>
                  </a:cubicBezTo>
                  <a:lnTo>
                    <a:pt x="5061" y="6894"/>
                  </a:lnTo>
                  <a:cubicBezTo>
                    <a:pt x="5156" y="6894"/>
                    <a:pt x="5239" y="6870"/>
                    <a:pt x="5311" y="6787"/>
                  </a:cubicBezTo>
                  <a:lnTo>
                    <a:pt x="5597" y="6513"/>
                  </a:lnTo>
                  <a:lnTo>
                    <a:pt x="5597" y="8275"/>
                  </a:lnTo>
                  <a:cubicBezTo>
                    <a:pt x="5597" y="8371"/>
                    <a:pt x="5668" y="8442"/>
                    <a:pt x="5763" y="8442"/>
                  </a:cubicBezTo>
                  <a:cubicBezTo>
                    <a:pt x="5847" y="8442"/>
                    <a:pt x="5930" y="8371"/>
                    <a:pt x="5930" y="8275"/>
                  </a:cubicBezTo>
                  <a:lnTo>
                    <a:pt x="5930" y="6513"/>
                  </a:lnTo>
                  <a:lnTo>
                    <a:pt x="6204" y="6787"/>
                  </a:lnTo>
                  <a:cubicBezTo>
                    <a:pt x="6263" y="6847"/>
                    <a:pt x="6359" y="6894"/>
                    <a:pt x="6466" y="6894"/>
                  </a:cubicBezTo>
                  <a:lnTo>
                    <a:pt x="6490" y="6894"/>
                  </a:lnTo>
                  <a:cubicBezTo>
                    <a:pt x="6597" y="6882"/>
                    <a:pt x="6680" y="6835"/>
                    <a:pt x="6740" y="6751"/>
                  </a:cubicBezTo>
                  <a:lnTo>
                    <a:pt x="7204" y="6061"/>
                  </a:lnTo>
                  <a:lnTo>
                    <a:pt x="8311" y="6466"/>
                  </a:lnTo>
                  <a:cubicBezTo>
                    <a:pt x="8526" y="6537"/>
                    <a:pt x="8680" y="6751"/>
                    <a:pt x="8680" y="6990"/>
                  </a:cubicBezTo>
                  <a:lnTo>
                    <a:pt x="8680" y="8299"/>
                  </a:lnTo>
                  <a:cubicBezTo>
                    <a:pt x="8680" y="8383"/>
                    <a:pt x="8752" y="8454"/>
                    <a:pt x="8847" y="8454"/>
                  </a:cubicBezTo>
                  <a:cubicBezTo>
                    <a:pt x="8930" y="8454"/>
                    <a:pt x="9002" y="8383"/>
                    <a:pt x="9002" y="8299"/>
                  </a:cubicBezTo>
                  <a:lnTo>
                    <a:pt x="9002" y="6990"/>
                  </a:lnTo>
                  <a:cubicBezTo>
                    <a:pt x="9002" y="6751"/>
                    <a:pt x="8919" y="6525"/>
                    <a:pt x="8752" y="6358"/>
                  </a:cubicBezTo>
                  <a:lnTo>
                    <a:pt x="8799" y="6347"/>
                  </a:lnTo>
                  <a:cubicBezTo>
                    <a:pt x="8847" y="6335"/>
                    <a:pt x="8907" y="6311"/>
                    <a:pt x="8966" y="6287"/>
                  </a:cubicBezTo>
                  <a:lnTo>
                    <a:pt x="9395" y="6716"/>
                  </a:lnTo>
                  <a:lnTo>
                    <a:pt x="9395" y="8275"/>
                  </a:lnTo>
                  <a:cubicBezTo>
                    <a:pt x="9395" y="8371"/>
                    <a:pt x="9466" y="8442"/>
                    <a:pt x="9561" y="8442"/>
                  </a:cubicBezTo>
                  <a:cubicBezTo>
                    <a:pt x="9645" y="8442"/>
                    <a:pt x="9728" y="8371"/>
                    <a:pt x="9728" y="8275"/>
                  </a:cubicBezTo>
                  <a:lnTo>
                    <a:pt x="9728" y="6716"/>
                  </a:lnTo>
                  <a:lnTo>
                    <a:pt x="10157" y="6287"/>
                  </a:lnTo>
                  <a:cubicBezTo>
                    <a:pt x="10181" y="6299"/>
                    <a:pt x="10204" y="6299"/>
                    <a:pt x="10228" y="6311"/>
                  </a:cubicBezTo>
                  <a:lnTo>
                    <a:pt x="10931" y="6513"/>
                  </a:lnTo>
                  <a:cubicBezTo>
                    <a:pt x="11097" y="6549"/>
                    <a:pt x="11193" y="6704"/>
                    <a:pt x="11193" y="6870"/>
                  </a:cubicBezTo>
                  <a:lnTo>
                    <a:pt x="11193" y="8263"/>
                  </a:lnTo>
                  <a:cubicBezTo>
                    <a:pt x="11193" y="8359"/>
                    <a:pt x="11276" y="8430"/>
                    <a:pt x="11359" y="8430"/>
                  </a:cubicBezTo>
                  <a:cubicBezTo>
                    <a:pt x="11455" y="8430"/>
                    <a:pt x="11526" y="8359"/>
                    <a:pt x="11526" y="8263"/>
                  </a:cubicBezTo>
                  <a:lnTo>
                    <a:pt x="11526" y="6870"/>
                  </a:lnTo>
                  <a:cubicBezTo>
                    <a:pt x="11538" y="6597"/>
                    <a:pt x="11335" y="6311"/>
                    <a:pt x="11014" y="6228"/>
                  </a:cubicBezTo>
                  <a:lnTo>
                    <a:pt x="10323" y="6037"/>
                  </a:lnTo>
                  <a:cubicBezTo>
                    <a:pt x="10288" y="6013"/>
                    <a:pt x="10276" y="6001"/>
                    <a:pt x="10276" y="5954"/>
                  </a:cubicBezTo>
                  <a:lnTo>
                    <a:pt x="10276" y="5716"/>
                  </a:lnTo>
                  <a:cubicBezTo>
                    <a:pt x="10335" y="5680"/>
                    <a:pt x="10383" y="5632"/>
                    <a:pt x="10443" y="5585"/>
                  </a:cubicBezTo>
                  <a:cubicBezTo>
                    <a:pt x="10693" y="5346"/>
                    <a:pt x="10824" y="5025"/>
                    <a:pt x="10824" y="4680"/>
                  </a:cubicBezTo>
                  <a:lnTo>
                    <a:pt x="10824" y="4346"/>
                  </a:lnTo>
                  <a:lnTo>
                    <a:pt x="10895" y="4215"/>
                  </a:lnTo>
                  <a:cubicBezTo>
                    <a:pt x="10978" y="4072"/>
                    <a:pt x="11014" y="3906"/>
                    <a:pt x="11014" y="3739"/>
                  </a:cubicBezTo>
                  <a:lnTo>
                    <a:pt x="11014" y="2858"/>
                  </a:lnTo>
                  <a:cubicBezTo>
                    <a:pt x="11014" y="2775"/>
                    <a:pt x="10943" y="2691"/>
                    <a:pt x="10859" y="2691"/>
                  </a:cubicBezTo>
                  <a:lnTo>
                    <a:pt x="9216" y="2691"/>
                  </a:lnTo>
                  <a:cubicBezTo>
                    <a:pt x="8621" y="2691"/>
                    <a:pt x="8145" y="3180"/>
                    <a:pt x="8145" y="3775"/>
                  </a:cubicBezTo>
                  <a:lnTo>
                    <a:pt x="8145" y="3787"/>
                  </a:lnTo>
                  <a:cubicBezTo>
                    <a:pt x="8145" y="3918"/>
                    <a:pt x="8180" y="4072"/>
                    <a:pt x="8240" y="4192"/>
                  </a:cubicBezTo>
                  <a:lnTo>
                    <a:pt x="8323" y="4370"/>
                  </a:lnTo>
                  <a:lnTo>
                    <a:pt x="8323" y="4644"/>
                  </a:lnTo>
                  <a:cubicBezTo>
                    <a:pt x="8323" y="5096"/>
                    <a:pt x="8549" y="5477"/>
                    <a:pt x="8871" y="5716"/>
                  </a:cubicBezTo>
                  <a:lnTo>
                    <a:pt x="8871" y="5954"/>
                  </a:lnTo>
                  <a:cubicBezTo>
                    <a:pt x="8871" y="6001"/>
                    <a:pt x="8871" y="6013"/>
                    <a:pt x="8740" y="6049"/>
                  </a:cubicBezTo>
                  <a:lnTo>
                    <a:pt x="8395" y="6156"/>
                  </a:lnTo>
                  <a:lnTo>
                    <a:pt x="7418" y="5799"/>
                  </a:lnTo>
                  <a:cubicBezTo>
                    <a:pt x="7418" y="5751"/>
                    <a:pt x="7406" y="5704"/>
                    <a:pt x="7371" y="5656"/>
                  </a:cubicBezTo>
                  <a:lnTo>
                    <a:pt x="7061" y="5335"/>
                  </a:lnTo>
                  <a:lnTo>
                    <a:pt x="7061" y="4787"/>
                  </a:lnTo>
                  <a:cubicBezTo>
                    <a:pt x="7085" y="4751"/>
                    <a:pt x="7121" y="4727"/>
                    <a:pt x="7168" y="4692"/>
                  </a:cubicBezTo>
                  <a:cubicBezTo>
                    <a:pt x="7561" y="4323"/>
                    <a:pt x="7787" y="3787"/>
                    <a:pt x="7787" y="3251"/>
                  </a:cubicBezTo>
                  <a:lnTo>
                    <a:pt x="7787" y="2799"/>
                  </a:lnTo>
                  <a:cubicBezTo>
                    <a:pt x="7906" y="2537"/>
                    <a:pt x="7966" y="2263"/>
                    <a:pt x="7966" y="1989"/>
                  </a:cubicBezTo>
                  <a:lnTo>
                    <a:pt x="7966" y="167"/>
                  </a:lnTo>
                  <a:cubicBezTo>
                    <a:pt x="7966" y="84"/>
                    <a:pt x="7895" y="1"/>
                    <a:pt x="7799" y="1"/>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60"/>
            <p:cNvSpPr/>
            <p:nvPr/>
          </p:nvSpPr>
          <p:spPr>
            <a:xfrm>
              <a:off x="1639960" y="3622549"/>
              <a:ext cx="10631" cy="45135"/>
            </a:xfrm>
            <a:custGeom>
              <a:avLst/>
              <a:gdLst/>
              <a:ahLst/>
              <a:cxnLst/>
              <a:rect l="l" t="t" r="r" b="b"/>
              <a:pathLst>
                <a:path w="334" h="1418" extrusionOk="0">
                  <a:moveTo>
                    <a:pt x="167" y="1"/>
                  </a:moveTo>
                  <a:cubicBezTo>
                    <a:pt x="84" y="1"/>
                    <a:pt x="0" y="72"/>
                    <a:pt x="0" y="168"/>
                  </a:cubicBezTo>
                  <a:lnTo>
                    <a:pt x="0" y="1251"/>
                  </a:lnTo>
                  <a:cubicBezTo>
                    <a:pt x="0" y="1334"/>
                    <a:pt x="84" y="1418"/>
                    <a:pt x="167" y="1418"/>
                  </a:cubicBezTo>
                  <a:cubicBezTo>
                    <a:pt x="262" y="1418"/>
                    <a:pt x="334" y="1334"/>
                    <a:pt x="334" y="1251"/>
                  </a:cubicBezTo>
                  <a:lnTo>
                    <a:pt x="334" y="168"/>
                  </a:lnTo>
                  <a:cubicBezTo>
                    <a:pt x="334" y="72"/>
                    <a:pt x="262" y="1"/>
                    <a:pt x="167" y="1"/>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60"/>
            <p:cNvSpPr/>
            <p:nvPr/>
          </p:nvSpPr>
          <p:spPr>
            <a:xfrm>
              <a:off x="1444014" y="3446466"/>
              <a:ext cx="91734" cy="30589"/>
            </a:xfrm>
            <a:custGeom>
              <a:avLst/>
              <a:gdLst/>
              <a:ahLst/>
              <a:cxnLst/>
              <a:rect l="l" t="t" r="r" b="b"/>
              <a:pathLst>
                <a:path w="2882" h="961" extrusionOk="0">
                  <a:moveTo>
                    <a:pt x="1169" y="1"/>
                  </a:moveTo>
                  <a:cubicBezTo>
                    <a:pt x="820" y="1"/>
                    <a:pt x="503" y="37"/>
                    <a:pt x="298" y="68"/>
                  </a:cubicBezTo>
                  <a:cubicBezTo>
                    <a:pt x="120" y="104"/>
                    <a:pt x="1" y="247"/>
                    <a:pt x="1" y="413"/>
                  </a:cubicBezTo>
                  <a:lnTo>
                    <a:pt x="1" y="794"/>
                  </a:lnTo>
                  <a:cubicBezTo>
                    <a:pt x="1" y="890"/>
                    <a:pt x="72" y="961"/>
                    <a:pt x="167" y="961"/>
                  </a:cubicBezTo>
                  <a:cubicBezTo>
                    <a:pt x="251" y="961"/>
                    <a:pt x="322" y="890"/>
                    <a:pt x="322" y="794"/>
                  </a:cubicBezTo>
                  <a:lnTo>
                    <a:pt x="322" y="413"/>
                  </a:lnTo>
                  <a:cubicBezTo>
                    <a:pt x="322" y="413"/>
                    <a:pt x="322" y="401"/>
                    <a:pt x="346" y="401"/>
                  </a:cubicBezTo>
                  <a:cubicBezTo>
                    <a:pt x="514" y="373"/>
                    <a:pt x="820" y="331"/>
                    <a:pt x="1157" y="331"/>
                  </a:cubicBezTo>
                  <a:cubicBezTo>
                    <a:pt x="1250" y="331"/>
                    <a:pt x="1346" y="334"/>
                    <a:pt x="1441" y="342"/>
                  </a:cubicBezTo>
                  <a:cubicBezTo>
                    <a:pt x="1977" y="366"/>
                    <a:pt x="2346" y="497"/>
                    <a:pt x="2584" y="735"/>
                  </a:cubicBezTo>
                  <a:cubicBezTo>
                    <a:pt x="2614" y="765"/>
                    <a:pt x="2659" y="779"/>
                    <a:pt x="2703" y="779"/>
                  </a:cubicBezTo>
                  <a:cubicBezTo>
                    <a:pt x="2748" y="779"/>
                    <a:pt x="2793" y="765"/>
                    <a:pt x="2822" y="735"/>
                  </a:cubicBezTo>
                  <a:cubicBezTo>
                    <a:pt x="2882" y="675"/>
                    <a:pt x="2882" y="556"/>
                    <a:pt x="2822" y="497"/>
                  </a:cubicBezTo>
                  <a:cubicBezTo>
                    <a:pt x="2428" y="102"/>
                    <a:pt x="1753" y="1"/>
                    <a:pt x="1169" y="1"/>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60"/>
            <p:cNvSpPr/>
            <p:nvPr/>
          </p:nvSpPr>
          <p:spPr>
            <a:xfrm>
              <a:off x="1420524" y="3633944"/>
              <a:ext cx="11013" cy="33740"/>
            </a:xfrm>
            <a:custGeom>
              <a:avLst/>
              <a:gdLst/>
              <a:ahLst/>
              <a:cxnLst/>
              <a:rect l="l" t="t" r="r" b="b"/>
              <a:pathLst>
                <a:path w="346" h="1060" extrusionOk="0">
                  <a:moveTo>
                    <a:pt x="167" y="0"/>
                  </a:moveTo>
                  <a:cubicBezTo>
                    <a:pt x="84" y="0"/>
                    <a:pt x="1" y="72"/>
                    <a:pt x="1" y="167"/>
                  </a:cubicBezTo>
                  <a:lnTo>
                    <a:pt x="1" y="893"/>
                  </a:lnTo>
                  <a:cubicBezTo>
                    <a:pt x="1" y="976"/>
                    <a:pt x="84" y="1060"/>
                    <a:pt x="167" y="1060"/>
                  </a:cubicBezTo>
                  <a:cubicBezTo>
                    <a:pt x="262" y="1060"/>
                    <a:pt x="334" y="976"/>
                    <a:pt x="334" y="893"/>
                  </a:cubicBezTo>
                  <a:lnTo>
                    <a:pt x="334" y="167"/>
                  </a:lnTo>
                  <a:cubicBezTo>
                    <a:pt x="346" y="72"/>
                    <a:pt x="262" y="0"/>
                    <a:pt x="167" y="0"/>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60"/>
            <p:cNvSpPr/>
            <p:nvPr/>
          </p:nvSpPr>
          <p:spPr>
            <a:xfrm>
              <a:off x="1547494" y="3633944"/>
              <a:ext cx="11013" cy="33740"/>
            </a:xfrm>
            <a:custGeom>
              <a:avLst/>
              <a:gdLst/>
              <a:ahLst/>
              <a:cxnLst/>
              <a:rect l="l" t="t" r="r" b="b"/>
              <a:pathLst>
                <a:path w="346" h="1060" extrusionOk="0">
                  <a:moveTo>
                    <a:pt x="167" y="0"/>
                  </a:moveTo>
                  <a:cubicBezTo>
                    <a:pt x="83" y="0"/>
                    <a:pt x="0" y="72"/>
                    <a:pt x="0" y="167"/>
                  </a:cubicBezTo>
                  <a:lnTo>
                    <a:pt x="0" y="893"/>
                  </a:lnTo>
                  <a:cubicBezTo>
                    <a:pt x="0" y="976"/>
                    <a:pt x="83" y="1060"/>
                    <a:pt x="167" y="1060"/>
                  </a:cubicBezTo>
                  <a:cubicBezTo>
                    <a:pt x="262" y="1060"/>
                    <a:pt x="333" y="976"/>
                    <a:pt x="333" y="893"/>
                  </a:cubicBezTo>
                  <a:lnTo>
                    <a:pt x="333" y="167"/>
                  </a:lnTo>
                  <a:cubicBezTo>
                    <a:pt x="345" y="72"/>
                    <a:pt x="274" y="0"/>
                    <a:pt x="167" y="0"/>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26" name="Google Shape;526;p60"/>
          <p:cNvSpPr txBox="1"/>
          <p:nvPr/>
        </p:nvSpPr>
        <p:spPr>
          <a:xfrm>
            <a:off x="6450396" y="3100150"/>
            <a:ext cx="1999248"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 sz="1600" b="0" i="0" u="none" strike="noStrike" cap="none">
                <a:solidFill>
                  <a:srgbClr val="282F39"/>
                </a:solidFill>
                <a:latin typeface="Times New Roman"/>
                <a:ea typeface="Times New Roman"/>
                <a:cs typeface="Times New Roman"/>
                <a:sym typeface="Times New Roman"/>
              </a:rPr>
              <a:t>Considera un conjunto de variables y su relación.</a:t>
            </a:r>
            <a:endParaRPr sz="1600" b="0" i="0" u="none" strike="noStrike" cap="none">
              <a:solidFill>
                <a:srgbClr val="282F39"/>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1838</Words>
  <Application>Microsoft Office PowerPoint</Application>
  <PresentationFormat>Presentación en pantalla (16:9)</PresentationFormat>
  <Paragraphs>485</Paragraphs>
  <Slides>25</Slides>
  <Notes>25</Notes>
  <HiddenSlides>0</HiddenSlides>
  <MMClips>0</MMClips>
  <ScaleCrop>false</ScaleCrop>
  <HeadingPairs>
    <vt:vector size="6" baseType="variant">
      <vt:variant>
        <vt:lpstr>Fuentes usadas</vt:lpstr>
      </vt:variant>
      <vt:variant>
        <vt:i4>4</vt:i4>
      </vt:variant>
      <vt:variant>
        <vt:lpstr>Tema</vt:lpstr>
      </vt:variant>
      <vt:variant>
        <vt:i4>4</vt:i4>
      </vt:variant>
      <vt:variant>
        <vt:lpstr>Títulos de diapositiva</vt:lpstr>
      </vt:variant>
      <vt:variant>
        <vt:i4>25</vt:i4>
      </vt:variant>
    </vt:vector>
  </HeadingPairs>
  <TitlesOfParts>
    <vt:vector size="33" baseType="lpstr">
      <vt:lpstr>Times New Roman</vt:lpstr>
      <vt:lpstr>Arial</vt:lpstr>
      <vt:lpstr>Calibri</vt:lpstr>
      <vt:lpstr>Open Sans</vt:lpstr>
      <vt:lpstr>Simple Light</vt:lpstr>
      <vt:lpstr>Tema de Office</vt:lpstr>
      <vt:lpstr>Tema1</vt:lpstr>
      <vt:lpstr>Tema1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Instrumento de medición</vt:lpstr>
      <vt:lpstr>Población y muestra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CAROLINA HERRERA</cp:lastModifiedBy>
  <cp:revision>1</cp:revision>
  <dcterms:modified xsi:type="dcterms:W3CDTF">2022-03-03T21:07:06Z</dcterms:modified>
</cp:coreProperties>
</file>