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8288000" cy="10287000"/>
  <p:notesSz cx="18288000" cy="10287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070" y="4125614"/>
            <a:ext cx="18169858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5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9552" y="395792"/>
            <a:ext cx="8550910" cy="1358265"/>
          </a:xfrm>
          <a:custGeom>
            <a:avLst/>
            <a:gdLst/>
            <a:ahLst/>
            <a:cxnLst/>
            <a:rect l="l" t="t" r="r" b="b"/>
            <a:pathLst>
              <a:path w="8550910" h="1358264">
                <a:moveTo>
                  <a:pt x="8500769" y="1358262"/>
                </a:moveTo>
                <a:lnTo>
                  <a:pt x="8043620" y="1319281"/>
                </a:lnTo>
                <a:lnTo>
                  <a:pt x="7586259" y="1284947"/>
                </a:lnTo>
                <a:lnTo>
                  <a:pt x="7128688" y="1255260"/>
                </a:lnTo>
                <a:lnTo>
                  <a:pt x="6670907" y="1230219"/>
                </a:lnTo>
                <a:lnTo>
                  <a:pt x="6212915" y="1209825"/>
                </a:lnTo>
                <a:lnTo>
                  <a:pt x="5754712" y="1194078"/>
                </a:lnTo>
                <a:lnTo>
                  <a:pt x="5296299" y="1182977"/>
                </a:lnTo>
                <a:lnTo>
                  <a:pt x="4837675" y="1176523"/>
                </a:lnTo>
                <a:lnTo>
                  <a:pt x="4378843" y="1174716"/>
                </a:lnTo>
                <a:lnTo>
                  <a:pt x="3920055" y="1177556"/>
                </a:lnTo>
                <a:lnTo>
                  <a:pt x="3461478" y="1185042"/>
                </a:lnTo>
                <a:lnTo>
                  <a:pt x="3003112" y="1197176"/>
                </a:lnTo>
                <a:lnTo>
                  <a:pt x="2544956" y="1213955"/>
                </a:lnTo>
                <a:lnTo>
                  <a:pt x="2087010" y="1235382"/>
                </a:lnTo>
                <a:lnTo>
                  <a:pt x="1629276" y="1261455"/>
                </a:lnTo>
                <a:lnTo>
                  <a:pt x="1171751" y="1292176"/>
                </a:lnTo>
                <a:lnTo>
                  <a:pt x="714438" y="1327542"/>
                </a:lnTo>
                <a:lnTo>
                  <a:pt x="358895" y="1358262"/>
                </a:lnTo>
                <a:lnTo>
                  <a:pt x="340821" y="1354552"/>
                </a:lnTo>
                <a:lnTo>
                  <a:pt x="302302" y="1326437"/>
                </a:lnTo>
                <a:lnTo>
                  <a:pt x="261637" y="1274225"/>
                </a:lnTo>
                <a:lnTo>
                  <a:pt x="240880" y="1240392"/>
                </a:lnTo>
                <a:lnTo>
                  <a:pt x="220043" y="1202106"/>
                </a:lnTo>
                <a:lnTo>
                  <a:pt x="199279" y="1159891"/>
                </a:lnTo>
                <a:lnTo>
                  <a:pt x="178739" y="1114271"/>
                </a:lnTo>
                <a:lnTo>
                  <a:pt x="158575" y="1065769"/>
                </a:lnTo>
                <a:lnTo>
                  <a:pt x="138941" y="1014910"/>
                </a:lnTo>
                <a:lnTo>
                  <a:pt x="119988" y="962218"/>
                </a:lnTo>
                <a:lnTo>
                  <a:pt x="101869" y="908216"/>
                </a:lnTo>
                <a:lnTo>
                  <a:pt x="84735" y="853428"/>
                </a:lnTo>
                <a:lnTo>
                  <a:pt x="68738" y="798378"/>
                </a:lnTo>
                <a:lnTo>
                  <a:pt x="54032" y="743590"/>
                </a:lnTo>
                <a:lnTo>
                  <a:pt x="40769" y="689588"/>
                </a:lnTo>
                <a:lnTo>
                  <a:pt x="29100" y="636895"/>
                </a:lnTo>
                <a:lnTo>
                  <a:pt x="19177" y="586036"/>
                </a:lnTo>
                <a:lnTo>
                  <a:pt x="11154" y="537535"/>
                </a:lnTo>
                <a:lnTo>
                  <a:pt x="5181" y="491915"/>
                </a:lnTo>
                <a:lnTo>
                  <a:pt x="1413" y="449699"/>
                </a:lnTo>
                <a:lnTo>
                  <a:pt x="0" y="411413"/>
                </a:lnTo>
                <a:lnTo>
                  <a:pt x="1094" y="377580"/>
                </a:lnTo>
                <a:lnTo>
                  <a:pt x="11416" y="325368"/>
                </a:lnTo>
                <a:lnTo>
                  <a:pt x="49514" y="293543"/>
                </a:lnTo>
                <a:lnTo>
                  <a:pt x="353020" y="251187"/>
                </a:lnTo>
                <a:lnTo>
                  <a:pt x="656885" y="212123"/>
                </a:lnTo>
                <a:lnTo>
                  <a:pt x="961108" y="176350"/>
                </a:lnTo>
                <a:lnTo>
                  <a:pt x="1265691" y="143868"/>
                </a:lnTo>
                <a:lnTo>
                  <a:pt x="1570632" y="114678"/>
                </a:lnTo>
                <a:lnTo>
                  <a:pt x="1875932" y="88780"/>
                </a:lnTo>
                <a:lnTo>
                  <a:pt x="2181578" y="66174"/>
                </a:lnTo>
                <a:lnTo>
                  <a:pt x="2487396" y="46873"/>
                </a:lnTo>
                <a:lnTo>
                  <a:pt x="2793334" y="30881"/>
                </a:lnTo>
                <a:lnTo>
                  <a:pt x="3099392" y="18198"/>
                </a:lnTo>
                <a:lnTo>
                  <a:pt x="3405570" y="8823"/>
                </a:lnTo>
                <a:lnTo>
                  <a:pt x="3711868" y="2757"/>
                </a:lnTo>
                <a:lnTo>
                  <a:pt x="4018285" y="0"/>
                </a:lnTo>
                <a:lnTo>
                  <a:pt x="4324769" y="551"/>
                </a:lnTo>
                <a:lnTo>
                  <a:pt x="4631147" y="4411"/>
                </a:lnTo>
                <a:lnTo>
                  <a:pt x="4937405" y="11580"/>
                </a:lnTo>
                <a:lnTo>
                  <a:pt x="5243542" y="22058"/>
                </a:lnTo>
                <a:lnTo>
                  <a:pt x="5549561" y="35844"/>
                </a:lnTo>
                <a:lnTo>
                  <a:pt x="5855459" y="52939"/>
                </a:lnTo>
                <a:lnTo>
                  <a:pt x="6161237" y="73343"/>
                </a:lnTo>
                <a:lnTo>
                  <a:pt x="6466777" y="97047"/>
                </a:lnTo>
                <a:lnTo>
                  <a:pt x="6771957" y="124043"/>
                </a:lnTo>
                <a:lnTo>
                  <a:pt x="7076778" y="154330"/>
                </a:lnTo>
                <a:lnTo>
                  <a:pt x="7381241" y="187908"/>
                </a:lnTo>
                <a:lnTo>
                  <a:pt x="7685345" y="224778"/>
                </a:lnTo>
                <a:lnTo>
                  <a:pt x="7989091" y="264940"/>
                </a:lnTo>
                <a:lnTo>
                  <a:pt x="8191388" y="293543"/>
                </a:lnTo>
                <a:lnTo>
                  <a:pt x="8228377" y="308037"/>
                </a:lnTo>
                <a:lnTo>
                  <a:pt x="8268122" y="348724"/>
                </a:lnTo>
                <a:lnTo>
                  <a:pt x="8309403" y="411414"/>
                </a:lnTo>
                <a:lnTo>
                  <a:pt x="8330240" y="449700"/>
                </a:lnTo>
                <a:lnTo>
                  <a:pt x="8351005" y="491915"/>
                </a:lnTo>
                <a:lnTo>
                  <a:pt x="8371545" y="537535"/>
                </a:lnTo>
                <a:lnTo>
                  <a:pt x="8391708" y="586036"/>
                </a:lnTo>
                <a:lnTo>
                  <a:pt x="8411342" y="636895"/>
                </a:lnTo>
                <a:lnTo>
                  <a:pt x="8430295" y="689588"/>
                </a:lnTo>
                <a:lnTo>
                  <a:pt x="8448415" y="743590"/>
                </a:lnTo>
                <a:lnTo>
                  <a:pt x="8465549" y="798378"/>
                </a:lnTo>
                <a:lnTo>
                  <a:pt x="8481545" y="853428"/>
                </a:lnTo>
                <a:lnTo>
                  <a:pt x="8496251" y="908216"/>
                </a:lnTo>
                <a:lnTo>
                  <a:pt x="8509515" y="962218"/>
                </a:lnTo>
                <a:lnTo>
                  <a:pt x="8521184" y="1014910"/>
                </a:lnTo>
                <a:lnTo>
                  <a:pt x="8531106" y="1065769"/>
                </a:lnTo>
                <a:lnTo>
                  <a:pt x="8539130" y="1114271"/>
                </a:lnTo>
                <a:lnTo>
                  <a:pt x="8545102" y="1159891"/>
                </a:lnTo>
                <a:lnTo>
                  <a:pt x="8548871" y="1202106"/>
                </a:lnTo>
                <a:lnTo>
                  <a:pt x="8550284" y="1240392"/>
                </a:lnTo>
                <a:lnTo>
                  <a:pt x="8549189" y="1274225"/>
                </a:lnTo>
                <a:lnTo>
                  <a:pt x="8545434" y="1303082"/>
                </a:lnTo>
                <a:lnTo>
                  <a:pt x="8538867" y="1326437"/>
                </a:lnTo>
                <a:lnTo>
                  <a:pt x="8529335" y="1343769"/>
                </a:lnTo>
                <a:lnTo>
                  <a:pt x="8516687" y="1354552"/>
                </a:lnTo>
                <a:lnTo>
                  <a:pt x="8500769" y="1358262"/>
                </a:lnTo>
                <a:close/>
              </a:path>
            </a:pathLst>
          </a:custGeom>
          <a:solidFill>
            <a:srgbClr val="F0BE93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286859" y="2273324"/>
            <a:ext cx="6507480" cy="5939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"/>
            <a:ext cx="15440022" cy="1028699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28646" y="313757"/>
            <a:ext cx="9630707" cy="10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8613" y="2068619"/>
            <a:ext cx="17230772" cy="215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jpg"/><Relationship Id="rId4" Type="http://schemas.openxmlformats.org/officeDocument/2006/relationships/image" Target="../media/image5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80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g"/><Relationship Id="rId3" Type="http://schemas.openxmlformats.org/officeDocument/2006/relationships/image" Target="../media/image74.png"/><Relationship Id="rId7" Type="http://schemas.openxmlformats.org/officeDocument/2006/relationships/image" Target="../media/image7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52732" y="1214706"/>
            <a:ext cx="257174" cy="1809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23485" y="1028700"/>
            <a:ext cx="7038974" cy="194309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60457" y="8506556"/>
            <a:ext cx="2619374" cy="15049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553413" y="8571820"/>
            <a:ext cx="1609724" cy="14382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35050" y="3557618"/>
            <a:ext cx="16111855" cy="4801314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496570" algn="ctr">
              <a:lnSpc>
                <a:spcPct val="100000"/>
              </a:lnSpc>
              <a:spcBef>
                <a:spcPts val="120"/>
              </a:spcBef>
            </a:pPr>
            <a:r>
              <a:rPr sz="3150" b="1" spc="19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150" b="1" spc="-7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150" b="1" spc="40" dirty="0">
                <a:solidFill>
                  <a:srgbClr val="131313"/>
                </a:solidFill>
                <a:latin typeface="Trebuchet MS"/>
                <a:cs typeface="Trebuchet MS"/>
              </a:rPr>
              <a:t>f</a:t>
            </a:r>
            <a:r>
              <a:rPr sz="3150" b="1" spc="-7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150" b="1" spc="-45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3150" b="1" spc="235" dirty="0">
                <a:solidFill>
                  <a:srgbClr val="131313"/>
                </a:solidFill>
                <a:latin typeface="Trebuchet MS"/>
                <a:cs typeface="Trebuchet MS"/>
              </a:rPr>
              <a:t>s</a:t>
            </a:r>
            <a:r>
              <a:rPr sz="3150" b="1" spc="14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3150" b="1" spc="-4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150" b="1" spc="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150" b="1" spc="-7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150" b="1" spc="100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sz="3150" b="1" spc="-4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150" b="1" spc="10" dirty="0">
                <a:solidFill>
                  <a:srgbClr val="131313"/>
                </a:solidFill>
                <a:latin typeface="Trebuchet MS"/>
                <a:cs typeface="Trebuchet MS"/>
              </a:rPr>
              <a:t>p</a:t>
            </a:r>
            <a:r>
              <a:rPr sz="3150" b="1" spc="-125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3150" b="1" spc="-4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150" b="1" spc="35" dirty="0">
                <a:solidFill>
                  <a:srgbClr val="131313"/>
                </a:solidFill>
                <a:latin typeface="Trebuchet MS"/>
                <a:cs typeface="Trebuchet MS"/>
              </a:rPr>
              <a:t>y</a:t>
            </a:r>
            <a:r>
              <a:rPr sz="3150" b="1" spc="-7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150" b="1" spc="35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3150" b="1" spc="2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150" b="1" spc="2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150" b="1" spc="-4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150" b="1" spc="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150" b="1" spc="-1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150" b="1" spc="-40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150" b="1" spc="-12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150" b="1" spc="-45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3150" b="1" spc="-80" dirty="0">
                <a:solidFill>
                  <a:srgbClr val="131313"/>
                </a:solidFill>
                <a:latin typeface="Trebuchet MS"/>
                <a:cs typeface="Trebuchet MS"/>
              </a:rPr>
              <a:t>v</a:t>
            </a:r>
            <a:r>
              <a:rPr sz="3150" b="1" spc="-7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150" b="1" spc="235" dirty="0">
                <a:solidFill>
                  <a:srgbClr val="131313"/>
                </a:solidFill>
                <a:latin typeface="Trebuchet MS"/>
                <a:cs typeface="Trebuchet MS"/>
              </a:rPr>
              <a:t>s</a:t>
            </a:r>
            <a:r>
              <a:rPr sz="3150" b="1" spc="2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150" b="1" spc="-12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150" b="1" spc="340" dirty="0">
                <a:solidFill>
                  <a:srgbClr val="131313"/>
                </a:solidFill>
                <a:latin typeface="Trebuchet MS"/>
                <a:cs typeface="Trebuchet MS"/>
              </a:rPr>
              <a:t>g</a:t>
            </a:r>
            <a:r>
              <a:rPr sz="3150" b="1" spc="75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3150" b="1" spc="35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3150" b="1" spc="-12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150" b="1" spc="-45" dirty="0">
                <a:solidFill>
                  <a:srgbClr val="131313"/>
                </a:solidFill>
                <a:latin typeface="Trebuchet MS"/>
                <a:cs typeface="Trebuchet MS"/>
              </a:rPr>
              <a:t>ón</a:t>
            </a:r>
            <a:r>
              <a:rPr sz="3150" b="1" spc="-305" dirty="0">
                <a:solidFill>
                  <a:srgbClr val="131313"/>
                </a:solidFill>
                <a:latin typeface="Trebuchet MS"/>
                <a:cs typeface="Trebuchet MS"/>
              </a:rPr>
              <a:t>:</a:t>
            </a:r>
            <a:endParaRPr sz="31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950" dirty="0">
              <a:latin typeface="Trebuchet MS"/>
              <a:cs typeface="Trebuchet MS"/>
            </a:endParaRPr>
          </a:p>
          <a:p>
            <a:pPr marL="1448435" marR="1334770" algn="ctr">
              <a:lnSpc>
                <a:spcPts val="3979"/>
              </a:lnSpc>
            </a:pPr>
            <a:r>
              <a:rPr sz="3650" b="1" spc="-15" dirty="0">
                <a:solidFill>
                  <a:srgbClr val="131313"/>
                </a:solidFill>
                <a:latin typeface="Trebuchet MS"/>
                <a:cs typeface="Trebuchet MS"/>
              </a:rPr>
              <a:t>Incidencial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5" dirty="0">
                <a:solidFill>
                  <a:srgbClr val="131313"/>
                </a:solidFill>
                <a:latin typeface="Trebuchet MS"/>
                <a:cs typeface="Trebuchet MS"/>
              </a:rPr>
              <a:t>del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30" dirty="0">
                <a:solidFill>
                  <a:srgbClr val="131313"/>
                </a:solidFill>
                <a:latin typeface="Trebuchet MS"/>
                <a:cs typeface="Trebuchet MS"/>
              </a:rPr>
              <a:t>marketing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50" dirty="0">
                <a:solidFill>
                  <a:srgbClr val="131313"/>
                </a:solidFill>
                <a:latin typeface="Trebuchet MS"/>
                <a:cs typeface="Trebuchet MS"/>
              </a:rPr>
              <a:t>digital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-35" dirty="0">
                <a:solidFill>
                  <a:srgbClr val="131313"/>
                </a:solidFill>
                <a:latin typeface="Trebuchet MS"/>
                <a:cs typeface="Trebuchet MS"/>
              </a:rPr>
              <a:t>en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00" dirty="0">
                <a:solidFill>
                  <a:srgbClr val="131313"/>
                </a:solidFill>
                <a:latin typeface="Trebuchet MS"/>
                <a:cs typeface="Trebuchet MS"/>
              </a:rPr>
              <a:t>la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dirty="0">
                <a:solidFill>
                  <a:srgbClr val="131313"/>
                </a:solidFill>
                <a:latin typeface="Trebuchet MS"/>
                <a:cs typeface="Trebuchet MS"/>
              </a:rPr>
              <a:t>ambivalencia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dirty="0">
                <a:solidFill>
                  <a:srgbClr val="131313"/>
                </a:solidFill>
                <a:latin typeface="Trebuchet MS"/>
                <a:cs typeface="Trebuchet MS"/>
              </a:rPr>
              <a:t>actitudinal </a:t>
            </a:r>
            <a:r>
              <a:rPr sz="3650" b="1" spc="-108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5" dirty="0">
                <a:solidFill>
                  <a:srgbClr val="131313"/>
                </a:solidFill>
                <a:latin typeface="Trebuchet MS"/>
                <a:cs typeface="Trebuchet MS"/>
              </a:rPr>
              <a:t>hacia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5" dirty="0">
                <a:solidFill>
                  <a:srgbClr val="131313"/>
                </a:solidFill>
                <a:latin typeface="Trebuchet MS"/>
                <a:cs typeface="Trebuchet MS"/>
              </a:rPr>
              <a:t>el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30" dirty="0">
                <a:solidFill>
                  <a:srgbClr val="131313"/>
                </a:solidFill>
                <a:latin typeface="Trebuchet MS"/>
                <a:cs typeface="Trebuchet MS"/>
              </a:rPr>
              <a:t>consumo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5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5" dirty="0">
                <a:solidFill>
                  <a:srgbClr val="131313"/>
                </a:solidFill>
                <a:latin typeface="Trebuchet MS"/>
                <a:cs typeface="Trebuchet MS"/>
              </a:rPr>
              <a:t>productos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6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90" dirty="0">
                <a:solidFill>
                  <a:srgbClr val="131313"/>
                </a:solidFill>
                <a:latin typeface="Trebuchet MS"/>
                <a:cs typeface="Trebuchet MS"/>
              </a:rPr>
              <a:t>base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5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-30" dirty="0">
                <a:solidFill>
                  <a:srgbClr val="131313"/>
                </a:solidFill>
                <a:latin typeface="Trebuchet MS"/>
                <a:cs typeface="Trebuchet MS"/>
              </a:rPr>
              <a:t>harina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5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70" dirty="0">
                <a:solidFill>
                  <a:srgbClr val="131313"/>
                </a:solidFill>
                <a:latin typeface="Trebuchet MS"/>
                <a:cs typeface="Trebuchet MS"/>
              </a:rPr>
              <a:t>grillos</a:t>
            </a:r>
            <a:r>
              <a:rPr sz="3650" b="1" spc="-4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-35" dirty="0">
                <a:solidFill>
                  <a:srgbClr val="131313"/>
                </a:solidFill>
                <a:latin typeface="Trebuchet MS"/>
                <a:cs typeface="Trebuchet MS"/>
              </a:rPr>
              <a:t>en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5" dirty="0">
                <a:solidFill>
                  <a:srgbClr val="131313"/>
                </a:solidFill>
                <a:latin typeface="Trebuchet MS"/>
                <a:cs typeface="Trebuchet MS"/>
              </a:rPr>
              <a:t>el </a:t>
            </a:r>
            <a:r>
              <a:rPr sz="3650" b="1" spc="-108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2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650" b="1" spc="-14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650" b="1" spc="275" dirty="0">
                <a:solidFill>
                  <a:srgbClr val="131313"/>
                </a:solidFill>
                <a:latin typeface="Trebuchet MS"/>
                <a:cs typeface="Trebuchet MS"/>
              </a:rPr>
              <a:t>s</a:t>
            </a:r>
            <a:r>
              <a:rPr sz="3650" b="1" spc="2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650" b="1" spc="-145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3650" b="1" spc="-14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650" b="1" spc="2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650" b="1" spc="2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570" dirty="0">
                <a:solidFill>
                  <a:srgbClr val="131313"/>
                </a:solidFill>
                <a:latin typeface="Trebuchet MS"/>
                <a:cs typeface="Trebuchet MS"/>
              </a:rPr>
              <a:t>M</a:t>
            </a:r>
            <a:r>
              <a:rPr sz="3650" b="1" spc="-9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650" b="1" spc="2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650" b="1" spc="-145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3650" b="1" spc="-5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650" b="1" spc="10" dirty="0">
                <a:solidFill>
                  <a:srgbClr val="131313"/>
                </a:solidFill>
                <a:latin typeface="Trebuchet MS"/>
                <a:cs typeface="Trebuchet MS"/>
              </a:rPr>
              <a:t>p</a:t>
            </a:r>
            <a:r>
              <a:rPr sz="3650" b="1" spc="-5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650" b="1" spc="40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sz="3650" b="1" spc="-14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650" b="1" spc="2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650" b="1" spc="85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3650" b="1" spc="-55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3650" b="1" spc="2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25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650" b="1" spc="-1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170" dirty="0">
                <a:solidFill>
                  <a:srgbClr val="131313"/>
                </a:solidFill>
                <a:latin typeface="Trebuchet MS"/>
                <a:cs typeface="Trebuchet MS"/>
              </a:rPr>
              <a:t>Q</a:t>
            </a:r>
            <a:r>
              <a:rPr sz="3650" b="1" spc="-75" dirty="0">
                <a:solidFill>
                  <a:srgbClr val="131313"/>
                </a:solidFill>
                <a:latin typeface="Trebuchet MS"/>
                <a:cs typeface="Trebuchet MS"/>
              </a:rPr>
              <a:t>u</a:t>
            </a:r>
            <a:r>
              <a:rPr sz="3650" b="1" spc="-14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650" b="1" spc="2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650" b="1" spc="2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650" b="1" spc="-47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650" b="1" spc="-195" dirty="0">
                <a:solidFill>
                  <a:srgbClr val="131313"/>
                </a:solidFill>
                <a:latin typeface="Trebuchet MS"/>
                <a:cs typeface="Trebuchet MS"/>
              </a:rPr>
              <a:t>(</a:t>
            </a:r>
            <a:r>
              <a:rPr sz="3650" b="1" spc="2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650" b="1" spc="570" dirty="0">
                <a:solidFill>
                  <a:srgbClr val="131313"/>
                </a:solidFill>
                <a:latin typeface="Trebuchet MS"/>
                <a:cs typeface="Trebuchet MS"/>
              </a:rPr>
              <a:t>M</a:t>
            </a:r>
            <a:r>
              <a:rPr sz="3650" b="1" spc="170" dirty="0">
                <a:solidFill>
                  <a:srgbClr val="131313"/>
                </a:solidFill>
                <a:latin typeface="Trebuchet MS"/>
                <a:cs typeface="Trebuchet MS"/>
              </a:rPr>
              <a:t>Q</a:t>
            </a:r>
            <a:r>
              <a:rPr sz="3650" b="1" spc="-185" dirty="0">
                <a:solidFill>
                  <a:srgbClr val="131313"/>
                </a:solidFill>
                <a:latin typeface="Trebuchet MS"/>
                <a:cs typeface="Trebuchet MS"/>
              </a:rPr>
              <a:t>)</a:t>
            </a:r>
            <a:r>
              <a:rPr sz="3650" b="1" spc="-355" dirty="0">
                <a:solidFill>
                  <a:srgbClr val="131313"/>
                </a:solidFill>
                <a:latin typeface="Trebuchet MS"/>
                <a:cs typeface="Trebuchet MS"/>
              </a:rPr>
              <a:t>.</a:t>
            </a:r>
            <a:endParaRPr sz="36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400" dirty="0">
              <a:latin typeface="Trebuchet MS"/>
              <a:cs typeface="Trebuchet MS"/>
            </a:endParaRPr>
          </a:p>
          <a:p>
            <a:pPr marL="106045" algn="ctr">
              <a:lnSpc>
                <a:spcPct val="100000"/>
              </a:lnSpc>
            </a:pPr>
            <a:r>
              <a:rPr sz="3250" b="1" spc="155" dirty="0">
                <a:solidFill>
                  <a:srgbClr val="131313"/>
                </a:solidFill>
                <a:latin typeface="Trebuchet MS"/>
                <a:cs typeface="Trebuchet MS"/>
              </a:rPr>
              <a:t>P</a:t>
            </a:r>
            <a:r>
              <a:rPr sz="3250" b="1" spc="-130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3250" b="1" spc="-8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250" b="1" spc="-85" dirty="0">
                <a:solidFill>
                  <a:srgbClr val="131313"/>
                </a:solidFill>
                <a:latin typeface="Trebuchet MS"/>
                <a:cs typeface="Trebuchet MS"/>
              </a:rPr>
              <a:t>v</a:t>
            </a:r>
            <a:r>
              <a:rPr sz="3250" b="1" spc="-13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250" b="1" spc="-4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b="1" spc="14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3250" b="1" spc="-4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b="1" spc="30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sz="3250" b="1" spc="14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3250" b="1" spc="-4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b="1" spc="-5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250" b="1" spc="15" dirty="0">
                <a:solidFill>
                  <a:srgbClr val="131313"/>
                </a:solidFill>
                <a:latin typeface="Trebuchet MS"/>
                <a:cs typeface="Trebuchet MS"/>
              </a:rPr>
              <a:t>b</a:t>
            </a:r>
            <a:r>
              <a:rPr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250" b="1" spc="-8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250" b="1" spc="-50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3250" b="1" spc="30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3250" b="1" spc="-13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250" b="1" spc="-50" dirty="0">
                <a:solidFill>
                  <a:srgbClr val="131313"/>
                </a:solidFill>
                <a:latin typeface="Trebuchet MS"/>
                <a:cs typeface="Trebuchet MS"/>
              </a:rPr>
              <a:t>ó</a:t>
            </a:r>
            <a:r>
              <a:rPr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3250" b="1" spc="-4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250" b="1" spc="-8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250" b="1" spc="100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sz="3250" b="1" spc="-4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lang="es-EC"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títul</a:t>
            </a:r>
            <a:r>
              <a:rPr lang="es-EC" sz="3250" b="1" spc="30" dirty="0">
                <a:solidFill>
                  <a:srgbClr val="131313"/>
                </a:solidFill>
                <a:latin typeface="Trebuchet MS"/>
                <a:cs typeface="Trebuchet MS"/>
              </a:rPr>
              <a:t>o </a:t>
            </a:r>
            <a:r>
              <a:rPr lang="es-EC" sz="3250" b="1" spc="30">
                <a:solidFill>
                  <a:srgbClr val="131313"/>
                </a:solidFill>
                <a:latin typeface="Trebuchet MS"/>
                <a:cs typeface="Trebuchet MS"/>
              </a:rPr>
              <a:t>de </a:t>
            </a:r>
            <a:r>
              <a:rPr lang="es-EC" sz="3250" b="1" spc="30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lang="es-EC" sz="3250" b="1" spc="30">
                <a:solidFill>
                  <a:srgbClr val="131313"/>
                </a:solidFill>
                <a:latin typeface="Trebuchet MS"/>
                <a:cs typeface="Trebuchet MS"/>
              </a:rPr>
              <a:t>icenciado </a:t>
            </a:r>
            <a:r>
              <a:rPr lang="es-EC"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en</a:t>
            </a:r>
            <a:r>
              <a:rPr sz="3250" b="1" spc="-4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b="1" spc="505" dirty="0">
                <a:solidFill>
                  <a:srgbClr val="131313"/>
                </a:solidFill>
                <a:latin typeface="Trebuchet MS"/>
                <a:cs typeface="Trebuchet MS"/>
              </a:rPr>
              <a:t>M</a:t>
            </a:r>
            <a:r>
              <a:rPr sz="3250" b="1" spc="-8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250" b="1" spc="-130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3250" b="1" spc="30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3250" b="1" spc="7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3250" b="1" spc="-50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3250" b="1" spc="20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3250" b="1" spc="-8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3250" b="1" spc="30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3250" b="1" spc="-50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3250" b="1" spc="-130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3250" b="1" spc="14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endParaRPr sz="32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3850" dirty="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  <a:tabLst>
                <a:tab pos="8390255" algn="l"/>
              </a:tabLst>
            </a:pPr>
            <a:r>
              <a:rPr sz="3250" b="1" spc="30" dirty="0">
                <a:solidFill>
                  <a:srgbClr val="131313"/>
                </a:solidFill>
                <a:latin typeface="Trebuchet MS"/>
                <a:cs typeface="Trebuchet MS"/>
              </a:rPr>
              <a:t>Tesistas:</a:t>
            </a:r>
            <a:r>
              <a:rPr sz="3250" b="1" spc="-409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spc="90" dirty="0">
                <a:solidFill>
                  <a:srgbClr val="131313"/>
                </a:solidFill>
                <a:latin typeface="Trebuchet MS"/>
                <a:cs typeface="Trebuchet MS"/>
              </a:rPr>
              <a:t>Paspuel</a:t>
            </a:r>
            <a:r>
              <a:rPr sz="3250" spc="-3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spc="-55" dirty="0">
                <a:solidFill>
                  <a:srgbClr val="131313"/>
                </a:solidFill>
                <a:latin typeface="Trebuchet MS"/>
                <a:cs typeface="Trebuchet MS"/>
              </a:rPr>
              <a:t>Jazmín</a:t>
            </a:r>
            <a:r>
              <a:rPr sz="3250" spc="-3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spc="140" dirty="0">
                <a:solidFill>
                  <a:srgbClr val="131313"/>
                </a:solidFill>
                <a:latin typeface="Trebuchet MS"/>
                <a:cs typeface="Trebuchet MS"/>
              </a:rPr>
              <a:t>y</a:t>
            </a:r>
            <a:r>
              <a:rPr sz="3250" spc="-3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spc="20" dirty="0">
                <a:solidFill>
                  <a:srgbClr val="131313"/>
                </a:solidFill>
                <a:latin typeface="Trebuchet MS"/>
                <a:cs typeface="Trebuchet MS"/>
              </a:rPr>
              <a:t>Ramírez</a:t>
            </a:r>
            <a:r>
              <a:rPr sz="3250" spc="-3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dirty="0">
                <a:solidFill>
                  <a:srgbClr val="131313"/>
                </a:solidFill>
                <a:latin typeface="Trebuchet MS"/>
                <a:cs typeface="Trebuchet MS"/>
              </a:rPr>
              <a:t>Jorge	</a:t>
            </a:r>
            <a:r>
              <a:rPr sz="3250" b="1" spc="-25" dirty="0">
                <a:solidFill>
                  <a:srgbClr val="131313"/>
                </a:solidFill>
                <a:latin typeface="Trebuchet MS"/>
                <a:cs typeface="Trebuchet MS"/>
              </a:rPr>
              <a:t>Director</a:t>
            </a:r>
            <a:r>
              <a:rPr sz="3250" b="1" spc="-4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b="1" spc="5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3250" b="1" spc="-42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b="1" spc="-5" dirty="0">
                <a:solidFill>
                  <a:srgbClr val="131313"/>
                </a:solidFill>
                <a:latin typeface="Trebuchet MS"/>
                <a:cs typeface="Trebuchet MS"/>
              </a:rPr>
              <a:t>tesis:</a:t>
            </a:r>
            <a:r>
              <a:rPr sz="3250" b="1" spc="-4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spc="-10" dirty="0">
                <a:solidFill>
                  <a:srgbClr val="131313"/>
                </a:solidFill>
                <a:latin typeface="Trebuchet MS"/>
                <a:cs typeface="Trebuchet MS"/>
              </a:rPr>
              <a:t>Iturralde</a:t>
            </a:r>
            <a:r>
              <a:rPr sz="3250" spc="-3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spc="-40" dirty="0">
                <a:solidFill>
                  <a:srgbClr val="131313"/>
                </a:solidFill>
                <a:latin typeface="Trebuchet MS"/>
                <a:cs typeface="Trebuchet MS"/>
              </a:rPr>
              <a:t>Juan</a:t>
            </a:r>
            <a:r>
              <a:rPr sz="3250" spc="-35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3250" spc="50" dirty="0">
                <a:solidFill>
                  <a:srgbClr val="131313"/>
                </a:solidFill>
                <a:latin typeface="Trebuchet MS"/>
                <a:cs typeface="Trebuchet MS"/>
              </a:rPr>
              <a:t>Fernando</a:t>
            </a:r>
            <a:endParaRPr sz="3250" dirty="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6000" y="1000188"/>
            <a:ext cx="1834514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50" b="1" spc="90" dirty="0">
                <a:solidFill>
                  <a:srgbClr val="131313"/>
                </a:solidFill>
                <a:latin typeface="Trebuchet MS"/>
                <a:cs typeface="Trebuchet MS"/>
              </a:rPr>
              <a:t>F</a:t>
            </a:r>
            <a:r>
              <a:rPr sz="1850" b="1" spc="15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1850" b="1" spc="200" dirty="0">
                <a:solidFill>
                  <a:srgbClr val="131313"/>
                </a:solidFill>
                <a:latin typeface="Trebuchet MS"/>
                <a:cs typeface="Trebuchet MS"/>
              </a:rPr>
              <a:t>B</a:t>
            </a:r>
            <a:r>
              <a:rPr sz="1850" b="1" spc="190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1850" b="1" spc="155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1850" b="1" spc="190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1850" b="1" spc="10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1850" b="1" spc="-9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1850" b="1" spc="125" dirty="0">
                <a:solidFill>
                  <a:srgbClr val="131313"/>
                </a:solidFill>
                <a:latin typeface="Trebuchet MS"/>
                <a:cs typeface="Trebuchet MS"/>
              </a:rPr>
              <a:t>2</a:t>
            </a:r>
            <a:r>
              <a:rPr sz="1850" b="1" spc="140" dirty="0">
                <a:solidFill>
                  <a:srgbClr val="131313"/>
                </a:solidFill>
                <a:latin typeface="Trebuchet MS"/>
                <a:cs typeface="Trebuchet MS"/>
              </a:rPr>
              <a:t>0</a:t>
            </a:r>
            <a:r>
              <a:rPr sz="1850" b="1" spc="125" dirty="0">
                <a:solidFill>
                  <a:srgbClr val="131313"/>
                </a:solidFill>
                <a:latin typeface="Trebuchet MS"/>
                <a:cs typeface="Trebuchet MS"/>
              </a:rPr>
              <a:t>2</a:t>
            </a:r>
            <a:r>
              <a:rPr sz="1850" b="1" spc="90" dirty="0">
                <a:solidFill>
                  <a:srgbClr val="131313"/>
                </a:solidFill>
                <a:latin typeface="Trebuchet MS"/>
                <a:cs typeface="Trebuchet MS"/>
              </a:rPr>
              <a:t>2</a:t>
            </a:r>
            <a:endParaRPr sz="18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46122" y="1886604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6009" y="2314580"/>
            <a:ext cx="5210175" cy="5210175"/>
            <a:chOff x="696009" y="2314580"/>
            <a:chExt cx="5210175" cy="5210175"/>
          </a:xfrm>
        </p:grpSpPr>
        <p:sp>
          <p:nvSpPr>
            <p:cNvPr id="4" name="object 4"/>
            <p:cNvSpPr/>
            <p:nvPr/>
          </p:nvSpPr>
          <p:spPr>
            <a:xfrm>
              <a:off x="716833" y="2335404"/>
              <a:ext cx="5168900" cy="5168900"/>
            </a:xfrm>
            <a:custGeom>
              <a:avLst/>
              <a:gdLst/>
              <a:ahLst/>
              <a:cxnLst/>
              <a:rect l="l" t="t" r="r" b="b"/>
              <a:pathLst>
                <a:path w="5168900" h="5168900">
                  <a:moveTo>
                    <a:pt x="5168527" y="5168527"/>
                  </a:moveTo>
                  <a:lnTo>
                    <a:pt x="0" y="5168527"/>
                  </a:lnTo>
                  <a:lnTo>
                    <a:pt x="0" y="0"/>
                  </a:lnTo>
                  <a:lnTo>
                    <a:pt x="4277258" y="0"/>
                  </a:lnTo>
                  <a:lnTo>
                    <a:pt x="5168527" y="891269"/>
                  </a:lnTo>
                  <a:lnTo>
                    <a:pt x="5168527" y="5168527"/>
                  </a:lnTo>
                  <a:close/>
                </a:path>
              </a:pathLst>
            </a:custGeom>
            <a:solidFill>
              <a:srgbClr val="F5DA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6009" y="2314580"/>
              <a:ext cx="5210175" cy="5210175"/>
            </a:xfrm>
            <a:custGeom>
              <a:avLst/>
              <a:gdLst/>
              <a:ahLst/>
              <a:cxnLst/>
              <a:rect l="l" t="t" r="r" b="b"/>
              <a:pathLst>
                <a:path w="5210175" h="5210175">
                  <a:moveTo>
                    <a:pt x="5210175" y="5210175"/>
                  </a:moveTo>
                  <a:lnTo>
                    <a:pt x="0" y="5210175"/>
                  </a:lnTo>
                  <a:lnTo>
                    <a:pt x="0" y="0"/>
                  </a:lnTo>
                  <a:lnTo>
                    <a:pt x="4306412" y="0"/>
                  </a:lnTo>
                  <a:lnTo>
                    <a:pt x="4348060" y="41648"/>
                  </a:lnTo>
                  <a:lnTo>
                    <a:pt x="41648" y="41648"/>
                  </a:lnTo>
                  <a:lnTo>
                    <a:pt x="41648" y="5168527"/>
                  </a:lnTo>
                  <a:lnTo>
                    <a:pt x="5210175" y="5168527"/>
                  </a:lnTo>
                  <a:lnTo>
                    <a:pt x="5210175" y="5210175"/>
                  </a:lnTo>
                  <a:close/>
                </a:path>
                <a:path w="5210175" h="5210175">
                  <a:moveTo>
                    <a:pt x="5210175" y="5168527"/>
                  </a:moveTo>
                  <a:lnTo>
                    <a:pt x="5168527" y="5168527"/>
                  </a:lnTo>
                  <a:lnTo>
                    <a:pt x="5168527" y="920422"/>
                  </a:lnTo>
                  <a:lnTo>
                    <a:pt x="4289752" y="41648"/>
                  </a:lnTo>
                  <a:lnTo>
                    <a:pt x="4348060" y="41648"/>
                  </a:lnTo>
                  <a:lnTo>
                    <a:pt x="5210175" y="903763"/>
                  </a:lnTo>
                  <a:lnTo>
                    <a:pt x="5210175" y="5168527"/>
                  </a:lnTo>
                  <a:close/>
                </a:path>
              </a:pathLst>
            </a:custGeom>
            <a:solidFill>
              <a:srgbClr val="FFF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7746122" y="4204334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D1F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46122" y="6581423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68240" y="3125575"/>
            <a:ext cx="3590924" cy="34004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802627" y="0"/>
            <a:ext cx="557911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2265">
              <a:lnSpc>
                <a:spcPct val="116599"/>
              </a:lnSpc>
              <a:spcBef>
                <a:spcPts val="100"/>
              </a:spcBef>
            </a:pPr>
            <a:r>
              <a:rPr sz="5200" spc="890" dirty="0"/>
              <a:t>M</a:t>
            </a:r>
            <a:r>
              <a:rPr sz="5200" spc="204" dirty="0"/>
              <a:t>a</a:t>
            </a:r>
            <a:r>
              <a:rPr sz="5200" spc="-114" dirty="0"/>
              <a:t>r</a:t>
            </a:r>
            <a:r>
              <a:rPr sz="5200" spc="140" dirty="0"/>
              <a:t>c</a:t>
            </a:r>
            <a:r>
              <a:rPr sz="5200" spc="15" dirty="0"/>
              <a:t>o</a:t>
            </a:r>
            <a:r>
              <a:rPr sz="5200" spc="-465" dirty="0"/>
              <a:t> </a:t>
            </a:r>
            <a:r>
              <a:rPr sz="5200" spc="15" dirty="0"/>
              <a:t>T</a:t>
            </a:r>
            <a:r>
              <a:rPr sz="5200" spc="-40" dirty="0"/>
              <a:t>e</a:t>
            </a:r>
            <a:r>
              <a:rPr sz="5200" spc="10" dirty="0"/>
              <a:t>ó</a:t>
            </a:r>
            <a:r>
              <a:rPr sz="5200" spc="-114" dirty="0"/>
              <a:t>r</a:t>
            </a:r>
            <a:r>
              <a:rPr sz="5200" spc="-100" dirty="0"/>
              <a:t>i</a:t>
            </a:r>
            <a:r>
              <a:rPr sz="5200" spc="140" dirty="0"/>
              <a:t>c</a:t>
            </a:r>
            <a:r>
              <a:rPr sz="5200" spc="15" dirty="0"/>
              <a:t>o</a:t>
            </a:r>
            <a:r>
              <a:rPr sz="5200" spc="-465" dirty="0"/>
              <a:t> </a:t>
            </a:r>
            <a:r>
              <a:rPr sz="5200" spc="114" dirty="0"/>
              <a:t>-  </a:t>
            </a:r>
            <a:r>
              <a:rPr sz="5200" spc="890" dirty="0"/>
              <a:t>M</a:t>
            </a:r>
            <a:r>
              <a:rPr sz="5200" spc="204" dirty="0"/>
              <a:t>a</a:t>
            </a:r>
            <a:r>
              <a:rPr sz="5200" spc="-114" dirty="0"/>
              <a:t>r</a:t>
            </a:r>
            <a:r>
              <a:rPr sz="5200" spc="165" dirty="0"/>
              <a:t>k</a:t>
            </a:r>
            <a:r>
              <a:rPr sz="5200" spc="-40" dirty="0"/>
              <a:t>e</a:t>
            </a:r>
            <a:r>
              <a:rPr sz="5200" spc="130" dirty="0"/>
              <a:t>t</a:t>
            </a:r>
            <a:r>
              <a:rPr sz="5200" spc="-100" dirty="0"/>
              <a:t>i</a:t>
            </a:r>
            <a:r>
              <a:rPr sz="5200" spc="5" dirty="0"/>
              <a:t>n</a:t>
            </a:r>
            <a:r>
              <a:rPr sz="5200" spc="655" dirty="0"/>
              <a:t>g</a:t>
            </a:r>
            <a:r>
              <a:rPr sz="5200" spc="-465" dirty="0"/>
              <a:t> </a:t>
            </a:r>
            <a:r>
              <a:rPr sz="5200" spc="395" dirty="0"/>
              <a:t>D</a:t>
            </a:r>
            <a:r>
              <a:rPr sz="5200" spc="-100" dirty="0"/>
              <a:t>i</a:t>
            </a:r>
            <a:r>
              <a:rPr sz="5200" spc="650" dirty="0"/>
              <a:t>g</a:t>
            </a:r>
            <a:r>
              <a:rPr sz="5200" spc="-100" dirty="0"/>
              <a:t>i</a:t>
            </a:r>
            <a:r>
              <a:rPr sz="5200" spc="130" dirty="0"/>
              <a:t>t</a:t>
            </a:r>
            <a:r>
              <a:rPr sz="5200" spc="204" dirty="0"/>
              <a:t>a</a:t>
            </a:r>
            <a:r>
              <a:rPr sz="5200" spc="155" dirty="0"/>
              <a:t>l</a:t>
            </a:r>
            <a:endParaRPr sz="5200"/>
          </a:p>
        </p:txBody>
      </p:sp>
      <p:sp>
        <p:nvSpPr>
          <p:cNvPr id="10" name="object 10"/>
          <p:cNvSpPr txBox="1"/>
          <p:nvPr/>
        </p:nvSpPr>
        <p:spPr>
          <a:xfrm>
            <a:off x="891756" y="2409657"/>
            <a:ext cx="4620895" cy="47282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16900"/>
              </a:lnSpc>
              <a:spcBef>
                <a:spcPts val="95"/>
              </a:spcBef>
            </a:pPr>
            <a:r>
              <a:rPr sz="3300" spc="130" dirty="0">
                <a:latin typeface="Tahoma"/>
                <a:cs typeface="Tahoma"/>
              </a:rPr>
              <a:t>Conjunto </a:t>
            </a:r>
            <a:r>
              <a:rPr sz="3300" spc="155" dirty="0">
                <a:latin typeface="Tahoma"/>
                <a:cs typeface="Tahoma"/>
              </a:rPr>
              <a:t>de </a:t>
            </a:r>
            <a:r>
              <a:rPr sz="3300" spc="160" dirty="0">
                <a:latin typeface="Tahoma"/>
                <a:cs typeface="Tahoma"/>
              </a:rPr>
              <a:t> </a:t>
            </a:r>
            <a:r>
              <a:rPr sz="3300" spc="100" dirty="0">
                <a:latin typeface="Tahoma"/>
                <a:cs typeface="Tahoma"/>
              </a:rPr>
              <a:t>actividades </a:t>
            </a:r>
            <a:r>
              <a:rPr sz="3300" spc="95" dirty="0">
                <a:latin typeface="Tahoma"/>
                <a:cs typeface="Tahoma"/>
              </a:rPr>
              <a:t>ejecutadas </a:t>
            </a:r>
            <a:r>
              <a:rPr sz="3300" spc="100" dirty="0">
                <a:latin typeface="Tahoma"/>
                <a:cs typeface="Tahoma"/>
              </a:rPr>
              <a:t> </a:t>
            </a:r>
            <a:r>
              <a:rPr sz="3300" spc="150" dirty="0">
                <a:latin typeface="Tahoma"/>
                <a:cs typeface="Tahoma"/>
              </a:rPr>
              <a:t>en</a:t>
            </a:r>
            <a:r>
              <a:rPr sz="3300" spc="-180" dirty="0">
                <a:latin typeface="Tahoma"/>
                <a:cs typeface="Tahoma"/>
              </a:rPr>
              <a:t> </a:t>
            </a:r>
            <a:r>
              <a:rPr sz="3300" spc="60" dirty="0">
                <a:latin typeface="Tahoma"/>
                <a:cs typeface="Tahoma"/>
              </a:rPr>
              <a:t>línea,</a:t>
            </a:r>
            <a:r>
              <a:rPr sz="3300" spc="-180" dirty="0">
                <a:latin typeface="Tahoma"/>
                <a:cs typeface="Tahoma"/>
              </a:rPr>
              <a:t> </a:t>
            </a:r>
            <a:r>
              <a:rPr sz="3300" spc="145" dirty="0">
                <a:latin typeface="Tahoma"/>
                <a:cs typeface="Tahoma"/>
              </a:rPr>
              <a:t>con</a:t>
            </a:r>
            <a:r>
              <a:rPr sz="3300" spc="-175" dirty="0">
                <a:latin typeface="Tahoma"/>
                <a:cs typeface="Tahoma"/>
              </a:rPr>
              <a:t> </a:t>
            </a:r>
            <a:r>
              <a:rPr sz="3300" spc="95" dirty="0">
                <a:latin typeface="Tahoma"/>
                <a:cs typeface="Tahoma"/>
              </a:rPr>
              <a:t>el</a:t>
            </a:r>
            <a:r>
              <a:rPr sz="3300" spc="-180" dirty="0">
                <a:latin typeface="Tahoma"/>
                <a:cs typeface="Tahoma"/>
              </a:rPr>
              <a:t> </a:t>
            </a:r>
            <a:r>
              <a:rPr sz="3300" spc="95" dirty="0">
                <a:latin typeface="Tahoma"/>
                <a:cs typeface="Tahoma"/>
              </a:rPr>
              <a:t>objetivo </a:t>
            </a:r>
            <a:r>
              <a:rPr sz="3300" spc="-1015" dirty="0">
                <a:latin typeface="Tahoma"/>
                <a:cs typeface="Tahoma"/>
              </a:rPr>
              <a:t> </a:t>
            </a:r>
            <a:r>
              <a:rPr sz="3300" spc="155" dirty="0">
                <a:latin typeface="Tahoma"/>
                <a:cs typeface="Tahoma"/>
              </a:rPr>
              <a:t>de </a:t>
            </a:r>
            <a:r>
              <a:rPr sz="3300" spc="114" dirty="0">
                <a:latin typeface="Tahoma"/>
                <a:cs typeface="Tahoma"/>
              </a:rPr>
              <a:t>atraer </a:t>
            </a:r>
            <a:r>
              <a:rPr sz="3300" spc="135" dirty="0">
                <a:latin typeface="Tahoma"/>
                <a:cs typeface="Tahoma"/>
              </a:rPr>
              <a:t>nuevos </a:t>
            </a:r>
            <a:r>
              <a:rPr sz="3300" spc="140" dirty="0">
                <a:latin typeface="Tahoma"/>
                <a:cs typeface="Tahoma"/>
              </a:rPr>
              <a:t> </a:t>
            </a:r>
            <a:r>
              <a:rPr sz="3300" spc="80" dirty="0">
                <a:latin typeface="Tahoma"/>
                <a:cs typeface="Tahoma"/>
              </a:rPr>
              <a:t>negocios,</a:t>
            </a:r>
            <a:r>
              <a:rPr sz="3300" spc="-180" dirty="0">
                <a:latin typeface="Tahoma"/>
                <a:cs typeface="Tahoma"/>
              </a:rPr>
              <a:t> </a:t>
            </a:r>
            <a:r>
              <a:rPr sz="3300" spc="114" dirty="0">
                <a:latin typeface="Tahoma"/>
                <a:cs typeface="Tahoma"/>
              </a:rPr>
              <a:t>crear</a:t>
            </a:r>
            <a:endParaRPr sz="3300">
              <a:latin typeface="Tahoma"/>
              <a:cs typeface="Tahoma"/>
            </a:endParaRPr>
          </a:p>
          <a:p>
            <a:pPr marL="25400" marR="17780" algn="ctr">
              <a:lnSpc>
                <a:spcPct val="116900"/>
              </a:lnSpc>
            </a:pPr>
            <a:r>
              <a:rPr sz="3300" spc="120" dirty="0">
                <a:latin typeface="Tahoma"/>
                <a:cs typeface="Tahoma"/>
              </a:rPr>
              <a:t>relaciones</a:t>
            </a:r>
            <a:r>
              <a:rPr sz="3300" spc="-215" dirty="0">
                <a:latin typeface="Tahoma"/>
                <a:cs typeface="Tahoma"/>
              </a:rPr>
              <a:t> </a:t>
            </a:r>
            <a:r>
              <a:rPr sz="3300" spc="20" dirty="0">
                <a:latin typeface="Tahoma"/>
                <a:cs typeface="Tahoma"/>
              </a:rPr>
              <a:t>y</a:t>
            </a:r>
            <a:r>
              <a:rPr sz="3300" spc="-215" dirty="0">
                <a:latin typeface="Tahoma"/>
                <a:cs typeface="Tahoma"/>
              </a:rPr>
              <a:t> </a:t>
            </a:r>
            <a:r>
              <a:rPr sz="3300" spc="135" dirty="0">
                <a:latin typeface="Tahoma"/>
                <a:cs typeface="Tahoma"/>
              </a:rPr>
              <a:t>desarrollar </a:t>
            </a:r>
            <a:r>
              <a:rPr sz="3300" spc="-1019" dirty="0">
                <a:latin typeface="Tahoma"/>
                <a:cs typeface="Tahoma"/>
              </a:rPr>
              <a:t> </a:t>
            </a:r>
            <a:r>
              <a:rPr sz="3300" spc="160" dirty="0">
                <a:latin typeface="Tahoma"/>
                <a:cs typeface="Tahoma"/>
              </a:rPr>
              <a:t>una </a:t>
            </a:r>
            <a:r>
              <a:rPr sz="3300" spc="135" dirty="0">
                <a:latin typeface="Tahoma"/>
                <a:cs typeface="Tahoma"/>
              </a:rPr>
              <a:t>identidad </a:t>
            </a:r>
            <a:r>
              <a:rPr sz="3300" spc="155" dirty="0">
                <a:latin typeface="Tahoma"/>
                <a:cs typeface="Tahoma"/>
              </a:rPr>
              <a:t>de </a:t>
            </a:r>
            <a:r>
              <a:rPr sz="3300" spc="160" dirty="0">
                <a:latin typeface="Tahoma"/>
                <a:cs typeface="Tahoma"/>
              </a:rPr>
              <a:t> </a:t>
            </a:r>
            <a:r>
              <a:rPr sz="3300" spc="100" dirty="0">
                <a:latin typeface="Tahoma"/>
                <a:cs typeface="Tahoma"/>
              </a:rPr>
              <a:t>marca.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3878" y="2475956"/>
            <a:ext cx="374650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25" dirty="0">
                <a:latin typeface="Tahoma"/>
                <a:cs typeface="Tahoma"/>
              </a:rPr>
              <a:t>Redes</a:t>
            </a:r>
            <a:r>
              <a:rPr sz="4300" spc="-265" dirty="0">
                <a:latin typeface="Tahoma"/>
                <a:cs typeface="Tahoma"/>
              </a:rPr>
              <a:t> </a:t>
            </a:r>
            <a:r>
              <a:rPr sz="4300" spc="105" dirty="0">
                <a:latin typeface="Tahoma"/>
                <a:cs typeface="Tahoma"/>
              </a:rPr>
              <a:t>Sociales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55144" y="4303262"/>
            <a:ext cx="3383915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9395" marR="5080" indent="-227329">
              <a:lnSpc>
                <a:spcPct val="116500"/>
              </a:lnSpc>
              <a:spcBef>
                <a:spcPts val="100"/>
              </a:spcBef>
            </a:pPr>
            <a:r>
              <a:rPr sz="4300" spc="170" dirty="0">
                <a:latin typeface="Tahoma"/>
                <a:cs typeface="Tahoma"/>
              </a:rPr>
              <a:t>Marketing</a:t>
            </a:r>
            <a:r>
              <a:rPr sz="4300" spc="-310" dirty="0">
                <a:latin typeface="Tahoma"/>
                <a:cs typeface="Tahoma"/>
              </a:rPr>
              <a:t> </a:t>
            </a:r>
            <a:r>
              <a:rPr sz="4300" spc="195" dirty="0">
                <a:latin typeface="Tahoma"/>
                <a:cs typeface="Tahoma"/>
              </a:rPr>
              <a:t>de </a:t>
            </a:r>
            <a:r>
              <a:rPr sz="4300" spc="-1330" dirty="0">
                <a:latin typeface="Tahoma"/>
                <a:cs typeface="Tahoma"/>
              </a:rPr>
              <a:t> </a:t>
            </a:r>
            <a:r>
              <a:rPr sz="4300" spc="180" dirty="0">
                <a:latin typeface="Tahoma"/>
                <a:cs typeface="Tahoma"/>
              </a:rPr>
              <a:t>Contenidos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46327" y="6680351"/>
            <a:ext cx="2601595" cy="1552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4680" marR="5080" indent="-602615">
              <a:lnSpc>
                <a:spcPct val="116500"/>
              </a:lnSpc>
              <a:spcBef>
                <a:spcPts val="100"/>
              </a:spcBef>
            </a:pPr>
            <a:r>
              <a:rPr sz="4300" spc="560" dirty="0">
                <a:latin typeface="Tahoma"/>
                <a:cs typeface="Tahoma"/>
              </a:rPr>
              <a:t>M</a:t>
            </a:r>
            <a:r>
              <a:rPr sz="4300" spc="125" dirty="0">
                <a:latin typeface="Tahoma"/>
                <a:cs typeface="Tahoma"/>
              </a:rPr>
              <a:t>a</a:t>
            </a:r>
            <a:r>
              <a:rPr sz="4300" spc="200" dirty="0">
                <a:latin typeface="Tahoma"/>
                <a:cs typeface="Tahoma"/>
              </a:rPr>
              <a:t>r</a:t>
            </a:r>
            <a:r>
              <a:rPr sz="4300" spc="105" dirty="0">
                <a:latin typeface="Tahoma"/>
                <a:cs typeface="Tahoma"/>
              </a:rPr>
              <a:t>k</a:t>
            </a:r>
            <a:r>
              <a:rPr sz="4300" spc="140" dirty="0">
                <a:latin typeface="Tahoma"/>
                <a:cs typeface="Tahoma"/>
              </a:rPr>
              <a:t>e</a:t>
            </a:r>
            <a:r>
              <a:rPr sz="4300" spc="75" dirty="0">
                <a:latin typeface="Tahoma"/>
                <a:cs typeface="Tahoma"/>
              </a:rPr>
              <a:t>t</a:t>
            </a:r>
            <a:r>
              <a:rPr sz="4300" spc="100" dirty="0">
                <a:latin typeface="Tahoma"/>
                <a:cs typeface="Tahoma"/>
              </a:rPr>
              <a:t>i</a:t>
            </a:r>
            <a:r>
              <a:rPr sz="4300" spc="229" dirty="0">
                <a:latin typeface="Tahoma"/>
                <a:cs typeface="Tahoma"/>
              </a:rPr>
              <a:t>n</a:t>
            </a:r>
            <a:r>
              <a:rPr sz="4300" spc="-20" dirty="0">
                <a:latin typeface="Tahoma"/>
                <a:cs typeface="Tahoma"/>
              </a:rPr>
              <a:t>g  </a:t>
            </a:r>
            <a:r>
              <a:rPr sz="4300" spc="204" dirty="0">
                <a:latin typeface="Tahoma"/>
                <a:cs typeface="Tahoma"/>
              </a:rPr>
              <a:t>Móvil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925661" y="494954"/>
            <a:ext cx="2915920" cy="1587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74955">
              <a:lnSpc>
                <a:spcPct val="116500"/>
              </a:lnSpc>
              <a:spcBef>
                <a:spcPts val="95"/>
              </a:spcBef>
            </a:pPr>
            <a:r>
              <a:rPr sz="4400" b="1" spc="-65" dirty="0">
                <a:latin typeface="Tahoma"/>
                <a:cs typeface="Tahoma"/>
              </a:rPr>
              <a:t>Inbound </a:t>
            </a:r>
            <a:r>
              <a:rPr sz="4400" b="1" spc="-60" dirty="0">
                <a:latin typeface="Tahoma"/>
                <a:cs typeface="Tahoma"/>
              </a:rPr>
              <a:t> </a:t>
            </a:r>
            <a:r>
              <a:rPr sz="4400" b="1" spc="210" dirty="0">
                <a:latin typeface="Tahoma"/>
                <a:cs typeface="Tahoma"/>
              </a:rPr>
              <a:t>M</a:t>
            </a:r>
            <a:r>
              <a:rPr sz="4400" b="1" spc="15" dirty="0">
                <a:latin typeface="Tahoma"/>
                <a:cs typeface="Tahoma"/>
              </a:rPr>
              <a:t>a</a:t>
            </a:r>
            <a:r>
              <a:rPr sz="4400" b="1" spc="85" dirty="0">
                <a:latin typeface="Tahoma"/>
                <a:cs typeface="Tahoma"/>
              </a:rPr>
              <a:t>r</a:t>
            </a:r>
            <a:r>
              <a:rPr sz="4400" b="1" spc="70" dirty="0">
                <a:latin typeface="Tahoma"/>
                <a:cs typeface="Tahoma"/>
              </a:rPr>
              <a:t>k</a:t>
            </a:r>
            <a:r>
              <a:rPr sz="4400" b="1" spc="-20" dirty="0">
                <a:latin typeface="Tahoma"/>
                <a:cs typeface="Tahoma"/>
              </a:rPr>
              <a:t>e</a:t>
            </a:r>
            <a:r>
              <a:rPr sz="4400" b="1" spc="75" dirty="0">
                <a:latin typeface="Tahoma"/>
                <a:cs typeface="Tahoma"/>
              </a:rPr>
              <a:t>t</a:t>
            </a:r>
            <a:r>
              <a:rPr sz="4400" b="1" spc="10" dirty="0">
                <a:latin typeface="Tahoma"/>
                <a:cs typeface="Tahoma"/>
              </a:rPr>
              <a:t>i</a:t>
            </a:r>
            <a:r>
              <a:rPr sz="4400" b="1" spc="70" dirty="0">
                <a:latin typeface="Tahoma"/>
                <a:cs typeface="Tahoma"/>
              </a:rPr>
              <a:t>n</a:t>
            </a:r>
            <a:r>
              <a:rPr sz="4400" b="1" spc="-285" dirty="0">
                <a:latin typeface="Tahoma"/>
                <a:cs typeface="Tahoma"/>
              </a:rPr>
              <a:t>g</a:t>
            </a:r>
            <a:endParaRPr sz="44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79197" y="3230336"/>
            <a:ext cx="209486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114" dirty="0">
                <a:latin typeface="Trebuchet MS"/>
                <a:cs typeface="Trebuchet MS"/>
              </a:rPr>
              <a:t>Atracción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61855" y="4156779"/>
            <a:ext cx="2562225" cy="2378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00"/>
              </a:spcBef>
            </a:pPr>
            <a:r>
              <a:rPr sz="3400" b="1" spc="140" dirty="0">
                <a:latin typeface="Trebuchet MS"/>
                <a:cs typeface="Trebuchet MS"/>
              </a:rPr>
              <a:t>Captación</a:t>
            </a:r>
            <a:endParaRPr sz="3400">
              <a:latin typeface="Trebuchet MS"/>
              <a:cs typeface="Trebuchet MS"/>
            </a:endParaRPr>
          </a:p>
          <a:p>
            <a:pPr marL="12700" marR="5080" indent="26034">
              <a:lnSpc>
                <a:spcPct val="167800"/>
              </a:lnSpc>
              <a:spcBef>
                <a:spcPts val="755"/>
              </a:spcBef>
            </a:pPr>
            <a:r>
              <a:rPr sz="3400" b="1" spc="135" dirty="0">
                <a:latin typeface="Trebuchet MS"/>
                <a:cs typeface="Trebuchet MS"/>
              </a:rPr>
              <a:t>Conversión </a:t>
            </a:r>
            <a:r>
              <a:rPr sz="3400" b="1" spc="-1010" dirty="0">
                <a:latin typeface="Trebuchet MS"/>
                <a:cs typeface="Trebuchet MS"/>
              </a:rPr>
              <a:t> </a:t>
            </a:r>
            <a:r>
              <a:rPr sz="3400" b="1" spc="-125" dirty="0">
                <a:latin typeface="Trebuchet MS"/>
                <a:cs typeface="Trebuchet MS"/>
              </a:rPr>
              <a:t>F</a:t>
            </a:r>
            <a:r>
              <a:rPr sz="3400" b="1" spc="20" dirty="0">
                <a:latin typeface="Trebuchet MS"/>
                <a:cs typeface="Trebuchet MS"/>
              </a:rPr>
              <a:t>i</a:t>
            </a:r>
            <a:r>
              <a:rPr sz="3400" b="1" spc="170" dirty="0">
                <a:latin typeface="Trebuchet MS"/>
                <a:cs typeface="Trebuchet MS"/>
              </a:rPr>
              <a:t>d</a:t>
            </a:r>
            <a:r>
              <a:rPr sz="3400" b="1" spc="45" dirty="0">
                <a:latin typeface="Trebuchet MS"/>
                <a:cs typeface="Trebuchet MS"/>
              </a:rPr>
              <a:t>e</a:t>
            </a:r>
            <a:r>
              <a:rPr sz="3400" b="1" spc="30" dirty="0">
                <a:latin typeface="Trebuchet MS"/>
                <a:cs typeface="Trebuchet MS"/>
              </a:rPr>
              <a:t>l</a:t>
            </a:r>
            <a:r>
              <a:rPr sz="3400" b="1" spc="20" dirty="0">
                <a:latin typeface="Trebuchet MS"/>
                <a:cs typeface="Trebuchet MS"/>
              </a:rPr>
              <a:t>i</a:t>
            </a:r>
            <a:r>
              <a:rPr sz="3400" b="1" spc="-145" dirty="0">
                <a:latin typeface="Trebuchet MS"/>
                <a:cs typeface="Trebuchet MS"/>
              </a:rPr>
              <a:t>z</a:t>
            </a:r>
            <a:r>
              <a:rPr sz="3400" b="1" spc="235" dirty="0">
                <a:latin typeface="Trebuchet MS"/>
                <a:cs typeface="Trebuchet MS"/>
              </a:rPr>
              <a:t>a</a:t>
            </a:r>
            <a:r>
              <a:rPr sz="3400" b="1" dirty="0">
                <a:latin typeface="Trebuchet MS"/>
                <a:cs typeface="Trebuchet MS"/>
              </a:rPr>
              <a:t>c</a:t>
            </a:r>
            <a:r>
              <a:rPr sz="3400" b="1" spc="20" dirty="0">
                <a:latin typeface="Trebuchet MS"/>
                <a:cs typeface="Trebuchet MS"/>
              </a:rPr>
              <a:t>i</a:t>
            </a:r>
            <a:r>
              <a:rPr sz="3400" b="1" spc="175" dirty="0">
                <a:latin typeface="Trebuchet MS"/>
                <a:cs typeface="Trebuchet MS"/>
              </a:rPr>
              <a:t>ó</a:t>
            </a:r>
            <a:r>
              <a:rPr sz="3400" b="1" spc="225" dirty="0">
                <a:latin typeface="Trebuchet MS"/>
                <a:cs typeface="Trebuchet MS"/>
              </a:rPr>
              <a:t>n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62" y="0"/>
            <a:ext cx="1043051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67965">
              <a:lnSpc>
                <a:spcPct val="116599"/>
              </a:lnSpc>
              <a:spcBef>
                <a:spcPts val="100"/>
              </a:spcBef>
            </a:pPr>
            <a:r>
              <a:rPr sz="5200" spc="890" dirty="0"/>
              <a:t>M</a:t>
            </a:r>
            <a:r>
              <a:rPr sz="5200" spc="204" dirty="0"/>
              <a:t>a</a:t>
            </a:r>
            <a:r>
              <a:rPr sz="5200" spc="-114" dirty="0"/>
              <a:t>r</a:t>
            </a:r>
            <a:r>
              <a:rPr sz="5200" spc="140" dirty="0"/>
              <a:t>c</a:t>
            </a:r>
            <a:r>
              <a:rPr sz="5200" spc="15" dirty="0"/>
              <a:t>o</a:t>
            </a:r>
            <a:r>
              <a:rPr sz="5200" spc="-465" dirty="0"/>
              <a:t> </a:t>
            </a:r>
            <a:r>
              <a:rPr sz="5200" spc="15" dirty="0"/>
              <a:t>T</a:t>
            </a:r>
            <a:r>
              <a:rPr sz="5200" spc="-40" dirty="0"/>
              <a:t>e</a:t>
            </a:r>
            <a:r>
              <a:rPr sz="5200" spc="10" dirty="0"/>
              <a:t>ó</a:t>
            </a:r>
            <a:r>
              <a:rPr sz="5200" spc="-114" dirty="0"/>
              <a:t>r</a:t>
            </a:r>
            <a:r>
              <a:rPr sz="5200" spc="-100" dirty="0"/>
              <a:t>i</a:t>
            </a:r>
            <a:r>
              <a:rPr sz="5200" spc="140" dirty="0"/>
              <a:t>c</a:t>
            </a:r>
            <a:r>
              <a:rPr sz="5200" spc="15" dirty="0"/>
              <a:t>o</a:t>
            </a:r>
            <a:r>
              <a:rPr sz="5200" spc="-465" dirty="0"/>
              <a:t> </a:t>
            </a:r>
            <a:r>
              <a:rPr sz="5200" spc="114" dirty="0"/>
              <a:t>-  </a:t>
            </a:r>
            <a:r>
              <a:rPr sz="5200" spc="545" dirty="0"/>
              <a:t>C</a:t>
            </a:r>
            <a:r>
              <a:rPr sz="5200" spc="10" dirty="0"/>
              <a:t>o</a:t>
            </a:r>
            <a:r>
              <a:rPr sz="5200" spc="180" dirty="0"/>
              <a:t>m</a:t>
            </a:r>
            <a:r>
              <a:rPr sz="5200" spc="100" dirty="0"/>
              <a:t>p</a:t>
            </a:r>
            <a:r>
              <a:rPr sz="5200" spc="10" dirty="0"/>
              <a:t>o</a:t>
            </a:r>
            <a:r>
              <a:rPr sz="5200" spc="-114" dirty="0"/>
              <a:t>r</a:t>
            </a:r>
            <a:r>
              <a:rPr sz="5200" spc="130" dirty="0"/>
              <a:t>t</a:t>
            </a:r>
            <a:r>
              <a:rPr sz="5200" spc="204" dirty="0"/>
              <a:t>a</a:t>
            </a:r>
            <a:r>
              <a:rPr sz="5200" spc="180" dirty="0"/>
              <a:t>m</a:t>
            </a:r>
            <a:r>
              <a:rPr sz="5200" spc="-100" dirty="0"/>
              <a:t>i</a:t>
            </a:r>
            <a:r>
              <a:rPr sz="5200" spc="-40" dirty="0"/>
              <a:t>e</a:t>
            </a:r>
            <a:r>
              <a:rPr sz="5200" spc="5" dirty="0"/>
              <a:t>n</a:t>
            </a:r>
            <a:r>
              <a:rPr sz="5200" spc="130" dirty="0"/>
              <a:t>t</a:t>
            </a:r>
            <a:r>
              <a:rPr sz="5200" spc="15" dirty="0"/>
              <a:t>o</a:t>
            </a:r>
            <a:r>
              <a:rPr sz="5200" spc="-465" dirty="0"/>
              <a:t> </a:t>
            </a:r>
            <a:r>
              <a:rPr sz="5200" spc="120" dirty="0"/>
              <a:t>d</a:t>
            </a:r>
            <a:r>
              <a:rPr sz="5200" spc="-40" dirty="0"/>
              <a:t>e</a:t>
            </a:r>
            <a:r>
              <a:rPr sz="5200" spc="155" dirty="0"/>
              <a:t>l</a:t>
            </a:r>
            <a:r>
              <a:rPr sz="5200" spc="-465" dirty="0"/>
              <a:t> </a:t>
            </a:r>
            <a:r>
              <a:rPr sz="5200" spc="545" dirty="0"/>
              <a:t>C</a:t>
            </a:r>
            <a:r>
              <a:rPr sz="5200" spc="10" dirty="0"/>
              <a:t>o</a:t>
            </a:r>
            <a:r>
              <a:rPr sz="5200" spc="5" dirty="0"/>
              <a:t>n</a:t>
            </a:r>
            <a:r>
              <a:rPr sz="5200" spc="480" dirty="0"/>
              <a:t>s</a:t>
            </a:r>
            <a:r>
              <a:rPr sz="5200" spc="-20" dirty="0"/>
              <a:t>u</a:t>
            </a:r>
            <a:r>
              <a:rPr sz="5200" spc="180" dirty="0"/>
              <a:t>m</a:t>
            </a:r>
            <a:r>
              <a:rPr sz="5200" spc="-100" dirty="0"/>
              <a:t>i</a:t>
            </a:r>
            <a:r>
              <a:rPr sz="5200" spc="120" dirty="0"/>
              <a:t>d</a:t>
            </a:r>
            <a:r>
              <a:rPr sz="5200" spc="10" dirty="0"/>
              <a:t>o</a:t>
            </a:r>
            <a:r>
              <a:rPr sz="5200" spc="-110" dirty="0"/>
              <a:t>r</a:t>
            </a:r>
            <a:endParaRPr sz="5200"/>
          </a:p>
        </p:txBody>
      </p:sp>
      <p:sp>
        <p:nvSpPr>
          <p:cNvPr id="3" name="object 3"/>
          <p:cNvSpPr/>
          <p:nvPr/>
        </p:nvSpPr>
        <p:spPr>
          <a:xfrm>
            <a:off x="9498038" y="1886604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447924" y="2314575"/>
            <a:ext cx="5210175" cy="5210175"/>
            <a:chOff x="2447924" y="2314575"/>
            <a:chExt cx="5210175" cy="5210175"/>
          </a:xfrm>
        </p:grpSpPr>
        <p:sp>
          <p:nvSpPr>
            <p:cNvPr id="5" name="object 5"/>
            <p:cNvSpPr/>
            <p:nvPr/>
          </p:nvSpPr>
          <p:spPr>
            <a:xfrm>
              <a:off x="2468748" y="2335399"/>
              <a:ext cx="5168900" cy="5168900"/>
            </a:xfrm>
            <a:custGeom>
              <a:avLst/>
              <a:gdLst/>
              <a:ahLst/>
              <a:cxnLst/>
              <a:rect l="l" t="t" r="r" b="b"/>
              <a:pathLst>
                <a:path w="5168900" h="5168900">
                  <a:moveTo>
                    <a:pt x="5168527" y="5168527"/>
                  </a:moveTo>
                  <a:lnTo>
                    <a:pt x="0" y="5168527"/>
                  </a:lnTo>
                  <a:lnTo>
                    <a:pt x="0" y="0"/>
                  </a:lnTo>
                  <a:lnTo>
                    <a:pt x="4277258" y="0"/>
                  </a:lnTo>
                  <a:lnTo>
                    <a:pt x="5168527" y="891269"/>
                  </a:lnTo>
                  <a:lnTo>
                    <a:pt x="5168527" y="5168527"/>
                  </a:lnTo>
                  <a:close/>
                </a:path>
              </a:pathLst>
            </a:custGeom>
            <a:solidFill>
              <a:srgbClr val="D1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447924" y="2314575"/>
              <a:ext cx="5210175" cy="5210175"/>
            </a:xfrm>
            <a:custGeom>
              <a:avLst/>
              <a:gdLst/>
              <a:ahLst/>
              <a:cxnLst/>
              <a:rect l="l" t="t" r="r" b="b"/>
              <a:pathLst>
                <a:path w="5210175" h="5210175">
                  <a:moveTo>
                    <a:pt x="5210175" y="5210175"/>
                  </a:moveTo>
                  <a:lnTo>
                    <a:pt x="0" y="5210175"/>
                  </a:lnTo>
                  <a:lnTo>
                    <a:pt x="0" y="0"/>
                  </a:lnTo>
                  <a:lnTo>
                    <a:pt x="4306412" y="0"/>
                  </a:lnTo>
                  <a:lnTo>
                    <a:pt x="4348060" y="41648"/>
                  </a:lnTo>
                  <a:lnTo>
                    <a:pt x="41648" y="41648"/>
                  </a:lnTo>
                  <a:lnTo>
                    <a:pt x="41648" y="5168527"/>
                  </a:lnTo>
                  <a:lnTo>
                    <a:pt x="5210175" y="5168527"/>
                  </a:lnTo>
                  <a:lnTo>
                    <a:pt x="5210175" y="5210175"/>
                  </a:lnTo>
                  <a:close/>
                </a:path>
                <a:path w="5210175" h="5210175">
                  <a:moveTo>
                    <a:pt x="5210175" y="5168527"/>
                  </a:moveTo>
                  <a:lnTo>
                    <a:pt x="5168527" y="5168527"/>
                  </a:lnTo>
                  <a:lnTo>
                    <a:pt x="5168527" y="920422"/>
                  </a:lnTo>
                  <a:lnTo>
                    <a:pt x="4289752" y="41648"/>
                  </a:lnTo>
                  <a:lnTo>
                    <a:pt x="4348060" y="41648"/>
                  </a:lnTo>
                  <a:lnTo>
                    <a:pt x="5210175" y="903763"/>
                  </a:lnTo>
                  <a:lnTo>
                    <a:pt x="5210175" y="5168527"/>
                  </a:lnTo>
                  <a:close/>
                </a:path>
              </a:pathLst>
            </a:custGeom>
            <a:solidFill>
              <a:srgbClr val="FFF5E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9498038" y="4204334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D9C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98038" y="6581417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B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4218195" y="3764958"/>
            <a:ext cx="3776979" cy="3771900"/>
            <a:chOff x="14218195" y="3764958"/>
            <a:chExt cx="3776979" cy="3771900"/>
          </a:xfrm>
        </p:grpSpPr>
        <p:sp>
          <p:nvSpPr>
            <p:cNvPr id="10" name="object 10"/>
            <p:cNvSpPr/>
            <p:nvPr/>
          </p:nvSpPr>
          <p:spPr>
            <a:xfrm>
              <a:off x="16314642" y="7110998"/>
              <a:ext cx="1249680" cy="243840"/>
            </a:xfrm>
            <a:custGeom>
              <a:avLst/>
              <a:gdLst/>
              <a:ahLst/>
              <a:cxnLst/>
              <a:rect l="l" t="t" r="r" b="b"/>
              <a:pathLst>
                <a:path w="1249680" h="243840">
                  <a:moveTo>
                    <a:pt x="1188756" y="243348"/>
                  </a:moveTo>
                  <a:lnTo>
                    <a:pt x="0" y="243348"/>
                  </a:lnTo>
                  <a:lnTo>
                    <a:pt x="13859" y="215439"/>
                  </a:lnTo>
                  <a:lnTo>
                    <a:pt x="24182" y="185705"/>
                  </a:lnTo>
                  <a:lnTo>
                    <a:pt x="30627" y="154374"/>
                  </a:lnTo>
                  <a:lnTo>
                    <a:pt x="32852" y="121674"/>
                  </a:lnTo>
                  <a:lnTo>
                    <a:pt x="30627" y="88974"/>
                  </a:lnTo>
                  <a:lnTo>
                    <a:pt x="24182" y="57643"/>
                  </a:lnTo>
                  <a:lnTo>
                    <a:pt x="13859" y="27909"/>
                  </a:lnTo>
                  <a:lnTo>
                    <a:pt x="0" y="0"/>
                  </a:lnTo>
                  <a:lnTo>
                    <a:pt x="1188756" y="0"/>
                  </a:lnTo>
                  <a:lnTo>
                    <a:pt x="1212378" y="4800"/>
                  </a:lnTo>
                  <a:lnTo>
                    <a:pt x="1231723" y="17870"/>
                  </a:lnTo>
                  <a:lnTo>
                    <a:pt x="1244793" y="37215"/>
                  </a:lnTo>
                  <a:lnTo>
                    <a:pt x="1249594" y="60837"/>
                  </a:lnTo>
                  <a:lnTo>
                    <a:pt x="1249594" y="182511"/>
                  </a:lnTo>
                  <a:lnTo>
                    <a:pt x="1244793" y="206133"/>
                  </a:lnTo>
                  <a:lnTo>
                    <a:pt x="1231723" y="225477"/>
                  </a:lnTo>
                  <a:lnTo>
                    <a:pt x="1212378" y="238547"/>
                  </a:lnTo>
                  <a:lnTo>
                    <a:pt x="1188756" y="243348"/>
                  </a:lnTo>
                  <a:close/>
                </a:path>
              </a:pathLst>
            </a:custGeom>
            <a:solidFill>
              <a:srgbClr val="959E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6712516" y="6745976"/>
              <a:ext cx="365125" cy="365125"/>
            </a:xfrm>
            <a:custGeom>
              <a:avLst/>
              <a:gdLst/>
              <a:ahLst/>
              <a:cxnLst/>
              <a:rect l="l" t="t" r="r" b="b"/>
              <a:pathLst>
                <a:path w="365125" h="365125">
                  <a:moveTo>
                    <a:pt x="365022" y="365022"/>
                  </a:moveTo>
                  <a:lnTo>
                    <a:pt x="0" y="365022"/>
                  </a:lnTo>
                  <a:lnTo>
                    <a:pt x="0" y="0"/>
                  </a:lnTo>
                  <a:lnTo>
                    <a:pt x="365022" y="0"/>
                  </a:lnTo>
                  <a:lnTo>
                    <a:pt x="365022" y="365022"/>
                  </a:lnTo>
                  <a:close/>
                </a:path>
              </a:pathLst>
            </a:custGeom>
            <a:solidFill>
              <a:srgbClr val="AAB1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798743" y="6380953"/>
              <a:ext cx="2131060" cy="365125"/>
            </a:xfrm>
            <a:custGeom>
              <a:avLst/>
              <a:gdLst/>
              <a:ahLst/>
              <a:cxnLst/>
              <a:rect l="l" t="t" r="r" b="b"/>
              <a:pathLst>
                <a:path w="2131059" h="365125">
                  <a:moveTo>
                    <a:pt x="2008841" y="365022"/>
                  </a:moveTo>
                  <a:lnTo>
                    <a:pt x="10950" y="365022"/>
                  </a:lnTo>
                  <a:lnTo>
                    <a:pt x="0" y="340079"/>
                  </a:lnTo>
                  <a:lnTo>
                    <a:pt x="44828" y="316923"/>
                  </a:lnTo>
                  <a:lnTo>
                    <a:pt x="87634" y="290986"/>
                  </a:lnTo>
                  <a:lnTo>
                    <a:pt x="128330" y="262406"/>
                  </a:lnTo>
                  <a:lnTo>
                    <a:pt x="166829" y="231322"/>
                  </a:lnTo>
                  <a:lnTo>
                    <a:pt x="203043" y="197872"/>
                  </a:lnTo>
                  <a:lnTo>
                    <a:pt x="236885" y="162196"/>
                  </a:lnTo>
                  <a:lnTo>
                    <a:pt x="268266" y="124432"/>
                  </a:lnTo>
                  <a:lnTo>
                    <a:pt x="297099" y="84719"/>
                  </a:lnTo>
                  <a:lnTo>
                    <a:pt x="323296" y="43195"/>
                  </a:lnTo>
                  <a:lnTo>
                    <a:pt x="346771" y="0"/>
                  </a:lnTo>
                  <a:lnTo>
                    <a:pt x="2130515" y="0"/>
                  </a:lnTo>
                  <a:lnTo>
                    <a:pt x="2130515" y="243348"/>
                  </a:lnTo>
                  <a:lnTo>
                    <a:pt x="2120914" y="290592"/>
                  </a:lnTo>
                  <a:lnTo>
                    <a:pt x="2094773" y="329280"/>
                  </a:lnTo>
                  <a:lnTo>
                    <a:pt x="2056084" y="355421"/>
                  </a:lnTo>
                  <a:lnTo>
                    <a:pt x="2008841" y="365022"/>
                  </a:lnTo>
                  <a:close/>
                </a:path>
              </a:pathLst>
            </a:custGeom>
            <a:solidFill>
              <a:srgbClr val="CCD0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218195" y="3764958"/>
              <a:ext cx="3776526" cy="3771899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2709590" y="4760861"/>
            <a:ext cx="4682490" cy="178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6900"/>
              </a:lnSpc>
              <a:spcBef>
                <a:spcPts val="95"/>
              </a:spcBef>
            </a:pPr>
            <a:r>
              <a:rPr sz="3300" spc="165" dirty="0">
                <a:latin typeface="Tahoma"/>
                <a:cs typeface="Tahoma"/>
              </a:rPr>
              <a:t>que</a:t>
            </a:r>
            <a:r>
              <a:rPr sz="3300" spc="-185" dirty="0">
                <a:latin typeface="Tahoma"/>
                <a:cs typeface="Tahoma"/>
              </a:rPr>
              <a:t> </a:t>
            </a:r>
            <a:r>
              <a:rPr sz="3300" spc="130" dirty="0">
                <a:latin typeface="Tahoma"/>
                <a:cs typeface="Tahoma"/>
              </a:rPr>
              <a:t>provoca</a:t>
            </a:r>
            <a:r>
              <a:rPr sz="3300" spc="-185" dirty="0">
                <a:latin typeface="Tahoma"/>
                <a:cs typeface="Tahoma"/>
              </a:rPr>
              <a:t> </a:t>
            </a:r>
            <a:r>
              <a:rPr sz="3300" spc="160" dirty="0">
                <a:latin typeface="Tahoma"/>
                <a:cs typeface="Tahoma"/>
              </a:rPr>
              <a:t>una</a:t>
            </a:r>
            <a:r>
              <a:rPr sz="3300" spc="-180" dirty="0">
                <a:latin typeface="Tahoma"/>
                <a:cs typeface="Tahoma"/>
              </a:rPr>
              <a:t> </a:t>
            </a:r>
            <a:r>
              <a:rPr sz="3300" spc="110" dirty="0">
                <a:latin typeface="Tahoma"/>
                <a:cs typeface="Tahoma"/>
              </a:rPr>
              <a:t>acción </a:t>
            </a:r>
            <a:r>
              <a:rPr sz="3300" spc="-1019" dirty="0">
                <a:latin typeface="Tahoma"/>
                <a:cs typeface="Tahoma"/>
              </a:rPr>
              <a:t> </a:t>
            </a:r>
            <a:r>
              <a:rPr sz="3300" spc="110" dirty="0">
                <a:latin typeface="Tahoma"/>
                <a:cs typeface="Tahoma"/>
              </a:rPr>
              <a:t>se</a:t>
            </a:r>
            <a:r>
              <a:rPr sz="3300" spc="-180" dirty="0">
                <a:latin typeface="Tahoma"/>
                <a:cs typeface="Tahoma"/>
              </a:rPr>
              <a:t> </a:t>
            </a:r>
            <a:r>
              <a:rPr sz="3300" spc="125" dirty="0">
                <a:latin typeface="Tahoma"/>
                <a:cs typeface="Tahoma"/>
              </a:rPr>
              <a:t>define</a:t>
            </a:r>
            <a:r>
              <a:rPr sz="3300" spc="-180" dirty="0">
                <a:latin typeface="Tahoma"/>
                <a:cs typeface="Tahoma"/>
              </a:rPr>
              <a:t> </a:t>
            </a:r>
            <a:r>
              <a:rPr sz="3300" spc="190" dirty="0">
                <a:latin typeface="Tahoma"/>
                <a:cs typeface="Tahoma"/>
              </a:rPr>
              <a:t>como</a:t>
            </a:r>
            <a:endParaRPr sz="33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670"/>
              </a:spcBef>
            </a:pPr>
            <a:r>
              <a:rPr sz="3300" spc="160" dirty="0">
                <a:latin typeface="Tahoma"/>
                <a:cs typeface="Tahoma"/>
              </a:rPr>
              <a:t>comportamiento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46819" y="2475950"/>
            <a:ext cx="10175240" cy="2310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4970"/>
              </a:lnSpc>
              <a:spcBef>
                <a:spcPts val="95"/>
              </a:spcBef>
            </a:pPr>
            <a:r>
              <a:rPr sz="4300" spc="165" dirty="0">
                <a:latin typeface="Tahoma"/>
                <a:cs typeface="Tahoma"/>
              </a:rPr>
              <a:t>Percepción</a:t>
            </a:r>
            <a:endParaRPr sz="4300">
              <a:latin typeface="Tahoma"/>
              <a:cs typeface="Tahoma"/>
            </a:endParaRPr>
          </a:p>
          <a:p>
            <a:pPr marR="5558790" algn="ctr">
              <a:lnSpc>
                <a:spcPts val="3770"/>
              </a:lnSpc>
            </a:pPr>
            <a:r>
              <a:rPr sz="3300" spc="90" dirty="0">
                <a:latin typeface="Tahoma"/>
                <a:cs typeface="Tahoma"/>
              </a:rPr>
              <a:t>La</a:t>
            </a:r>
            <a:r>
              <a:rPr sz="3300" spc="-195" dirty="0">
                <a:latin typeface="Tahoma"/>
                <a:cs typeface="Tahoma"/>
              </a:rPr>
              <a:t> </a:t>
            </a:r>
            <a:r>
              <a:rPr sz="3300" spc="125" dirty="0">
                <a:latin typeface="Tahoma"/>
                <a:cs typeface="Tahoma"/>
              </a:rPr>
              <a:t>respuesta</a:t>
            </a:r>
            <a:r>
              <a:rPr sz="3300" spc="-195" dirty="0">
                <a:latin typeface="Tahoma"/>
                <a:cs typeface="Tahoma"/>
              </a:rPr>
              <a:t> </a:t>
            </a:r>
            <a:r>
              <a:rPr sz="3300" spc="180" dirty="0">
                <a:latin typeface="Tahoma"/>
                <a:cs typeface="Tahoma"/>
              </a:rPr>
              <a:t>humana</a:t>
            </a:r>
            <a:r>
              <a:rPr sz="3300" spc="-190" dirty="0">
                <a:latin typeface="Tahoma"/>
                <a:cs typeface="Tahoma"/>
              </a:rPr>
              <a:t> </a:t>
            </a:r>
            <a:r>
              <a:rPr sz="3300" spc="105" dirty="0">
                <a:latin typeface="Tahoma"/>
                <a:cs typeface="Tahoma"/>
              </a:rPr>
              <a:t>a</a:t>
            </a:r>
            <a:endParaRPr sz="3300">
              <a:latin typeface="Tahoma"/>
              <a:cs typeface="Tahoma"/>
            </a:endParaRPr>
          </a:p>
          <a:p>
            <a:pPr marL="16510" marR="5575935" algn="ctr">
              <a:lnSpc>
                <a:spcPct val="116900"/>
              </a:lnSpc>
            </a:pPr>
            <a:r>
              <a:rPr sz="3300" spc="185" dirty="0">
                <a:latin typeface="Tahoma"/>
                <a:cs typeface="Tahoma"/>
              </a:rPr>
              <a:t>un </a:t>
            </a:r>
            <a:r>
              <a:rPr sz="3300" spc="155" dirty="0">
                <a:latin typeface="Tahoma"/>
                <a:cs typeface="Tahoma"/>
              </a:rPr>
              <a:t>determinado </a:t>
            </a:r>
            <a:r>
              <a:rPr sz="3300" spc="160" dirty="0">
                <a:latin typeface="Tahoma"/>
                <a:cs typeface="Tahoma"/>
              </a:rPr>
              <a:t> </a:t>
            </a:r>
            <a:r>
              <a:rPr sz="3300" spc="135" dirty="0">
                <a:latin typeface="Tahoma"/>
                <a:cs typeface="Tahoma"/>
              </a:rPr>
              <a:t>sentimiento</a:t>
            </a:r>
            <a:r>
              <a:rPr sz="3300" spc="-195" dirty="0">
                <a:latin typeface="Tahoma"/>
                <a:cs typeface="Tahoma"/>
              </a:rPr>
              <a:t> </a:t>
            </a:r>
            <a:r>
              <a:rPr sz="3300" spc="204" dirty="0">
                <a:latin typeface="Tahoma"/>
                <a:cs typeface="Tahoma"/>
              </a:rPr>
              <a:t>o</a:t>
            </a:r>
            <a:r>
              <a:rPr sz="3300" spc="-190" dirty="0">
                <a:latin typeface="Tahoma"/>
                <a:cs typeface="Tahoma"/>
              </a:rPr>
              <a:t> </a:t>
            </a:r>
            <a:r>
              <a:rPr sz="3300" spc="114" dirty="0">
                <a:latin typeface="Tahoma"/>
                <a:cs typeface="Tahoma"/>
              </a:rPr>
              <a:t>situación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32386" y="4803395"/>
            <a:ext cx="2818130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75" dirty="0">
                <a:latin typeface="Tahoma"/>
                <a:cs typeface="Tahoma"/>
              </a:rPr>
              <a:t>Motivación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550732" y="7170774"/>
            <a:ext cx="1896745" cy="680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300" spc="155" dirty="0">
                <a:latin typeface="Tahoma"/>
                <a:cs typeface="Tahoma"/>
              </a:rPr>
              <a:t>Cultura</a:t>
            </a:r>
            <a:endParaRPr sz="4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515" y="4921246"/>
            <a:ext cx="3352799" cy="99846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9588" y="5009197"/>
            <a:ext cx="6909547" cy="102699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31788" y="4971764"/>
            <a:ext cx="3352800" cy="99846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91328" y="4971764"/>
            <a:ext cx="3352799" cy="99846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61668" y="1910247"/>
            <a:ext cx="3808095" cy="2506980"/>
            <a:chOff x="461668" y="1910247"/>
            <a:chExt cx="3808095" cy="2506980"/>
          </a:xfrm>
        </p:grpSpPr>
        <p:sp>
          <p:nvSpPr>
            <p:cNvPr id="7" name="object 7"/>
            <p:cNvSpPr/>
            <p:nvPr/>
          </p:nvSpPr>
          <p:spPr>
            <a:xfrm>
              <a:off x="461668" y="2026183"/>
              <a:ext cx="3808095" cy="2390775"/>
            </a:xfrm>
            <a:custGeom>
              <a:avLst/>
              <a:gdLst/>
              <a:ahLst/>
              <a:cxnLst/>
              <a:rect l="l" t="t" r="r" b="b"/>
              <a:pathLst>
                <a:path w="3808095" h="2390775">
                  <a:moveTo>
                    <a:pt x="253338" y="2390655"/>
                  </a:moveTo>
                  <a:lnTo>
                    <a:pt x="202476" y="2389885"/>
                  </a:lnTo>
                  <a:lnTo>
                    <a:pt x="150674" y="2388016"/>
                  </a:lnTo>
                  <a:lnTo>
                    <a:pt x="98969" y="2384888"/>
                  </a:lnTo>
                  <a:lnTo>
                    <a:pt x="48398" y="2380338"/>
                  </a:lnTo>
                  <a:lnTo>
                    <a:pt x="0" y="2374206"/>
                  </a:lnTo>
                  <a:lnTo>
                    <a:pt x="565" y="2345740"/>
                  </a:lnTo>
                  <a:lnTo>
                    <a:pt x="2333" y="2274697"/>
                  </a:lnTo>
                  <a:lnTo>
                    <a:pt x="5415" y="2182612"/>
                  </a:lnTo>
                  <a:lnTo>
                    <a:pt x="9918" y="2091017"/>
                  </a:lnTo>
                  <a:lnTo>
                    <a:pt x="9918" y="195163"/>
                  </a:lnTo>
                  <a:lnTo>
                    <a:pt x="7074" y="105976"/>
                  </a:lnTo>
                  <a:lnTo>
                    <a:pt x="5241" y="41839"/>
                  </a:lnTo>
                  <a:lnTo>
                    <a:pt x="4667" y="6759"/>
                  </a:lnTo>
                  <a:lnTo>
                    <a:pt x="17292" y="2339"/>
                  </a:lnTo>
                  <a:lnTo>
                    <a:pt x="51298" y="239"/>
                  </a:lnTo>
                  <a:lnTo>
                    <a:pt x="101634" y="0"/>
                  </a:lnTo>
                  <a:lnTo>
                    <a:pt x="163248" y="1164"/>
                  </a:lnTo>
                  <a:lnTo>
                    <a:pt x="231087" y="3275"/>
                  </a:lnTo>
                  <a:lnTo>
                    <a:pt x="300100" y="5874"/>
                  </a:lnTo>
                  <a:lnTo>
                    <a:pt x="365235" y="8503"/>
                  </a:lnTo>
                  <a:lnTo>
                    <a:pt x="393771" y="8984"/>
                  </a:lnTo>
                  <a:lnTo>
                    <a:pt x="520867" y="10212"/>
                  </a:lnTo>
                  <a:lnTo>
                    <a:pt x="629683" y="10853"/>
                  </a:lnTo>
                  <a:lnTo>
                    <a:pt x="808064" y="11547"/>
                  </a:lnTo>
                  <a:lnTo>
                    <a:pt x="1030152" y="11974"/>
                  </a:lnTo>
                  <a:lnTo>
                    <a:pt x="3295842" y="11265"/>
                  </a:lnTo>
                  <a:lnTo>
                    <a:pt x="3605818" y="9666"/>
                  </a:lnTo>
                  <a:lnTo>
                    <a:pt x="3758400" y="8067"/>
                  </a:lnTo>
                  <a:lnTo>
                    <a:pt x="3799139" y="7340"/>
                  </a:lnTo>
                  <a:lnTo>
                    <a:pt x="3800670" y="41258"/>
                  </a:lnTo>
                  <a:lnTo>
                    <a:pt x="3803952" y="121241"/>
                  </a:lnTo>
                  <a:lnTo>
                    <a:pt x="3807015" y="214634"/>
                  </a:lnTo>
                  <a:lnTo>
                    <a:pt x="3807890" y="288784"/>
                  </a:lnTo>
                  <a:lnTo>
                    <a:pt x="3807793" y="298992"/>
                  </a:lnTo>
                  <a:lnTo>
                    <a:pt x="3807516" y="408133"/>
                  </a:lnTo>
                  <a:lnTo>
                    <a:pt x="3807890" y="2004956"/>
                  </a:lnTo>
                  <a:lnTo>
                    <a:pt x="3805064" y="2088482"/>
                  </a:lnTo>
                  <a:lnTo>
                    <a:pt x="3798847" y="2216112"/>
                  </a:lnTo>
                  <a:lnTo>
                    <a:pt x="3792630" y="2332947"/>
                  </a:lnTo>
                  <a:lnTo>
                    <a:pt x="3789804" y="2384091"/>
                  </a:lnTo>
                  <a:lnTo>
                    <a:pt x="2294986" y="2390488"/>
                  </a:lnTo>
                  <a:lnTo>
                    <a:pt x="302223" y="2390488"/>
                  </a:lnTo>
                  <a:lnTo>
                    <a:pt x="253338" y="2390655"/>
                  </a:lnTo>
                  <a:close/>
                </a:path>
              </a:pathLst>
            </a:custGeom>
            <a:solidFill>
              <a:srgbClr val="D1F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0541" y="1910247"/>
              <a:ext cx="727075" cy="254635"/>
            </a:xfrm>
            <a:custGeom>
              <a:avLst/>
              <a:gdLst/>
              <a:ahLst/>
              <a:cxnLst/>
              <a:rect l="l" t="t" r="r" b="b"/>
              <a:pathLst>
                <a:path w="727075" h="254635">
                  <a:moveTo>
                    <a:pt x="725803" y="254113"/>
                  </a:moveTo>
                  <a:lnTo>
                    <a:pt x="681334" y="250433"/>
                  </a:lnTo>
                  <a:lnTo>
                    <a:pt x="578338" y="242120"/>
                  </a:lnTo>
                  <a:lnTo>
                    <a:pt x="462433" y="233261"/>
                  </a:lnTo>
                  <a:lnTo>
                    <a:pt x="379238" y="227946"/>
                  </a:lnTo>
                  <a:lnTo>
                    <a:pt x="260006" y="219005"/>
                  </a:lnTo>
                  <a:lnTo>
                    <a:pt x="138203" y="206140"/>
                  </a:lnTo>
                  <a:lnTo>
                    <a:pt x="43420" y="194582"/>
                  </a:lnTo>
                  <a:lnTo>
                    <a:pt x="5251" y="189567"/>
                  </a:lnTo>
                  <a:lnTo>
                    <a:pt x="0" y="119788"/>
                  </a:lnTo>
                  <a:lnTo>
                    <a:pt x="22170" y="62220"/>
                  </a:lnTo>
                  <a:lnTo>
                    <a:pt x="12835" y="0"/>
                  </a:lnTo>
                  <a:lnTo>
                    <a:pt x="82794" y="6832"/>
                  </a:lnTo>
                  <a:lnTo>
                    <a:pt x="240816" y="21951"/>
                  </a:lnTo>
                  <a:lnTo>
                    <a:pt x="409121" y="37288"/>
                  </a:lnTo>
                  <a:lnTo>
                    <a:pt x="509929" y="44775"/>
                  </a:lnTo>
                  <a:lnTo>
                    <a:pt x="715885" y="48845"/>
                  </a:lnTo>
                  <a:lnTo>
                    <a:pt x="715302" y="91294"/>
                  </a:lnTo>
                  <a:lnTo>
                    <a:pt x="717207" y="101988"/>
                  </a:lnTo>
                  <a:lnTo>
                    <a:pt x="721355" y="127565"/>
                  </a:lnTo>
                  <a:lnTo>
                    <a:pt x="725393" y="158266"/>
                  </a:lnTo>
                  <a:lnTo>
                    <a:pt x="726970" y="184334"/>
                  </a:lnTo>
                  <a:lnTo>
                    <a:pt x="725803" y="254113"/>
                  </a:lnTo>
                  <a:close/>
                </a:path>
              </a:pathLst>
            </a:custGeom>
            <a:solidFill>
              <a:srgbClr val="34A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42105" y="2611461"/>
            <a:ext cx="364807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35" dirty="0">
                <a:latin typeface="Trebuchet MS"/>
                <a:cs typeface="Trebuchet MS"/>
              </a:rPr>
              <a:t>L</a:t>
            </a:r>
            <a:r>
              <a:rPr sz="3400" spc="130" dirty="0">
                <a:latin typeface="Trebuchet MS"/>
                <a:cs typeface="Trebuchet MS"/>
              </a:rPr>
              <a:t>a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120" dirty="0">
                <a:latin typeface="Trebuchet MS"/>
                <a:cs typeface="Trebuchet MS"/>
              </a:rPr>
              <a:t>p</a:t>
            </a:r>
            <a:r>
              <a:rPr sz="3400" spc="80" dirty="0">
                <a:latin typeface="Trebuchet MS"/>
                <a:cs typeface="Trebuchet MS"/>
              </a:rPr>
              <a:t>o</a:t>
            </a:r>
            <a:r>
              <a:rPr sz="3400" spc="120" dirty="0">
                <a:latin typeface="Trebuchet MS"/>
                <a:cs typeface="Trebuchet MS"/>
              </a:rPr>
              <a:t>b</a:t>
            </a:r>
            <a:r>
              <a:rPr sz="3400" spc="5" dirty="0">
                <a:latin typeface="Trebuchet MS"/>
                <a:cs typeface="Trebuchet MS"/>
              </a:rPr>
              <a:t>l</a:t>
            </a:r>
            <a:r>
              <a:rPr sz="3400" spc="125" dirty="0">
                <a:latin typeface="Trebuchet MS"/>
                <a:cs typeface="Trebuchet MS"/>
              </a:rPr>
              <a:t>a</a:t>
            </a:r>
            <a:r>
              <a:rPr sz="3400" spc="145" dirty="0">
                <a:latin typeface="Trebuchet MS"/>
                <a:cs typeface="Trebuchet MS"/>
              </a:rPr>
              <a:t>c</a:t>
            </a:r>
            <a:r>
              <a:rPr sz="3400" spc="-80" dirty="0">
                <a:latin typeface="Trebuchet MS"/>
                <a:cs typeface="Trebuchet MS"/>
              </a:rPr>
              <a:t>i</a:t>
            </a:r>
            <a:r>
              <a:rPr sz="3400" spc="80" dirty="0">
                <a:latin typeface="Trebuchet MS"/>
                <a:cs typeface="Trebuchet MS"/>
              </a:rPr>
              <a:t>ó</a:t>
            </a:r>
            <a:r>
              <a:rPr sz="3400" spc="100" dirty="0">
                <a:latin typeface="Trebuchet MS"/>
                <a:cs typeface="Trebuchet MS"/>
              </a:rPr>
              <a:t>n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50" dirty="0">
                <a:latin typeface="Trebuchet MS"/>
                <a:cs typeface="Trebuchet MS"/>
              </a:rPr>
              <a:t>e</a:t>
            </a:r>
            <a:r>
              <a:rPr sz="3400" spc="100" dirty="0">
                <a:latin typeface="Trebuchet MS"/>
                <a:cs typeface="Trebuchet MS"/>
              </a:rPr>
              <a:t>n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5" dirty="0">
                <a:latin typeface="Trebuchet MS"/>
                <a:cs typeface="Trebuchet MS"/>
              </a:rPr>
              <a:t>l</a:t>
            </a:r>
            <a:r>
              <a:rPr sz="3400" spc="130" dirty="0">
                <a:latin typeface="Trebuchet MS"/>
                <a:cs typeface="Trebuchet MS"/>
              </a:rPr>
              <a:t>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8125" y="2954361"/>
            <a:ext cx="3996054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25" dirty="0">
                <a:latin typeface="Trebuchet MS"/>
                <a:cs typeface="Trebuchet MS"/>
              </a:rPr>
              <a:t>a</a:t>
            </a:r>
            <a:r>
              <a:rPr sz="3400" spc="145" dirty="0">
                <a:latin typeface="Trebuchet MS"/>
                <a:cs typeface="Trebuchet MS"/>
              </a:rPr>
              <a:t>c</a:t>
            </a:r>
            <a:r>
              <a:rPr sz="3400" spc="15" dirty="0">
                <a:latin typeface="Trebuchet MS"/>
                <a:cs typeface="Trebuchet MS"/>
              </a:rPr>
              <a:t>t</a:t>
            </a:r>
            <a:r>
              <a:rPr sz="3400" spc="80" dirty="0">
                <a:latin typeface="Trebuchet MS"/>
                <a:cs typeface="Trebuchet MS"/>
              </a:rPr>
              <a:t>u</a:t>
            </a:r>
            <a:r>
              <a:rPr sz="3400" spc="125" dirty="0">
                <a:latin typeface="Trebuchet MS"/>
                <a:cs typeface="Trebuchet MS"/>
              </a:rPr>
              <a:t>a</a:t>
            </a:r>
            <a:r>
              <a:rPr sz="3400" spc="5" dirty="0">
                <a:latin typeface="Trebuchet MS"/>
                <a:cs typeface="Trebuchet MS"/>
              </a:rPr>
              <a:t>l</a:t>
            </a:r>
            <a:r>
              <a:rPr sz="3400" spc="-80" dirty="0">
                <a:latin typeface="Trebuchet MS"/>
                <a:cs typeface="Trebuchet MS"/>
              </a:rPr>
              <a:t>i</a:t>
            </a:r>
            <a:r>
              <a:rPr sz="3400" spc="120" dirty="0">
                <a:latin typeface="Trebuchet MS"/>
                <a:cs typeface="Trebuchet MS"/>
              </a:rPr>
              <a:t>d</a:t>
            </a:r>
            <a:r>
              <a:rPr sz="3400" spc="125" dirty="0">
                <a:latin typeface="Trebuchet MS"/>
                <a:cs typeface="Trebuchet MS"/>
              </a:rPr>
              <a:t>ad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125" dirty="0">
                <a:latin typeface="Trebuchet MS"/>
                <a:cs typeface="Trebuchet MS"/>
              </a:rPr>
              <a:t>a</a:t>
            </a:r>
            <a:r>
              <a:rPr sz="3400" spc="95" dirty="0">
                <a:latin typeface="Trebuchet MS"/>
                <a:cs typeface="Trebuchet MS"/>
              </a:rPr>
              <a:t>n</a:t>
            </a:r>
            <a:r>
              <a:rPr sz="3400" spc="15" dirty="0">
                <a:latin typeface="Trebuchet MS"/>
                <a:cs typeface="Trebuchet MS"/>
              </a:rPr>
              <a:t>t</a:t>
            </a:r>
            <a:r>
              <a:rPr sz="3400" spc="50" dirty="0">
                <a:latin typeface="Trebuchet MS"/>
                <a:cs typeface="Trebuchet MS"/>
              </a:rPr>
              <a:t>e</a:t>
            </a:r>
            <a:r>
              <a:rPr sz="3400" spc="360" dirty="0">
                <a:latin typeface="Trebuchet MS"/>
                <a:cs typeface="Trebuchet MS"/>
              </a:rPr>
              <a:t>s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120" dirty="0">
                <a:latin typeface="Trebuchet MS"/>
                <a:cs typeface="Trebuchet MS"/>
              </a:rPr>
              <a:t>d</a:t>
            </a:r>
            <a:r>
              <a:rPr sz="3400" spc="55" dirty="0">
                <a:latin typeface="Trebuchet MS"/>
                <a:cs typeface="Trebuchet MS"/>
              </a:rPr>
              <a:t>e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9018" y="3297261"/>
            <a:ext cx="399415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0" dirty="0">
                <a:latin typeface="Trebuchet MS"/>
                <a:cs typeface="Trebuchet MS"/>
              </a:rPr>
              <a:t>r</a:t>
            </a:r>
            <a:r>
              <a:rPr sz="3400" spc="50" dirty="0">
                <a:latin typeface="Trebuchet MS"/>
                <a:cs typeface="Trebuchet MS"/>
              </a:rPr>
              <a:t>e</a:t>
            </a:r>
            <a:r>
              <a:rPr sz="3400" spc="125" dirty="0">
                <a:latin typeface="Trebuchet MS"/>
                <a:cs typeface="Trebuchet MS"/>
              </a:rPr>
              <a:t>a</a:t>
            </a:r>
            <a:r>
              <a:rPr sz="3400" spc="5" dirty="0">
                <a:latin typeface="Trebuchet MS"/>
                <a:cs typeface="Trebuchet MS"/>
              </a:rPr>
              <a:t>l</a:t>
            </a:r>
            <a:r>
              <a:rPr sz="3400" spc="-80" dirty="0">
                <a:latin typeface="Trebuchet MS"/>
                <a:cs typeface="Trebuchet MS"/>
              </a:rPr>
              <a:t>i</a:t>
            </a:r>
            <a:r>
              <a:rPr sz="3400" dirty="0">
                <a:latin typeface="Trebuchet MS"/>
                <a:cs typeface="Trebuchet MS"/>
              </a:rPr>
              <a:t>z</a:t>
            </a:r>
            <a:r>
              <a:rPr sz="3400" spc="125" dirty="0">
                <a:latin typeface="Trebuchet MS"/>
                <a:cs typeface="Trebuchet MS"/>
              </a:rPr>
              <a:t>a</a:t>
            </a:r>
            <a:r>
              <a:rPr sz="3400" spc="-5" dirty="0">
                <a:latin typeface="Trebuchet MS"/>
                <a:cs typeface="Trebuchet MS"/>
              </a:rPr>
              <a:t>r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80" dirty="0">
                <a:latin typeface="Trebuchet MS"/>
                <a:cs typeface="Trebuchet MS"/>
              </a:rPr>
              <a:t>u</a:t>
            </a:r>
            <a:r>
              <a:rPr sz="3400" spc="95" dirty="0">
                <a:latin typeface="Trebuchet MS"/>
                <a:cs typeface="Trebuchet MS"/>
              </a:rPr>
              <a:t>n</a:t>
            </a:r>
            <a:r>
              <a:rPr sz="3400" spc="130" dirty="0">
                <a:latin typeface="Trebuchet MS"/>
                <a:cs typeface="Trebuchet MS"/>
              </a:rPr>
              <a:t>a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145" dirty="0">
                <a:latin typeface="Trebuchet MS"/>
                <a:cs typeface="Trebuchet MS"/>
              </a:rPr>
              <a:t>c</a:t>
            </a:r>
            <a:r>
              <a:rPr sz="3400" spc="80" dirty="0">
                <a:latin typeface="Trebuchet MS"/>
                <a:cs typeface="Trebuchet MS"/>
              </a:rPr>
              <a:t>o</a:t>
            </a:r>
            <a:r>
              <a:rPr sz="3400" spc="110" dirty="0">
                <a:latin typeface="Trebuchet MS"/>
                <a:cs typeface="Trebuchet MS"/>
              </a:rPr>
              <a:t>m</a:t>
            </a:r>
            <a:r>
              <a:rPr sz="3400" spc="120" dirty="0">
                <a:latin typeface="Trebuchet MS"/>
                <a:cs typeface="Trebuchet MS"/>
              </a:rPr>
              <a:t>p</a:t>
            </a:r>
            <a:r>
              <a:rPr sz="3400" spc="-10" dirty="0">
                <a:latin typeface="Trebuchet MS"/>
                <a:cs typeface="Trebuchet MS"/>
              </a:rPr>
              <a:t>r</a:t>
            </a:r>
            <a:r>
              <a:rPr sz="3400" spc="130" dirty="0">
                <a:latin typeface="Trebuchet MS"/>
                <a:cs typeface="Trebuchet MS"/>
              </a:rPr>
              <a:t>a</a:t>
            </a:r>
            <a:endParaRPr sz="34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0047" y="3640161"/>
            <a:ext cx="419227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20" dirty="0">
                <a:latin typeface="Trebuchet MS"/>
                <a:cs typeface="Trebuchet MS"/>
              </a:rPr>
              <a:t>d</a:t>
            </a:r>
            <a:r>
              <a:rPr sz="3400" spc="55" dirty="0">
                <a:latin typeface="Trebuchet MS"/>
                <a:cs typeface="Trebuchet MS"/>
              </a:rPr>
              <a:t>e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-80" dirty="0">
                <a:latin typeface="Trebuchet MS"/>
                <a:cs typeface="Trebuchet MS"/>
              </a:rPr>
              <a:t>i</a:t>
            </a:r>
            <a:r>
              <a:rPr sz="3400" spc="95" dirty="0">
                <a:latin typeface="Trebuchet MS"/>
                <a:cs typeface="Trebuchet MS"/>
              </a:rPr>
              <a:t>n</a:t>
            </a:r>
            <a:r>
              <a:rPr sz="3400" spc="114" dirty="0">
                <a:latin typeface="Trebuchet MS"/>
                <a:cs typeface="Trebuchet MS"/>
              </a:rPr>
              <a:t>f</a:t>
            </a:r>
            <a:r>
              <a:rPr sz="3400" spc="80" dirty="0">
                <a:latin typeface="Trebuchet MS"/>
                <a:cs typeface="Trebuchet MS"/>
              </a:rPr>
              <a:t>o</a:t>
            </a:r>
            <a:r>
              <a:rPr sz="3400" spc="-10" dirty="0">
                <a:latin typeface="Trebuchet MS"/>
                <a:cs typeface="Trebuchet MS"/>
              </a:rPr>
              <a:t>r</a:t>
            </a:r>
            <a:r>
              <a:rPr sz="3400" spc="110" dirty="0">
                <a:latin typeface="Trebuchet MS"/>
                <a:cs typeface="Trebuchet MS"/>
              </a:rPr>
              <a:t>m</a:t>
            </a:r>
            <a:r>
              <a:rPr sz="3400" spc="130" dirty="0">
                <a:latin typeface="Trebuchet MS"/>
                <a:cs typeface="Trebuchet MS"/>
              </a:rPr>
              <a:t>a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50" dirty="0">
                <a:latin typeface="Trebuchet MS"/>
                <a:cs typeface="Trebuchet MS"/>
              </a:rPr>
              <a:t>e</a:t>
            </a:r>
            <a:r>
              <a:rPr sz="3400" spc="100" dirty="0">
                <a:latin typeface="Trebuchet MS"/>
                <a:cs typeface="Trebuchet MS"/>
              </a:rPr>
              <a:t>n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5" dirty="0">
                <a:latin typeface="Trebuchet MS"/>
                <a:cs typeface="Trebuchet MS"/>
              </a:rPr>
              <a:t>l</a:t>
            </a:r>
            <a:r>
              <a:rPr sz="3400" spc="130" dirty="0">
                <a:latin typeface="Trebuchet MS"/>
                <a:cs typeface="Trebuchet MS"/>
              </a:rPr>
              <a:t>a</a:t>
            </a:r>
            <a:r>
              <a:rPr sz="3400" spc="-245" dirty="0">
                <a:latin typeface="Trebuchet MS"/>
                <a:cs typeface="Trebuchet MS"/>
              </a:rPr>
              <a:t> </a:t>
            </a:r>
            <a:r>
              <a:rPr sz="3400" spc="135" dirty="0">
                <a:latin typeface="Trebuchet MS"/>
                <a:cs typeface="Trebuchet MS"/>
              </a:rPr>
              <a:t>w</a:t>
            </a:r>
            <a:r>
              <a:rPr sz="3400" spc="50" dirty="0">
                <a:latin typeface="Trebuchet MS"/>
                <a:cs typeface="Trebuchet MS"/>
              </a:rPr>
              <a:t>e</a:t>
            </a:r>
            <a:r>
              <a:rPr sz="3400" spc="125" dirty="0">
                <a:latin typeface="Trebuchet MS"/>
                <a:cs typeface="Trebuchet MS"/>
              </a:rPr>
              <a:t>b</a:t>
            </a:r>
            <a:endParaRPr sz="3400">
              <a:latin typeface="Trebuchet MS"/>
              <a:cs typeface="Trebuchet M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896749" y="1994535"/>
            <a:ext cx="2828290" cy="2736850"/>
            <a:chOff x="14896749" y="1994535"/>
            <a:chExt cx="2828290" cy="2736850"/>
          </a:xfrm>
        </p:grpSpPr>
        <p:sp>
          <p:nvSpPr>
            <p:cNvPr id="14" name="object 14"/>
            <p:cNvSpPr/>
            <p:nvPr/>
          </p:nvSpPr>
          <p:spPr>
            <a:xfrm>
              <a:off x="14896749" y="2125580"/>
              <a:ext cx="2828290" cy="2606040"/>
            </a:xfrm>
            <a:custGeom>
              <a:avLst/>
              <a:gdLst/>
              <a:ahLst/>
              <a:cxnLst/>
              <a:rect l="l" t="t" r="r" b="b"/>
              <a:pathLst>
                <a:path w="2828290" h="2606040">
                  <a:moveTo>
                    <a:pt x="293909" y="2605615"/>
                  </a:moveTo>
                  <a:lnTo>
                    <a:pt x="245030" y="2605078"/>
                  </a:lnTo>
                  <a:lnTo>
                    <a:pt x="195125" y="2603667"/>
                  </a:lnTo>
                  <a:lnTo>
                    <a:pt x="144933" y="2601266"/>
                  </a:lnTo>
                  <a:lnTo>
                    <a:pt x="95190" y="2597760"/>
                  </a:lnTo>
                  <a:lnTo>
                    <a:pt x="46633" y="2593034"/>
                  </a:lnTo>
                  <a:lnTo>
                    <a:pt x="0" y="2586973"/>
                  </a:lnTo>
                  <a:lnTo>
                    <a:pt x="637" y="2554770"/>
                  </a:lnTo>
                  <a:lnTo>
                    <a:pt x="2633" y="2474400"/>
                  </a:lnTo>
                  <a:lnTo>
                    <a:pt x="6110" y="2370225"/>
                  </a:lnTo>
                  <a:lnTo>
                    <a:pt x="11192" y="2266605"/>
                  </a:lnTo>
                  <a:lnTo>
                    <a:pt x="11192" y="220899"/>
                  </a:lnTo>
                  <a:lnTo>
                    <a:pt x="7982" y="120003"/>
                  </a:lnTo>
                  <a:lnTo>
                    <a:pt x="5914" y="47445"/>
                  </a:lnTo>
                  <a:lnTo>
                    <a:pt x="5266" y="7759"/>
                  </a:lnTo>
                  <a:lnTo>
                    <a:pt x="16295" y="3230"/>
                  </a:lnTo>
                  <a:lnTo>
                    <a:pt x="46341" y="759"/>
                  </a:lnTo>
                  <a:lnTo>
                    <a:pt x="91586" y="0"/>
                  </a:lnTo>
                  <a:lnTo>
                    <a:pt x="148211" y="605"/>
                  </a:lnTo>
                  <a:lnTo>
                    <a:pt x="212397" y="2227"/>
                  </a:lnTo>
                  <a:lnTo>
                    <a:pt x="280324" y="4521"/>
                  </a:lnTo>
                  <a:lnTo>
                    <a:pt x="412128" y="9732"/>
                  </a:lnTo>
                  <a:lnTo>
                    <a:pt x="439809" y="10210"/>
                  </a:lnTo>
                  <a:lnTo>
                    <a:pt x="514451" y="11074"/>
                  </a:lnTo>
                  <a:lnTo>
                    <a:pt x="609514" y="11814"/>
                  </a:lnTo>
                  <a:lnTo>
                    <a:pt x="835539" y="12924"/>
                  </a:lnTo>
                  <a:lnTo>
                    <a:pt x="1119979" y="13618"/>
                  </a:lnTo>
                  <a:lnTo>
                    <a:pt x="2093233" y="13679"/>
                  </a:lnTo>
                  <a:lnTo>
                    <a:pt x="2438731" y="12857"/>
                  </a:lnTo>
                  <a:lnTo>
                    <a:pt x="2655895" y="11048"/>
                  </a:lnTo>
                  <a:lnTo>
                    <a:pt x="2779211" y="9239"/>
                  </a:lnTo>
                  <a:lnTo>
                    <a:pt x="2818200" y="8417"/>
                  </a:lnTo>
                  <a:lnTo>
                    <a:pt x="2819929" y="46787"/>
                  </a:lnTo>
                  <a:lnTo>
                    <a:pt x="2823632" y="137271"/>
                  </a:lnTo>
                  <a:lnTo>
                    <a:pt x="2827088" y="242926"/>
                  </a:lnTo>
                  <a:lnTo>
                    <a:pt x="2828076" y="326811"/>
                  </a:lnTo>
                  <a:lnTo>
                    <a:pt x="2827972" y="337272"/>
                  </a:lnTo>
                  <a:lnTo>
                    <a:pt x="2827669" y="444476"/>
                  </a:lnTo>
                  <a:lnTo>
                    <a:pt x="2828076" y="2169245"/>
                  </a:lnTo>
                  <a:lnTo>
                    <a:pt x="2824887" y="2263737"/>
                  </a:lnTo>
                  <a:lnTo>
                    <a:pt x="2817871" y="2408123"/>
                  </a:lnTo>
                  <a:lnTo>
                    <a:pt x="2810856" y="2540298"/>
                  </a:lnTo>
                  <a:lnTo>
                    <a:pt x="2807667" y="2598157"/>
                  </a:lnTo>
                  <a:lnTo>
                    <a:pt x="1868666" y="2605393"/>
                  </a:lnTo>
                  <a:lnTo>
                    <a:pt x="341026" y="2605393"/>
                  </a:lnTo>
                  <a:lnTo>
                    <a:pt x="293909" y="2605615"/>
                  </a:lnTo>
                  <a:close/>
                </a:path>
              </a:pathLst>
            </a:custGeom>
            <a:solidFill>
              <a:srgbClr val="FFE2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132440" y="1994535"/>
              <a:ext cx="820419" cy="287655"/>
            </a:xfrm>
            <a:custGeom>
              <a:avLst/>
              <a:gdLst/>
              <a:ahLst/>
              <a:cxnLst/>
              <a:rect l="l" t="t" r="r" b="b"/>
              <a:pathLst>
                <a:path w="820419" h="287655">
                  <a:moveTo>
                    <a:pt x="818991" y="287476"/>
                  </a:moveTo>
                  <a:lnTo>
                    <a:pt x="768812" y="283313"/>
                  </a:lnTo>
                  <a:lnTo>
                    <a:pt x="652592" y="273908"/>
                  </a:lnTo>
                  <a:lnTo>
                    <a:pt x="521806" y="263886"/>
                  </a:lnTo>
                  <a:lnTo>
                    <a:pt x="427929" y="257873"/>
                  </a:lnTo>
                  <a:lnTo>
                    <a:pt x="293388" y="247759"/>
                  </a:lnTo>
                  <a:lnTo>
                    <a:pt x="155947" y="233204"/>
                  </a:lnTo>
                  <a:lnTo>
                    <a:pt x="48995" y="220129"/>
                  </a:lnTo>
                  <a:lnTo>
                    <a:pt x="5925" y="214456"/>
                  </a:lnTo>
                  <a:lnTo>
                    <a:pt x="0" y="135515"/>
                  </a:lnTo>
                  <a:lnTo>
                    <a:pt x="25017" y="70388"/>
                  </a:lnTo>
                  <a:lnTo>
                    <a:pt x="14483" y="0"/>
                  </a:lnTo>
                  <a:lnTo>
                    <a:pt x="93424" y="7729"/>
                  </a:lnTo>
                  <a:lnTo>
                    <a:pt x="271735" y="24833"/>
                  </a:lnTo>
                  <a:lnTo>
                    <a:pt x="461649" y="42184"/>
                  </a:lnTo>
                  <a:lnTo>
                    <a:pt x="575400" y="50653"/>
                  </a:lnTo>
                  <a:lnTo>
                    <a:pt x="807799" y="55258"/>
                  </a:lnTo>
                  <a:lnTo>
                    <a:pt x="807140" y="103280"/>
                  </a:lnTo>
                  <a:lnTo>
                    <a:pt x="809290" y="115379"/>
                  </a:lnTo>
                  <a:lnTo>
                    <a:pt x="813971" y="144313"/>
                  </a:lnTo>
                  <a:lnTo>
                    <a:pt x="818528" y="179045"/>
                  </a:lnTo>
                  <a:lnTo>
                    <a:pt x="820307" y="208535"/>
                  </a:lnTo>
                  <a:lnTo>
                    <a:pt x="818991" y="287476"/>
                  </a:lnTo>
                  <a:close/>
                </a:path>
              </a:pathLst>
            </a:custGeom>
            <a:solidFill>
              <a:srgbClr val="FFA2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5263948" y="2721497"/>
            <a:ext cx="2092960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90" dirty="0">
                <a:latin typeface="Trebuchet MS"/>
                <a:cs typeface="Trebuchet MS"/>
              </a:rPr>
              <a:t>Población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728509" y="3074398"/>
            <a:ext cx="1163955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365" dirty="0">
                <a:latin typeface="Trebuchet MS"/>
                <a:cs typeface="Trebuchet MS"/>
              </a:rPr>
              <a:t>s</a:t>
            </a:r>
            <a:r>
              <a:rPr sz="3550" spc="-90" dirty="0">
                <a:latin typeface="Trebuchet MS"/>
                <a:cs typeface="Trebuchet MS"/>
              </a:rPr>
              <a:t>i</a:t>
            </a:r>
            <a:r>
              <a:rPr sz="3550" spc="409" dirty="0">
                <a:latin typeface="Trebuchet MS"/>
                <a:cs typeface="Trebuchet MS"/>
              </a:rPr>
              <a:t>g</a:t>
            </a:r>
            <a:r>
              <a:rPr sz="3550" spc="80" dirty="0">
                <a:latin typeface="Trebuchet MS"/>
                <a:cs typeface="Trebuchet MS"/>
              </a:rPr>
              <a:t>u</a:t>
            </a:r>
            <a:r>
              <a:rPr sz="3550" spc="55" dirty="0">
                <a:latin typeface="Trebuchet MS"/>
                <a:cs typeface="Trebuchet MS"/>
              </a:rPr>
              <a:t>e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41067" y="3427299"/>
            <a:ext cx="2738755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10" dirty="0">
                <a:latin typeface="Trebuchet MS"/>
                <a:cs typeface="Trebuchet MS"/>
              </a:rPr>
              <a:t>t</a:t>
            </a:r>
            <a:r>
              <a:rPr sz="3550" spc="50" dirty="0">
                <a:latin typeface="Trebuchet MS"/>
                <a:cs typeface="Trebuchet MS"/>
              </a:rPr>
              <a:t>e</a:t>
            </a:r>
            <a:r>
              <a:rPr sz="3550" spc="95" dirty="0">
                <a:latin typeface="Trebuchet MS"/>
                <a:cs typeface="Trebuchet MS"/>
              </a:rPr>
              <a:t>n</a:t>
            </a:r>
            <a:r>
              <a:rPr sz="3550" spc="120" dirty="0">
                <a:latin typeface="Trebuchet MS"/>
                <a:cs typeface="Trebuchet MS"/>
              </a:rPr>
              <a:t>d</a:t>
            </a:r>
            <a:r>
              <a:rPr sz="3550" spc="50" dirty="0">
                <a:latin typeface="Trebuchet MS"/>
                <a:cs typeface="Trebuchet MS"/>
              </a:rPr>
              <a:t>e</a:t>
            </a:r>
            <a:r>
              <a:rPr sz="3550" spc="95" dirty="0">
                <a:latin typeface="Trebuchet MS"/>
                <a:cs typeface="Trebuchet MS"/>
              </a:rPr>
              <a:t>n</a:t>
            </a:r>
            <a:r>
              <a:rPr sz="3550" spc="145" dirty="0">
                <a:latin typeface="Trebuchet MS"/>
                <a:cs typeface="Trebuchet MS"/>
              </a:rPr>
              <a:t>c</a:t>
            </a:r>
            <a:r>
              <a:rPr sz="3550" spc="-90" dirty="0">
                <a:latin typeface="Trebuchet MS"/>
                <a:cs typeface="Trebuchet MS"/>
              </a:rPr>
              <a:t>i</a:t>
            </a:r>
            <a:r>
              <a:rPr sz="3550" spc="130" dirty="0">
                <a:latin typeface="Trebuchet MS"/>
                <a:cs typeface="Trebuchet MS"/>
              </a:rPr>
              <a:t>a</a:t>
            </a:r>
            <a:r>
              <a:rPr sz="3550" spc="-254" dirty="0">
                <a:latin typeface="Trebuchet MS"/>
                <a:cs typeface="Trebuchet MS"/>
              </a:rPr>
              <a:t> </a:t>
            </a:r>
            <a:r>
              <a:rPr sz="3550" spc="120" dirty="0">
                <a:latin typeface="Trebuchet MS"/>
                <a:cs typeface="Trebuchet MS"/>
              </a:rPr>
              <a:t>d</a:t>
            </a:r>
            <a:r>
              <a:rPr sz="3550" spc="55" dirty="0">
                <a:latin typeface="Trebuchet MS"/>
                <a:cs typeface="Trebuchet MS"/>
              </a:rPr>
              <a:t>e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243117" y="3780200"/>
            <a:ext cx="2134235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95" dirty="0">
                <a:latin typeface="Trebuchet MS"/>
                <a:cs typeface="Trebuchet MS"/>
              </a:rPr>
              <a:t>h</a:t>
            </a:r>
            <a:r>
              <a:rPr sz="3550" spc="50" dirty="0">
                <a:latin typeface="Trebuchet MS"/>
                <a:cs typeface="Trebuchet MS"/>
              </a:rPr>
              <a:t>e</a:t>
            </a:r>
            <a:r>
              <a:rPr sz="3550" spc="125" dirty="0">
                <a:latin typeface="Trebuchet MS"/>
                <a:cs typeface="Trebuchet MS"/>
              </a:rPr>
              <a:t>a</a:t>
            </a:r>
            <a:r>
              <a:rPr sz="3550" dirty="0">
                <a:latin typeface="Trebuchet MS"/>
                <a:cs typeface="Trebuchet MS"/>
              </a:rPr>
              <a:t>l</a:t>
            </a:r>
            <a:r>
              <a:rPr sz="3550" spc="15" dirty="0">
                <a:latin typeface="Trebuchet MS"/>
                <a:cs typeface="Trebuchet MS"/>
              </a:rPr>
              <a:t>t</a:t>
            </a:r>
            <a:r>
              <a:rPr sz="3550" spc="-254" dirty="0">
                <a:latin typeface="Trebuchet MS"/>
                <a:cs typeface="Trebuchet MS"/>
              </a:rPr>
              <a:t> </a:t>
            </a:r>
            <a:r>
              <a:rPr sz="3550" spc="145" dirty="0">
                <a:latin typeface="Trebuchet MS"/>
                <a:cs typeface="Trebuchet MS"/>
              </a:rPr>
              <a:t>c</a:t>
            </a:r>
            <a:r>
              <a:rPr sz="3550" spc="125" dirty="0">
                <a:latin typeface="Trebuchet MS"/>
                <a:cs typeface="Trebuchet MS"/>
              </a:rPr>
              <a:t>a</a:t>
            </a:r>
            <a:r>
              <a:rPr sz="3550" spc="-15" dirty="0">
                <a:latin typeface="Trebuchet MS"/>
                <a:cs typeface="Trebuchet MS"/>
              </a:rPr>
              <a:t>r</a:t>
            </a:r>
            <a:r>
              <a:rPr sz="3550" spc="55" dirty="0">
                <a:latin typeface="Trebuchet MS"/>
                <a:cs typeface="Trebuchet MS"/>
              </a:rPr>
              <a:t>e</a:t>
            </a:r>
            <a:endParaRPr sz="3550">
              <a:latin typeface="Trebuchet MS"/>
              <a:cs typeface="Trebuchet M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1248735" y="6583221"/>
            <a:ext cx="3209290" cy="2936875"/>
            <a:chOff x="11248735" y="6583221"/>
            <a:chExt cx="3209290" cy="2936875"/>
          </a:xfrm>
        </p:grpSpPr>
        <p:sp>
          <p:nvSpPr>
            <p:cNvPr id="21" name="object 21"/>
            <p:cNvSpPr/>
            <p:nvPr/>
          </p:nvSpPr>
          <p:spPr>
            <a:xfrm>
              <a:off x="11248735" y="6702550"/>
              <a:ext cx="3209290" cy="2817495"/>
            </a:xfrm>
            <a:custGeom>
              <a:avLst/>
              <a:gdLst/>
              <a:ahLst/>
              <a:cxnLst/>
              <a:rect l="l" t="t" r="r" b="b"/>
              <a:pathLst>
                <a:path w="3209290" h="2817495">
                  <a:moveTo>
                    <a:pt x="260414" y="2817013"/>
                  </a:moveTo>
                  <a:lnTo>
                    <a:pt x="208131" y="2816219"/>
                  </a:lnTo>
                  <a:lnTo>
                    <a:pt x="154882" y="2814295"/>
                  </a:lnTo>
                  <a:lnTo>
                    <a:pt x="101733" y="2811072"/>
                  </a:lnTo>
                  <a:lnTo>
                    <a:pt x="49750" y="2806385"/>
                  </a:lnTo>
                  <a:lnTo>
                    <a:pt x="0" y="2800068"/>
                  </a:lnTo>
                  <a:lnTo>
                    <a:pt x="580" y="2770744"/>
                  </a:lnTo>
                  <a:lnTo>
                    <a:pt x="2398" y="2697559"/>
                  </a:lnTo>
                  <a:lnTo>
                    <a:pt x="5566" y="2602698"/>
                  </a:lnTo>
                  <a:lnTo>
                    <a:pt x="10195" y="2508342"/>
                  </a:lnTo>
                  <a:lnTo>
                    <a:pt x="10195" y="201149"/>
                  </a:lnTo>
                  <a:lnTo>
                    <a:pt x="7271" y="109274"/>
                  </a:lnTo>
                  <a:lnTo>
                    <a:pt x="5388" y="43203"/>
                  </a:lnTo>
                  <a:lnTo>
                    <a:pt x="4797" y="7065"/>
                  </a:lnTo>
                  <a:lnTo>
                    <a:pt x="14844" y="2941"/>
                  </a:lnTo>
                  <a:lnTo>
                    <a:pt x="42216" y="691"/>
                  </a:lnTo>
                  <a:lnTo>
                    <a:pt x="83432" y="0"/>
                  </a:lnTo>
                  <a:lnTo>
                    <a:pt x="135016" y="551"/>
                  </a:lnTo>
                  <a:lnTo>
                    <a:pt x="193487" y="2028"/>
                  </a:lnTo>
                  <a:lnTo>
                    <a:pt x="255367" y="4117"/>
                  </a:lnTo>
                  <a:lnTo>
                    <a:pt x="375437" y="8862"/>
                  </a:lnTo>
                  <a:lnTo>
                    <a:pt x="404770" y="9357"/>
                  </a:lnTo>
                  <a:lnTo>
                    <a:pt x="485837" y="10237"/>
                  </a:lnTo>
                  <a:lnTo>
                    <a:pt x="589586" y="10971"/>
                  </a:lnTo>
                  <a:lnTo>
                    <a:pt x="768873" y="11796"/>
                  </a:lnTo>
                  <a:lnTo>
                    <a:pt x="1006821" y="12383"/>
                  </a:lnTo>
                  <a:lnTo>
                    <a:pt x="2274646" y="12456"/>
                  </a:lnTo>
                  <a:lnTo>
                    <a:pt x="2773128" y="11707"/>
                  </a:lnTo>
                  <a:lnTo>
                    <a:pt x="3028084" y="10060"/>
                  </a:lnTo>
                  <a:lnTo>
                    <a:pt x="3161467" y="8413"/>
                  </a:lnTo>
                  <a:lnTo>
                    <a:pt x="3199992" y="7664"/>
                  </a:lnTo>
                  <a:lnTo>
                    <a:pt x="3201566" y="42604"/>
                  </a:lnTo>
                  <a:lnTo>
                    <a:pt x="3204940" y="124998"/>
                  </a:lnTo>
                  <a:lnTo>
                    <a:pt x="3208089" y="221208"/>
                  </a:lnTo>
                  <a:lnTo>
                    <a:pt x="3208988" y="297593"/>
                  </a:lnTo>
                  <a:lnTo>
                    <a:pt x="3208708" y="367163"/>
                  </a:lnTo>
                  <a:lnTo>
                    <a:pt x="3208988" y="2419686"/>
                  </a:lnTo>
                  <a:lnTo>
                    <a:pt x="3206083" y="2505731"/>
                  </a:lnTo>
                  <a:lnTo>
                    <a:pt x="3199692" y="2637208"/>
                  </a:lnTo>
                  <a:lnTo>
                    <a:pt x="3193301" y="2757565"/>
                  </a:lnTo>
                  <a:lnTo>
                    <a:pt x="3190396" y="2810251"/>
                  </a:lnTo>
                  <a:lnTo>
                    <a:pt x="2012882" y="2816841"/>
                  </a:lnTo>
                  <a:lnTo>
                    <a:pt x="310665" y="2816841"/>
                  </a:lnTo>
                  <a:lnTo>
                    <a:pt x="260414" y="2817013"/>
                  </a:lnTo>
                  <a:close/>
                </a:path>
              </a:pathLst>
            </a:custGeom>
            <a:solidFill>
              <a:srgbClr val="FA7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463442" y="6583221"/>
              <a:ext cx="747395" cy="262255"/>
            </a:xfrm>
            <a:custGeom>
              <a:avLst/>
              <a:gdLst/>
              <a:ahLst/>
              <a:cxnLst/>
              <a:rect l="l" t="t" r="r" b="b"/>
              <a:pathLst>
                <a:path w="747395" h="262254">
                  <a:moveTo>
                    <a:pt x="746076" y="261774"/>
                  </a:moveTo>
                  <a:lnTo>
                    <a:pt x="700364" y="257983"/>
                  </a:lnTo>
                  <a:lnTo>
                    <a:pt x="594492" y="249419"/>
                  </a:lnTo>
                  <a:lnTo>
                    <a:pt x="475350" y="240293"/>
                  </a:lnTo>
                  <a:lnTo>
                    <a:pt x="389830" y="234818"/>
                  </a:lnTo>
                  <a:lnTo>
                    <a:pt x="267268" y="225608"/>
                  </a:lnTo>
                  <a:lnTo>
                    <a:pt x="142063" y="212354"/>
                  </a:lnTo>
                  <a:lnTo>
                    <a:pt x="44633" y="200449"/>
                  </a:lnTo>
                  <a:lnTo>
                    <a:pt x="5397" y="195282"/>
                  </a:lnTo>
                  <a:lnTo>
                    <a:pt x="0" y="123399"/>
                  </a:lnTo>
                  <a:lnTo>
                    <a:pt x="22790" y="64095"/>
                  </a:lnTo>
                  <a:lnTo>
                    <a:pt x="13194" y="0"/>
                  </a:lnTo>
                  <a:lnTo>
                    <a:pt x="85106" y="7038"/>
                  </a:lnTo>
                  <a:lnTo>
                    <a:pt x="247542" y="22613"/>
                  </a:lnTo>
                  <a:lnTo>
                    <a:pt x="420548" y="38412"/>
                  </a:lnTo>
                  <a:lnTo>
                    <a:pt x="524172" y="46125"/>
                  </a:lnTo>
                  <a:lnTo>
                    <a:pt x="735880" y="50318"/>
                  </a:lnTo>
                  <a:lnTo>
                    <a:pt x="735281" y="94047"/>
                  </a:lnTo>
                  <a:lnTo>
                    <a:pt x="737239" y="105063"/>
                  </a:lnTo>
                  <a:lnTo>
                    <a:pt x="741503" y="131411"/>
                  </a:lnTo>
                  <a:lnTo>
                    <a:pt x="745654" y="163038"/>
                  </a:lnTo>
                  <a:lnTo>
                    <a:pt x="747275" y="189891"/>
                  </a:lnTo>
                  <a:lnTo>
                    <a:pt x="746076" y="261774"/>
                  </a:lnTo>
                  <a:close/>
                </a:path>
              </a:pathLst>
            </a:custGeom>
            <a:solidFill>
              <a:srgbClr val="CC00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1363018" y="7310654"/>
            <a:ext cx="2987040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240" dirty="0">
                <a:latin typeface="Trebuchet MS"/>
                <a:cs typeface="Trebuchet MS"/>
              </a:rPr>
              <a:t>L</a:t>
            </a:r>
            <a:r>
              <a:rPr sz="3550" spc="80" dirty="0">
                <a:latin typeface="Trebuchet MS"/>
                <a:cs typeface="Trebuchet MS"/>
              </a:rPr>
              <a:t>o</a:t>
            </a:r>
            <a:r>
              <a:rPr sz="3550" spc="370" dirty="0">
                <a:latin typeface="Trebuchet MS"/>
                <a:cs typeface="Trebuchet MS"/>
              </a:rPr>
              <a:t>s</a:t>
            </a:r>
            <a:r>
              <a:rPr sz="3550" spc="-254" dirty="0">
                <a:latin typeface="Trebuchet MS"/>
                <a:cs typeface="Trebuchet MS"/>
              </a:rPr>
              <a:t> </a:t>
            </a:r>
            <a:r>
              <a:rPr sz="3550" spc="-90" dirty="0">
                <a:latin typeface="Trebuchet MS"/>
                <a:cs typeface="Trebuchet MS"/>
              </a:rPr>
              <a:t>i</a:t>
            </a:r>
            <a:r>
              <a:rPr sz="3550" spc="95" dirty="0">
                <a:latin typeface="Trebuchet MS"/>
                <a:cs typeface="Trebuchet MS"/>
              </a:rPr>
              <a:t>n</a:t>
            </a:r>
            <a:r>
              <a:rPr sz="3550" spc="120" dirty="0">
                <a:latin typeface="Trebuchet MS"/>
                <a:cs typeface="Trebuchet MS"/>
              </a:rPr>
              <a:t>d</a:t>
            </a:r>
            <a:r>
              <a:rPr sz="3550" spc="-90" dirty="0">
                <a:latin typeface="Trebuchet MS"/>
                <a:cs typeface="Trebuchet MS"/>
              </a:rPr>
              <a:t>i</a:t>
            </a:r>
            <a:r>
              <a:rPr sz="3550" spc="35" dirty="0">
                <a:latin typeface="Trebuchet MS"/>
                <a:cs typeface="Trebuchet MS"/>
              </a:rPr>
              <a:t>v</a:t>
            </a:r>
            <a:r>
              <a:rPr sz="3550" spc="-90" dirty="0">
                <a:latin typeface="Trebuchet MS"/>
                <a:cs typeface="Trebuchet MS"/>
              </a:rPr>
              <a:t>i</a:t>
            </a:r>
            <a:r>
              <a:rPr sz="3550" spc="120" dirty="0">
                <a:latin typeface="Trebuchet MS"/>
                <a:cs typeface="Trebuchet MS"/>
              </a:rPr>
              <a:t>d</a:t>
            </a:r>
            <a:r>
              <a:rPr sz="3550" spc="80" dirty="0">
                <a:latin typeface="Trebuchet MS"/>
                <a:cs typeface="Trebuchet MS"/>
              </a:rPr>
              <a:t>uo</a:t>
            </a:r>
            <a:r>
              <a:rPr sz="3550" spc="370" dirty="0">
                <a:latin typeface="Trebuchet MS"/>
                <a:cs typeface="Trebuchet MS"/>
              </a:rPr>
              <a:t>s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032825" y="7663555"/>
            <a:ext cx="1647825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120" dirty="0">
                <a:latin typeface="Trebuchet MS"/>
                <a:cs typeface="Trebuchet MS"/>
              </a:rPr>
              <a:t>p</a:t>
            </a:r>
            <a:r>
              <a:rPr sz="3550" spc="125" dirty="0">
                <a:latin typeface="Trebuchet MS"/>
                <a:cs typeface="Trebuchet MS"/>
              </a:rPr>
              <a:t>a</a:t>
            </a:r>
            <a:r>
              <a:rPr sz="3550" spc="365" dirty="0">
                <a:latin typeface="Trebuchet MS"/>
                <a:cs typeface="Trebuchet MS"/>
              </a:rPr>
              <a:t>s</a:t>
            </a:r>
            <a:r>
              <a:rPr sz="3550" spc="125" dirty="0">
                <a:latin typeface="Trebuchet MS"/>
                <a:cs typeface="Trebuchet MS"/>
              </a:rPr>
              <a:t>a</a:t>
            </a:r>
            <a:r>
              <a:rPr sz="3550" spc="100" dirty="0">
                <a:latin typeface="Trebuchet MS"/>
                <a:cs typeface="Trebuchet MS"/>
              </a:rPr>
              <a:t>n</a:t>
            </a:r>
            <a:r>
              <a:rPr sz="3550" spc="-254" dirty="0">
                <a:latin typeface="Trebuchet MS"/>
                <a:cs typeface="Trebuchet MS"/>
              </a:rPr>
              <a:t> </a:t>
            </a:r>
            <a:r>
              <a:rPr sz="3550" spc="130" dirty="0">
                <a:latin typeface="Trebuchet MS"/>
                <a:cs typeface="Trebuchet MS"/>
              </a:rPr>
              <a:t>a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881953" y="8016456"/>
            <a:ext cx="1949450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95" dirty="0">
                <a:latin typeface="Trebuchet MS"/>
                <a:cs typeface="Trebuchet MS"/>
              </a:rPr>
              <a:t>consumir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505617" y="8369357"/>
            <a:ext cx="2701925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85" dirty="0">
                <a:latin typeface="Trebuchet MS"/>
                <a:cs typeface="Trebuchet MS"/>
              </a:rPr>
              <a:t>experiencias</a:t>
            </a:r>
            <a:endParaRPr sz="35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524304" y="8722258"/>
            <a:ext cx="2664460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550" spc="50" dirty="0">
                <a:latin typeface="Trebuchet MS"/>
                <a:cs typeface="Trebuchet MS"/>
              </a:rPr>
              <a:t>e</a:t>
            </a:r>
            <a:r>
              <a:rPr sz="3550" spc="110" dirty="0">
                <a:latin typeface="Trebuchet MS"/>
                <a:cs typeface="Trebuchet MS"/>
              </a:rPr>
              <a:t>m</a:t>
            </a:r>
            <a:r>
              <a:rPr sz="3550" spc="80" dirty="0">
                <a:latin typeface="Trebuchet MS"/>
                <a:cs typeface="Trebuchet MS"/>
              </a:rPr>
              <a:t>o</a:t>
            </a:r>
            <a:r>
              <a:rPr sz="3550" spc="145" dirty="0">
                <a:latin typeface="Trebuchet MS"/>
                <a:cs typeface="Trebuchet MS"/>
              </a:rPr>
              <a:t>c</a:t>
            </a:r>
            <a:r>
              <a:rPr sz="3550" spc="-90" dirty="0">
                <a:latin typeface="Trebuchet MS"/>
                <a:cs typeface="Trebuchet MS"/>
              </a:rPr>
              <a:t>i</a:t>
            </a:r>
            <a:r>
              <a:rPr sz="3550" spc="80" dirty="0">
                <a:latin typeface="Trebuchet MS"/>
                <a:cs typeface="Trebuchet MS"/>
              </a:rPr>
              <a:t>o</a:t>
            </a:r>
            <a:r>
              <a:rPr sz="3550" spc="95" dirty="0">
                <a:latin typeface="Trebuchet MS"/>
                <a:cs typeface="Trebuchet MS"/>
              </a:rPr>
              <a:t>n</a:t>
            </a:r>
            <a:r>
              <a:rPr sz="3550" spc="125" dirty="0">
                <a:latin typeface="Trebuchet MS"/>
                <a:cs typeface="Trebuchet MS"/>
              </a:rPr>
              <a:t>a</a:t>
            </a:r>
            <a:r>
              <a:rPr sz="3550" dirty="0">
                <a:latin typeface="Trebuchet MS"/>
                <a:cs typeface="Trebuchet MS"/>
              </a:rPr>
              <a:t>l</a:t>
            </a:r>
            <a:r>
              <a:rPr sz="3550" spc="50" dirty="0">
                <a:latin typeface="Trebuchet MS"/>
                <a:cs typeface="Trebuchet MS"/>
              </a:rPr>
              <a:t>e</a:t>
            </a:r>
            <a:r>
              <a:rPr sz="3550" spc="370" dirty="0">
                <a:latin typeface="Trebuchet MS"/>
                <a:cs typeface="Trebuchet MS"/>
              </a:rPr>
              <a:t>s</a:t>
            </a:r>
            <a:endParaRPr sz="3550">
              <a:latin typeface="Trebuchet MS"/>
              <a:cs typeface="Trebuchet MS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628626" y="6501182"/>
            <a:ext cx="3794760" cy="2853690"/>
            <a:chOff x="3628626" y="6501182"/>
            <a:chExt cx="3794760" cy="2853690"/>
          </a:xfrm>
        </p:grpSpPr>
        <p:sp>
          <p:nvSpPr>
            <p:cNvPr id="29" name="object 29"/>
            <p:cNvSpPr/>
            <p:nvPr/>
          </p:nvSpPr>
          <p:spPr>
            <a:xfrm>
              <a:off x="3628626" y="6617229"/>
              <a:ext cx="3794760" cy="2737485"/>
            </a:xfrm>
            <a:custGeom>
              <a:avLst/>
              <a:gdLst/>
              <a:ahLst/>
              <a:cxnLst/>
              <a:rect l="l" t="t" r="r" b="b"/>
              <a:pathLst>
                <a:path w="3794759" h="2737484">
                  <a:moveTo>
                    <a:pt x="253632" y="2737081"/>
                  </a:moveTo>
                  <a:lnTo>
                    <a:pt x="202711" y="2736310"/>
                  </a:lnTo>
                  <a:lnTo>
                    <a:pt x="150848" y="2734440"/>
                  </a:lnTo>
                  <a:lnTo>
                    <a:pt x="99083" y="2731309"/>
                  </a:lnTo>
                  <a:lnTo>
                    <a:pt x="48454" y="2726755"/>
                  </a:lnTo>
                  <a:lnTo>
                    <a:pt x="0" y="2720616"/>
                  </a:lnTo>
                  <a:lnTo>
                    <a:pt x="565" y="2692123"/>
                  </a:lnTo>
                  <a:lnTo>
                    <a:pt x="2336" y="2621013"/>
                  </a:lnTo>
                  <a:lnTo>
                    <a:pt x="5421" y="2528840"/>
                  </a:lnTo>
                  <a:lnTo>
                    <a:pt x="9930" y="2437158"/>
                  </a:lnTo>
                  <a:lnTo>
                    <a:pt x="9930" y="195350"/>
                  </a:lnTo>
                  <a:lnTo>
                    <a:pt x="7082" y="106078"/>
                  </a:lnTo>
                  <a:lnTo>
                    <a:pt x="5247" y="41879"/>
                  </a:lnTo>
                  <a:lnTo>
                    <a:pt x="4672" y="6765"/>
                  </a:lnTo>
                  <a:lnTo>
                    <a:pt x="17312" y="2341"/>
                  </a:lnTo>
                  <a:lnTo>
                    <a:pt x="51358" y="239"/>
                  </a:lnTo>
                  <a:lnTo>
                    <a:pt x="101752" y="0"/>
                  </a:lnTo>
                  <a:lnTo>
                    <a:pt x="163437" y="1165"/>
                  </a:lnTo>
                  <a:lnTo>
                    <a:pt x="231355" y="3278"/>
                  </a:lnTo>
                  <a:lnTo>
                    <a:pt x="300448" y="5879"/>
                  </a:lnTo>
                  <a:lnTo>
                    <a:pt x="365658" y="8511"/>
                  </a:lnTo>
                  <a:lnTo>
                    <a:pt x="394227" y="8992"/>
                  </a:lnTo>
                  <a:lnTo>
                    <a:pt x="521470" y="10222"/>
                  </a:lnTo>
                  <a:lnTo>
                    <a:pt x="630412" y="10863"/>
                  </a:lnTo>
                  <a:lnTo>
                    <a:pt x="809000" y="11558"/>
                  </a:lnTo>
                  <a:lnTo>
                    <a:pt x="1031345" y="11986"/>
                  </a:lnTo>
                  <a:lnTo>
                    <a:pt x="3284351" y="11276"/>
                  </a:lnTo>
                  <a:lnTo>
                    <a:pt x="3593099" y="9675"/>
                  </a:lnTo>
                  <a:lnTo>
                    <a:pt x="3745274" y="8075"/>
                  </a:lnTo>
                  <a:lnTo>
                    <a:pt x="3785976" y="7347"/>
                  </a:lnTo>
                  <a:lnTo>
                    <a:pt x="3787510" y="41297"/>
                  </a:lnTo>
                  <a:lnTo>
                    <a:pt x="3790795" y="121356"/>
                  </a:lnTo>
                  <a:lnTo>
                    <a:pt x="3793862" y="214839"/>
                  </a:lnTo>
                  <a:lnTo>
                    <a:pt x="3794738" y="289060"/>
                  </a:lnTo>
                  <a:lnTo>
                    <a:pt x="3794460" y="359395"/>
                  </a:lnTo>
                  <a:lnTo>
                    <a:pt x="3794738" y="2351014"/>
                  </a:lnTo>
                  <a:lnTo>
                    <a:pt x="3791909" y="2434620"/>
                  </a:lnTo>
                  <a:lnTo>
                    <a:pt x="3785684" y="2562371"/>
                  </a:lnTo>
                  <a:lnTo>
                    <a:pt x="3779460" y="2679318"/>
                  </a:lnTo>
                  <a:lnTo>
                    <a:pt x="3776631" y="2730511"/>
                  </a:lnTo>
                  <a:lnTo>
                    <a:pt x="2289022" y="2736914"/>
                  </a:lnTo>
                  <a:lnTo>
                    <a:pt x="302573" y="2736914"/>
                  </a:lnTo>
                  <a:lnTo>
                    <a:pt x="253632" y="2737081"/>
                  </a:lnTo>
                  <a:close/>
                </a:path>
              </a:pathLst>
            </a:custGeom>
            <a:solidFill>
              <a:srgbClr val="D0E7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37740" y="6501182"/>
              <a:ext cx="728345" cy="254635"/>
            </a:xfrm>
            <a:custGeom>
              <a:avLst/>
              <a:gdLst/>
              <a:ahLst/>
              <a:cxnLst/>
              <a:rect l="l" t="t" r="r" b="b"/>
              <a:pathLst>
                <a:path w="728345" h="254634">
                  <a:moveTo>
                    <a:pt x="726644" y="254355"/>
                  </a:moveTo>
                  <a:lnTo>
                    <a:pt x="682123" y="250672"/>
                  </a:lnTo>
                  <a:lnTo>
                    <a:pt x="579008" y="242351"/>
                  </a:lnTo>
                  <a:lnTo>
                    <a:pt x="462969" y="233484"/>
                  </a:lnTo>
                  <a:lnTo>
                    <a:pt x="379677" y="228163"/>
                  </a:lnTo>
                  <a:lnTo>
                    <a:pt x="260307" y="219214"/>
                  </a:lnTo>
                  <a:lnTo>
                    <a:pt x="138363" y="206336"/>
                  </a:lnTo>
                  <a:lnTo>
                    <a:pt x="43471" y="194768"/>
                  </a:lnTo>
                  <a:lnTo>
                    <a:pt x="5257" y="189748"/>
                  </a:lnTo>
                  <a:lnTo>
                    <a:pt x="0" y="119902"/>
                  </a:lnTo>
                  <a:lnTo>
                    <a:pt x="22196" y="62279"/>
                  </a:lnTo>
                  <a:lnTo>
                    <a:pt x="12850" y="0"/>
                  </a:lnTo>
                  <a:lnTo>
                    <a:pt x="82890" y="6839"/>
                  </a:lnTo>
                  <a:lnTo>
                    <a:pt x="241095" y="21972"/>
                  </a:lnTo>
                  <a:lnTo>
                    <a:pt x="409595" y="37323"/>
                  </a:lnTo>
                  <a:lnTo>
                    <a:pt x="510520" y="44817"/>
                  </a:lnTo>
                  <a:lnTo>
                    <a:pt x="716714" y="48892"/>
                  </a:lnTo>
                  <a:lnTo>
                    <a:pt x="716130" y="91381"/>
                  </a:lnTo>
                  <a:lnTo>
                    <a:pt x="718037" y="102086"/>
                  </a:lnTo>
                  <a:lnTo>
                    <a:pt x="722190" y="127687"/>
                  </a:lnTo>
                  <a:lnTo>
                    <a:pt x="726233" y="158417"/>
                  </a:lnTo>
                  <a:lnTo>
                    <a:pt x="727812" y="184509"/>
                  </a:lnTo>
                  <a:lnTo>
                    <a:pt x="726644" y="254355"/>
                  </a:lnTo>
                  <a:close/>
                </a:path>
              </a:pathLst>
            </a:custGeom>
            <a:solidFill>
              <a:srgbClr val="7DBF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3919712" y="7207642"/>
            <a:ext cx="3207385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280" dirty="0">
                <a:latin typeface="Trebuchet MS"/>
                <a:cs typeface="Trebuchet MS"/>
              </a:rPr>
              <a:t>E</a:t>
            </a:r>
            <a:r>
              <a:rPr sz="3450" spc="5" dirty="0">
                <a:latin typeface="Trebuchet MS"/>
                <a:cs typeface="Trebuchet MS"/>
              </a:rPr>
              <a:t>l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-15" dirty="0">
                <a:latin typeface="Trebuchet MS"/>
                <a:cs typeface="Trebuchet MS"/>
              </a:rPr>
              <a:t>r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15" dirty="0">
                <a:latin typeface="Trebuchet MS"/>
                <a:cs typeface="Trebuchet MS"/>
              </a:rPr>
              <a:t>t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360" dirty="0">
                <a:latin typeface="Trebuchet MS"/>
                <a:cs typeface="Trebuchet MS"/>
              </a:rPr>
              <a:t>s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l</a:t>
            </a:r>
            <a:r>
              <a:rPr sz="3450" spc="130" dirty="0">
                <a:latin typeface="Trebuchet MS"/>
                <a:cs typeface="Trebuchet MS"/>
              </a:rPr>
              <a:t>a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69222" y="7550542"/>
            <a:ext cx="3908425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90" dirty="0">
                <a:latin typeface="Trebuchet MS"/>
                <a:cs typeface="Trebuchet MS"/>
              </a:rPr>
              <a:t>h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-15" dirty="0">
                <a:latin typeface="Trebuchet MS"/>
                <a:cs typeface="Trebuchet MS"/>
              </a:rPr>
              <a:t>rr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105" dirty="0">
                <a:latin typeface="Trebuchet MS"/>
                <a:cs typeface="Trebuchet MS"/>
              </a:rPr>
              <a:t>m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130" dirty="0">
                <a:latin typeface="Trebuchet MS"/>
                <a:cs typeface="Trebuchet MS"/>
              </a:rPr>
              <a:t>a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5" dirty="0">
                <a:latin typeface="Trebuchet MS"/>
                <a:cs typeface="Trebuchet MS"/>
              </a:rPr>
              <a:t>l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36368" y="7893442"/>
            <a:ext cx="3373754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114" dirty="0">
                <a:latin typeface="Trebuchet MS"/>
                <a:cs typeface="Trebuchet MS"/>
              </a:rPr>
              <a:t>q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55" dirty="0">
                <a:latin typeface="Trebuchet MS"/>
                <a:cs typeface="Trebuchet MS"/>
              </a:rPr>
              <a:t>e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14" dirty="0">
                <a:latin typeface="Trebuchet MS"/>
                <a:cs typeface="Trebuchet MS"/>
              </a:rPr>
              <a:t>p</a:t>
            </a:r>
            <a:r>
              <a:rPr sz="3450" spc="-15" dirty="0">
                <a:latin typeface="Trebuchet MS"/>
                <a:cs typeface="Trebuchet MS"/>
              </a:rPr>
              <a:t>r</a:t>
            </a:r>
            <a:r>
              <a:rPr sz="3450" spc="75" dirty="0">
                <a:latin typeface="Trebuchet MS"/>
                <a:cs typeface="Trebuchet MS"/>
              </a:rPr>
              <a:t>o</a:t>
            </a:r>
            <a:r>
              <a:rPr sz="3450" spc="105" dirty="0">
                <a:latin typeface="Trebuchet MS"/>
                <a:cs typeface="Trebuchet MS"/>
              </a:rPr>
              <a:t>m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35" dirty="0">
                <a:latin typeface="Trebuchet MS"/>
                <a:cs typeface="Trebuchet MS"/>
              </a:rPr>
              <a:t>v</a:t>
            </a:r>
            <a:r>
              <a:rPr sz="3450" spc="55" dirty="0">
                <a:latin typeface="Trebuchet MS"/>
                <a:cs typeface="Trebuchet MS"/>
              </a:rPr>
              <a:t>e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dirty="0">
                <a:latin typeface="Trebuchet MS"/>
                <a:cs typeface="Trebuchet MS"/>
              </a:rPr>
              <a:t>l</a:t>
            </a:r>
            <a:r>
              <a:rPr sz="3450" spc="130" dirty="0">
                <a:latin typeface="Trebuchet MS"/>
                <a:cs typeface="Trebuchet MS"/>
              </a:rPr>
              <a:t>a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682182" y="8236342"/>
            <a:ext cx="3682365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dirty="0">
                <a:latin typeface="Trebuchet MS"/>
                <a:cs typeface="Trebuchet MS"/>
              </a:rPr>
              <a:t>l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120" dirty="0">
                <a:latin typeface="Trebuchet MS"/>
                <a:cs typeface="Trebuchet MS"/>
              </a:rPr>
              <a:t>b</a:t>
            </a:r>
            <a:r>
              <a:rPr sz="3450" spc="-15" dirty="0">
                <a:latin typeface="Trebuchet MS"/>
                <a:cs typeface="Trebuchet MS"/>
              </a:rPr>
              <a:t>r</a:t>
            </a:r>
            <a:r>
              <a:rPr sz="3450" spc="55" dirty="0">
                <a:latin typeface="Trebuchet MS"/>
                <a:cs typeface="Trebuchet MS"/>
              </a:rPr>
              <a:t>e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75" dirty="0">
                <a:latin typeface="Trebuchet MS"/>
                <a:cs typeface="Trebuchet MS"/>
              </a:rPr>
              <a:t>o</a:t>
            </a:r>
            <a:r>
              <a:rPr sz="3450" spc="105" dirty="0">
                <a:latin typeface="Trebuchet MS"/>
                <a:cs typeface="Trebuchet MS"/>
              </a:rPr>
              <a:t>m</a:t>
            </a:r>
            <a:r>
              <a:rPr sz="3450" spc="114" dirty="0">
                <a:latin typeface="Trebuchet MS"/>
                <a:cs typeface="Trebuchet MS"/>
              </a:rPr>
              <a:t>p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130" dirty="0">
                <a:latin typeface="Trebuchet MS"/>
                <a:cs typeface="Trebuchet MS"/>
              </a:rPr>
              <a:t>a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82084" y="8579242"/>
            <a:ext cx="2882900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100" dirty="0">
                <a:latin typeface="Trebuchet MS"/>
                <a:cs typeface="Trebuchet MS"/>
              </a:rPr>
              <a:t>n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5" dirty="0">
                <a:latin typeface="Trebuchet MS"/>
                <a:cs typeface="Trebuchet MS"/>
              </a:rPr>
              <a:t>l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05" dirty="0">
                <a:latin typeface="Trebuchet MS"/>
                <a:cs typeface="Trebuchet MS"/>
              </a:rPr>
              <a:t>m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-15" dirty="0">
                <a:latin typeface="Trebuchet MS"/>
                <a:cs typeface="Trebuchet MS"/>
              </a:rPr>
              <a:t>r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80" dirty="0">
                <a:latin typeface="Trebuchet MS"/>
                <a:cs typeface="Trebuchet MS"/>
              </a:rPr>
              <a:t>o</a:t>
            </a:r>
            <a:endParaRPr sz="3450">
              <a:latin typeface="Trebuchet MS"/>
              <a:cs typeface="Trebuchet MS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7197918" y="1530460"/>
            <a:ext cx="4140200" cy="3199765"/>
            <a:chOff x="7197918" y="1530460"/>
            <a:chExt cx="4140200" cy="3199765"/>
          </a:xfrm>
        </p:grpSpPr>
        <p:sp>
          <p:nvSpPr>
            <p:cNvPr id="37" name="object 37"/>
            <p:cNvSpPr/>
            <p:nvPr/>
          </p:nvSpPr>
          <p:spPr>
            <a:xfrm>
              <a:off x="7197918" y="1646671"/>
              <a:ext cx="4140200" cy="3083560"/>
            </a:xfrm>
            <a:custGeom>
              <a:avLst/>
              <a:gdLst/>
              <a:ahLst/>
              <a:cxnLst/>
              <a:rect l="l" t="t" r="r" b="b"/>
              <a:pathLst>
                <a:path w="4140200" h="3083560">
                  <a:moveTo>
                    <a:pt x="253273" y="3083446"/>
                  </a:moveTo>
                  <a:lnTo>
                    <a:pt x="202424" y="3082674"/>
                  </a:lnTo>
                  <a:lnTo>
                    <a:pt x="150635" y="3080802"/>
                  </a:lnTo>
                  <a:lnTo>
                    <a:pt x="98943" y="3077666"/>
                  </a:lnTo>
                  <a:lnTo>
                    <a:pt x="48386" y="3073106"/>
                  </a:lnTo>
                  <a:lnTo>
                    <a:pt x="0" y="3066959"/>
                  </a:lnTo>
                  <a:lnTo>
                    <a:pt x="565" y="3038425"/>
                  </a:lnTo>
                  <a:lnTo>
                    <a:pt x="2333" y="2967215"/>
                  </a:lnTo>
                  <a:lnTo>
                    <a:pt x="5413" y="2874912"/>
                  </a:lnTo>
                  <a:lnTo>
                    <a:pt x="9915" y="2783100"/>
                  </a:lnTo>
                  <a:lnTo>
                    <a:pt x="9915" y="195625"/>
                  </a:lnTo>
                  <a:lnTo>
                    <a:pt x="7072" y="106227"/>
                  </a:lnTo>
                  <a:lnTo>
                    <a:pt x="5240" y="41938"/>
                  </a:lnTo>
                  <a:lnTo>
                    <a:pt x="4666" y="6775"/>
                  </a:lnTo>
                  <a:lnTo>
                    <a:pt x="17287" y="2345"/>
                  </a:lnTo>
                  <a:lnTo>
                    <a:pt x="51285" y="239"/>
                  </a:lnTo>
                  <a:lnTo>
                    <a:pt x="101608" y="0"/>
                  </a:lnTo>
                  <a:lnTo>
                    <a:pt x="163206" y="1167"/>
                  </a:lnTo>
                  <a:lnTo>
                    <a:pt x="231028" y="3283"/>
                  </a:lnTo>
                  <a:lnTo>
                    <a:pt x="300023" y="5888"/>
                  </a:lnTo>
                  <a:lnTo>
                    <a:pt x="365141" y="8523"/>
                  </a:lnTo>
                  <a:lnTo>
                    <a:pt x="393669" y="9005"/>
                  </a:lnTo>
                  <a:lnTo>
                    <a:pt x="520732" y="10236"/>
                  </a:lnTo>
                  <a:lnTo>
                    <a:pt x="629520" y="10879"/>
                  </a:lnTo>
                  <a:lnTo>
                    <a:pt x="807855" y="11574"/>
                  </a:lnTo>
                  <a:lnTo>
                    <a:pt x="1029885" y="12003"/>
                  </a:lnTo>
                  <a:lnTo>
                    <a:pt x="3585324" y="11292"/>
                  </a:lnTo>
                  <a:lnTo>
                    <a:pt x="3925293" y="9689"/>
                  </a:lnTo>
                  <a:lnTo>
                    <a:pt x="4088915" y="8086"/>
                  </a:lnTo>
                  <a:lnTo>
                    <a:pt x="4131226" y="7358"/>
                  </a:lnTo>
                  <a:lnTo>
                    <a:pt x="4132757" y="41355"/>
                  </a:lnTo>
                  <a:lnTo>
                    <a:pt x="4136038" y="121527"/>
                  </a:lnTo>
                  <a:lnTo>
                    <a:pt x="4139100" y="215142"/>
                  </a:lnTo>
                  <a:lnTo>
                    <a:pt x="4139975" y="289467"/>
                  </a:lnTo>
                  <a:lnTo>
                    <a:pt x="4139779" y="328953"/>
                  </a:lnTo>
                  <a:lnTo>
                    <a:pt x="4139975" y="2696835"/>
                  </a:lnTo>
                  <a:lnTo>
                    <a:pt x="4137150" y="2780559"/>
                  </a:lnTo>
                  <a:lnTo>
                    <a:pt x="4130934" y="2908491"/>
                  </a:lnTo>
                  <a:lnTo>
                    <a:pt x="4124718" y="3025602"/>
                  </a:lnTo>
                  <a:lnTo>
                    <a:pt x="4121893" y="3076868"/>
                  </a:lnTo>
                  <a:lnTo>
                    <a:pt x="2457892" y="3083279"/>
                  </a:lnTo>
                  <a:lnTo>
                    <a:pt x="302145" y="3083279"/>
                  </a:lnTo>
                  <a:lnTo>
                    <a:pt x="253273" y="3083446"/>
                  </a:lnTo>
                  <a:close/>
                </a:path>
              </a:pathLst>
            </a:custGeom>
            <a:solidFill>
              <a:srgbClr val="F6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406737" y="1530460"/>
              <a:ext cx="727075" cy="255270"/>
            </a:xfrm>
            <a:custGeom>
              <a:avLst/>
              <a:gdLst/>
              <a:ahLst/>
              <a:cxnLst/>
              <a:rect l="l" t="t" r="r" b="b"/>
              <a:pathLst>
                <a:path w="727075" h="255269">
                  <a:moveTo>
                    <a:pt x="725616" y="254714"/>
                  </a:moveTo>
                  <a:lnTo>
                    <a:pt x="681158" y="251026"/>
                  </a:lnTo>
                  <a:lnTo>
                    <a:pt x="578188" y="242692"/>
                  </a:lnTo>
                  <a:lnTo>
                    <a:pt x="462314" y="233813"/>
                  </a:lnTo>
                  <a:lnTo>
                    <a:pt x="379140" y="228485"/>
                  </a:lnTo>
                  <a:lnTo>
                    <a:pt x="259938" y="219523"/>
                  </a:lnTo>
                  <a:lnTo>
                    <a:pt x="138167" y="206627"/>
                  </a:lnTo>
                  <a:lnTo>
                    <a:pt x="43409" y="195043"/>
                  </a:lnTo>
                  <a:lnTo>
                    <a:pt x="5249" y="190016"/>
                  </a:lnTo>
                  <a:lnTo>
                    <a:pt x="0" y="120071"/>
                  </a:lnTo>
                  <a:lnTo>
                    <a:pt x="22165" y="62367"/>
                  </a:lnTo>
                  <a:lnTo>
                    <a:pt x="12832" y="0"/>
                  </a:lnTo>
                  <a:lnTo>
                    <a:pt x="82772" y="6848"/>
                  </a:lnTo>
                  <a:lnTo>
                    <a:pt x="240754" y="22003"/>
                  </a:lnTo>
                  <a:lnTo>
                    <a:pt x="409015" y="37376"/>
                  </a:lnTo>
                  <a:lnTo>
                    <a:pt x="509797" y="44881"/>
                  </a:lnTo>
                  <a:lnTo>
                    <a:pt x="715700" y="48961"/>
                  </a:lnTo>
                  <a:lnTo>
                    <a:pt x="715116" y="91510"/>
                  </a:lnTo>
                  <a:lnTo>
                    <a:pt x="717021" y="102230"/>
                  </a:lnTo>
                  <a:lnTo>
                    <a:pt x="721168" y="127867"/>
                  </a:lnTo>
                  <a:lnTo>
                    <a:pt x="725205" y="158641"/>
                  </a:lnTo>
                  <a:lnTo>
                    <a:pt x="726782" y="184770"/>
                  </a:lnTo>
                  <a:lnTo>
                    <a:pt x="725616" y="254714"/>
                  </a:lnTo>
                  <a:close/>
                </a:path>
              </a:pathLst>
            </a:custGeom>
            <a:solidFill>
              <a:srgbClr val="B080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7573711" y="2236902"/>
            <a:ext cx="3391535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235" dirty="0">
                <a:latin typeface="Trebuchet MS"/>
                <a:cs typeface="Trebuchet MS"/>
              </a:rPr>
              <a:t>L</a:t>
            </a:r>
            <a:r>
              <a:rPr sz="3450" spc="130" dirty="0">
                <a:latin typeface="Trebuchet MS"/>
                <a:cs typeface="Trebuchet MS"/>
              </a:rPr>
              <a:t>a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130" dirty="0">
                <a:latin typeface="Trebuchet MS"/>
                <a:cs typeface="Trebuchet MS"/>
              </a:rPr>
              <a:t>a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5" dirty="0">
                <a:latin typeface="Trebuchet MS"/>
                <a:cs typeface="Trebuchet MS"/>
              </a:rPr>
              <a:t>l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091210" y="2579802"/>
            <a:ext cx="4356735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5" dirty="0">
                <a:latin typeface="Trebuchet MS"/>
                <a:cs typeface="Trebuchet MS"/>
              </a:rPr>
              <a:t>l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75" dirty="0">
                <a:latin typeface="Trebuchet MS"/>
                <a:cs typeface="Trebuchet MS"/>
              </a:rPr>
              <a:t>o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355" dirty="0">
                <a:latin typeface="Trebuchet MS"/>
                <a:cs typeface="Trebuchet MS"/>
              </a:rPr>
              <a:t>s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105" dirty="0">
                <a:latin typeface="Trebuchet MS"/>
                <a:cs typeface="Trebuchet MS"/>
              </a:rPr>
              <a:t>m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75" dirty="0">
                <a:latin typeface="Trebuchet MS"/>
                <a:cs typeface="Trebuchet MS"/>
              </a:rPr>
              <a:t>o</a:t>
            </a:r>
            <a:r>
              <a:rPr sz="3450" spc="-10" dirty="0">
                <a:latin typeface="Trebuchet MS"/>
                <a:cs typeface="Trebuchet MS"/>
              </a:rPr>
              <a:t>r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360" dirty="0">
                <a:latin typeface="Trebuchet MS"/>
                <a:cs typeface="Trebuchet MS"/>
              </a:rPr>
              <a:t>s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052664" y="2922702"/>
            <a:ext cx="4433570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120" dirty="0">
                <a:latin typeface="Trebuchet MS"/>
                <a:cs typeface="Trebuchet MS"/>
              </a:rPr>
              <a:t>b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355" dirty="0">
                <a:latin typeface="Trebuchet MS"/>
                <a:cs typeface="Trebuchet MS"/>
              </a:rPr>
              <a:t>s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-10" dirty="0">
                <a:latin typeface="Trebuchet MS"/>
                <a:cs typeface="Trebuchet MS"/>
              </a:rPr>
              <a:t>r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14" dirty="0">
                <a:latin typeface="Trebuchet MS"/>
                <a:cs typeface="Trebuchet MS"/>
              </a:rPr>
              <a:t>p</a:t>
            </a:r>
            <a:r>
              <a:rPr sz="3450" spc="-15" dirty="0">
                <a:latin typeface="Trebuchet MS"/>
                <a:cs typeface="Trebuchet MS"/>
              </a:rPr>
              <a:t>r</a:t>
            </a:r>
            <a:r>
              <a:rPr sz="3450" spc="75" dirty="0">
                <a:latin typeface="Trebuchet MS"/>
                <a:cs typeface="Trebuchet MS"/>
              </a:rPr>
              <a:t>o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75" dirty="0">
                <a:latin typeface="Trebuchet MS"/>
                <a:cs typeface="Trebuchet MS"/>
              </a:rPr>
              <a:t>o</a:t>
            </a:r>
            <a:r>
              <a:rPr sz="3450" spc="360" dirty="0">
                <a:latin typeface="Trebuchet MS"/>
                <a:cs typeface="Trebuchet MS"/>
              </a:rPr>
              <a:t>s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14" dirty="0">
                <a:latin typeface="Trebuchet MS"/>
                <a:cs typeface="Trebuchet MS"/>
              </a:rPr>
              <a:t>q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55" dirty="0">
                <a:latin typeface="Trebuchet MS"/>
                <a:cs typeface="Trebuchet MS"/>
              </a:rPr>
              <a:t>e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800078" y="3265602"/>
            <a:ext cx="2938780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75" dirty="0">
                <a:latin typeface="Trebuchet MS"/>
                <a:cs typeface="Trebuchet MS"/>
              </a:rPr>
              <a:t>o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-15" dirty="0">
                <a:latin typeface="Trebuchet MS"/>
                <a:cs typeface="Trebuchet MS"/>
              </a:rPr>
              <a:t>r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120" dirty="0">
                <a:latin typeface="Trebuchet MS"/>
                <a:cs typeface="Trebuchet MS"/>
              </a:rPr>
              <a:t>b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125" dirty="0">
                <a:latin typeface="Trebuchet MS"/>
                <a:cs typeface="Trebuchet MS"/>
              </a:rPr>
              <a:t>ya</a:t>
            </a:r>
            <a:r>
              <a:rPr sz="3450" spc="100" dirty="0">
                <a:latin typeface="Trebuchet MS"/>
                <a:cs typeface="Trebuchet MS"/>
              </a:rPr>
              <a:t>n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5" dirty="0">
                <a:latin typeface="Trebuchet MS"/>
                <a:cs typeface="Trebuchet MS"/>
              </a:rPr>
              <a:t>l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409256" y="3608502"/>
            <a:ext cx="3720465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140" dirty="0">
                <a:latin typeface="Trebuchet MS"/>
                <a:cs typeface="Trebuchet MS"/>
              </a:rPr>
              <a:t>c</a:t>
            </a:r>
            <a:r>
              <a:rPr sz="3450" spc="80" dirty="0">
                <a:latin typeface="Trebuchet MS"/>
                <a:cs typeface="Trebuchet MS"/>
              </a:rPr>
              <a:t>u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80" dirty="0">
                <a:latin typeface="Trebuchet MS"/>
                <a:cs typeface="Trebuchet MS"/>
              </a:rPr>
              <a:t>o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5" dirty="0">
                <a:latin typeface="Trebuchet MS"/>
                <a:cs typeface="Trebuchet MS"/>
              </a:rPr>
              <a:t>l</a:t>
            </a:r>
            <a:r>
              <a:rPr sz="3450" spc="-250" dirty="0">
                <a:latin typeface="Trebuchet MS"/>
                <a:cs typeface="Trebuchet MS"/>
              </a:rPr>
              <a:t> </a:t>
            </a:r>
            <a:r>
              <a:rPr sz="3450" spc="105" dirty="0">
                <a:latin typeface="Trebuchet MS"/>
                <a:cs typeface="Trebuchet MS"/>
              </a:rPr>
              <a:t>m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120" dirty="0">
                <a:latin typeface="Trebuchet MS"/>
                <a:cs typeface="Trebuchet MS"/>
              </a:rPr>
              <a:t>d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80" dirty="0">
                <a:latin typeface="Trebuchet MS"/>
                <a:cs typeface="Trebuchet MS"/>
              </a:rPr>
              <a:t>o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96867" y="3951402"/>
            <a:ext cx="1945005" cy="5505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450" spc="125" dirty="0">
                <a:latin typeface="Trebuchet MS"/>
                <a:cs typeface="Trebuchet MS"/>
              </a:rPr>
              <a:t>a</a:t>
            </a:r>
            <a:r>
              <a:rPr sz="3450" spc="105" dirty="0">
                <a:latin typeface="Trebuchet MS"/>
                <a:cs typeface="Trebuchet MS"/>
              </a:rPr>
              <a:t>m</a:t>
            </a:r>
            <a:r>
              <a:rPr sz="3450" spc="120" dirty="0">
                <a:latin typeface="Trebuchet MS"/>
                <a:cs typeface="Trebuchet MS"/>
              </a:rPr>
              <a:t>b</a:t>
            </a:r>
            <a:r>
              <a:rPr sz="3450" spc="-90" dirty="0">
                <a:latin typeface="Trebuchet MS"/>
                <a:cs typeface="Trebuchet MS"/>
              </a:rPr>
              <a:t>i</a:t>
            </a:r>
            <a:r>
              <a:rPr sz="3450" spc="50" dirty="0">
                <a:latin typeface="Trebuchet MS"/>
                <a:cs typeface="Trebuchet MS"/>
              </a:rPr>
              <a:t>e</a:t>
            </a:r>
            <a:r>
              <a:rPr sz="3450" spc="95" dirty="0">
                <a:latin typeface="Trebuchet MS"/>
                <a:cs typeface="Trebuchet MS"/>
              </a:rPr>
              <a:t>n</a:t>
            </a:r>
            <a:r>
              <a:rPr sz="3450" spc="10" dirty="0">
                <a:latin typeface="Trebuchet MS"/>
                <a:cs typeface="Trebuchet MS"/>
              </a:rPr>
              <a:t>t</a:t>
            </a:r>
            <a:r>
              <a:rPr sz="3450" spc="55" dirty="0">
                <a:latin typeface="Trebuchet MS"/>
                <a:cs typeface="Trebuchet MS"/>
              </a:rPr>
              <a:t>e</a:t>
            </a:r>
            <a:endParaRPr sz="3450">
              <a:latin typeface="Trebuchet MS"/>
              <a:cs typeface="Trebuchet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49214" y="245369"/>
            <a:ext cx="7114540" cy="1129030"/>
          </a:xfrm>
          <a:custGeom>
            <a:avLst/>
            <a:gdLst/>
            <a:ahLst/>
            <a:cxnLst/>
            <a:rect l="l" t="t" r="r" b="b"/>
            <a:pathLst>
              <a:path w="7114540" h="1129030">
                <a:moveTo>
                  <a:pt x="7073221" y="1128908"/>
                </a:moveTo>
                <a:lnTo>
                  <a:pt x="6719972" y="1098690"/>
                </a:lnTo>
                <a:lnTo>
                  <a:pt x="6366571" y="1071803"/>
                </a:lnTo>
                <a:lnTo>
                  <a:pt x="6013019" y="1048247"/>
                </a:lnTo>
                <a:lnTo>
                  <a:pt x="5659316" y="1028022"/>
                </a:lnTo>
                <a:lnTo>
                  <a:pt x="5305462" y="1011128"/>
                </a:lnTo>
                <a:lnTo>
                  <a:pt x="4951457" y="997566"/>
                </a:lnTo>
                <a:lnTo>
                  <a:pt x="4597301" y="987335"/>
                </a:lnTo>
                <a:lnTo>
                  <a:pt x="4242993" y="980434"/>
                </a:lnTo>
                <a:lnTo>
                  <a:pt x="3888535" y="976865"/>
                </a:lnTo>
                <a:lnTo>
                  <a:pt x="3533953" y="976627"/>
                </a:lnTo>
                <a:lnTo>
                  <a:pt x="3179473" y="979720"/>
                </a:lnTo>
                <a:lnTo>
                  <a:pt x="2825144" y="986145"/>
                </a:lnTo>
                <a:lnTo>
                  <a:pt x="2470966" y="995900"/>
                </a:lnTo>
                <a:lnTo>
                  <a:pt x="2116939" y="1008987"/>
                </a:lnTo>
                <a:lnTo>
                  <a:pt x="1763064" y="1025405"/>
                </a:lnTo>
                <a:lnTo>
                  <a:pt x="1409339" y="1045154"/>
                </a:lnTo>
                <a:lnTo>
                  <a:pt x="1055766" y="1068234"/>
                </a:lnTo>
                <a:lnTo>
                  <a:pt x="702343" y="1094645"/>
                </a:lnTo>
                <a:lnTo>
                  <a:pt x="349072" y="1124387"/>
                </a:lnTo>
                <a:lnTo>
                  <a:pt x="298617" y="1128908"/>
                </a:lnTo>
                <a:lnTo>
                  <a:pt x="280353" y="1124426"/>
                </a:lnTo>
                <a:lnTo>
                  <a:pt x="241098" y="1090881"/>
                </a:lnTo>
                <a:lnTo>
                  <a:pt x="199699" y="1029679"/>
                </a:lnTo>
                <a:lnTo>
                  <a:pt x="178753" y="990628"/>
                </a:lnTo>
                <a:lnTo>
                  <a:pt x="157941" y="946968"/>
                </a:lnTo>
                <a:lnTo>
                  <a:pt x="137487" y="899466"/>
                </a:lnTo>
                <a:lnTo>
                  <a:pt x="117614" y="848892"/>
                </a:lnTo>
                <a:lnTo>
                  <a:pt x="98546" y="796013"/>
                </a:lnTo>
                <a:lnTo>
                  <a:pt x="80505" y="741597"/>
                </a:lnTo>
                <a:lnTo>
                  <a:pt x="63716" y="686413"/>
                </a:lnTo>
                <a:lnTo>
                  <a:pt x="48401" y="631230"/>
                </a:lnTo>
                <a:lnTo>
                  <a:pt x="34785" y="576814"/>
                </a:lnTo>
                <a:lnTo>
                  <a:pt x="23090" y="523935"/>
                </a:lnTo>
                <a:lnTo>
                  <a:pt x="13541" y="473361"/>
                </a:lnTo>
                <a:lnTo>
                  <a:pt x="6361" y="425859"/>
                </a:lnTo>
                <a:lnTo>
                  <a:pt x="1772" y="382199"/>
                </a:lnTo>
                <a:lnTo>
                  <a:pt x="0" y="343148"/>
                </a:lnTo>
                <a:lnTo>
                  <a:pt x="1266" y="309474"/>
                </a:lnTo>
                <a:lnTo>
                  <a:pt x="13809" y="261332"/>
                </a:lnTo>
                <a:lnTo>
                  <a:pt x="245239" y="215258"/>
                </a:lnTo>
                <a:lnTo>
                  <a:pt x="449482" y="188383"/>
                </a:lnTo>
                <a:lnTo>
                  <a:pt x="653920" y="163294"/>
                </a:lnTo>
                <a:lnTo>
                  <a:pt x="858552" y="139993"/>
                </a:lnTo>
                <a:lnTo>
                  <a:pt x="1063380" y="118477"/>
                </a:lnTo>
                <a:lnTo>
                  <a:pt x="1268403" y="98748"/>
                </a:lnTo>
                <a:lnTo>
                  <a:pt x="1473621" y="80806"/>
                </a:lnTo>
                <a:lnTo>
                  <a:pt x="1679033" y="64650"/>
                </a:lnTo>
                <a:lnTo>
                  <a:pt x="1884604" y="50284"/>
                </a:lnTo>
                <a:lnTo>
                  <a:pt x="2090245" y="37713"/>
                </a:lnTo>
                <a:lnTo>
                  <a:pt x="2295950" y="26938"/>
                </a:lnTo>
                <a:lnTo>
                  <a:pt x="2501720" y="17958"/>
                </a:lnTo>
                <a:lnTo>
                  <a:pt x="2707556" y="10775"/>
                </a:lnTo>
                <a:lnTo>
                  <a:pt x="2913456" y="5387"/>
                </a:lnTo>
                <a:lnTo>
                  <a:pt x="3119422" y="1795"/>
                </a:lnTo>
                <a:lnTo>
                  <a:pt x="3325453" y="0"/>
                </a:lnTo>
                <a:lnTo>
                  <a:pt x="3531533" y="0"/>
                </a:lnTo>
                <a:lnTo>
                  <a:pt x="3737563" y="1795"/>
                </a:lnTo>
                <a:lnTo>
                  <a:pt x="3943529" y="5387"/>
                </a:lnTo>
                <a:lnTo>
                  <a:pt x="4149429" y="10775"/>
                </a:lnTo>
                <a:lnTo>
                  <a:pt x="4355265" y="17958"/>
                </a:lnTo>
                <a:lnTo>
                  <a:pt x="4561035" y="26938"/>
                </a:lnTo>
                <a:lnTo>
                  <a:pt x="4766741" y="37713"/>
                </a:lnTo>
                <a:lnTo>
                  <a:pt x="4972381" y="50284"/>
                </a:lnTo>
                <a:lnTo>
                  <a:pt x="5177952" y="64650"/>
                </a:lnTo>
                <a:lnTo>
                  <a:pt x="5383365" y="80806"/>
                </a:lnTo>
                <a:lnTo>
                  <a:pt x="5588582" y="98748"/>
                </a:lnTo>
                <a:lnTo>
                  <a:pt x="5793605" y="118477"/>
                </a:lnTo>
                <a:lnTo>
                  <a:pt x="5998433" y="139993"/>
                </a:lnTo>
                <a:lnTo>
                  <a:pt x="6203066" y="163294"/>
                </a:lnTo>
                <a:lnTo>
                  <a:pt x="6407504" y="188383"/>
                </a:lnTo>
                <a:lnTo>
                  <a:pt x="6611747" y="215258"/>
                </a:lnTo>
                <a:lnTo>
                  <a:pt x="6815795" y="243919"/>
                </a:lnTo>
                <a:lnTo>
                  <a:pt x="6853306" y="261332"/>
                </a:lnTo>
                <a:lnTo>
                  <a:pt x="6893857" y="309474"/>
                </a:lnTo>
                <a:lnTo>
                  <a:pt x="6914713" y="343148"/>
                </a:lnTo>
                <a:lnTo>
                  <a:pt x="6935659" y="382199"/>
                </a:lnTo>
                <a:lnTo>
                  <a:pt x="6956471" y="425859"/>
                </a:lnTo>
                <a:lnTo>
                  <a:pt x="6976925" y="473361"/>
                </a:lnTo>
                <a:lnTo>
                  <a:pt x="6996798" y="523935"/>
                </a:lnTo>
                <a:lnTo>
                  <a:pt x="7015866" y="576814"/>
                </a:lnTo>
                <a:lnTo>
                  <a:pt x="7033907" y="631230"/>
                </a:lnTo>
                <a:lnTo>
                  <a:pt x="7050696" y="686414"/>
                </a:lnTo>
                <a:lnTo>
                  <a:pt x="7066011" y="741597"/>
                </a:lnTo>
                <a:lnTo>
                  <a:pt x="7079627" y="796013"/>
                </a:lnTo>
                <a:lnTo>
                  <a:pt x="7091322" y="848892"/>
                </a:lnTo>
                <a:lnTo>
                  <a:pt x="7100871" y="899466"/>
                </a:lnTo>
                <a:lnTo>
                  <a:pt x="7108051" y="946968"/>
                </a:lnTo>
                <a:lnTo>
                  <a:pt x="7112640" y="990628"/>
                </a:lnTo>
                <a:lnTo>
                  <a:pt x="7114412" y="1029679"/>
                </a:lnTo>
                <a:lnTo>
                  <a:pt x="7113146" y="1063353"/>
                </a:lnTo>
                <a:lnTo>
                  <a:pt x="7108617" y="1090881"/>
                </a:lnTo>
                <a:lnTo>
                  <a:pt x="7100603" y="1111495"/>
                </a:lnTo>
                <a:lnTo>
                  <a:pt x="7088878" y="1124426"/>
                </a:lnTo>
                <a:lnTo>
                  <a:pt x="7073221" y="1128908"/>
                </a:lnTo>
                <a:close/>
              </a:path>
            </a:pathLst>
          </a:custGeom>
          <a:solidFill>
            <a:srgbClr val="7DBFA3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1108109" y="332045"/>
            <a:ext cx="579628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890" dirty="0"/>
              <a:t>M</a:t>
            </a:r>
            <a:r>
              <a:rPr sz="5200" spc="204" dirty="0"/>
              <a:t>a</a:t>
            </a:r>
            <a:r>
              <a:rPr sz="5200" spc="-114" dirty="0"/>
              <a:t>r</a:t>
            </a:r>
            <a:r>
              <a:rPr sz="5200" spc="140" dirty="0"/>
              <a:t>c</a:t>
            </a:r>
            <a:r>
              <a:rPr sz="5200" spc="15" dirty="0"/>
              <a:t>o</a:t>
            </a:r>
            <a:r>
              <a:rPr sz="5200" spc="-465" dirty="0"/>
              <a:t> </a:t>
            </a:r>
            <a:r>
              <a:rPr sz="5200" spc="434" dirty="0"/>
              <a:t>R</a:t>
            </a:r>
            <a:r>
              <a:rPr sz="5200" spc="-40" dirty="0"/>
              <a:t>e</a:t>
            </a:r>
            <a:r>
              <a:rPr sz="5200" spc="155" dirty="0"/>
              <a:t>f</a:t>
            </a:r>
            <a:r>
              <a:rPr sz="5200" spc="-40" dirty="0"/>
              <a:t>e</a:t>
            </a:r>
            <a:r>
              <a:rPr sz="5200" spc="-114" dirty="0"/>
              <a:t>r</a:t>
            </a:r>
            <a:r>
              <a:rPr sz="5200" spc="-40" dirty="0"/>
              <a:t>e</a:t>
            </a:r>
            <a:r>
              <a:rPr sz="5200" spc="5" dirty="0"/>
              <a:t>n</a:t>
            </a:r>
            <a:r>
              <a:rPr sz="5200" spc="140" dirty="0"/>
              <a:t>c</a:t>
            </a:r>
            <a:r>
              <a:rPr sz="5200" spc="-100" dirty="0"/>
              <a:t>i</a:t>
            </a:r>
            <a:r>
              <a:rPr sz="5200" spc="204" dirty="0"/>
              <a:t>a</a:t>
            </a:r>
            <a:r>
              <a:rPr sz="5200" spc="155" dirty="0"/>
              <a:t>l</a:t>
            </a:r>
            <a:endParaRPr sz="5200"/>
          </a:p>
        </p:txBody>
      </p:sp>
      <p:sp>
        <p:nvSpPr>
          <p:cNvPr id="47" name="object 47"/>
          <p:cNvSpPr txBox="1"/>
          <p:nvPr/>
        </p:nvSpPr>
        <p:spPr>
          <a:xfrm>
            <a:off x="1492017" y="5069776"/>
            <a:ext cx="1283970" cy="68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00" spc="125" dirty="0">
                <a:solidFill>
                  <a:srgbClr val="FAFAF5"/>
                </a:solidFill>
                <a:latin typeface="Tahoma"/>
                <a:cs typeface="Tahoma"/>
              </a:rPr>
              <a:t>201</a:t>
            </a:r>
            <a:r>
              <a:rPr sz="4300" spc="130" dirty="0">
                <a:solidFill>
                  <a:srgbClr val="FAFAF5"/>
                </a:solidFill>
                <a:latin typeface="Tahoma"/>
                <a:cs typeface="Tahoma"/>
              </a:rPr>
              <a:t>3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196230" y="5157573"/>
            <a:ext cx="132080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50" spc="114" dirty="0">
                <a:latin typeface="Tahoma"/>
                <a:cs typeface="Tahoma"/>
              </a:rPr>
              <a:t>201</a:t>
            </a:r>
            <a:r>
              <a:rPr sz="4450" spc="120" dirty="0">
                <a:latin typeface="Tahoma"/>
                <a:cs typeface="Tahoma"/>
              </a:rPr>
              <a:t>8</a:t>
            </a:r>
            <a:endParaRPr sz="4450">
              <a:latin typeface="Tahoma"/>
              <a:cs typeface="Tahom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560622" y="5157573"/>
            <a:ext cx="1320800" cy="7054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450" spc="114" dirty="0">
                <a:latin typeface="Tahoma"/>
                <a:cs typeface="Tahoma"/>
              </a:rPr>
              <a:t>202</a:t>
            </a:r>
            <a:r>
              <a:rPr sz="4450" spc="120" dirty="0">
                <a:latin typeface="Tahoma"/>
                <a:cs typeface="Tahoma"/>
              </a:rPr>
              <a:t>0</a:t>
            </a:r>
            <a:endParaRPr sz="4450">
              <a:latin typeface="Tahoma"/>
              <a:cs typeface="Tahom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913876" y="5115583"/>
            <a:ext cx="1283970" cy="68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00" spc="125" dirty="0">
                <a:latin typeface="Tahoma"/>
                <a:cs typeface="Tahoma"/>
              </a:rPr>
              <a:t>201</a:t>
            </a:r>
            <a:r>
              <a:rPr sz="4300" spc="130" dirty="0">
                <a:latin typeface="Tahoma"/>
                <a:cs typeface="Tahoma"/>
              </a:rPr>
              <a:t>7</a:t>
            </a:r>
            <a:endParaRPr sz="4300">
              <a:latin typeface="Tahoma"/>
              <a:cs typeface="Tahom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436887" y="5119524"/>
            <a:ext cx="1283970" cy="685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4300" spc="125" dirty="0">
                <a:latin typeface="Tahoma"/>
                <a:cs typeface="Tahoma"/>
              </a:rPr>
              <a:t>201</a:t>
            </a:r>
            <a:r>
              <a:rPr sz="4300" spc="130" dirty="0">
                <a:latin typeface="Tahoma"/>
                <a:cs typeface="Tahoma"/>
              </a:rPr>
              <a:t>7</a:t>
            </a:r>
            <a:endParaRPr sz="43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1705" y="120695"/>
            <a:ext cx="9995535" cy="1597025"/>
          </a:xfrm>
          <a:custGeom>
            <a:avLst/>
            <a:gdLst/>
            <a:ahLst/>
            <a:cxnLst/>
            <a:rect l="l" t="t" r="r" b="b"/>
            <a:pathLst>
              <a:path w="9995535" h="1597025">
                <a:moveTo>
                  <a:pt x="9937453" y="1596405"/>
                </a:moveTo>
                <a:lnTo>
                  <a:pt x="9280455" y="1540855"/>
                </a:lnTo>
                <a:lnTo>
                  <a:pt x="8623084" y="1493558"/>
                </a:lnTo>
                <a:lnTo>
                  <a:pt x="7965342" y="1454515"/>
                </a:lnTo>
                <a:lnTo>
                  <a:pt x="7307228" y="1423724"/>
                </a:lnTo>
                <a:lnTo>
                  <a:pt x="6648742" y="1401187"/>
                </a:lnTo>
                <a:lnTo>
                  <a:pt x="5989883" y="1386903"/>
                </a:lnTo>
                <a:lnTo>
                  <a:pt x="5330653" y="1380872"/>
                </a:lnTo>
                <a:lnTo>
                  <a:pt x="4671271" y="1383094"/>
                </a:lnTo>
                <a:lnTo>
                  <a:pt x="4012241" y="1393569"/>
                </a:lnTo>
                <a:lnTo>
                  <a:pt x="3353583" y="1412297"/>
                </a:lnTo>
                <a:lnTo>
                  <a:pt x="2695297" y="1439278"/>
                </a:lnTo>
                <a:lnTo>
                  <a:pt x="2037383" y="1474513"/>
                </a:lnTo>
                <a:lnTo>
                  <a:pt x="1379841" y="1518000"/>
                </a:lnTo>
                <a:lnTo>
                  <a:pt x="722671" y="1569741"/>
                </a:lnTo>
                <a:lnTo>
                  <a:pt x="419487" y="1596405"/>
                </a:lnTo>
                <a:lnTo>
                  <a:pt x="400975" y="1593027"/>
                </a:lnTo>
                <a:lnTo>
                  <a:pt x="361745" y="1567260"/>
                </a:lnTo>
                <a:lnTo>
                  <a:pt x="320376" y="1518929"/>
                </a:lnTo>
                <a:lnTo>
                  <a:pt x="277837" y="1451377"/>
                </a:lnTo>
                <a:lnTo>
                  <a:pt x="256430" y="1411438"/>
                </a:lnTo>
                <a:lnTo>
                  <a:pt x="235092" y="1367947"/>
                </a:lnTo>
                <a:lnTo>
                  <a:pt x="213944" y="1321322"/>
                </a:lnTo>
                <a:lnTo>
                  <a:pt x="193108" y="1271981"/>
                </a:lnTo>
                <a:lnTo>
                  <a:pt x="172703" y="1220342"/>
                </a:lnTo>
                <a:lnTo>
                  <a:pt x="152851" y="1166823"/>
                </a:lnTo>
                <a:lnTo>
                  <a:pt x="133672" y="1111841"/>
                </a:lnTo>
                <a:lnTo>
                  <a:pt x="115287" y="1055815"/>
                </a:lnTo>
                <a:lnTo>
                  <a:pt x="97817" y="999161"/>
                </a:lnTo>
                <a:lnTo>
                  <a:pt x="81382" y="942299"/>
                </a:lnTo>
                <a:lnTo>
                  <a:pt x="66104" y="885646"/>
                </a:lnTo>
                <a:lnTo>
                  <a:pt x="52103" y="829620"/>
                </a:lnTo>
                <a:lnTo>
                  <a:pt x="39500" y="774638"/>
                </a:lnTo>
                <a:lnTo>
                  <a:pt x="28415" y="721119"/>
                </a:lnTo>
                <a:lnTo>
                  <a:pt x="18970" y="669480"/>
                </a:lnTo>
                <a:lnTo>
                  <a:pt x="11285" y="620139"/>
                </a:lnTo>
                <a:lnTo>
                  <a:pt x="5481" y="573514"/>
                </a:lnTo>
                <a:lnTo>
                  <a:pt x="1679" y="530023"/>
                </a:lnTo>
                <a:lnTo>
                  <a:pt x="0" y="490084"/>
                </a:lnTo>
                <a:lnTo>
                  <a:pt x="563" y="454114"/>
                </a:lnTo>
                <a:lnTo>
                  <a:pt x="8903" y="395755"/>
                </a:lnTo>
                <a:lnTo>
                  <a:pt x="27665" y="358288"/>
                </a:lnTo>
                <a:lnTo>
                  <a:pt x="460461" y="288864"/>
                </a:lnTo>
                <a:lnTo>
                  <a:pt x="863647" y="237652"/>
                </a:lnTo>
                <a:lnTo>
                  <a:pt x="1267372" y="191422"/>
                </a:lnTo>
                <a:lnTo>
                  <a:pt x="1671638" y="150174"/>
                </a:lnTo>
                <a:lnTo>
                  <a:pt x="2076443" y="113906"/>
                </a:lnTo>
                <a:lnTo>
                  <a:pt x="2481786" y="82621"/>
                </a:lnTo>
                <a:lnTo>
                  <a:pt x="2887447" y="56332"/>
                </a:lnTo>
                <a:lnTo>
                  <a:pt x="3293288" y="35051"/>
                </a:lnTo>
                <a:lnTo>
                  <a:pt x="3699310" y="18777"/>
                </a:lnTo>
                <a:lnTo>
                  <a:pt x="4105512" y="7511"/>
                </a:lnTo>
                <a:lnTo>
                  <a:pt x="4511894" y="1251"/>
                </a:lnTo>
                <a:lnTo>
                  <a:pt x="4918445" y="0"/>
                </a:lnTo>
                <a:lnTo>
                  <a:pt x="5324918" y="3755"/>
                </a:lnTo>
                <a:lnTo>
                  <a:pt x="5731210" y="12518"/>
                </a:lnTo>
                <a:lnTo>
                  <a:pt x="6137322" y="26288"/>
                </a:lnTo>
                <a:lnTo>
                  <a:pt x="6543253" y="45066"/>
                </a:lnTo>
                <a:lnTo>
                  <a:pt x="6949004" y="68851"/>
                </a:lnTo>
                <a:lnTo>
                  <a:pt x="7354549" y="97641"/>
                </a:lnTo>
                <a:lnTo>
                  <a:pt x="7759625" y="131417"/>
                </a:lnTo>
                <a:lnTo>
                  <a:pt x="8164160" y="170175"/>
                </a:lnTo>
                <a:lnTo>
                  <a:pt x="8568156" y="213915"/>
                </a:lnTo>
                <a:lnTo>
                  <a:pt x="8971611" y="262635"/>
                </a:lnTo>
                <a:lnTo>
                  <a:pt x="9374527" y="316337"/>
                </a:lnTo>
                <a:lnTo>
                  <a:pt x="9575782" y="345056"/>
                </a:lnTo>
                <a:lnTo>
                  <a:pt x="9613581" y="358288"/>
                </a:lnTo>
                <a:lnTo>
                  <a:pt x="9654002" y="395755"/>
                </a:lnTo>
                <a:lnTo>
                  <a:pt x="9696076" y="454115"/>
                </a:lnTo>
                <a:lnTo>
                  <a:pt x="9717432" y="490084"/>
                </a:lnTo>
                <a:lnTo>
                  <a:pt x="9738839" y="530023"/>
                </a:lnTo>
                <a:lnTo>
                  <a:pt x="9760177" y="573514"/>
                </a:lnTo>
                <a:lnTo>
                  <a:pt x="9781325" y="620139"/>
                </a:lnTo>
                <a:lnTo>
                  <a:pt x="9802161" y="669480"/>
                </a:lnTo>
                <a:lnTo>
                  <a:pt x="9822566" y="721119"/>
                </a:lnTo>
                <a:lnTo>
                  <a:pt x="9842418" y="774638"/>
                </a:lnTo>
                <a:lnTo>
                  <a:pt x="9861597" y="829620"/>
                </a:lnTo>
                <a:lnTo>
                  <a:pt x="9879982" y="885646"/>
                </a:lnTo>
                <a:lnTo>
                  <a:pt x="9897452" y="942300"/>
                </a:lnTo>
                <a:lnTo>
                  <a:pt x="9913887" y="999162"/>
                </a:lnTo>
                <a:lnTo>
                  <a:pt x="9929165" y="1055815"/>
                </a:lnTo>
                <a:lnTo>
                  <a:pt x="9943166" y="1111841"/>
                </a:lnTo>
                <a:lnTo>
                  <a:pt x="9955769" y="1166823"/>
                </a:lnTo>
                <a:lnTo>
                  <a:pt x="9966854" y="1220342"/>
                </a:lnTo>
                <a:lnTo>
                  <a:pt x="9976299" y="1271981"/>
                </a:lnTo>
                <a:lnTo>
                  <a:pt x="9983984" y="1321322"/>
                </a:lnTo>
                <a:lnTo>
                  <a:pt x="9989788" y="1367947"/>
                </a:lnTo>
                <a:lnTo>
                  <a:pt x="9993590" y="1411438"/>
                </a:lnTo>
                <a:lnTo>
                  <a:pt x="9995270" y="1451377"/>
                </a:lnTo>
                <a:lnTo>
                  <a:pt x="9994706" y="1487347"/>
                </a:lnTo>
                <a:lnTo>
                  <a:pt x="9986366" y="1545706"/>
                </a:lnTo>
                <a:lnTo>
                  <a:pt x="9967604" y="1583173"/>
                </a:lnTo>
                <a:lnTo>
                  <a:pt x="9954012" y="1593027"/>
                </a:lnTo>
                <a:lnTo>
                  <a:pt x="9937453" y="1596405"/>
                </a:lnTo>
                <a:close/>
              </a:path>
            </a:pathLst>
          </a:custGeom>
          <a:solidFill>
            <a:srgbClr val="BCABDD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61117" y="2679828"/>
            <a:ext cx="11765007" cy="412906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844114" y="2774452"/>
            <a:ext cx="4367695" cy="410210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22148" y="0"/>
            <a:ext cx="664845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19275" marR="5080" indent="-1807210">
              <a:lnSpc>
                <a:spcPct val="116599"/>
              </a:lnSpc>
              <a:spcBef>
                <a:spcPts val="100"/>
              </a:spcBef>
            </a:pPr>
            <a:r>
              <a:rPr sz="5200" spc="395" dirty="0"/>
              <a:t>D</a:t>
            </a:r>
            <a:r>
              <a:rPr sz="5200" spc="-40" dirty="0"/>
              <a:t>e</a:t>
            </a:r>
            <a:r>
              <a:rPr sz="5200" spc="130" dirty="0"/>
              <a:t>t</a:t>
            </a:r>
            <a:r>
              <a:rPr sz="5200" spc="-40" dirty="0"/>
              <a:t>e</a:t>
            </a:r>
            <a:r>
              <a:rPr sz="5200" spc="-114" dirty="0"/>
              <a:t>r</a:t>
            </a:r>
            <a:r>
              <a:rPr sz="5200" spc="180" dirty="0"/>
              <a:t>m</a:t>
            </a:r>
            <a:r>
              <a:rPr sz="5200" spc="-100" dirty="0"/>
              <a:t>i</a:t>
            </a:r>
            <a:r>
              <a:rPr sz="5200" spc="5" dirty="0"/>
              <a:t>n</a:t>
            </a:r>
            <a:r>
              <a:rPr sz="5200" spc="204" dirty="0"/>
              <a:t>a</a:t>
            </a:r>
            <a:r>
              <a:rPr sz="5200" spc="140" dirty="0"/>
              <a:t>c</a:t>
            </a:r>
            <a:r>
              <a:rPr sz="5200" spc="-100" dirty="0"/>
              <a:t>i</a:t>
            </a:r>
            <a:r>
              <a:rPr sz="5200" spc="10" dirty="0"/>
              <a:t>ón</a:t>
            </a:r>
            <a:r>
              <a:rPr sz="5200" spc="-465" dirty="0"/>
              <a:t> </a:t>
            </a:r>
            <a:r>
              <a:rPr sz="5200" spc="120" dirty="0"/>
              <a:t>d</a:t>
            </a:r>
            <a:r>
              <a:rPr sz="5200" spc="-35" dirty="0"/>
              <a:t>e</a:t>
            </a:r>
            <a:r>
              <a:rPr sz="5200" spc="-465" dirty="0"/>
              <a:t> </a:t>
            </a:r>
            <a:r>
              <a:rPr sz="5200" spc="155" dirty="0"/>
              <a:t>l</a:t>
            </a:r>
            <a:r>
              <a:rPr sz="5200" spc="204" dirty="0"/>
              <a:t>a</a:t>
            </a:r>
            <a:r>
              <a:rPr sz="5200" spc="385" dirty="0"/>
              <a:t>s  </a:t>
            </a:r>
            <a:r>
              <a:rPr sz="5200" spc="145" dirty="0"/>
              <a:t>Variables</a:t>
            </a:r>
            <a:endParaRPr sz="5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530875"/>
            <a:ext cx="18288000" cy="7038975"/>
            <a:chOff x="0" y="2530875"/>
            <a:chExt cx="18288000" cy="70389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530875"/>
              <a:ext cx="11907393" cy="70389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678810" y="3890571"/>
              <a:ext cx="7609205" cy="1666875"/>
            </a:xfrm>
            <a:custGeom>
              <a:avLst/>
              <a:gdLst/>
              <a:ahLst/>
              <a:cxnLst/>
              <a:rect l="l" t="t" r="r" b="b"/>
              <a:pathLst>
                <a:path w="7609205" h="1666875">
                  <a:moveTo>
                    <a:pt x="7497096" y="1666871"/>
                  </a:moveTo>
                  <a:lnTo>
                    <a:pt x="416480" y="1666871"/>
                  </a:lnTo>
                  <a:lnTo>
                    <a:pt x="367909" y="1664068"/>
                  </a:lnTo>
                  <a:lnTo>
                    <a:pt x="320985" y="1655866"/>
                  </a:lnTo>
                  <a:lnTo>
                    <a:pt x="276018" y="1642577"/>
                  </a:lnTo>
                  <a:lnTo>
                    <a:pt x="233322" y="1624516"/>
                  </a:lnTo>
                  <a:lnTo>
                    <a:pt x="193210" y="1601993"/>
                  </a:lnTo>
                  <a:lnTo>
                    <a:pt x="155993" y="1575323"/>
                  </a:lnTo>
                  <a:lnTo>
                    <a:pt x="121984" y="1544818"/>
                  </a:lnTo>
                  <a:lnTo>
                    <a:pt x="91495" y="1510789"/>
                  </a:lnTo>
                  <a:lnTo>
                    <a:pt x="64840" y="1473551"/>
                  </a:lnTo>
                  <a:lnTo>
                    <a:pt x="42331" y="1433415"/>
                  </a:lnTo>
                  <a:lnTo>
                    <a:pt x="24280" y="1390695"/>
                  </a:lnTo>
                  <a:lnTo>
                    <a:pt x="10999" y="1345703"/>
                  </a:lnTo>
                  <a:lnTo>
                    <a:pt x="2801" y="1298752"/>
                  </a:lnTo>
                  <a:lnTo>
                    <a:pt x="0" y="1250153"/>
                  </a:lnTo>
                  <a:lnTo>
                    <a:pt x="0" y="416717"/>
                  </a:lnTo>
                  <a:lnTo>
                    <a:pt x="2801" y="368119"/>
                  </a:lnTo>
                  <a:lnTo>
                    <a:pt x="10999" y="321168"/>
                  </a:lnTo>
                  <a:lnTo>
                    <a:pt x="24280" y="276176"/>
                  </a:lnTo>
                  <a:lnTo>
                    <a:pt x="42331" y="233455"/>
                  </a:lnTo>
                  <a:lnTo>
                    <a:pt x="64840" y="193320"/>
                  </a:lnTo>
                  <a:lnTo>
                    <a:pt x="91495" y="156082"/>
                  </a:lnTo>
                  <a:lnTo>
                    <a:pt x="121984" y="122053"/>
                  </a:lnTo>
                  <a:lnTo>
                    <a:pt x="155993" y="91548"/>
                  </a:lnTo>
                  <a:lnTo>
                    <a:pt x="193210" y="64877"/>
                  </a:lnTo>
                  <a:lnTo>
                    <a:pt x="233322" y="42355"/>
                  </a:lnTo>
                  <a:lnTo>
                    <a:pt x="276018" y="24294"/>
                  </a:lnTo>
                  <a:lnTo>
                    <a:pt x="320985" y="11005"/>
                  </a:lnTo>
                  <a:lnTo>
                    <a:pt x="367909" y="2803"/>
                  </a:lnTo>
                  <a:lnTo>
                    <a:pt x="416480" y="0"/>
                  </a:lnTo>
                  <a:lnTo>
                    <a:pt x="7497096" y="0"/>
                  </a:lnTo>
                  <a:lnTo>
                    <a:pt x="7545666" y="2803"/>
                  </a:lnTo>
                  <a:lnTo>
                    <a:pt x="7592591" y="11005"/>
                  </a:lnTo>
                  <a:lnTo>
                    <a:pt x="7609188" y="15910"/>
                  </a:lnTo>
                  <a:lnTo>
                    <a:pt x="7609188" y="1650961"/>
                  </a:lnTo>
                  <a:lnTo>
                    <a:pt x="7592591" y="1655866"/>
                  </a:lnTo>
                  <a:lnTo>
                    <a:pt x="7545666" y="1664068"/>
                  </a:lnTo>
                  <a:lnTo>
                    <a:pt x="7497096" y="1666871"/>
                  </a:lnTo>
                  <a:close/>
                </a:path>
              </a:pathLst>
            </a:custGeom>
            <a:solidFill>
              <a:srgbClr val="D59999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000105">
              <a:lnSpc>
                <a:spcPct val="100000"/>
              </a:lnSpc>
              <a:spcBef>
                <a:spcPts val="100"/>
              </a:spcBef>
            </a:pPr>
            <a:r>
              <a:rPr spc="550" dirty="0"/>
              <a:t>METODOLOGÍA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34726" y="7918386"/>
            <a:ext cx="2227580" cy="2090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50" b="1" spc="380" dirty="0">
                <a:solidFill>
                  <a:srgbClr val="DBD8D1"/>
                </a:solidFill>
                <a:latin typeface="Trebuchet MS"/>
                <a:cs typeface="Trebuchet MS"/>
              </a:rPr>
              <a:t>0</a:t>
            </a:r>
            <a:r>
              <a:rPr sz="13550" b="1" spc="1070" dirty="0">
                <a:solidFill>
                  <a:srgbClr val="DBD8D1"/>
                </a:solidFill>
                <a:latin typeface="Trebuchet MS"/>
                <a:cs typeface="Trebuchet MS"/>
              </a:rPr>
              <a:t>3</a:t>
            </a:r>
            <a:endParaRPr sz="1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441" y="790546"/>
            <a:ext cx="9541510" cy="1517650"/>
          </a:xfrm>
          <a:custGeom>
            <a:avLst/>
            <a:gdLst/>
            <a:ahLst/>
            <a:cxnLst/>
            <a:rect l="l" t="t" r="r" b="b"/>
            <a:pathLst>
              <a:path w="9541510" h="1517650">
                <a:moveTo>
                  <a:pt x="9485998" y="1517027"/>
                </a:moveTo>
                <a:lnTo>
                  <a:pt x="8881355" y="1465998"/>
                </a:lnTo>
                <a:lnTo>
                  <a:pt x="8276382" y="1422259"/>
                </a:lnTo>
                <a:lnTo>
                  <a:pt x="7671079" y="1385810"/>
                </a:lnTo>
                <a:lnTo>
                  <a:pt x="7065446" y="1356651"/>
                </a:lnTo>
                <a:lnTo>
                  <a:pt x="6459483" y="1334781"/>
                </a:lnTo>
                <a:lnTo>
                  <a:pt x="5853190" y="1320201"/>
                </a:lnTo>
                <a:lnTo>
                  <a:pt x="5246567" y="1312912"/>
                </a:lnTo>
                <a:lnTo>
                  <a:pt x="4639696" y="1312912"/>
                </a:lnTo>
                <a:lnTo>
                  <a:pt x="4033073" y="1320201"/>
                </a:lnTo>
                <a:lnTo>
                  <a:pt x="3426780" y="1334781"/>
                </a:lnTo>
                <a:lnTo>
                  <a:pt x="2820817" y="1356651"/>
                </a:lnTo>
                <a:lnTo>
                  <a:pt x="2215184" y="1385810"/>
                </a:lnTo>
                <a:lnTo>
                  <a:pt x="1609881" y="1422259"/>
                </a:lnTo>
                <a:lnTo>
                  <a:pt x="1004908" y="1465998"/>
                </a:lnTo>
                <a:lnTo>
                  <a:pt x="400265" y="1517027"/>
                </a:lnTo>
                <a:lnTo>
                  <a:pt x="382029" y="1513616"/>
                </a:lnTo>
                <a:lnTo>
                  <a:pt x="343332" y="1487632"/>
                </a:lnTo>
                <a:lnTo>
                  <a:pt x="302511" y="1439004"/>
                </a:lnTo>
                <a:lnTo>
                  <a:pt x="260578" y="1371215"/>
                </a:lnTo>
                <a:lnTo>
                  <a:pt x="239510" y="1331224"/>
                </a:lnTo>
                <a:lnTo>
                  <a:pt x="218543" y="1287749"/>
                </a:lnTo>
                <a:lnTo>
                  <a:pt x="197804" y="1241226"/>
                </a:lnTo>
                <a:lnTo>
                  <a:pt x="177419" y="1192090"/>
                </a:lnTo>
                <a:lnTo>
                  <a:pt x="157514" y="1140776"/>
                </a:lnTo>
                <a:lnTo>
                  <a:pt x="138216" y="1087721"/>
                </a:lnTo>
                <a:lnTo>
                  <a:pt x="119651" y="1033359"/>
                </a:lnTo>
                <a:lnTo>
                  <a:pt x="101947" y="978126"/>
                </a:lnTo>
                <a:lnTo>
                  <a:pt x="85228" y="922458"/>
                </a:lnTo>
                <a:lnTo>
                  <a:pt x="69622" y="866789"/>
                </a:lnTo>
                <a:lnTo>
                  <a:pt x="55255" y="811557"/>
                </a:lnTo>
                <a:lnTo>
                  <a:pt x="42253" y="757195"/>
                </a:lnTo>
                <a:lnTo>
                  <a:pt x="30744" y="704139"/>
                </a:lnTo>
                <a:lnTo>
                  <a:pt x="20853" y="652826"/>
                </a:lnTo>
                <a:lnTo>
                  <a:pt x="12706" y="603690"/>
                </a:lnTo>
                <a:lnTo>
                  <a:pt x="6431" y="557166"/>
                </a:lnTo>
                <a:lnTo>
                  <a:pt x="2153" y="513691"/>
                </a:lnTo>
                <a:lnTo>
                  <a:pt x="0" y="473700"/>
                </a:lnTo>
                <a:lnTo>
                  <a:pt x="96" y="437628"/>
                </a:lnTo>
                <a:lnTo>
                  <a:pt x="7548" y="378984"/>
                </a:lnTo>
                <a:lnTo>
                  <a:pt x="25518" y="341243"/>
                </a:lnTo>
                <a:lnTo>
                  <a:pt x="456474" y="272226"/>
                </a:lnTo>
                <a:lnTo>
                  <a:pt x="858491" y="221727"/>
                </a:lnTo>
                <a:lnTo>
                  <a:pt x="1261070" y="176393"/>
                </a:lnTo>
                <a:lnTo>
                  <a:pt x="1664212" y="136222"/>
                </a:lnTo>
                <a:lnTo>
                  <a:pt x="2067917" y="101214"/>
                </a:lnTo>
                <a:lnTo>
                  <a:pt x="2472157" y="71373"/>
                </a:lnTo>
                <a:lnTo>
                  <a:pt x="2876659" y="46716"/>
                </a:lnTo>
                <a:lnTo>
                  <a:pt x="3281348" y="27251"/>
                </a:lnTo>
                <a:lnTo>
                  <a:pt x="3686225" y="12976"/>
                </a:lnTo>
                <a:lnTo>
                  <a:pt x="4091290" y="3893"/>
                </a:lnTo>
                <a:lnTo>
                  <a:pt x="4496543" y="0"/>
                </a:lnTo>
                <a:lnTo>
                  <a:pt x="4901877" y="1297"/>
                </a:lnTo>
                <a:lnTo>
                  <a:pt x="5307036" y="7786"/>
                </a:lnTo>
                <a:lnTo>
                  <a:pt x="5712007" y="19465"/>
                </a:lnTo>
                <a:lnTo>
                  <a:pt x="6116790" y="36335"/>
                </a:lnTo>
                <a:lnTo>
                  <a:pt x="6521385" y="58396"/>
                </a:lnTo>
                <a:lnTo>
                  <a:pt x="6925790" y="85647"/>
                </a:lnTo>
                <a:lnTo>
                  <a:pt x="7329775" y="118072"/>
                </a:lnTo>
                <a:lnTo>
                  <a:pt x="7733199" y="155662"/>
                </a:lnTo>
                <a:lnTo>
                  <a:pt x="8136059" y="198414"/>
                </a:lnTo>
                <a:lnTo>
                  <a:pt x="8538358" y="246331"/>
                </a:lnTo>
                <a:lnTo>
                  <a:pt x="8940094" y="299412"/>
                </a:lnTo>
                <a:lnTo>
                  <a:pt x="9140751" y="327888"/>
                </a:lnTo>
                <a:lnTo>
                  <a:pt x="9178007" y="341243"/>
                </a:lnTo>
                <a:lnTo>
                  <a:pt x="9217892" y="378984"/>
                </a:lnTo>
                <a:lnTo>
                  <a:pt x="9259396" y="437628"/>
                </a:lnTo>
                <a:lnTo>
                  <a:pt x="9280439" y="473700"/>
                </a:lnTo>
                <a:lnTo>
                  <a:pt x="9301507" y="513692"/>
                </a:lnTo>
                <a:lnTo>
                  <a:pt x="9322473" y="557167"/>
                </a:lnTo>
                <a:lnTo>
                  <a:pt x="9343213" y="603690"/>
                </a:lnTo>
                <a:lnTo>
                  <a:pt x="9363598" y="652826"/>
                </a:lnTo>
                <a:lnTo>
                  <a:pt x="9383503" y="704140"/>
                </a:lnTo>
                <a:lnTo>
                  <a:pt x="9402801" y="757195"/>
                </a:lnTo>
                <a:lnTo>
                  <a:pt x="9421365" y="811557"/>
                </a:lnTo>
                <a:lnTo>
                  <a:pt x="9439070" y="866790"/>
                </a:lnTo>
                <a:lnTo>
                  <a:pt x="9455789" y="922458"/>
                </a:lnTo>
                <a:lnTo>
                  <a:pt x="9471395" y="978126"/>
                </a:lnTo>
                <a:lnTo>
                  <a:pt x="9485762" y="1033359"/>
                </a:lnTo>
                <a:lnTo>
                  <a:pt x="9498763" y="1087721"/>
                </a:lnTo>
                <a:lnTo>
                  <a:pt x="9510273" y="1140776"/>
                </a:lnTo>
                <a:lnTo>
                  <a:pt x="9520164" y="1192090"/>
                </a:lnTo>
                <a:lnTo>
                  <a:pt x="9528311" y="1241226"/>
                </a:lnTo>
                <a:lnTo>
                  <a:pt x="9534586" y="1287749"/>
                </a:lnTo>
                <a:lnTo>
                  <a:pt x="9538864" y="1331224"/>
                </a:lnTo>
                <a:lnTo>
                  <a:pt x="9541017" y="1371215"/>
                </a:lnTo>
                <a:lnTo>
                  <a:pt x="9540920" y="1407287"/>
                </a:lnTo>
                <a:lnTo>
                  <a:pt x="9533469" y="1465931"/>
                </a:lnTo>
                <a:lnTo>
                  <a:pt x="9515499" y="1503673"/>
                </a:lnTo>
                <a:lnTo>
                  <a:pt x="9502253" y="1513616"/>
                </a:lnTo>
                <a:lnTo>
                  <a:pt x="9485998" y="1517027"/>
                </a:lnTo>
                <a:close/>
              </a:path>
            </a:pathLst>
          </a:custGeom>
          <a:solidFill>
            <a:srgbClr val="F6EC12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41382" y="3528143"/>
            <a:ext cx="1895474" cy="32289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83525" y="3051945"/>
            <a:ext cx="9363074" cy="468575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574447" y="519625"/>
            <a:ext cx="6620509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86610" marR="5080" indent="-2074545">
              <a:lnSpc>
                <a:spcPct val="116599"/>
              </a:lnSpc>
              <a:spcBef>
                <a:spcPts val="100"/>
              </a:spcBef>
            </a:pPr>
            <a:r>
              <a:rPr sz="5200" spc="-10" dirty="0">
                <a:latin typeface="Tahoma"/>
                <a:cs typeface="Tahoma"/>
              </a:rPr>
              <a:t>Contexto</a:t>
            </a:r>
            <a:r>
              <a:rPr sz="5200" spc="-190" dirty="0">
                <a:latin typeface="Tahoma"/>
                <a:cs typeface="Tahoma"/>
              </a:rPr>
              <a:t> </a:t>
            </a:r>
            <a:r>
              <a:rPr sz="5200" spc="-40" dirty="0">
                <a:latin typeface="Tahoma"/>
                <a:cs typeface="Tahoma"/>
              </a:rPr>
              <a:t>y</a:t>
            </a:r>
            <a:r>
              <a:rPr sz="5200" spc="-190" dirty="0">
                <a:latin typeface="Tahoma"/>
                <a:cs typeface="Tahoma"/>
              </a:rPr>
              <a:t> </a:t>
            </a:r>
            <a:r>
              <a:rPr sz="5200" spc="-35" dirty="0">
                <a:latin typeface="Tahoma"/>
                <a:cs typeface="Tahoma"/>
              </a:rPr>
              <a:t>Lugar</a:t>
            </a:r>
            <a:r>
              <a:rPr sz="5200" spc="-190" dirty="0">
                <a:latin typeface="Tahoma"/>
                <a:cs typeface="Tahoma"/>
              </a:rPr>
              <a:t> </a:t>
            </a:r>
            <a:r>
              <a:rPr sz="5200" spc="-5" dirty="0">
                <a:latin typeface="Tahoma"/>
                <a:cs typeface="Tahoma"/>
              </a:rPr>
              <a:t>de </a:t>
            </a:r>
            <a:r>
              <a:rPr sz="5200" spc="-1510" dirty="0">
                <a:latin typeface="Tahoma"/>
                <a:cs typeface="Tahoma"/>
              </a:rPr>
              <a:t> </a:t>
            </a:r>
            <a:r>
              <a:rPr sz="5200" spc="-25" dirty="0">
                <a:latin typeface="Tahoma"/>
                <a:cs typeface="Tahoma"/>
              </a:rPr>
              <a:t>Estudio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9664" y="6907435"/>
            <a:ext cx="5382895" cy="279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6599"/>
              </a:lnSpc>
              <a:spcBef>
                <a:spcPts val="100"/>
              </a:spcBef>
            </a:pPr>
            <a:r>
              <a:rPr sz="5200" spc="175" dirty="0">
                <a:latin typeface="Tahoma"/>
                <a:cs typeface="Tahoma"/>
              </a:rPr>
              <a:t>Distrito </a:t>
            </a:r>
            <a:r>
              <a:rPr sz="5200" spc="180" dirty="0">
                <a:latin typeface="Tahoma"/>
                <a:cs typeface="Tahoma"/>
              </a:rPr>
              <a:t> </a:t>
            </a:r>
            <a:r>
              <a:rPr sz="5200" spc="245" dirty="0">
                <a:latin typeface="Tahoma"/>
                <a:cs typeface="Tahoma"/>
              </a:rPr>
              <a:t>Metropolitano</a:t>
            </a:r>
            <a:r>
              <a:rPr sz="5200" spc="-310" dirty="0">
                <a:latin typeface="Tahoma"/>
                <a:cs typeface="Tahoma"/>
              </a:rPr>
              <a:t> </a:t>
            </a:r>
            <a:r>
              <a:rPr sz="5200" spc="240" dirty="0">
                <a:latin typeface="Tahoma"/>
                <a:cs typeface="Tahoma"/>
              </a:rPr>
              <a:t>de </a:t>
            </a:r>
            <a:r>
              <a:rPr sz="5200" spc="-1610" dirty="0">
                <a:latin typeface="Tahoma"/>
                <a:cs typeface="Tahoma"/>
              </a:rPr>
              <a:t> </a:t>
            </a:r>
            <a:r>
              <a:rPr sz="5200" spc="235" dirty="0">
                <a:latin typeface="Tahoma"/>
                <a:cs typeface="Tahoma"/>
              </a:rPr>
              <a:t>Quito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65368" y="8227291"/>
            <a:ext cx="757555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80640" marR="5080" indent="-2568575">
              <a:lnSpc>
                <a:spcPct val="116599"/>
              </a:lnSpc>
              <a:spcBef>
                <a:spcPts val="100"/>
              </a:spcBef>
            </a:pPr>
            <a:r>
              <a:rPr sz="5200" spc="140" dirty="0">
                <a:latin typeface="Tahoma"/>
                <a:cs typeface="Tahoma"/>
              </a:rPr>
              <a:t>Rango</a:t>
            </a:r>
            <a:r>
              <a:rPr sz="5200" spc="-285" dirty="0">
                <a:latin typeface="Tahoma"/>
                <a:cs typeface="Tahoma"/>
              </a:rPr>
              <a:t> </a:t>
            </a:r>
            <a:r>
              <a:rPr sz="5200" spc="240" dirty="0">
                <a:latin typeface="Tahoma"/>
                <a:cs typeface="Tahoma"/>
              </a:rPr>
              <a:t>de</a:t>
            </a:r>
            <a:r>
              <a:rPr sz="5200" spc="-285" dirty="0">
                <a:latin typeface="Tahoma"/>
                <a:cs typeface="Tahoma"/>
              </a:rPr>
              <a:t> </a:t>
            </a:r>
            <a:r>
              <a:rPr sz="5200" spc="210" dirty="0">
                <a:latin typeface="Tahoma"/>
                <a:cs typeface="Tahoma"/>
              </a:rPr>
              <a:t>edades</a:t>
            </a:r>
            <a:r>
              <a:rPr sz="5200" spc="-280" dirty="0">
                <a:latin typeface="Tahoma"/>
                <a:cs typeface="Tahoma"/>
              </a:rPr>
              <a:t> </a:t>
            </a:r>
            <a:r>
              <a:rPr sz="5200" spc="240" dirty="0">
                <a:latin typeface="Tahoma"/>
                <a:cs typeface="Tahoma"/>
              </a:rPr>
              <a:t>de</a:t>
            </a:r>
            <a:r>
              <a:rPr sz="5200" spc="-285" dirty="0">
                <a:latin typeface="Tahoma"/>
                <a:cs typeface="Tahoma"/>
              </a:rPr>
              <a:t> </a:t>
            </a:r>
            <a:r>
              <a:rPr sz="5200" spc="130" dirty="0">
                <a:latin typeface="Tahoma"/>
                <a:cs typeface="Tahoma"/>
              </a:rPr>
              <a:t>16</a:t>
            </a:r>
            <a:r>
              <a:rPr sz="5200" spc="-280" dirty="0">
                <a:latin typeface="Tahoma"/>
                <a:cs typeface="Tahoma"/>
              </a:rPr>
              <a:t> </a:t>
            </a:r>
            <a:r>
              <a:rPr sz="5200" spc="-220" dirty="0">
                <a:latin typeface="Tahoma"/>
                <a:cs typeface="Tahoma"/>
              </a:rPr>
              <a:t>- </a:t>
            </a:r>
            <a:r>
              <a:rPr sz="5200" spc="-1610" dirty="0">
                <a:latin typeface="Tahoma"/>
                <a:cs typeface="Tahoma"/>
              </a:rPr>
              <a:t> </a:t>
            </a:r>
            <a:r>
              <a:rPr sz="5200" spc="130" dirty="0">
                <a:latin typeface="Tahoma"/>
                <a:cs typeface="Tahoma"/>
              </a:rPr>
              <a:t>54</a:t>
            </a:r>
            <a:r>
              <a:rPr sz="5200" spc="-280" dirty="0">
                <a:latin typeface="Tahoma"/>
                <a:cs typeface="Tahoma"/>
              </a:rPr>
              <a:t> </a:t>
            </a:r>
            <a:r>
              <a:rPr sz="5200" spc="225" dirty="0">
                <a:latin typeface="Tahoma"/>
                <a:cs typeface="Tahoma"/>
              </a:rPr>
              <a:t>años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2330" y="6450439"/>
            <a:ext cx="16447054" cy="341798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39541" y="2477287"/>
            <a:ext cx="10891027" cy="3490076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35441" y="790546"/>
            <a:ext cx="9541510" cy="1517650"/>
          </a:xfrm>
          <a:custGeom>
            <a:avLst/>
            <a:gdLst/>
            <a:ahLst/>
            <a:cxnLst/>
            <a:rect l="l" t="t" r="r" b="b"/>
            <a:pathLst>
              <a:path w="9541510" h="1517650">
                <a:moveTo>
                  <a:pt x="9485998" y="1517027"/>
                </a:moveTo>
                <a:lnTo>
                  <a:pt x="8881355" y="1465998"/>
                </a:lnTo>
                <a:lnTo>
                  <a:pt x="8276382" y="1422259"/>
                </a:lnTo>
                <a:lnTo>
                  <a:pt x="7671079" y="1385810"/>
                </a:lnTo>
                <a:lnTo>
                  <a:pt x="7065446" y="1356651"/>
                </a:lnTo>
                <a:lnTo>
                  <a:pt x="6459483" y="1334781"/>
                </a:lnTo>
                <a:lnTo>
                  <a:pt x="5853190" y="1320201"/>
                </a:lnTo>
                <a:lnTo>
                  <a:pt x="5246567" y="1312912"/>
                </a:lnTo>
                <a:lnTo>
                  <a:pt x="4639696" y="1312912"/>
                </a:lnTo>
                <a:lnTo>
                  <a:pt x="4033073" y="1320201"/>
                </a:lnTo>
                <a:lnTo>
                  <a:pt x="3426780" y="1334781"/>
                </a:lnTo>
                <a:lnTo>
                  <a:pt x="2820817" y="1356651"/>
                </a:lnTo>
                <a:lnTo>
                  <a:pt x="2215184" y="1385810"/>
                </a:lnTo>
                <a:lnTo>
                  <a:pt x="1609881" y="1422259"/>
                </a:lnTo>
                <a:lnTo>
                  <a:pt x="1004908" y="1465998"/>
                </a:lnTo>
                <a:lnTo>
                  <a:pt x="400265" y="1517027"/>
                </a:lnTo>
                <a:lnTo>
                  <a:pt x="382029" y="1513616"/>
                </a:lnTo>
                <a:lnTo>
                  <a:pt x="343332" y="1487632"/>
                </a:lnTo>
                <a:lnTo>
                  <a:pt x="302511" y="1439004"/>
                </a:lnTo>
                <a:lnTo>
                  <a:pt x="260578" y="1371215"/>
                </a:lnTo>
                <a:lnTo>
                  <a:pt x="239510" y="1331224"/>
                </a:lnTo>
                <a:lnTo>
                  <a:pt x="218543" y="1287749"/>
                </a:lnTo>
                <a:lnTo>
                  <a:pt x="197804" y="1241226"/>
                </a:lnTo>
                <a:lnTo>
                  <a:pt x="177419" y="1192090"/>
                </a:lnTo>
                <a:lnTo>
                  <a:pt x="157514" y="1140776"/>
                </a:lnTo>
                <a:lnTo>
                  <a:pt x="138216" y="1087721"/>
                </a:lnTo>
                <a:lnTo>
                  <a:pt x="119651" y="1033359"/>
                </a:lnTo>
                <a:lnTo>
                  <a:pt x="101947" y="978126"/>
                </a:lnTo>
                <a:lnTo>
                  <a:pt x="85228" y="922458"/>
                </a:lnTo>
                <a:lnTo>
                  <a:pt x="69622" y="866789"/>
                </a:lnTo>
                <a:lnTo>
                  <a:pt x="55255" y="811557"/>
                </a:lnTo>
                <a:lnTo>
                  <a:pt x="42253" y="757195"/>
                </a:lnTo>
                <a:lnTo>
                  <a:pt x="30744" y="704139"/>
                </a:lnTo>
                <a:lnTo>
                  <a:pt x="20853" y="652826"/>
                </a:lnTo>
                <a:lnTo>
                  <a:pt x="12706" y="603690"/>
                </a:lnTo>
                <a:lnTo>
                  <a:pt x="6431" y="557166"/>
                </a:lnTo>
                <a:lnTo>
                  <a:pt x="2153" y="513691"/>
                </a:lnTo>
                <a:lnTo>
                  <a:pt x="0" y="473700"/>
                </a:lnTo>
                <a:lnTo>
                  <a:pt x="96" y="437628"/>
                </a:lnTo>
                <a:lnTo>
                  <a:pt x="7548" y="378984"/>
                </a:lnTo>
                <a:lnTo>
                  <a:pt x="25518" y="341243"/>
                </a:lnTo>
                <a:lnTo>
                  <a:pt x="456474" y="272226"/>
                </a:lnTo>
                <a:lnTo>
                  <a:pt x="858491" y="221727"/>
                </a:lnTo>
                <a:lnTo>
                  <a:pt x="1261070" y="176393"/>
                </a:lnTo>
                <a:lnTo>
                  <a:pt x="1664212" y="136222"/>
                </a:lnTo>
                <a:lnTo>
                  <a:pt x="2067917" y="101214"/>
                </a:lnTo>
                <a:lnTo>
                  <a:pt x="2472157" y="71373"/>
                </a:lnTo>
                <a:lnTo>
                  <a:pt x="2876659" y="46716"/>
                </a:lnTo>
                <a:lnTo>
                  <a:pt x="3281348" y="27251"/>
                </a:lnTo>
                <a:lnTo>
                  <a:pt x="3686225" y="12976"/>
                </a:lnTo>
                <a:lnTo>
                  <a:pt x="4091290" y="3893"/>
                </a:lnTo>
                <a:lnTo>
                  <a:pt x="4496543" y="0"/>
                </a:lnTo>
                <a:lnTo>
                  <a:pt x="4901877" y="1297"/>
                </a:lnTo>
                <a:lnTo>
                  <a:pt x="5307036" y="7786"/>
                </a:lnTo>
                <a:lnTo>
                  <a:pt x="5712007" y="19465"/>
                </a:lnTo>
                <a:lnTo>
                  <a:pt x="6116790" y="36335"/>
                </a:lnTo>
                <a:lnTo>
                  <a:pt x="6521385" y="58396"/>
                </a:lnTo>
                <a:lnTo>
                  <a:pt x="6925790" y="85647"/>
                </a:lnTo>
                <a:lnTo>
                  <a:pt x="7329775" y="118072"/>
                </a:lnTo>
                <a:lnTo>
                  <a:pt x="7733199" y="155662"/>
                </a:lnTo>
                <a:lnTo>
                  <a:pt x="8136059" y="198414"/>
                </a:lnTo>
                <a:lnTo>
                  <a:pt x="8538358" y="246331"/>
                </a:lnTo>
                <a:lnTo>
                  <a:pt x="8940094" y="299412"/>
                </a:lnTo>
                <a:lnTo>
                  <a:pt x="9140751" y="327888"/>
                </a:lnTo>
                <a:lnTo>
                  <a:pt x="9178007" y="341243"/>
                </a:lnTo>
                <a:lnTo>
                  <a:pt x="9217892" y="378984"/>
                </a:lnTo>
                <a:lnTo>
                  <a:pt x="9259396" y="437628"/>
                </a:lnTo>
                <a:lnTo>
                  <a:pt x="9280439" y="473700"/>
                </a:lnTo>
                <a:lnTo>
                  <a:pt x="9301507" y="513692"/>
                </a:lnTo>
                <a:lnTo>
                  <a:pt x="9322473" y="557167"/>
                </a:lnTo>
                <a:lnTo>
                  <a:pt x="9343213" y="603690"/>
                </a:lnTo>
                <a:lnTo>
                  <a:pt x="9363598" y="652826"/>
                </a:lnTo>
                <a:lnTo>
                  <a:pt x="9383503" y="704140"/>
                </a:lnTo>
                <a:lnTo>
                  <a:pt x="9402801" y="757195"/>
                </a:lnTo>
                <a:lnTo>
                  <a:pt x="9421365" y="811557"/>
                </a:lnTo>
                <a:lnTo>
                  <a:pt x="9439070" y="866790"/>
                </a:lnTo>
                <a:lnTo>
                  <a:pt x="9455789" y="922458"/>
                </a:lnTo>
                <a:lnTo>
                  <a:pt x="9471395" y="978126"/>
                </a:lnTo>
                <a:lnTo>
                  <a:pt x="9485762" y="1033359"/>
                </a:lnTo>
                <a:lnTo>
                  <a:pt x="9498763" y="1087721"/>
                </a:lnTo>
                <a:lnTo>
                  <a:pt x="9510273" y="1140776"/>
                </a:lnTo>
                <a:lnTo>
                  <a:pt x="9520164" y="1192090"/>
                </a:lnTo>
                <a:lnTo>
                  <a:pt x="9528311" y="1241226"/>
                </a:lnTo>
                <a:lnTo>
                  <a:pt x="9534586" y="1287749"/>
                </a:lnTo>
                <a:lnTo>
                  <a:pt x="9538864" y="1331224"/>
                </a:lnTo>
                <a:lnTo>
                  <a:pt x="9541017" y="1371215"/>
                </a:lnTo>
                <a:lnTo>
                  <a:pt x="9540920" y="1407287"/>
                </a:lnTo>
                <a:lnTo>
                  <a:pt x="9533469" y="1465931"/>
                </a:lnTo>
                <a:lnTo>
                  <a:pt x="9515499" y="1503673"/>
                </a:lnTo>
                <a:lnTo>
                  <a:pt x="9502253" y="1513616"/>
                </a:lnTo>
                <a:lnTo>
                  <a:pt x="9485998" y="1517027"/>
                </a:lnTo>
                <a:close/>
              </a:path>
            </a:pathLst>
          </a:custGeom>
          <a:solidFill>
            <a:srgbClr val="FBD14E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3469" y="1075935"/>
            <a:ext cx="754634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15" dirty="0">
                <a:latin typeface="Tahoma"/>
                <a:cs typeface="Tahoma"/>
              </a:rPr>
              <a:t>Delimitación</a:t>
            </a:r>
            <a:r>
              <a:rPr sz="5200" spc="-195" dirty="0">
                <a:latin typeface="Tahoma"/>
                <a:cs typeface="Tahoma"/>
              </a:rPr>
              <a:t> </a:t>
            </a:r>
            <a:r>
              <a:rPr sz="5200" spc="10" dirty="0">
                <a:latin typeface="Tahoma"/>
                <a:cs typeface="Tahoma"/>
              </a:rPr>
              <a:t>Temporal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2"/>
            <a:ext cx="13686790" cy="9355455"/>
            <a:chOff x="0" y="12"/>
            <a:chExt cx="13686790" cy="9355455"/>
          </a:xfrm>
        </p:grpSpPr>
        <p:sp>
          <p:nvSpPr>
            <p:cNvPr id="3" name="object 3"/>
            <p:cNvSpPr/>
            <p:nvPr/>
          </p:nvSpPr>
          <p:spPr>
            <a:xfrm>
              <a:off x="9828936" y="1639633"/>
              <a:ext cx="3433445" cy="2978150"/>
            </a:xfrm>
            <a:custGeom>
              <a:avLst/>
              <a:gdLst/>
              <a:ahLst/>
              <a:cxnLst/>
              <a:rect l="l" t="t" r="r" b="b"/>
              <a:pathLst>
                <a:path w="3433444" h="2978150">
                  <a:moveTo>
                    <a:pt x="1716513" y="2977909"/>
                  </a:moveTo>
                  <a:lnTo>
                    <a:pt x="1685347" y="2919583"/>
                  </a:lnTo>
                  <a:lnTo>
                    <a:pt x="1652199" y="2862359"/>
                  </a:lnTo>
                  <a:lnTo>
                    <a:pt x="1617110" y="2806306"/>
                  </a:lnTo>
                  <a:lnTo>
                    <a:pt x="1580119" y="2751488"/>
                  </a:lnTo>
                  <a:lnTo>
                    <a:pt x="1541272" y="2697970"/>
                  </a:lnTo>
                  <a:lnTo>
                    <a:pt x="1500612" y="2645816"/>
                  </a:lnTo>
                  <a:lnTo>
                    <a:pt x="1458188" y="2595086"/>
                  </a:lnTo>
                  <a:lnTo>
                    <a:pt x="1414050" y="2545840"/>
                  </a:lnTo>
                  <a:lnTo>
                    <a:pt x="1368250" y="2498137"/>
                  </a:lnTo>
                  <a:lnTo>
                    <a:pt x="1320842" y="2452031"/>
                  </a:lnTo>
                  <a:lnTo>
                    <a:pt x="1271881" y="2407578"/>
                  </a:lnTo>
                  <a:lnTo>
                    <a:pt x="1221424" y="2364829"/>
                  </a:lnTo>
                  <a:lnTo>
                    <a:pt x="1169533" y="2323835"/>
                  </a:lnTo>
                  <a:lnTo>
                    <a:pt x="1116266" y="2284644"/>
                  </a:lnTo>
                  <a:lnTo>
                    <a:pt x="1061687" y="2247302"/>
                  </a:lnTo>
                  <a:lnTo>
                    <a:pt x="1005860" y="2211853"/>
                  </a:lnTo>
                  <a:lnTo>
                    <a:pt x="948850" y="2178339"/>
                  </a:lnTo>
                  <a:lnTo>
                    <a:pt x="890726" y="2146799"/>
                  </a:lnTo>
                  <a:lnTo>
                    <a:pt x="831554" y="2117270"/>
                  </a:lnTo>
                  <a:lnTo>
                    <a:pt x="771404" y="2089787"/>
                  </a:lnTo>
                  <a:lnTo>
                    <a:pt x="710349" y="2064381"/>
                  </a:lnTo>
                  <a:lnTo>
                    <a:pt x="648457" y="2041084"/>
                  </a:lnTo>
                  <a:lnTo>
                    <a:pt x="585804" y="2019922"/>
                  </a:lnTo>
                  <a:lnTo>
                    <a:pt x="522461" y="2000920"/>
                  </a:lnTo>
                  <a:lnTo>
                    <a:pt x="458506" y="1984101"/>
                  </a:lnTo>
                  <a:lnTo>
                    <a:pt x="394010" y="1969485"/>
                  </a:lnTo>
                  <a:lnTo>
                    <a:pt x="329052" y="1957087"/>
                  </a:lnTo>
                  <a:lnTo>
                    <a:pt x="263707" y="1946924"/>
                  </a:lnTo>
                  <a:lnTo>
                    <a:pt x="198052" y="1939007"/>
                  </a:lnTo>
                  <a:lnTo>
                    <a:pt x="132164" y="1933346"/>
                  </a:lnTo>
                  <a:lnTo>
                    <a:pt x="66121" y="1929946"/>
                  </a:lnTo>
                  <a:lnTo>
                    <a:pt x="0" y="1928812"/>
                  </a:lnTo>
                  <a:lnTo>
                    <a:pt x="0" y="0"/>
                  </a:lnTo>
                  <a:lnTo>
                    <a:pt x="105806" y="1450"/>
                  </a:lnTo>
                  <a:lnTo>
                    <a:pt x="211513" y="5802"/>
                  </a:lnTo>
                  <a:lnTo>
                    <a:pt x="317095" y="13054"/>
                  </a:lnTo>
                  <a:lnTo>
                    <a:pt x="422404" y="23195"/>
                  </a:lnTo>
                  <a:lnTo>
                    <a:pt x="527415" y="36224"/>
                  </a:lnTo>
                  <a:lnTo>
                    <a:pt x="632029" y="52127"/>
                  </a:lnTo>
                  <a:lnTo>
                    <a:pt x="736148" y="70890"/>
                  </a:lnTo>
                  <a:lnTo>
                    <a:pt x="839748" y="92509"/>
                  </a:lnTo>
                  <a:lnTo>
                    <a:pt x="942681" y="116952"/>
                  </a:lnTo>
                  <a:lnTo>
                    <a:pt x="1044925" y="144216"/>
                  </a:lnTo>
                  <a:lnTo>
                    <a:pt x="1146383" y="174272"/>
                  </a:lnTo>
                  <a:lnTo>
                    <a:pt x="1246959" y="207095"/>
                  </a:lnTo>
                  <a:lnTo>
                    <a:pt x="1346629" y="242675"/>
                  </a:lnTo>
                  <a:lnTo>
                    <a:pt x="1445255" y="280962"/>
                  </a:lnTo>
                  <a:lnTo>
                    <a:pt x="1542811" y="321948"/>
                  </a:lnTo>
                  <a:lnTo>
                    <a:pt x="1639206" y="365594"/>
                  </a:lnTo>
                  <a:lnTo>
                    <a:pt x="1734351" y="411859"/>
                  </a:lnTo>
                  <a:lnTo>
                    <a:pt x="1828221" y="460731"/>
                  </a:lnTo>
                  <a:lnTo>
                    <a:pt x="1920685" y="512143"/>
                  </a:lnTo>
                  <a:lnTo>
                    <a:pt x="2011721" y="566083"/>
                  </a:lnTo>
                  <a:lnTo>
                    <a:pt x="2101244" y="622497"/>
                  </a:lnTo>
                  <a:lnTo>
                    <a:pt x="2189170" y="681336"/>
                  </a:lnTo>
                  <a:lnTo>
                    <a:pt x="2275477" y="742584"/>
                  </a:lnTo>
                  <a:lnTo>
                    <a:pt x="2360044" y="806155"/>
                  </a:lnTo>
                  <a:lnTo>
                    <a:pt x="2442851" y="872034"/>
                  </a:lnTo>
                  <a:lnTo>
                    <a:pt x="2523820" y="940159"/>
                  </a:lnTo>
                  <a:lnTo>
                    <a:pt x="2602875" y="1010466"/>
                  </a:lnTo>
                  <a:lnTo>
                    <a:pt x="2679998" y="1082939"/>
                  </a:lnTo>
                  <a:lnTo>
                    <a:pt x="2755079" y="1157474"/>
                  </a:lnTo>
                  <a:lnTo>
                    <a:pt x="2828101" y="1234056"/>
                  </a:lnTo>
                  <a:lnTo>
                    <a:pt x="2898997" y="1312612"/>
                  </a:lnTo>
                  <a:lnTo>
                    <a:pt x="2967697" y="1393067"/>
                  </a:lnTo>
                  <a:lnTo>
                    <a:pt x="3034188" y="1475403"/>
                  </a:lnTo>
                  <a:lnTo>
                    <a:pt x="3098374" y="1559504"/>
                  </a:lnTo>
                  <a:lnTo>
                    <a:pt x="3160240" y="1645351"/>
                  </a:lnTo>
                  <a:lnTo>
                    <a:pt x="3219729" y="1732861"/>
                  </a:lnTo>
                  <a:lnTo>
                    <a:pt x="3276785" y="1821954"/>
                  </a:lnTo>
                  <a:lnTo>
                    <a:pt x="3331393" y="1912608"/>
                  </a:lnTo>
                  <a:lnTo>
                    <a:pt x="3383478" y="2004694"/>
                  </a:lnTo>
                  <a:lnTo>
                    <a:pt x="3433026" y="2098193"/>
                  </a:lnTo>
                  <a:lnTo>
                    <a:pt x="1716513" y="2977909"/>
                  </a:lnTo>
                  <a:close/>
                </a:path>
              </a:pathLst>
            </a:custGeom>
            <a:solidFill>
              <a:srgbClr val="F6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1449049" y="3568445"/>
              <a:ext cx="2237740" cy="4022725"/>
            </a:xfrm>
            <a:custGeom>
              <a:avLst/>
              <a:gdLst/>
              <a:ahLst/>
              <a:cxnLst/>
              <a:rect l="l" t="t" r="r" b="b"/>
              <a:pathLst>
                <a:path w="2237740" h="4022725">
                  <a:moveTo>
                    <a:pt x="1620112" y="4022185"/>
                  </a:moveTo>
                  <a:lnTo>
                    <a:pt x="0" y="2975498"/>
                  </a:lnTo>
                  <a:lnTo>
                    <a:pt x="34929" y="2919345"/>
                  </a:lnTo>
                  <a:lnTo>
                    <a:pt x="67912" y="2862027"/>
                  </a:lnTo>
                  <a:lnTo>
                    <a:pt x="98912" y="2803612"/>
                  </a:lnTo>
                  <a:lnTo>
                    <a:pt x="127889" y="2744168"/>
                  </a:lnTo>
                  <a:lnTo>
                    <a:pt x="154814" y="2683766"/>
                  </a:lnTo>
                  <a:lnTo>
                    <a:pt x="179650" y="2622477"/>
                  </a:lnTo>
                  <a:lnTo>
                    <a:pt x="202372" y="2560372"/>
                  </a:lnTo>
                  <a:lnTo>
                    <a:pt x="222951" y="2497524"/>
                  </a:lnTo>
                  <a:lnTo>
                    <a:pt x="241364" y="2434009"/>
                  </a:lnTo>
                  <a:lnTo>
                    <a:pt x="257588" y="2369899"/>
                  </a:lnTo>
                  <a:lnTo>
                    <a:pt x="271605" y="2305271"/>
                  </a:lnTo>
                  <a:lnTo>
                    <a:pt x="283398" y="2240200"/>
                  </a:lnTo>
                  <a:lnTo>
                    <a:pt x="292954" y="2174763"/>
                  </a:lnTo>
                  <a:lnTo>
                    <a:pt x="300261" y="2109038"/>
                  </a:lnTo>
                  <a:lnTo>
                    <a:pt x="305311" y="2043100"/>
                  </a:lnTo>
                  <a:lnTo>
                    <a:pt x="308097" y="1977027"/>
                  </a:lnTo>
                  <a:lnTo>
                    <a:pt x="308617" y="1910899"/>
                  </a:lnTo>
                  <a:lnTo>
                    <a:pt x="306869" y="1844791"/>
                  </a:lnTo>
                  <a:lnTo>
                    <a:pt x="302856" y="1778782"/>
                  </a:lnTo>
                  <a:lnTo>
                    <a:pt x="296583" y="1712949"/>
                  </a:lnTo>
                  <a:lnTo>
                    <a:pt x="288057" y="1647371"/>
                  </a:lnTo>
                  <a:lnTo>
                    <a:pt x="277287" y="1582123"/>
                  </a:lnTo>
                  <a:lnTo>
                    <a:pt x="264287" y="1517282"/>
                  </a:lnTo>
                  <a:lnTo>
                    <a:pt x="249071" y="1452925"/>
                  </a:lnTo>
                  <a:lnTo>
                    <a:pt x="231659" y="1389128"/>
                  </a:lnTo>
                  <a:lnTo>
                    <a:pt x="212070" y="1325966"/>
                  </a:lnTo>
                  <a:lnTo>
                    <a:pt x="190328" y="1263511"/>
                  </a:lnTo>
                  <a:lnTo>
                    <a:pt x="166456" y="1201839"/>
                  </a:lnTo>
                  <a:lnTo>
                    <a:pt x="140485" y="1141022"/>
                  </a:lnTo>
                  <a:lnTo>
                    <a:pt x="112444" y="1081131"/>
                  </a:lnTo>
                  <a:lnTo>
                    <a:pt x="82367" y="1022235"/>
                  </a:lnTo>
                  <a:lnTo>
                    <a:pt x="50287" y="964406"/>
                  </a:lnTo>
                  <a:lnTo>
                    <a:pt x="1720688" y="0"/>
                  </a:lnTo>
                  <a:lnTo>
                    <a:pt x="1772335" y="92356"/>
                  </a:lnTo>
                  <a:lnTo>
                    <a:pt x="1821419" y="186076"/>
                  </a:lnTo>
                  <a:lnTo>
                    <a:pt x="1867930" y="281139"/>
                  </a:lnTo>
                  <a:lnTo>
                    <a:pt x="1911802" y="377410"/>
                  </a:lnTo>
                  <a:lnTo>
                    <a:pt x="1953025" y="474867"/>
                  </a:lnTo>
                  <a:lnTo>
                    <a:pt x="1991559" y="573417"/>
                  </a:lnTo>
                  <a:lnTo>
                    <a:pt x="2027369" y="672968"/>
                  </a:lnTo>
                  <a:lnTo>
                    <a:pt x="2060446" y="773497"/>
                  </a:lnTo>
                  <a:lnTo>
                    <a:pt x="2090744" y="874862"/>
                  </a:lnTo>
                  <a:lnTo>
                    <a:pt x="2118255" y="977039"/>
                  </a:lnTo>
                  <a:lnTo>
                    <a:pt x="2142954" y="1079932"/>
                  </a:lnTo>
                  <a:lnTo>
                    <a:pt x="2164817" y="1183445"/>
                  </a:lnTo>
                  <a:lnTo>
                    <a:pt x="2183839" y="1287553"/>
                  </a:lnTo>
                  <a:lnTo>
                    <a:pt x="2199995" y="1392108"/>
                  </a:lnTo>
                  <a:lnTo>
                    <a:pt x="2213277" y="1497087"/>
                  </a:lnTo>
                  <a:lnTo>
                    <a:pt x="2223677" y="1602391"/>
                  </a:lnTo>
                  <a:lnTo>
                    <a:pt x="2231183" y="1707921"/>
                  </a:lnTo>
                  <a:lnTo>
                    <a:pt x="2235793" y="1813652"/>
                  </a:lnTo>
                  <a:lnTo>
                    <a:pt x="2237501" y="1919434"/>
                  </a:lnTo>
                  <a:lnTo>
                    <a:pt x="2236306" y="2025243"/>
                  </a:lnTo>
                  <a:lnTo>
                    <a:pt x="2232211" y="2130980"/>
                  </a:lnTo>
                  <a:lnTo>
                    <a:pt x="2225218" y="2236545"/>
                  </a:lnTo>
                  <a:lnTo>
                    <a:pt x="2215329" y="2341913"/>
                  </a:lnTo>
                  <a:lnTo>
                    <a:pt x="2202559" y="2446935"/>
                  </a:lnTo>
                  <a:lnTo>
                    <a:pt x="2186909" y="2551587"/>
                  </a:lnTo>
                  <a:lnTo>
                    <a:pt x="2168397" y="2655771"/>
                  </a:lnTo>
                  <a:lnTo>
                    <a:pt x="2147037" y="2759389"/>
                  </a:lnTo>
                  <a:lnTo>
                    <a:pt x="2122834" y="2862416"/>
                  </a:lnTo>
                  <a:lnTo>
                    <a:pt x="2095825" y="2964706"/>
                  </a:lnTo>
                  <a:lnTo>
                    <a:pt x="2066014" y="3066236"/>
                  </a:lnTo>
                  <a:lnTo>
                    <a:pt x="2033431" y="3166911"/>
                  </a:lnTo>
                  <a:lnTo>
                    <a:pt x="1998104" y="3266635"/>
                  </a:lnTo>
                  <a:lnTo>
                    <a:pt x="1960044" y="3365386"/>
                  </a:lnTo>
                  <a:lnTo>
                    <a:pt x="1919304" y="3463023"/>
                  </a:lnTo>
                  <a:lnTo>
                    <a:pt x="1875892" y="3559524"/>
                  </a:lnTo>
                  <a:lnTo>
                    <a:pt x="1829850" y="3654799"/>
                  </a:lnTo>
                  <a:lnTo>
                    <a:pt x="1781222" y="3748756"/>
                  </a:lnTo>
                  <a:lnTo>
                    <a:pt x="1730018" y="3841376"/>
                  </a:lnTo>
                  <a:lnTo>
                    <a:pt x="1676310" y="3932526"/>
                  </a:lnTo>
                  <a:lnTo>
                    <a:pt x="1620112" y="4022185"/>
                  </a:lnTo>
                  <a:close/>
                </a:path>
              </a:pathLst>
            </a:custGeom>
            <a:solidFill>
              <a:srgbClr val="A7B3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636134" y="6461665"/>
              <a:ext cx="3533775" cy="2893695"/>
            </a:xfrm>
            <a:custGeom>
              <a:avLst/>
              <a:gdLst/>
              <a:ahLst/>
              <a:cxnLst/>
              <a:rect l="l" t="t" r="r" b="b"/>
              <a:pathLst>
                <a:path w="3533775" h="2893695">
                  <a:moveTo>
                    <a:pt x="211538" y="2893174"/>
                  </a:moveTo>
                  <a:lnTo>
                    <a:pt x="105746" y="2892237"/>
                  </a:lnTo>
                  <a:lnTo>
                    <a:pt x="0" y="2888398"/>
                  </a:lnTo>
                  <a:lnTo>
                    <a:pt x="96400" y="961995"/>
                  </a:lnTo>
                  <a:lnTo>
                    <a:pt x="162495" y="964168"/>
                  </a:lnTo>
                  <a:lnTo>
                    <a:pt x="228626" y="964073"/>
                  </a:lnTo>
                  <a:lnTo>
                    <a:pt x="294715" y="961712"/>
                  </a:lnTo>
                  <a:lnTo>
                    <a:pt x="360683" y="957086"/>
                  </a:lnTo>
                  <a:lnTo>
                    <a:pt x="426455" y="950202"/>
                  </a:lnTo>
                  <a:lnTo>
                    <a:pt x="491951" y="941066"/>
                  </a:lnTo>
                  <a:lnTo>
                    <a:pt x="557097" y="929691"/>
                  </a:lnTo>
                  <a:lnTo>
                    <a:pt x="621813" y="916088"/>
                  </a:lnTo>
                  <a:lnTo>
                    <a:pt x="686026" y="900277"/>
                  </a:lnTo>
                  <a:lnTo>
                    <a:pt x="749659" y="882273"/>
                  </a:lnTo>
                  <a:lnTo>
                    <a:pt x="812637" y="862098"/>
                  </a:lnTo>
                  <a:lnTo>
                    <a:pt x="874887" y="839776"/>
                  </a:lnTo>
                  <a:lnTo>
                    <a:pt x="936334" y="815333"/>
                  </a:lnTo>
                  <a:lnTo>
                    <a:pt x="996908" y="788798"/>
                  </a:lnTo>
                  <a:lnTo>
                    <a:pt x="1056537" y="760203"/>
                  </a:lnTo>
                  <a:lnTo>
                    <a:pt x="1115149" y="729579"/>
                  </a:lnTo>
                  <a:lnTo>
                    <a:pt x="1172679" y="696965"/>
                  </a:lnTo>
                  <a:lnTo>
                    <a:pt x="1229056" y="662398"/>
                  </a:lnTo>
                  <a:lnTo>
                    <a:pt x="1284215" y="625919"/>
                  </a:lnTo>
                  <a:lnTo>
                    <a:pt x="1338091" y="587569"/>
                  </a:lnTo>
                  <a:lnTo>
                    <a:pt x="1390620" y="547396"/>
                  </a:lnTo>
                  <a:lnTo>
                    <a:pt x="1441741" y="505445"/>
                  </a:lnTo>
                  <a:lnTo>
                    <a:pt x="1491395" y="461766"/>
                  </a:lnTo>
                  <a:lnTo>
                    <a:pt x="1539522" y="416411"/>
                  </a:lnTo>
                  <a:lnTo>
                    <a:pt x="1586067" y="369433"/>
                  </a:lnTo>
                  <a:lnTo>
                    <a:pt x="1630972" y="320887"/>
                  </a:lnTo>
                  <a:lnTo>
                    <a:pt x="1674188" y="270831"/>
                  </a:lnTo>
                  <a:lnTo>
                    <a:pt x="1715662" y="219321"/>
                  </a:lnTo>
                  <a:lnTo>
                    <a:pt x="1755347" y="166421"/>
                  </a:lnTo>
                  <a:lnTo>
                    <a:pt x="1793193" y="112191"/>
                  </a:lnTo>
                  <a:lnTo>
                    <a:pt x="1829160" y="56695"/>
                  </a:lnTo>
                  <a:lnTo>
                    <a:pt x="1863201" y="0"/>
                  </a:lnTo>
                  <a:lnTo>
                    <a:pt x="3533602" y="964406"/>
                  </a:lnTo>
                  <a:lnTo>
                    <a:pt x="3479443" y="1055311"/>
                  </a:lnTo>
                  <a:lnTo>
                    <a:pt x="3422821" y="1144680"/>
                  </a:lnTo>
                  <a:lnTo>
                    <a:pt x="3363749" y="1232492"/>
                  </a:lnTo>
                  <a:lnTo>
                    <a:pt x="3302312" y="1318621"/>
                  </a:lnTo>
                  <a:lnTo>
                    <a:pt x="3238524" y="1403049"/>
                  </a:lnTo>
                  <a:lnTo>
                    <a:pt x="3172445" y="1485696"/>
                  </a:lnTo>
                  <a:lnTo>
                    <a:pt x="3104136" y="1566484"/>
                  </a:lnTo>
                  <a:lnTo>
                    <a:pt x="3033613" y="1645394"/>
                  </a:lnTo>
                  <a:lnTo>
                    <a:pt x="2960977" y="1722315"/>
                  </a:lnTo>
                  <a:lnTo>
                    <a:pt x="2886244" y="1797228"/>
                  </a:lnTo>
                  <a:lnTo>
                    <a:pt x="2809486" y="1870066"/>
                  </a:lnTo>
                  <a:lnTo>
                    <a:pt x="2730773" y="1940756"/>
                  </a:lnTo>
                  <a:lnTo>
                    <a:pt x="2650125" y="2009284"/>
                  </a:lnTo>
                  <a:lnTo>
                    <a:pt x="2567654" y="2075552"/>
                  </a:lnTo>
                  <a:lnTo>
                    <a:pt x="2483381" y="2139545"/>
                  </a:lnTo>
                  <a:lnTo>
                    <a:pt x="2397385" y="2201203"/>
                  </a:lnTo>
                  <a:lnTo>
                    <a:pt x="2309747" y="2260468"/>
                  </a:lnTo>
                  <a:lnTo>
                    <a:pt x="2220486" y="2317326"/>
                  </a:lnTo>
                  <a:lnTo>
                    <a:pt x="2129730" y="2371696"/>
                  </a:lnTo>
                  <a:lnTo>
                    <a:pt x="2037499" y="2423566"/>
                  </a:lnTo>
                  <a:lnTo>
                    <a:pt x="1943881" y="2472888"/>
                  </a:lnTo>
                  <a:lnTo>
                    <a:pt x="1848962" y="2519615"/>
                  </a:lnTo>
                  <a:lnTo>
                    <a:pt x="1752767" y="2563735"/>
                  </a:lnTo>
                  <a:lnTo>
                    <a:pt x="1655429" y="2605187"/>
                  </a:lnTo>
                  <a:lnTo>
                    <a:pt x="1556973" y="2643960"/>
                  </a:lnTo>
                  <a:lnTo>
                    <a:pt x="1457490" y="2680020"/>
                  </a:lnTo>
                  <a:lnTo>
                    <a:pt x="1357074" y="2713330"/>
                  </a:lnTo>
                  <a:lnTo>
                    <a:pt x="1255750" y="2743884"/>
                  </a:lnTo>
                  <a:lnTo>
                    <a:pt x="1153659" y="2771638"/>
                  </a:lnTo>
                  <a:lnTo>
                    <a:pt x="1050826" y="2796586"/>
                  </a:lnTo>
                  <a:lnTo>
                    <a:pt x="947348" y="2818706"/>
                  </a:lnTo>
                  <a:lnTo>
                    <a:pt x="843321" y="2837974"/>
                  </a:lnTo>
                  <a:lnTo>
                    <a:pt x="738771" y="2854389"/>
                  </a:lnTo>
                  <a:lnTo>
                    <a:pt x="633844" y="2867925"/>
                  </a:lnTo>
                  <a:lnTo>
                    <a:pt x="528566" y="2878579"/>
                  </a:lnTo>
                  <a:lnTo>
                    <a:pt x="423035" y="2886344"/>
                  </a:lnTo>
                  <a:lnTo>
                    <a:pt x="317351" y="2891208"/>
                  </a:lnTo>
                  <a:lnTo>
                    <a:pt x="211538" y="2893174"/>
                  </a:lnTo>
                  <a:close/>
                </a:path>
              </a:pathLst>
            </a:custGeom>
            <a:solidFill>
              <a:srgbClr val="669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95909" y="6376974"/>
              <a:ext cx="3433445" cy="2978150"/>
            </a:xfrm>
            <a:custGeom>
              <a:avLst/>
              <a:gdLst/>
              <a:ahLst/>
              <a:cxnLst/>
              <a:rect l="l" t="t" r="r" b="b"/>
              <a:pathLst>
                <a:path w="3433445" h="2978150">
                  <a:moveTo>
                    <a:pt x="3433026" y="2977909"/>
                  </a:moveTo>
                  <a:lnTo>
                    <a:pt x="3327220" y="2976458"/>
                  </a:lnTo>
                  <a:lnTo>
                    <a:pt x="3221513" y="2972106"/>
                  </a:lnTo>
                  <a:lnTo>
                    <a:pt x="3115931" y="2964855"/>
                  </a:lnTo>
                  <a:lnTo>
                    <a:pt x="3010622" y="2954714"/>
                  </a:lnTo>
                  <a:lnTo>
                    <a:pt x="2905611" y="2941685"/>
                  </a:lnTo>
                  <a:lnTo>
                    <a:pt x="2800997" y="2925782"/>
                  </a:lnTo>
                  <a:lnTo>
                    <a:pt x="2696878" y="2907019"/>
                  </a:lnTo>
                  <a:lnTo>
                    <a:pt x="2593279" y="2885400"/>
                  </a:lnTo>
                  <a:lnTo>
                    <a:pt x="2490345" y="2860956"/>
                  </a:lnTo>
                  <a:lnTo>
                    <a:pt x="2388101" y="2833692"/>
                  </a:lnTo>
                  <a:lnTo>
                    <a:pt x="2286644" y="2803636"/>
                  </a:lnTo>
                  <a:lnTo>
                    <a:pt x="2186068" y="2770814"/>
                  </a:lnTo>
                  <a:lnTo>
                    <a:pt x="2086397" y="2735234"/>
                  </a:lnTo>
                  <a:lnTo>
                    <a:pt x="1987772" y="2696947"/>
                  </a:lnTo>
                  <a:lnTo>
                    <a:pt x="1890216" y="2655961"/>
                  </a:lnTo>
                  <a:lnTo>
                    <a:pt x="1793820" y="2612315"/>
                  </a:lnTo>
                  <a:lnTo>
                    <a:pt x="1698676" y="2566050"/>
                  </a:lnTo>
                  <a:lnTo>
                    <a:pt x="1604806" y="2517177"/>
                  </a:lnTo>
                  <a:lnTo>
                    <a:pt x="1512341" y="2465765"/>
                  </a:lnTo>
                  <a:lnTo>
                    <a:pt x="1421305" y="2411826"/>
                  </a:lnTo>
                  <a:lnTo>
                    <a:pt x="1331782" y="2355412"/>
                  </a:lnTo>
                  <a:lnTo>
                    <a:pt x="1243856" y="2296573"/>
                  </a:lnTo>
                  <a:lnTo>
                    <a:pt x="1157549" y="2235325"/>
                  </a:lnTo>
                  <a:lnTo>
                    <a:pt x="1072982" y="2171754"/>
                  </a:lnTo>
                  <a:lnTo>
                    <a:pt x="990175" y="2105875"/>
                  </a:lnTo>
                  <a:lnTo>
                    <a:pt x="909206" y="2037750"/>
                  </a:lnTo>
                  <a:lnTo>
                    <a:pt x="830151" y="1967443"/>
                  </a:lnTo>
                  <a:lnTo>
                    <a:pt x="753028" y="1894971"/>
                  </a:lnTo>
                  <a:lnTo>
                    <a:pt x="677946" y="1820435"/>
                  </a:lnTo>
                  <a:lnTo>
                    <a:pt x="604924" y="1743852"/>
                  </a:lnTo>
                  <a:lnTo>
                    <a:pt x="534029" y="1665297"/>
                  </a:lnTo>
                  <a:lnTo>
                    <a:pt x="465329" y="1584842"/>
                  </a:lnTo>
                  <a:lnTo>
                    <a:pt x="398838" y="1502506"/>
                  </a:lnTo>
                  <a:lnTo>
                    <a:pt x="334652" y="1418405"/>
                  </a:lnTo>
                  <a:lnTo>
                    <a:pt x="272786" y="1332558"/>
                  </a:lnTo>
                  <a:lnTo>
                    <a:pt x="213297" y="1245047"/>
                  </a:lnTo>
                  <a:lnTo>
                    <a:pt x="156241" y="1155955"/>
                  </a:lnTo>
                  <a:lnTo>
                    <a:pt x="101633" y="1065301"/>
                  </a:lnTo>
                  <a:lnTo>
                    <a:pt x="49548" y="973214"/>
                  </a:lnTo>
                  <a:lnTo>
                    <a:pt x="0" y="879715"/>
                  </a:lnTo>
                  <a:lnTo>
                    <a:pt x="1716513" y="0"/>
                  </a:lnTo>
                  <a:lnTo>
                    <a:pt x="1747679" y="58326"/>
                  </a:lnTo>
                  <a:lnTo>
                    <a:pt x="1780826" y="115550"/>
                  </a:lnTo>
                  <a:lnTo>
                    <a:pt x="1815916" y="171603"/>
                  </a:lnTo>
                  <a:lnTo>
                    <a:pt x="1852906" y="226421"/>
                  </a:lnTo>
                  <a:lnTo>
                    <a:pt x="1891754" y="279939"/>
                  </a:lnTo>
                  <a:lnTo>
                    <a:pt x="1932414" y="332092"/>
                  </a:lnTo>
                  <a:lnTo>
                    <a:pt x="1974837" y="382822"/>
                  </a:lnTo>
                  <a:lnTo>
                    <a:pt x="2018975" y="432068"/>
                  </a:lnTo>
                  <a:lnTo>
                    <a:pt x="2064775" y="479772"/>
                  </a:lnTo>
                  <a:lnTo>
                    <a:pt x="2112184" y="525877"/>
                  </a:lnTo>
                  <a:lnTo>
                    <a:pt x="2161144" y="570331"/>
                  </a:lnTo>
                  <a:lnTo>
                    <a:pt x="2211601" y="613079"/>
                  </a:lnTo>
                  <a:lnTo>
                    <a:pt x="2263493" y="654074"/>
                  </a:lnTo>
                  <a:lnTo>
                    <a:pt x="2316759" y="693264"/>
                  </a:lnTo>
                  <a:lnTo>
                    <a:pt x="2371338" y="730607"/>
                  </a:lnTo>
                  <a:lnTo>
                    <a:pt x="2427166" y="766055"/>
                  </a:lnTo>
                  <a:lnTo>
                    <a:pt x="2484175" y="799570"/>
                  </a:lnTo>
                  <a:lnTo>
                    <a:pt x="2542300" y="831110"/>
                  </a:lnTo>
                  <a:lnTo>
                    <a:pt x="2601472" y="860639"/>
                  </a:lnTo>
                  <a:lnTo>
                    <a:pt x="2661621" y="888122"/>
                  </a:lnTo>
                  <a:lnTo>
                    <a:pt x="2722677" y="913528"/>
                  </a:lnTo>
                  <a:lnTo>
                    <a:pt x="2784568" y="936826"/>
                  </a:lnTo>
                  <a:lnTo>
                    <a:pt x="2847222" y="957987"/>
                  </a:lnTo>
                  <a:lnTo>
                    <a:pt x="2910564" y="976988"/>
                  </a:lnTo>
                  <a:lnTo>
                    <a:pt x="2974520" y="993808"/>
                  </a:lnTo>
                  <a:lnTo>
                    <a:pt x="3039015" y="1008425"/>
                  </a:lnTo>
                  <a:lnTo>
                    <a:pt x="3103974" y="1020823"/>
                  </a:lnTo>
                  <a:lnTo>
                    <a:pt x="3169319" y="1030985"/>
                  </a:lnTo>
                  <a:lnTo>
                    <a:pt x="3234974" y="1038902"/>
                  </a:lnTo>
                  <a:lnTo>
                    <a:pt x="3300862" y="1044563"/>
                  </a:lnTo>
                  <a:lnTo>
                    <a:pt x="3366906" y="1047963"/>
                  </a:lnTo>
                  <a:lnTo>
                    <a:pt x="3433026" y="1049096"/>
                  </a:lnTo>
                  <a:lnTo>
                    <a:pt x="3433026" y="2977909"/>
                  </a:lnTo>
                  <a:close/>
                </a:path>
              </a:pathLst>
            </a:custGeom>
            <a:solidFill>
              <a:srgbClr val="2E70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71321" y="3403886"/>
              <a:ext cx="2237740" cy="4022725"/>
            </a:xfrm>
            <a:custGeom>
              <a:avLst/>
              <a:gdLst/>
              <a:ahLst/>
              <a:cxnLst/>
              <a:rect l="l" t="t" r="r" b="b"/>
              <a:pathLst>
                <a:path w="2237740" h="4022725">
                  <a:moveTo>
                    <a:pt x="516813" y="4022185"/>
                  </a:moveTo>
                  <a:lnTo>
                    <a:pt x="465166" y="3929829"/>
                  </a:lnTo>
                  <a:lnTo>
                    <a:pt x="416082" y="3836109"/>
                  </a:lnTo>
                  <a:lnTo>
                    <a:pt x="369571" y="3741046"/>
                  </a:lnTo>
                  <a:lnTo>
                    <a:pt x="325698" y="3644775"/>
                  </a:lnTo>
                  <a:lnTo>
                    <a:pt x="284476" y="3547318"/>
                  </a:lnTo>
                  <a:lnTo>
                    <a:pt x="245941" y="3448768"/>
                  </a:lnTo>
                  <a:lnTo>
                    <a:pt x="210131" y="3349217"/>
                  </a:lnTo>
                  <a:lnTo>
                    <a:pt x="177054" y="3248687"/>
                  </a:lnTo>
                  <a:lnTo>
                    <a:pt x="146756" y="3147322"/>
                  </a:lnTo>
                  <a:lnTo>
                    <a:pt x="119245" y="3045144"/>
                  </a:lnTo>
                  <a:lnTo>
                    <a:pt x="94546" y="2942251"/>
                  </a:lnTo>
                  <a:lnTo>
                    <a:pt x="72683" y="2838739"/>
                  </a:lnTo>
                  <a:lnTo>
                    <a:pt x="53661" y="2734632"/>
                  </a:lnTo>
                  <a:lnTo>
                    <a:pt x="37506" y="2630076"/>
                  </a:lnTo>
                  <a:lnTo>
                    <a:pt x="24223" y="2525097"/>
                  </a:lnTo>
                  <a:lnTo>
                    <a:pt x="13823" y="2419793"/>
                  </a:lnTo>
                  <a:lnTo>
                    <a:pt x="6318" y="2314263"/>
                  </a:lnTo>
                  <a:lnTo>
                    <a:pt x="1708" y="2208533"/>
                  </a:lnTo>
                  <a:lnTo>
                    <a:pt x="0" y="2102750"/>
                  </a:lnTo>
                  <a:lnTo>
                    <a:pt x="1194" y="1996941"/>
                  </a:lnTo>
                  <a:lnTo>
                    <a:pt x="5289" y="1891204"/>
                  </a:lnTo>
                  <a:lnTo>
                    <a:pt x="12282" y="1785639"/>
                  </a:lnTo>
                  <a:lnTo>
                    <a:pt x="22171" y="1680271"/>
                  </a:lnTo>
                  <a:lnTo>
                    <a:pt x="34941" y="1575249"/>
                  </a:lnTo>
                  <a:lnTo>
                    <a:pt x="50591" y="1470597"/>
                  </a:lnTo>
                  <a:lnTo>
                    <a:pt x="69104" y="1366413"/>
                  </a:lnTo>
                  <a:lnTo>
                    <a:pt x="90464" y="1262795"/>
                  </a:lnTo>
                  <a:lnTo>
                    <a:pt x="114666" y="1159768"/>
                  </a:lnTo>
                  <a:lnTo>
                    <a:pt x="141675" y="1057478"/>
                  </a:lnTo>
                  <a:lnTo>
                    <a:pt x="171486" y="955948"/>
                  </a:lnTo>
                  <a:lnTo>
                    <a:pt x="204069" y="855273"/>
                  </a:lnTo>
                  <a:lnTo>
                    <a:pt x="239396" y="755549"/>
                  </a:lnTo>
                  <a:lnTo>
                    <a:pt x="277456" y="656799"/>
                  </a:lnTo>
                  <a:lnTo>
                    <a:pt x="318197" y="559162"/>
                  </a:lnTo>
                  <a:lnTo>
                    <a:pt x="361609" y="462661"/>
                  </a:lnTo>
                  <a:lnTo>
                    <a:pt x="407650" y="367386"/>
                  </a:lnTo>
                  <a:lnTo>
                    <a:pt x="456279" y="273429"/>
                  </a:lnTo>
                  <a:lnTo>
                    <a:pt x="507483" y="180809"/>
                  </a:lnTo>
                  <a:lnTo>
                    <a:pt x="561190" y="89659"/>
                  </a:lnTo>
                  <a:lnTo>
                    <a:pt x="617388" y="0"/>
                  </a:lnTo>
                  <a:lnTo>
                    <a:pt x="2237501" y="1046686"/>
                  </a:lnTo>
                  <a:lnTo>
                    <a:pt x="2202572" y="1102839"/>
                  </a:lnTo>
                  <a:lnTo>
                    <a:pt x="2169589" y="1160158"/>
                  </a:lnTo>
                  <a:lnTo>
                    <a:pt x="2138589" y="1218573"/>
                  </a:lnTo>
                  <a:lnTo>
                    <a:pt x="2109611" y="1278017"/>
                  </a:lnTo>
                  <a:lnTo>
                    <a:pt x="2082687" y="1338418"/>
                  </a:lnTo>
                  <a:lnTo>
                    <a:pt x="2057851" y="1399708"/>
                  </a:lnTo>
                  <a:lnTo>
                    <a:pt x="2035129" y="1461813"/>
                  </a:lnTo>
                  <a:lnTo>
                    <a:pt x="2014550" y="1524660"/>
                  </a:lnTo>
                  <a:lnTo>
                    <a:pt x="1996137" y="1588176"/>
                  </a:lnTo>
                  <a:lnTo>
                    <a:pt x="1979913" y="1652286"/>
                  </a:lnTo>
                  <a:lnTo>
                    <a:pt x="1965895" y="1716914"/>
                  </a:lnTo>
                  <a:lnTo>
                    <a:pt x="1954102" y="1781985"/>
                  </a:lnTo>
                  <a:lnTo>
                    <a:pt x="1944546" y="1847421"/>
                  </a:lnTo>
                  <a:lnTo>
                    <a:pt x="1937240" y="1913147"/>
                  </a:lnTo>
                  <a:lnTo>
                    <a:pt x="1932190" y="1979085"/>
                  </a:lnTo>
                  <a:lnTo>
                    <a:pt x="1929404" y="2045157"/>
                  </a:lnTo>
                  <a:lnTo>
                    <a:pt x="1928884" y="2111285"/>
                  </a:lnTo>
                  <a:lnTo>
                    <a:pt x="1930632" y="2177393"/>
                  </a:lnTo>
                  <a:lnTo>
                    <a:pt x="1934645" y="2243402"/>
                  </a:lnTo>
                  <a:lnTo>
                    <a:pt x="1940919" y="2309235"/>
                  </a:lnTo>
                  <a:lnTo>
                    <a:pt x="1949445" y="2374814"/>
                  </a:lnTo>
                  <a:lnTo>
                    <a:pt x="1960215" y="2440061"/>
                  </a:lnTo>
                  <a:lnTo>
                    <a:pt x="1973214" y="2504902"/>
                  </a:lnTo>
                  <a:lnTo>
                    <a:pt x="1988430" y="2569258"/>
                  </a:lnTo>
                  <a:lnTo>
                    <a:pt x="2005842" y="2633056"/>
                  </a:lnTo>
                  <a:lnTo>
                    <a:pt x="2025431" y="2696219"/>
                  </a:lnTo>
                  <a:lnTo>
                    <a:pt x="2047174" y="2758673"/>
                  </a:lnTo>
                  <a:lnTo>
                    <a:pt x="2071045" y="2820345"/>
                  </a:lnTo>
                  <a:lnTo>
                    <a:pt x="2097016" y="2881163"/>
                  </a:lnTo>
                  <a:lnTo>
                    <a:pt x="2125057" y="2941054"/>
                  </a:lnTo>
                  <a:lnTo>
                    <a:pt x="2155134" y="2999949"/>
                  </a:lnTo>
                  <a:lnTo>
                    <a:pt x="2187213" y="3057778"/>
                  </a:lnTo>
                  <a:lnTo>
                    <a:pt x="516813" y="4022185"/>
                  </a:lnTo>
                  <a:close/>
                </a:path>
              </a:pathLst>
            </a:custGeom>
            <a:solidFill>
              <a:srgbClr val="004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88134" y="1639633"/>
              <a:ext cx="3340735" cy="2893695"/>
            </a:xfrm>
            <a:custGeom>
              <a:avLst/>
              <a:gdLst/>
              <a:ahLst/>
              <a:cxnLst/>
              <a:rect l="l" t="t" r="r" b="b"/>
              <a:pathLst>
                <a:path w="3340734" h="2893695">
                  <a:moveTo>
                    <a:pt x="1670400" y="2893218"/>
                  </a:moveTo>
                  <a:lnTo>
                    <a:pt x="0" y="1928812"/>
                  </a:lnTo>
                  <a:lnTo>
                    <a:pt x="51649" y="1842015"/>
                  </a:lnTo>
                  <a:lnTo>
                    <a:pt x="105542" y="1756615"/>
                  </a:lnTo>
                  <a:lnTo>
                    <a:pt x="161668" y="1672630"/>
                  </a:lnTo>
                  <a:lnTo>
                    <a:pt x="219954" y="1590167"/>
                  </a:lnTo>
                  <a:lnTo>
                    <a:pt x="280389" y="1509245"/>
                  </a:lnTo>
                  <a:lnTo>
                    <a:pt x="342919" y="1429931"/>
                  </a:lnTo>
                  <a:lnTo>
                    <a:pt x="407492" y="1352296"/>
                  </a:lnTo>
                  <a:lnTo>
                    <a:pt x="474094" y="1276355"/>
                  </a:lnTo>
                  <a:lnTo>
                    <a:pt x="542639" y="1202205"/>
                  </a:lnTo>
                  <a:lnTo>
                    <a:pt x="613113" y="1129863"/>
                  </a:lnTo>
                  <a:lnTo>
                    <a:pt x="685455" y="1059390"/>
                  </a:lnTo>
                  <a:lnTo>
                    <a:pt x="759603" y="990847"/>
                  </a:lnTo>
                  <a:lnTo>
                    <a:pt x="835541" y="924249"/>
                  </a:lnTo>
                  <a:lnTo>
                    <a:pt x="913173" y="859680"/>
                  </a:lnTo>
                  <a:lnTo>
                    <a:pt x="992480" y="797156"/>
                  </a:lnTo>
                  <a:lnTo>
                    <a:pt x="1073396" y="736729"/>
                  </a:lnTo>
                  <a:lnTo>
                    <a:pt x="1155851" y="678451"/>
                  </a:lnTo>
                  <a:lnTo>
                    <a:pt x="1239827" y="622335"/>
                  </a:lnTo>
                  <a:lnTo>
                    <a:pt x="1325216" y="568453"/>
                  </a:lnTo>
                  <a:lnTo>
                    <a:pt x="1412000" y="516816"/>
                  </a:lnTo>
                  <a:lnTo>
                    <a:pt x="1500105" y="467469"/>
                  </a:lnTo>
                  <a:lnTo>
                    <a:pt x="1589456" y="420453"/>
                  </a:lnTo>
                  <a:lnTo>
                    <a:pt x="1680033" y="375780"/>
                  </a:lnTo>
                  <a:lnTo>
                    <a:pt x="1771719" y="333505"/>
                  </a:lnTo>
                  <a:lnTo>
                    <a:pt x="1864497" y="293639"/>
                  </a:lnTo>
                  <a:lnTo>
                    <a:pt x="1958284" y="256215"/>
                  </a:lnTo>
                  <a:lnTo>
                    <a:pt x="2053002" y="221266"/>
                  </a:lnTo>
                  <a:lnTo>
                    <a:pt x="2148630" y="188799"/>
                  </a:lnTo>
                  <a:lnTo>
                    <a:pt x="2245046" y="158856"/>
                  </a:lnTo>
                  <a:lnTo>
                    <a:pt x="2342228" y="131443"/>
                  </a:lnTo>
                  <a:lnTo>
                    <a:pt x="2440093" y="106583"/>
                  </a:lnTo>
                  <a:lnTo>
                    <a:pt x="2538559" y="84298"/>
                  </a:lnTo>
                  <a:lnTo>
                    <a:pt x="2637602" y="64593"/>
                  </a:lnTo>
                  <a:lnTo>
                    <a:pt x="2737097" y="47493"/>
                  </a:lnTo>
                  <a:lnTo>
                    <a:pt x="2837023" y="33001"/>
                  </a:lnTo>
                  <a:lnTo>
                    <a:pt x="2937292" y="21131"/>
                  </a:lnTo>
                  <a:lnTo>
                    <a:pt x="3037820" y="11892"/>
                  </a:lnTo>
                  <a:lnTo>
                    <a:pt x="3138584" y="5285"/>
                  </a:lnTo>
                  <a:lnTo>
                    <a:pt x="3239457" y="1321"/>
                  </a:lnTo>
                  <a:lnTo>
                    <a:pt x="3340415" y="0"/>
                  </a:lnTo>
                  <a:lnTo>
                    <a:pt x="3340608" y="1928812"/>
                  </a:lnTo>
                  <a:lnTo>
                    <a:pt x="3277505" y="1929851"/>
                  </a:lnTo>
                  <a:lnTo>
                    <a:pt x="3214470" y="1932954"/>
                  </a:lnTo>
                  <a:lnTo>
                    <a:pt x="3151570" y="1938117"/>
                  </a:lnTo>
                  <a:lnTo>
                    <a:pt x="3088873" y="1945335"/>
                  </a:lnTo>
                  <a:lnTo>
                    <a:pt x="3026445" y="1954601"/>
                  </a:lnTo>
                  <a:lnTo>
                    <a:pt x="2964355" y="1965904"/>
                  </a:lnTo>
                  <a:lnTo>
                    <a:pt x="2902667" y="1979232"/>
                  </a:lnTo>
                  <a:lnTo>
                    <a:pt x="2841448" y="1994572"/>
                  </a:lnTo>
                  <a:lnTo>
                    <a:pt x="2780764" y="2011906"/>
                  </a:lnTo>
                  <a:lnTo>
                    <a:pt x="2720679" y="2031217"/>
                  </a:lnTo>
                  <a:lnTo>
                    <a:pt x="2661258" y="2052482"/>
                  </a:lnTo>
                  <a:lnTo>
                    <a:pt x="2602565" y="2075680"/>
                  </a:lnTo>
                  <a:lnTo>
                    <a:pt x="2544662" y="2100786"/>
                  </a:lnTo>
                  <a:lnTo>
                    <a:pt x="2487612" y="2127773"/>
                  </a:lnTo>
                  <a:lnTo>
                    <a:pt x="2431475" y="2156612"/>
                  </a:lnTo>
                  <a:lnTo>
                    <a:pt x="2376311" y="2187272"/>
                  </a:lnTo>
                  <a:lnTo>
                    <a:pt x="2322180" y="2219720"/>
                  </a:lnTo>
                  <a:lnTo>
                    <a:pt x="2269139" y="2253922"/>
                  </a:lnTo>
                  <a:lnTo>
                    <a:pt x="2217247" y="2289841"/>
                  </a:lnTo>
                  <a:lnTo>
                    <a:pt x="2166557" y="2327439"/>
                  </a:lnTo>
                  <a:lnTo>
                    <a:pt x="2117124" y="2366674"/>
                  </a:lnTo>
                  <a:lnTo>
                    <a:pt x="2069001" y="2407506"/>
                  </a:lnTo>
                  <a:lnTo>
                    <a:pt x="2022240" y="2449890"/>
                  </a:lnTo>
                  <a:lnTo>
                    <a:pt x="1976890" y="2493782"/>
                  </a:lnTo>
                  <a:lnTo>
                    <a:pt x="1933001" y="2539134"/>
                  </a:lnTo>
                  <a:lnTo>
                    <a:pt x="1890619" y="2585897"/>
                  </a:lnTo>
                  <a:lnTo>
                    <a:pt x="1849789" y="2634022"/>
                  </a:lnTo>
                  <a:lnTo>
                    <a:pt x="1810556" y="2683457"/>
                  </a:lnTo>
                  <a:lnTo>
                    <a:pt x="1772961" y="2734149"/>
                  </a:lnTo>
                  <a:lnTo>
                    <a:pt x="1737045" y="2786044"/>
                  </a:lnTo>
                  <a:lnTo>
                    <a:pt x="1702846" y="2839086"/>
                  </a:lnTo>
                  <a:lnTo>
                    <a:pt x="1670400" y="2893218"/>
                  </a:lnTo>
                  <a:close/>
                </a:path>
              </a:pathLst>
            </a:custGeom>
            <a:solidFill>
              <a:srgbClr val="1B70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28923" y="1639645"/>
              <a:ext cx="635" cy="1929130"/>
            </a:xfrm>
            <a:custGeom>
              <a:avLst/>
              <a:gdLst/>
              <a:ahLst/>
              <a:cxnLst/>
              <a:rect l="l" t="t" r="r" b="b"/>
              <a:pathLst>
                <a:path w="634" h="1929129">
                  <a:moveTo>
                    <a:pt x="292" y="0"/>
                  </a:moveTo>
                  <a:lnTo>
                    <a:pt x="0" y="0"/>
                  </a:lnTo>
                  <a:lnTo>
                    <a:pt x="0" y="1929130"/>
                  </a:lnTo>
                  <a:lnTo>
                    <a:pt x="292" y="1929130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41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1"/>
              <a:ext cx="5986145" cy="3008630"/>
            </a:xfrm>
            <a:custGeom>
              <a:avLst/>
              <a:gdLst/>
              <a:ahLst/>
              <a:cxnLst/>
              <a:rect l="l" t="t" r="r" b="b"/>
              <a:pathLst>
                <a:path w="5986145" h="3008630">
                  <a:moveTo>
                    <a:pt x="5985827" y="1381937"/>
                  </a:moveTo>
                  <a:lnTo>
                    <a:pt x="5981522" y="1342110"/>
                  </a:lnTo>
                  <a:lnTo>
                    <a:pt x="5968339" y="1311262"/>
                  </a:lnTo>
                  <a:lnTo>
                    <a:pt x="5944362" y="1292644"/>
                  </a:lnTo>
                  <a:lnTo>
                    <a:pt x="5907646" y="1289519"/>
                  </a:lnTo>
                  <a:lnTo>
                    <a:pt x="5554713" y="1332166"/>
                  </a:lnTo>
                  <a:lnTo>
                    <a:pt x="5558574" y="1323225"/>
                  </a:lnTo>
                  <a:lnTo>
                    <a:pt x="5577154" y="1273429"/>
                  </a:lnTo>
                  <a:lnTo>
                    <a:pt x="5598147" y="1209967"/>
                  </a:lnTo>
                  <a:lnTo>
                    <a:pt x="5610276" y="1167765"/>
                  </a:lnTo>
                  <a:lnTo>
                    <a:pt x="5621007" y="1122299"/>
                  </a:lnTo>
                  <a:lnTo>
                    <a:pt x="5628462" y="1076350"/>
                  </a:lnTo>
                  <a:lnTo>
                    <a:pt x="5630773" y="1032713"/>
                  </a:lnTo>
                  <a:lnTo>
                    <a:pt x="5626087" y="994168"/>
                  </a:lnTo>
                  <a:lnTo>
                    <a:pt x="5612511" y="963510"/>
                  </a:lnTo>
                  <a:lnTo>
                    <a:pt x="5588178" y="943508"/>
                  </a:lnTo>
                  <a:lnTo>
                    <a:pt x="5551246" y="936955"/>
                  </a:lnTo>
                  <a:lnTo>
                    <a:pt x="4257802" y="969302"/>
                  </a:lnTo>
                  <a:lnTo>
                    <a:pt x="4381500" y="959573"/>
                  </a:lnTo>
                  <a:lnTo>
                    <a:pt x="4581601" y="945680"/>
                  </a:lnTo>
                  <a:lnTo>
                    <a:pt x="4781804" y="933602"/>
                  </a:lnTo>
                  <a:lnTo>
                    <a:pt x="4982121" y="923328"/>
                  </a:lnTo>
                  <a:lnTo>
                    <a:pt x="5182527" y="914819"/>
                  </a:lnTo>
                  <a:lnTo>
                    <a:pt x="5332882" y="909586"/>
                  </a:lnTo>
                  <a:lnTo>
                    <a:pt x="5376380" y="891273"/>
                  </a:lnTo>
                  <a:lnTo>
                    <a:pt x="5421630" y="850252"/>
                  </a:lnTo>
                  <a:lnTo>
                    <a:pt x="5461178" y="803592"/>
                  </a:lnTo>
                  <a:lnTo>
                    <a:pt x="5487555" y="768375"/>
                  </a:lnTo>
                  <a:lnTo>
                    <a:pt x="5517654" y="724446"/>
                  </a:lnTo>
                  <a:lnTo>
                    <a:pt x="5546115" y="677938"/>
                  </a:lnTo>
                  <a:lnTo>
                    <a:pt x="5572607" y="629539"/>
                  </a:lnTo>
                  <a:lnTo>
                    <a:pt x="5596788" y="579970"/>
                  </a:lnTo>
                  <a:lnTo>
                    <a:pt x="5618315" y="529932"/>
                  </a:lnTo>
                  <a:lnTo>
                    <a:pt x="5636857" y="480123"/>
                  </a:lnTo>
                  <a:lnTo>
                    <a:pt x="5657774" y="416839"/>
                  </a:lnTo>
                  <a:lnTo>
                    <a:pt x="5669902" y="374599"/>
                  </a:lnTo>
                  <a:lnTo>
                    <a:pt x="5680634" y="329031"/>
                  </a:lnTo>
                  <a:lnTo>
                    <a:pt x="5688114" y="282968"/>
                  </a:lnTo>
                  <a:lnTo>
                    <a:pt x="5690451" y="239217"/>
                  </a:lnTo>
                  <a:lnTo>
                    <a:pt x="5685777" y="200596"/>
                  </a:lnTo>
                  <a:lnTo>
                    <a:pt x="5672213" y="169926"/>
                  </a:lnTo>
                  <a:lnTo>
                    <a:pt x="5647906" y="149999"/>
                  </a:lnTo>
                  <a:lnTo>
                    <a:pt x="5610949" y="143662"/>
                  </a:lnTo>
                  <a:lnTo>
                    <a:pt x="5529935" y="146583"/>
                  </a:lnTo>
                  <a:lnTo>
                    <a:pt x="5539105" y="118033"/>
                  </a:lnTo>
                  <a:lnTo>
                    <a:pt x="5551208" y="75768"/>
                  </a:lnTo>
                  <a:lnTo>
                    <a:pt x="5561939" y="30149"/>
                  </a:lnTo>
                  <a:lnTo>
                    <a:pt x="5566829" y="0"/>
                  </a:lnTo>
                  <a:lnTo>
                    <a:pt x="1048588" y="0"/>
                  </a:lnTo>
                  <a:lnTo>
                    <a:pt x="296265" y="26289"/>
                  </a:lnTo>
                  <a:lnTo>
                    <a:pt x="252730" y="44653"/>
                  </a:lnTo>
                  <a:lnTo>
                    <a:pt x="207518" y="85636"/>
                  </a:lnTo>
                  <a:lnTo>
                    <a:pt x="168021" y="132270"/>
                  </a:lnTo>
                  <a:lnTo>
                    <a:pt x="141592" y="167576"/>
                  </a:lnTo>
                  <a:lnTo>
                    <a:pt x="111518" y="211467"/>
                  </a:lnTo>
                  <a:lnTo>
                    <a:pt x="83058" y="257962"/>
                  </a:lnTo>
                  <a:lnTo>
                    <a:pt x="56565" y="306349"/>
                  </a:lnTo>
                  <a:lnTo>
                    <a:pt x="32385" y="355904"/>
                  </a:lnTo>
                  <a:lnTo>
                    <a:pt x="10845" y="405942"/>
                  </a:lnTo>
                  <a:lnTo>
                    <a:pt x="0" y="435076"/>
                  </a:lnTo>
                  <a:lnTo>
                    <a:pt x="0" y="789152"/>
                  </a:lnTo>
                  <a:lnTo>
                    <a:pt x="18199" y="792213"/>
                  </a:lnTo>
                  <a:lnTo>
                    <a:pt x="1091819" y="754710"/>
                  </a:lnTo>
                  <a:lnTo>
                    <a:pt x="984237" y="780859"/>
                  </a:lnTo>
                  <a:lnTo>
                    <a:pt x="789762" y="829995"/>
                  </a:lnTo>
                  <a:lnTo>
                    <a:pt x="595718" y="880846"/>
                  </a:lnTo>
                  <a:lnTo>
                    <a:pt x="450469" y="920089"/>
                  </a:lnTo>
                  <a:lnTo>
                    <a:pt x="404939" y="942759"/>
                  </a:lnTo>
                  <a:lnTo>
                    <a:pt x="362673" y="979551"/>
                  </a:lnTo>
                  <a:lnTo>
                    <a:pt x="325640" y="1021930"/>
                  </a:lnTo>
                  <a:lnTo>
                    <a:pt x="295808" y="1061377"/>
                  </a:lnTo>
                  <a:lnTo>
                    <a:pt x="289255" y="1070940"/>
                  </a:lnTo>
                  <a:lnTo>
                    <a:pt x="251980" y="1086561"/>
                  </a:lnTo>
                  <a:lnTo>
                    <a:pt x="206654" y="1127683"/>
                  </a:lnTo>
                  <a:lnTo>
                    <a:pt x="167030" y="1174457"/>
                  </a:lnTo>
                  <a:lnTo>
                    <a:pt x="140754" y="1209560"/>
                  </a:lnTo>
                  <a:lnTo>
                    <a:pt x="110655" y="1253477"/>
                  </a:lnTo>
                  <a:lnTo>
                    <a:pt x="82181" y="1299984"/>
                  </a:lnTo>
                  <a:lnTo>
                    <a:pt x="55689" y="1348371"/>
                  </a:lnTo>
                  <a:lnTo>
                    <a:pt x="31496" y="1397939"/>
                  </a:lnTo>
                  <a:lnTo>
                    <a:pt x="9944" y="1447990"/>
                  </a:lnTo>
                  <a:lnTo>
                    <a:pt x="0" y="1474685"/>
                  </a:lnTo>
                  <a:lnTo>
                    <a:pt x="0" y="1831213"/>
                  </a:lnTo>
                  <a:lnTo>
                    <a:pt x="17284" y="1834286"/>
                  </a:lnTo>
                  <a:lnTo>
                    <a:pt x="749122" y="1815998"/>
                  </a:lnTo>
                  <a:lnTo>
                    <a:pt x="500392" y="1836216"/>
                  </a:lnTo>
                  <a:lnTo>
                    <a:pt x="0" y="1870557"/>
                  </a:lnTo>
                  <a:lnTo>
                    <a:pt x="0" y="2247684"/>
                  </a:lnTo>
                  <a:lnTo>
                    <a:pt x="0" y="2617749"/>
                  </a:lnTo>
                  <a:lnTo>
                    <a:pt x="0" y="3008490"/>
                  </a:lnTo>
                  <a:lnTo>
                    <a:pt x="5549481" y="2904858"/>
                  </a:lnTo>
                  <a:lnTo>
                    <a:pt x="5592813" y="2886735"/>
                  </a:lnTo>
                  <a:lnTo>
                    <a:pt x="5638190" y="2845485"/>
                  </a:lnTo>
                  <a:lnTo>
                    <a:pt x="5677865" y="2798610"/>
                  </a:lnTo>
                  <a:lnTo>
                    <a:pt x="5704078" y="2763570"/>
                  </a:lnTo>
                  <a:lnTo>
                    <a:pt x="5734177" y="2719679"/>
                  </a:lnTo>
                  <a:lnTo>
                    <a:pt x="5762637" y="2673185"/>
                  </a:lnTo>
                  <a:lnTo>
                    <a:pt x="5789142" y="2624810"/>
                  </a:lnTo>
                  <a:lnTo>
                    <a:pt x="5813323" y="2575242"/>
                  </a:lnTo>
                  <a:lnTo>
                    <a:pt x="5834875" y="2525204"/>
                  </a:lnTo>
                  <a:lnTo>
                    <a:pt x="5853455" y="2475407"/>
                  </a:lnTo>
                  <a:lnTo>
                    <a:pt x="5874537" y="2411742"/>
                  </a:lnTo>
                  <a:lnTo>
                    <a:pt x="5886678" y="2369578"/>
                  </a:lnTo>
                  <a:lnTo>
                    <a:pt x="5897410" y="2324214"/>
                  </a:lnTo>
                  <a:lnTo>
                    <a:pt x="5904852" y="2278392"/>
                  </a:lnTo>
                  <a:lnTo>
                    <a:pt x="5907151" y="2234869"/>
                  </a:lnTo>
                  <a:lnTo>
                    <a:pt x="5902426" y="2196414"/>
                  </a:lnTo>
                  <a:lnTo>
                    <a:pt x="5888837" y="2165769"/>
                  </a:lnTo>
                  <a:lnTo>
                    <a:pt x="5864491" y="2145690"/>
                  </a:lnTo>
                  <a:lnTo>
                    <a:pt x="5827547" y="2138934"/>
                  </a:lnTo>
                  <a:lnTo>
                    <a:pt x="4780458" y="2158479"/>
                  </a:lnTo>
                  <a:lnTo>
                    <a:pt x="5629503" y="2055444"/>
                  </a:lnTo>
                  <a:lnTo>
                    <a:pt x="5673966" y="2035543"/>
                  </a:lnTo>
                  <a:lnTo>
                    <a:pt x="5718035" y="1996160"/>
                  </a:lnTo>
                  <a:lnTo>
                    <a:pt x="5756503" y="1951101"/>
                  </a:lnTo>
                  <a:lnTo>
                    <a:pt x="5784164" y="1914156"/>
                  </a:lnTo>
                  <a:lnTo>
                    <a:pt x="5814276" y="1870265"/>
                  </a:lnTo>
                  <a:lnTo>
                    <a:pt x="5842736" y="1823770"/>
                  </a:lnTo>
                  <a:lnTo>
                    <a:pt x="5869114" y="1775599"/>
                  </a:lnTo>
                  <a:lnTo>
                    <a:pt x="5893422" y="1725803"/>
                  </a:lnTo>
                  <a:lnTo>
                    <a:pt x="5914974" y="1675752"/>
                  </a:lnTo>
                  <a:lnTo>
                    <a:pt x="5933503" y="1626019"/>
                  </a:lnTo>
                  <a:lnTo>
                    <a:pt x="5952972" y="1565427"/>
                  </a:lnTo>
                  <a:lnTo>
                    <a:pt x="5964834" y="1522463"/>
                  </a:lnTo>
                  <a:lnTo>
                    <a:pt x="5975553" y="1475384"/>
                  </a:lnTo>
                  <a:lnTo>
                    <a:pt x="5983198" y="1427441"/>
                  </a:lnTo>
                  <a:lnTo>
                    <a:pt x="5985827" y="1381937"/>
                  </a:lnTo>
                  <a:close/>
                </a:path>
              </a:pathLst>
            </a:custGeom>
            <a:solidFill>
              <a:srgbClr val="78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339639" y="2036504"/>
              <a:ext cx="1733549" cy="16001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816959" y="4688693"/>
              <a:ext cx="1590674" cy="161924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36597" y="4935545"/>
              <a:ext cx="1371599" cy="137159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64017" y="7322260"/>
              <a:ext cx="1409699" cy="14382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89231" y="2242887"/>
              <a:ext cx="1466849" cy="146684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358514" y="7078239"/>
              <a:ext cx="1743710" cy="1320800"/>
            </a:xfrm>
            <a:custGeom>
              <a:avLst/>
              <a:gdLst/>
              <a:ahLst/>
              <a:cxnLst/>
              <a:rect l="l" t="t" r="r" b="b"/>
              <a:pathLst>
                <a:path w="1743709" h="1320800">
                  <a:moveTo>
                    <a:pt x="411093" y="1181100"/>
                  </a:moveTo>
                  <a:lnTo>
                    <a:pt x="312911" y="1181100"/>
                  </a:lnTo>
                  <a:lnTo>
                    <a:pt x="265796" y="1168400"/>
                  </a:lnTo>
                  <a:lnTo>
                    <a:pt x="221120" y="1155700"/>
                  </a:lnTo>
                  <a:lnTo>
                    <a:pt x="179315" y="1130300"/>
                  </a:lnTo>
                  <a:lnTo>
                    <a:pt x="140813" y="1104900"/>
                  </a:lnTo>
                  <a:lnTo>
                    <a:pt x="106043" y="1079500"/>
                  </a:lnTo>
                  <a:lnTo>
                    <a:pt x="75439" y="1041400"/>
                  </a:lnTo>
                  <a:lnTo>
                    <a:pt x="49432" y="1003300"/>
                  </a:lnTo>
                  <a:lnTo>
                    <a:pt x="28452" y="965200"/>
                  </a:lnTo>
                  <a:lnTo>
                    <a:pt x="12933" y="914400"/>
                  </a:lnTo>
                  <a:lnTo>
                    <a:pt x="3305" y="876300"/>
                  </a:lnTo>
                  <a:lnTo>
                    <a:pt x="0" y="825500"/>
                  </a:lnTo>
                  <a:lnTo>
                    <a:pt x="3949" y="774700"/>
                  </a:lnTo>
                  <a:lnTo>
                    <a:pt x="15415" y="723900"/>
                  </a:lnTo>
                  <a:lnTo>
                    <a:pt x="33825" y="673100"/>
                  </a:lnTo>
                  <a:lnTo>
                    <a:pt x="58606" y="622300"/>
                  </a:lnTo>
                  <a:lnTo>
                    <a:pt x="89184" y="584200"/>
                  </a:lnTo>
                  <a:lnTo>
                    <a:pt x="730591" y="63500"/>
                  </a:lnTo>
                  <a:lnTo>
                    <a:pt x="764471" y="38100"/>
                  </a:lnTo>
                  <a:lnTo>
                    <a:pt x="803856" y="12700"/>
                  </a:lnTo>
                  <a:lnTo>
                    <a:pt x="847739" y="0"/>
                  </a:lnTo>
                  <a:lnTo>
                    <a:pt x="940418" y="0"/>
                  </a:lnTo>
                  <a:lnTo>
                    <a:pt x="982618" y="12700"/>
                  </a:lnTo>
                  <a:lnTo>
                    <a:pt x="1020803" y="38100"/>
                  </a:lnTo>
                  <a:lnTo>
                    <a:pt x="1037436" y="50800"/>
                  </a:lnTo>
                  <a:lnTo>
                    <a:pt x="832196" y="50800"/>
                  </a:lnTo>
                  <a:lnTo>
                    <a:pt x="781085" y="63500"/>
                  </a:lnTo>
                  <a:lnTo>
                    <a:pt x="280184" y="482600"/>
                  </a:lnTo>
                  <a:lnTo>
                    <a:pt x="1234589" y="482600"/>
                  </a:lnTo>
                  <a:lnTo>
                    <a:pt x="1213188" y="533400"/>
                  </a:lnTo>
                  <a:lnTo>
                    <a:pt x="315095" y="533400"/>
                  </a:lnTo>
                  <a:lnTo>
                    <a:pt x="270537" y="546100"/>
                  </a:lnTo>
                  <a:lnTo>
                    <a:pt x="228992" y="571500"/>
                  </a:lnTo>
                  <a:lnTo>
                    <a:pt x="191053" y="584200"/>
                  </a:lnTo>
                  <a:lnTo>
                    <a:pt x="157317" y="622300"/>
                  </a:lnTo>
                  <a:lnTo>
                    <a:pt x="128380" y="647700"/>
                  </a:lnTo>
                  <a:lnTo>
                    <a:pt x="104837" y="685800"/>
                  </a:lnTo>
                  <a:lnTo>
                    <a:pt x="87283" y="736600"/>
                  </a:lnTo>
                  <a:lnTo>
                    <a:pt x="76314" y="774700"/>
                  </a:lnTo>
                  <a:lnTo>
                    <a:pt x="72525" y="825500"/>
                  </a:lnTo>
                  <a:lnTo>
                    <a:pt x="76314" y="876300"/>
                  </a:lnTo>
                  <a:lnTo>
                    <a:pt x="87283" y="914400"/>
                  </a:lnTo>
                  <a:lnTo>
                    <a:pt x="104837" y="952500"/>
                  </a:lnTo>
                  <a:lnTo>
                    <a:pt x="128380" y="990600"/>
                  </a:lnTo>
                  <a:lnTo>
                    <a:pt x="157317" y="1028700"/>
                  </a:lnTo>
                  <a:lnTo>
                    <a:pt x="191053" y="1054100"/>
                  </a:lnTo>
                  <a:lnTo>
                    <a:pt x="228992" y="1079500"/>
                  </a:lnTo>
                  <a:lnTo>
                    <a:pt x="270537" y="1092200"/>
                  </a:lnTo>
                  <a:lnTo>
                    <a:pt x="315095" y="1104900"/>
                  </a:lnTo>
                  <a:lnTo>
                    <a:pt x="362069" y="1117600"/>
                  </a:lnTo>
                  <a:lnTo>
                    <a:pt x="563780" y="1117600"/>
                  </a:lnTo>
                  <a:lnTo>
                    <a:pt x="544543" y="1130300"/>
                  </a:lnTo>
                  <a:lnTo>
                    <a:pt x="502779" y="1155700"/>
                  </a:lnTo>
                  <a:lnTo>
                    <a:pt x="458152" y="1168400"/>
                  </a:lnTo>
                  <a:lnTo>
                    <a:pt x="411093" y="1181100"/>
                  </a:lnTo>
                  <a:close/>
                </a:path>
                <a:path w="1743709" h="1320800">
                  <a:moveTo>
                    <a:pt x="1234589" y="482600"/>
                  </a:moveTo>
                  <a:lnTo>
                    <a:pt x="280184" y="482600"/>
                  </a:lnTo>
                  <a:lnTo>
                    <a:pt x="443080" y="469900"/>
                  </a:lnTo>
                  <a:lnTo>
                    <a:pt x="832196" y="50800"/>
                  </a:lnTo>
                  <a:lnTo>
                    <a:pt x="1037436" y="50800"/>
                  </a:lnTo>
                  <a:lnTo>
                    <a:pt x="1054070" y="63500"/>
                  </a:lnTo>
                  <a:lnTo>
                    <a:pt x="1081515" y="88900"/>
                  </a:lnTo>
                  <a:lnTo>
                    <a:pt x="1102236" y="127000"/>
                  </a:lnTo>
                  <a:lnTo>
                    <a:pt x="1115331" y="177800"/>
                  </a:lnTo>
                  <a:lnTo>
                    <a:pt x="1119897" y="215900"/>
                  </a:lnTo>
                  <a:lnTo>
                    <a:pt x="1118796" y="241300"/>
                  </a:lnTo>
                  <a:lnTo>
                    <a:pt x="1115554" y="266700"/>
                  </a:lnTo>
                  <a:lnTo>
                    <a:pt x="1110258" y="279400"/>
                  </a:lnTo>
                  <a:lnTo>
                    <a:pt x="1102996" y="304800"/>
                  </a:lnTo>
                  <a:lnTo>
                    <a:pt x="1099913" y="304800"/>
                  </a:lnTo>
                  <a:lnTo>
                    <a:pt x="1096666" y="317500"/>
                  </a:lnTo>
                  <a:lnTo>
                    <a:pt x="1093275" y="317500"/>
                  </a:lnTo>
                  <a:lnTo>
                    <a:pt x="1089762" y="330200"/>
                  </a:lnTo>
                  <a:lnTo>
                    <a:pt x="1238605" y="368300"/>
                  </a:lnTo>
                  <a:lnTo>
                    <a:pt x="1282740" y="368300"/>
                  </a:lnTo>
                  <a:lnTo>
                    <a:pt x="1234589" y="482600"/>
                  </a:lnTo>
                  <a:close/>
                </a:path>
                <a:path w="1743709" h="1320800">
                  <a:moveTo>
                    <a:pt x="1282740" y="368300"/>
                  </a:moveTo>
                  <a:lnTo>
                    <a:pt x="1238605" y="368300"/>
                  </a:lnTo>
                  <a:lnTo>
                    <a:pt x="1314760" y="203200"/>
                  </a:lnTo>
                  <a:lnTo>
                    <a:pt x="1315164" y="203200"/>
                  </a:lnTo>
                  <a:lnTo>
                    <a:pt x="1341512" y="165100"/>
                  </a:lnTo>
                  <a:lnTo>
                    <a:pt x="1376395" y="127000"/>
                  </a:lnTo>
                  <a:lnTo>
                    <a:pt x="1418425" y="101600"/>
                  </a:lnTo>
                  <a:lnTo>
                    <a:pt x="1466215" y="76200"/>
                  </a:lnTo>
                  <a:lnTo>
                    <a:pt x="1566550" y="76200"/>
                  </a:lnTo>
                  <a:lnTo>
                    <a:pt x="1611137" y="88900"/>
                  </a:lnTo>
                  <a:lnTo>
                    <a:pt x="1651044" y="114300"/>
                  </a:lnTo>
                  <a:lnTo>
                    <a:pt x="1673798" y="139700"/>
                  </a:lnTo>
                  <a:lnTo>
                    <a:pt x="1400918" y="139703"/>
                  </a:lnTo>
                  <a:lnTo>
                    <a:pt x="1368343" y="165100"/>
                  </a:lnTo>
                  <a:lnTo>
                    <a:pt x="1282740" y="368300"/>
                  </a:lnTo>
                  <a:close/>
                </a:path>
                <a:path w="1743709" h="1320800">
                  <a:moveTo>
                    <a:pt x="1400918" y="139703"/>
                  </a:moveTo>
                  <a:close/>
                </a:path>
                <a:path w="1743709" h="1320800">
                  <a:moveTo>
                    <a:pt x="1318551" y="673100"/>
                  </a:moveTo>
                  <a:lnTo>
                    <a:pt x="1154337" y="673100"/>
                  </a:lnTo>
                  <a:lnTo>
                    <a:pt x="1284651" y="609600"/>
                  </a:lnTo>
                  <a:lnTo>
                    <a:pt x="1400922" y="139700"/>
                  </a:lnTo>
                  <a:lnTo>
                    <a:pt x="1673801" y="139703"/>
                  </a:lnTo>
                  <a:lnTo>
                    <a:pt x="1712433" y="190500"/>
                  </a:lnTo>
                  <a:lnTo>
                    <a:pt x="1731723" y="228600"/>
                  </a:lnTo>
                  <a:lnTo>
                    <a:pt x="1741949" y="279400"/>
                  </a:lnTo>
                  <a:lnTo>
                    <a:pt x="1742765" y="279400"/>
                  </a:lnTo>
                  <a:lnTo>
                    <a:pt x="1743073" y="292100"/>
                  </a:lnTo>
                  <a:lnTo>
                    <a:pt x="1743174" y="304800"/>
                  </a:lnTo>
                  <a:lnTo>
                    <a:pt x="1742806" y="317500"/>
                  </a:lnTo>
                  <a:lnTo>
                    <a:pt x="1741952" y="317500"/>
                  </a:lnTo>
                  <a:lnTo>
                    <a:pt x="1734083" y="660400"/>
                  </a:lnTo>
                  <a:lnTo>
                    <a:pt x="1365525" y="660400"/>
                  </a:lnTo>
                  <a:lnTo>
                    <a:pt x="1318551" y="673100"/>
                  </a:lnTo>
                  <a:close/>
                </a:path>
                <a:path w="1743709" h="1320800">
                  <a:moveTo>
                    <a:pt x="563780" y="1117600"/>
                  </a:moveTo>
                  <a:lnTo>
                    <a:pt x="362069" y="1117600"/>
                  </a:lnTo>
                  <a:lnTo>
                    <a:pt x="409049" y="1104900"/>
                  </a:lnTo>
                  <a:lnTo>
                    <a:pt x="453623" y="1092200"/>
                  </a:lnTo>
                  <a:lnTo>
                    <a:pt x="495191" y="1079500"/>
                  </a:lnTo>
                  <a:lnTo>
                    <a:pt x="533158" y="1054100"/>
                  </a:lnTo>
                  <a:lnTo>
                    <a:pt x="566924" y="1028700"/>
                  </a:lnTo>
                  <a:lnTo>
                    <a:pt x="595892" y="990600"/>
                  </a:lnTo>
                  <a:lnTo>
                    <a:pt x="619463" y="952500"/>
                  </a:lnTo>
                  <a:lnTo>
                    <a:pt x="637040" y="914400"/>
                  </a:lnTo>
                  <a:lnTo>
                    <a:pt x="648025" y="876300"/>
                  </a:lnTo>
                  <a:lnTo>
                    <a:pt x="651819" y="825500"/>
                  </a:lnTo>
                  <a:lnTo>
                    <a:pt x="648025" y="774700"/>
                  </a:lnTo>
                  <a:lnTo>
                    <a:pt x="637040" y="736600"/>
                  </a:lnTo>
                  <a:lnTo>
                    <a:pt x="619463" y="685800"/>
                  </a:lnTo>
                  <a:lnTo>
                    <a:pt x="595892" y="647700"/>
                  </a:lnTo>
                  <a:lnTo>
                    <a:pt x="566924" y="622300"/>
                  </a:lnTo>
                  <a:lnTo>
                    <a:pt x="533158" y="584200"/>
                  </a:lnTo>
                  <a:lnTo>
                    <a:pt x="495191" y="571500"/>
                  </a:lnTo>
                  <a:lnTo>
                    <a:pt x="453623" y="546100"/>
                  </a:lnTo>
                  <a:lnTo>
                    <a:pt x="409049" y="533400"/>
                  </a:lnTo>
                  <a:lnTo>
                    <a:pt x="1213188" y="533400"/>
                  </a:lnTo>
                  <a:lnTo>
                    <a:pt x="1154337" y="673100"/>
                  </a:lnTo>
                  <a:lnTo>
                    <a:pt x="1273993" y="673100"/>
                  </a:lnTo>
                  <a:lnTo>
                    <a:pt x="1232447" y="698500"/>
                  </a:lnTo>
                  <a:lnTo>
                    <a:pt x="1194509" y="723900"/>
                  </a:lnTo>
                  <a:lnTo>
                    <a:pt x="1160773" y="749300"/>
                  </a:lnTo>
                  <a:lnTo>
                    <a:pt x="1131836" y="787400"/>
                  </a:lnTo>
                  <a:lnTo>
                    <a:pt x="1123988" y="800100"/>
                  </a:lnTo>
                  <a:lnTo>
                    <a:pt x="798587" y="800100"/>
                  </a:lnTo>
                  <a:lnTo>
                    <a:pt x="674383" y="1003300"/>
                  </a:lnTo>
                  <a:lnTo>
                    <a:pt x="648366" y="1041400"/>
                  </a:lnTo>
                  <a:lnTo>
                    <a:pt x="617767" y="1079500"/>
                  </a:lnTo>
                  <a:lnTo>
                    <a:pt x="583016" y="1104900"/>
                  </a:lnTo>
                  <a:lnTo>
                    <a:pt x="563780" y="1117600"/>
                  </a:lnTo>
                  <a:close/>
                </a:path>
                <a:path w="1743709" h="1320800">
                  <a:moveTo>
                    <a:pt x="1365525" y="660400"/>
                  </a:moveTo>
                  <a:close/>
                </a:path>
                <a:path w="1743709" h="1320800">
                  <a:moveTo>
                    <a:pt x="1582256" y="1244600"/>
                  </a:moveTo>
                  <a:lnTo>
                    <a:pt x="1412505" y="1244600"/>
                  </a:lnTo>
                  <a:lnTo>
                    <a:pt x="1457078" y="1231900"/>
                  </a:lnTo>
                  <a:lnTo>
                    <a:pt x="1498647" y="1206500"/>
                  </a:lnTo>
                  <a:lnTo>
                    <a:pt x="1536614" y="1193800"/>
                  </a:lnTo>
                  <a:lnTo>
                    <a:pt x="1570380" y="1155700"/>
                  </a:lnTo>
                  <a:lnTo>
                    <a:pt x="1599347" y="1130300"/>
                  </a:lnTo>
                  <a:lnTo>
                    <a:pt x="1622918" y="1092200"/>
                  </a:lnTo>
                  <a:lnTo>
                    <a:pt x="1640495" y="1041400"/>
                  </a:lnTo>
                  <a:lnTo>
                    <a:pt x="1651480" y="1003300"/>
                  </a:lnTo>
                  <a:lnTo>
                    <a:pt x="1655275" y="952500"/>
                  </a:lnTo>
                  <a:lnTo>
                    <a:pt x="1651480" y="901700"/>
                  </a:lnTo>
                  <a:lnTo>
                    <a:pt x="1640495" y="863600"/>
                  </a:lnTo>
                  <a:lnTo>
                    <a:pt x="1622918" y="825500"/>
                  </a:lnTo>
                  <a:lnTo>
                    <a:pt x="1599347" y="787400"/>
                  </a:lnTo>
                  <a:lnTo>
                    <a:pt x="1570380" y="749300"/>
                  </a:lnTo>
                  <a:lnTo>
                    <a:pt x="1536613" y="723900"/>
                  </a:lnTo>
                  <a:lnTo>
                    <a:pt x="1498647" y="698500"/>
                  </a:lnTo>
                  <a:lnTo>
                    <a:pt x="1457078" y="673100"/>
                  </a:lnTo>
                  <a:lnTo>
                    <a:pt x="1412505" y="673100"/>
                  </a:lnTo>
                  <a:lnTo>
                    <a:pt x="1365525" y="660400"/>
                  </a:lnTo>
                  <a:lnTo>
                    <a:pt x="1734083" y="660400"/>
                  </a:lnTo>
                  <a:lnTo>
                    <a:pt x="1727088" y="965200"/>
                  </a:lnTo>
                  <a:lnTo>
                    <a:pt x="1722139" y="1016000"/>
                  </a:lnTo>
                  <a:lnTo>
                    <a:pt x="1711275" y="1066800"/>
                  </a:lnTo>
                  <a:lnTo>
                    <a:pt x="1694898" y="1104900"/>
                  </a:lnTo>
                  <a:lnTo>
                    <a:pt x="1673406" y="1143000"/>
                  </a:lnTo>
                  <a:lnTo>
                    <a:pt x="1647201" y="1181100"/>
                  </a:lnTo>
                  <a:lnTo>
                    <a:pt x="1616685" y="1219200"/>
                  </a:lnTo>
                  <a:lnTo>
                    <a:pt x="1582256" y="1244600"/>
                  </a:lnTo>
                  <a:close/>
                </a:path>
                <a:path w="1743709" h="1320800">
                  <a:moveTo>
                    <a:pt x="521382" y="1003300"/>
                  </a:moveTo>
                  <a:lnTo>
                    <a:pt x="287785" y="1003300"/>
                  </a:lnTo>
                  <a:lnTo>
                    <a:pt x="330136" y="990600"/>
                  </a:lnTo>
                  <a:lnTo>
                    <a:pt x="370070" y="977900"/>
                  </a:lnTo>
                  <a:lnTo>
                    <a:pt x="407171" y="952500"/>
                  </a:lnTo>
                  <a:lnTo>
                    <a:pt x="441024" y="927100"/>
                  </a:lnTo>
                  <a:lnTo>
                    <a:pt x="471212" y="889000"/>
                  </a:lnTo>
                  <a:lnTo>
                    <a:pt x="497319" y="850900"/>
                  </a:lnTo>
                  <a:lnTo>
                    <a:pt x="518928" y="800100"/>
                  </a:lnTo>
                  <a:lnTo>
                    <a:pt x="535624" y="749300"/>
                  </a:lnTo>
                  <a:lnTo>
                    <a:pt x="546991" y="685800"/>
                  </a:lnTo>
                  <a:lnTo>
                    <a:pt x="566809" y="723900"/>
                  </a:lnTo>
                  <a:lnTo>
                    <a:pt x="582128" y="749300"/>
                  </a:lnTo>
                  <a:lnTo>
                    <a:pt x="592453" y="787400"/>
                  </a:lnTo>
                  <a:lnTo>
                    <a:pt x="597285" y="825500"/>
                  </a:lnTo>
                  <a:lnTo>
                    <a:pt x="594954" y="863600"/>
                  </a:lnTo>
                  <a:lnTo>
                    <a:pt x="583671" y="914400"/>
                  </a:lnTo>
                  <a:lnTo>
                    <a:pt x="564323" y="952500"/>
                  </a:lnTo>
                  <a:lnTo>
                    <a:pt x="537794" y="990600"/>
                  </a:lnTo>
                  <a:lnTo>
                    <a:pt x="521382" y="1003300"/>
                  </a:lnTo>
                  <a:close/>
                </a:path>
                <a:path w="1743709" h="1320800">
                  <a:moveTo>
                    <a:pt x="1459507" y="1308100"/>
                  </a:moveTo>
                  <a:lnTo>
                    <a:pt x="1269224" y="1308100"/>
                  </a:lnTo>
                  <a:lnTo>
                    <a:pt x="1224549" y="1282700"/>
                  </a:lnTo>
                  <a:lnTo>
                    <a:pt x="1182744" y="1270000"/>
                  </a:lnTo>
                  <a:lnTo>
                    <a:pt x="1144241" y="1244600"/>
                  </a:lnTo>
                  <a:lnTo>
                    <a:pt x="1109471" y="1206500"/>
                  </a:lnTo>
                  <a:lnTo>
                    <a:pt x="1078867" y="1181100"/>
                  </a:lnTo>
                  <a:lnTo>
                    <a:pt x="1052860" y="1130300"/>
                  </a:lnTo>
                  <a:lnTo>
                    <a:pt x="1031881" y="1092200"/>
                  </a:lnTo>
                  <a:lnTo>
                    <a:pt x="1016361" y="1054100"/>
                  </a:lnTo>
                  <a:lnTo>
                    <a:pt x="1006733" y="1003300"/>
                  </a:lnTo>
                  <a:lnTo>
                    <a:pt x="1003428" y="952500"/>
                  </a:lnTo>
                  <a:lnTo>
                    <a:pt x="1004734" y="927100"/>
                  </a:lnTo>
                  <a:lnTo>
                    <a:pt x="1008574" y="889000"/>
                  </a:lnTo>
                  <a:lnTo>
                    <a:pt x="1014829" y="863600"/>
                  </a:lnTo>
                  <a:lnTo>
                    <a:pt x="1023382" y="838200"/>
                  </a:lnTo>
                  <a:lnTo>
                    <a:pt x="1026029" y="825500"/>
                  </a:lnTo>
                  <a:lnTo>
                    <a:pt x="798587" y="800100"/>
                  </a:lnTo>
                  <a:lnTo>
                    <a:pt x="1123988" y="800100"/>
                  </a:lnTo>
                  <a:lnTo>
                    <a:pt x="1108292" y="825500"/>
                  </a:lnTo>
                  <a:lnTo>
                    <a:pt x="1090739" y="863600"/>
                  </a:lnTo>
                  <a:lnTo>
                    <a:pt x="1079769" y="901700"/>
                  </a:lnTo>
                  <a:lnTo>
                    <a:pt x="1075981" y="952500"/>
                  </a:lnTo>
                  <a:lnTo>
                    <a:pt x="1079769" y="1003300"/>
                  </a:lnTo>
                  <a:lnTo>
                    <a:pt x="1090739" y="1041400"/>
                  </a:lnTo>
                  <a:lnTo>
                    <a:pt x="1108292" y="1092200"/>
                  </a:lnTo>
                  <a:lnTo>
                    <a:pt x="1131836" y="1130300"/>
                  </a:lnTo>
                  <a:lnTo>
                    <a:pt x="1160773" y="1155700"/>
                  </a:lnTo>
                  <a:lnTo>
                    <a:pt x="1194509" y="1193800"/>
                  </a:lnTo>
                  <a:lnTo>
                    <a:pt x="1232447" y="1206500"/>
                  </a:lnTo>
                  <a:lnTo>
                    <a:pt x="1273993" y="1231900"/>
                  </a:lnTo>
                  <a:lnTo>
                    <a:pt x="1318551" y="1244600"/>
                  </a:lnTo>
                  <a:lnTo>
                    <a:pt x="1582256" y="1244600"/>
                  </a:lnTo>
                  <a:lnTo>
                    <a:pt x="1544317" y="1270000"/>
                  </a:lnTo>
                  <a:lnTo>
                    <a:pt x="1503267" y="1282700"/>
                  </a:lnTo>
                  <a:lnTo>
                    <a:pt x="1459507" y="1308100"/>
                  </a:lnTo>
                  <a:close/>
                </a:path>
                <a:path w="1743709" h="1320800">
                  <a:moveTo>
                    <a:pt x="1524837" y="1130300"/>
                  </a:moveTo>
                  <a:lnTo>
                    <a:pt x="1333591" y="1130300"/>
                  </a:lnTo>
                  <a:lnTo>
                    <a:pt x="1373525" y="1104900"/>
                  </a:lnTo>
                  <a:lnTo>
                    <a:pt x="1410627" y="1092200"/>
                  </a:lnTo>
                  <a:lnTo>
                    <a:pt x="1444480" y="1054100"/>
                  </a:lnTo>
                  <a:lnTo>
                    <a:pt x="1474668" y="1016000"/>
                  </a:lnTo>
                  <a:lnTo>
                    <a:pt x="1500774" y="977900"/>
                  </a:lnTo>
                  <a:lnTo>
                    <a:pt x="1522384" y="927100"/>
                  </a:lnTo>
                  <a:lnTo>
                    <a:pt x="1539080" y="876300"/>
                  </a:lnTo>
                  <a:lnTo>
                    <a:pt x="1550447" y="825500"/>
                  </a:lnTo>
                  <a:lnTo>
                    <a:pt x="1570264" y="850900"/>
                  </a:lnTo>
                  <a:lnTo>
                    <a:pt x="1585583" y="876300"/>
                  </a:lnTo>
                  <a:lnTo>
                    <a:pt x="1595908" y="914400"/>
                  </a:lnTo>
                  <a:lnTo>
                    <a:pt x="1600741" y="952500"/>
                  </a:lnTo>
                  <a:lnTo>
                    <a:pt x="1598409" y="1003300"/>
                  </a:lnTo>
                  <a:lnTo>
                    <a:pt x="1587127" y="1041400"/>
                  </a:lnTo>
                  <a:lnTo>
                    <a:pt x="1567778" y="1079500"/>
                  </a:lnTo>
                  <a:lnTo>
                    <a:pt x="1541249" y="1117600"/>
                  </a:lnTo>
                  <a:lnTo>
                    <a:pt x="1524837" y="1130300"/>
                  </a:lnTo>
                  <a:close/>
                </a:path>
                <a:path w="1743709" h="1320800">
                  <a:moveTo>
                    <a:pt x="377580" y="1066800"/>
                  </a:moveTo>
                  <a:lnTo>
                    <a:pt x="322193" y="1066800"/>
                  </a:lnTo>
                  <a:lnTo>
                    <a:pt x="270938" y="1041400"/>
                  </a:lnTo>
                  <a:lnTo>
                    <a:pt x="225460" y="1016000"/>
                  </a:lnTo>
                  <a:lnTo>
                    <a:pt x="187402" y="977900"/>
                  </a:lnTo>
                  <a:lnTo>
                    <a:pt x="211549" y="990600"/>
                  </a:lnTo>
                  <a:lnTo>
                    <a:pt x="236430" y="1003300"/>
                  </a:lnTo>
                  <a:lnTo>
                    <a:pt x="521382" y="1003300"/>
                  </a:lnTo>
                  <a:lnTo>
                    <a:pt x="504970" y="1016000"/>
                  </a:lnTo>
                  <a:lnTo>
                    <a:pt x="466736" y="1041400"/>
                  </a:lnTo>
                  <a:lnTo>
                    <a:pt x="423978" y="1054100"/>
                  </a:lnTo>
                  <a:lnTo>
                    <a:pt x="377580" y="1066800"/>
                  </a:lnTo>
                  <a:close/>
                </a:path>
                <a:path w="1743709" h="1320800">
                  <a:moveTo>
                    <a:pt x="1427433" y="1193800"/>
                  </a:moveTo>
                  <a:lnTo>
                    <a:pt x="1325648" y="1193800"/>
                  </a:lnTo>
                  <a:lnTo>
                    <a:pt x="1274394" y="1168400"/>
                  </a:lnTo>
                  <a:lnTo>
                    <a:pt x="1228916" y="1143000"/>
                  </a:lnTo>
                  <a:lnTo>
                    <a:pt x="1190858" y="1104900"/>
                  </a:lnTo>
                  <a:lnTo>
                    <a:pt x="1215004" y="1117600"/>
                  </a:lnTo>
                  <a:lnTo>
                    <a:pt x="1239885" y="1130300"/>
                  </a:lnTo>
                  <a:lnTo>
                    <a:pt x="1524837" y="1130300"/>
                  </a:lnTo>
                  <a:lnTo>
                    <a:pt x="1508425" y="1143000"/>
                  </a:lnTo>
                  <a:lnTo>
                    <a:pt x="1470192" y="1168400"/>
                  </a:lnTo>
                  <a:lnTo>
                    <a:pt x="1427433" y="1193800"/>
                  </a:lnTo>
                  <a:close/>
                </a:path>
                <a:path w="1743709" h="1320800">
                  <a:moveTo>
                    <a:pt x="1365461" y="1320800"/>
                  </a:moveTo>
                  <a:lnTo>
                    <a:pt x="1316339" y="1308100"/>
                  </a:lnTo>
                  <a:lnTo>
                    <a:pt x="1413438" y="1308100"/>
                  </a:lnTo>
                  <a:lnTo>
                    <a:pt x="1365461" y="1320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806883" y="1515809"/>
              <a:ext cx="1684020" cy="898525"/>
            </a:xfrm>
            <a:custGeom>
              <a:avLst/>
              <a:gdLst/>
              <a:ahLst/>
              <a:cxnLst/>
              <a:rect l="l" t="t" r="r" b="b"/>
              <a:pathLst>
                <a:path w="1684020" h="898525">
                  <a:moveTo>
                    <a:pt x="1458456" y="898524"/>
                  </a:moveTo>
                  <a:lnTo>
                    <a:pt x="225050" y="898524"/>
                  </a:lnTo>
                  <a:lnTo>
                    <a:pt x="179695" y="893960"/>
                  </a:lnTo>
                  <a:lnTo>
                    <a:pt x="137450" y="880871"/>
                  </a:lnTo>
                  <a:lnTo>
                    <a:pt x="99222" y="860160"/>
                  </a:lnTo>
                  <a:lnTo>
                    <a:pt x="65915" y="832731"/>
                  </a:lnTo>
                  <a:lnTo>
                    <a:pt x="38435" y="799486"/>
                  </a:lnTo>
                  <a:lnTo>
                    <a:pt x="17685" y="761329"/>
                  </a:lnTo>
                  <a:lnTo>
                    <a:pt x="4572" y="719164"/>
                  </a:lnTo>
                  <a:lnTo>
                    <a:pt x="0" y="673893"/>
                  </a:lnTo>
                  <a:lnTo>
                    <a:pt x="0" y="224631"/>
                  </a:lnTo>
                  <a:lnTo>
                    <a:pt x="4572" y="179360"/>
                  </a:lnTo>
                  <a:lnTo>
                    <a:pt x="17685" y="137194"/>
                  </a:lnTo>
                  <a:lnTo>
                    <a:pt x="38435" y="99037"/>
                  </a:lnTo>
                  <a:lnTo>
                    <a:pt x="65915" y="65792"/>
                  </a:lnTo>
                  <a:lnTo>
                    <a:pt x="99222" y="38363"/>
                  </a:lnTo>
                  <a:lnTo>
                    <a:pt x="137450" y="17652"/>
                  </a:lnTo>
                  <a:lnTo>
                    <a:pt x="179695" y="4563"/>
                  </a:lnTo>
                  <a:lnTo>
                    <a:pt x="225050" y="0"/>
                  </a:lnTo>
                  <a:lnTo>
                    <a:pt x="1458456" y="0"/>
                  </a:lnTo>
                  <a:lnTo>
                    <a:pt x="1503812" y="4563"/>
                  </a:lnTo>
                  <a:lnTo>
                    <a:pt x="1546056" y="17652"/>
                  </a:lnTo>
                  <a:lnTo>
                    <a:pt x="1584285" y="38363"/>
                  </a:lnTo>
                  <a:lnTo>
                    <a:pt x="1617592" y="65792"/>
                  </a:lnTo>
                  <a:lnTo>
                    <a:pt x="1645072" y="99037"/>
                  </a:lnTo>
                  <a:lnTo>
                    <a:pt x="1665822" y="137194"/>
                  </a:lnTo>
                  <a:lnTo>
                    <a:pt x="1678935" y="179360"/>
                  </a:lnTo>
                  <a:lnTo>
                    <a:pt x="1683507" y="224631"/>
                  </a:lnTo>
                  <a:lnTo>
                    <a:pt x="1683507" y="673893"/>
                  </a:lnTo>
                  <a:lnTo>
                    <a:pt x="1678935" y="719164"/>
                  </a:lnTo>
                  <a:lnTo>
                    <a:pt x="1665822" y="761329"/>
                  </a:lnTo>
                  <a:lnTo>
                    <a:pt x="1645072" y="799486"/>
                  </a:lnTo>
                  <a:lnTo>
                    <a:pt x="1617592" y="832731"/>
                  </a:lnTo>
                  <a:lnTo>
                    <a:pt x="1584285" y="860160"/>
                  </a:lnTo>
                  <a:lnTo>
                    <a:pt x="1546056" y="880871"/>
                  </a:lnTo>
                  <a:lnTo>
                    <a:pt x="1503812" y="893960"/>
                  </a:lnTo>
                  <a:lnTo>
                    <a:pt x="1458456" y="8985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928685" y="841795"/>
            <a:ext cx="1623060" cy="143319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75"/>
              </a:spcBef>
            </a:pPr>
            <a:r>
              <a:rPr sz="2900" b="1" spc="140" dirty="0">
                <a:latin typeface="Trebuchet MS"/>
                <a:cs typeface="Trebuchet MS"/>
              </a:rPr>
              <a:t>Enfoque</a:t>
            </a:r>
            <a:endParaRPr sz="2900" dirty="0">
              <a:latin typeface="Trebuchet MS"/>
              <a:cs typeface="Trebuchet MS"/>
            </a:endParaRPr>
          </a:p>
          <a:p>
            <a:pPr marL="81280">
              <a:lnSpc>
                <a:spcPct val="100000"/>
              </a:lnSpc>
              <a:spcBef>
                <a:spcPts val="1625"/>
              </a:spcBef>
            </a:pPr>
            <a:r>
              <a:rPr sz="4000" spc="-450" dirty="0" err="1">
                <a:latin typeface="Lucida Sans Unicode"/>
                <a:cs typeface="Lucida Sans Unicode"/>
              </a:rPr>
              <a:t>Mixto</a:t>
            </a:r>
            <a:endParaRPr sz="4000" dirty="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17158" y="5616559"/>
            <a:ext cx="3188335" cy="1603375"/>
          </a:xfrm>
          <a:custGeom>
            <a:avLst/>
            <a:gdLst/>
            <a:ahLst/>
            <a:cxnLst/>
            <a:rect l="l" t="t" r="r" b="b"/>
            <a:pathLst>
              <a:path w="3188335" h="1603375">
                <a:moveTo>
                  <a:pt x="2389957" y="1603374"/>
                </a:moveTo>
                <a:lnTo>
                  <a:pt x="798026" y="1603374"/>
                </a:lnTo>
                <a:lnTo>
                  <a:pt x="752707" y="1598810"/>
                </a:lnTo>
                <a:lnTo>
                  <a:pt x="710496" y="1585721"/>
                </a:lnTo>
                <a:lnTo>
                  <a:pt x="672298" y="1565010"/>
                </a:lnTo>
                <a:lnTo>
                  <a:pt x="639018" y="1537581"/>
                </a:lnTo>
                <a:lnTo>
                  <a:pt x="611559" y="1504336"/>
                </a:lnTo>
                <a:lnTo>
                  <a:pt x="590826" y="1466179"/>
                </a:lnTo>
                <a:lnTo>
                  <a:pt x="577723" y="1424013"/>
                </a:lnTo>
                <a:lnTo>
                  <a:pt x="573155" y="1378742"/>
                </a:lnTo>
                <a:lnTo>
                  <a:pt x="573155" y="1123155"/>
                </a:lnTo>
                <a:lnTo>
                  <a:pt x="568794" y="1079127"/>
                </a:lnTo>
                <a:lnTo>
                  <a:pt x="556037" y="1037192"/>
                </a:lnTo>
                <a:lnTo>
                  <a:pt x="535374" y="998529"/>
                </a:lnTo>
                <a:lnTo>
                  <a:pt x="507291" y="964316"/>
                </a:lnTo>
                <a:lnTo>
                  <a:pt x="473042" y="936264"/>
                </a:lnTo>
                <a:lnTo>
                  <a:pt x="434338" y="915623"/>
                </a:lnTo>
                <a:lnTo>
                  <a:pt x="392358" y="902880"/>
                </a:lnTo>
                <a:lnTo>
                  <a:pt x="348283" y="898524"/>
                </a:lnTo>
                <a:lnTo>
                  <a:pt x="224871" y="898524"/>
                </a:lnTo>
                <a:lnTo>
                  <a:pt x="180796" y="894167"/>
                </a:lnTo>
                <a:lnTo>
                  <a:pt x="138817" y="881425"/>
                </a:lnTo>
                <a:lnTo>
                  <a:pt x="100112" y="860783"/>
                </a:lnTo>
                <a:lnTo>
                  <a:pt x="65863" y="832731"/>
                </a:lnTo>
                <a:lnTo>
                  <a:pt x="37781" y="798518"/>
                </a:lnTo>
                <a:lnTo>
                  <a:pt x="17117" y="759855"/>
                </a:lnTo>
                <a:lnTo>
                  <a:pt x="4360" y="717921"/>
                </a:lnTo>
                <a:lnTo>
                  <a:pt x="0" y="673893"/>
                </a:lnTo>
                <a:lnTo>
                  <a:pt x="0" y="224631"/>
                </a:lnTo>
                <a:lnTo>
                  <a:pt x="4568" y="179360"/>
                </a:lnTo>
                <a:lnTo>
                  <a:pt x="17671" y="137194"/>
                </a:lnTo>
                <a:lnTo>
                  <a:pt x="38404" y="99037"/>
                </a:lnTo>
                <a:lnTo>
                  <a:pt x="65863" y="65792"/>
                </a:lnTo>
                <a:lnTo>
                  <a:pt x="99143" y="38363"/>
                </a:lnTo>
                <a:lnTo>
                  <a:pt x="137341" y="17652"/>
                </a:lnTo>
                <a:lnTo>
                  <a:pt x="179552" y="4563"/>
                </a:lnTo>
                <a:lnTo>
                  <a:pt x="224871" y="0"/>
                </a:lnTo>
                <a:lnTo>
                  <a:pt x="2963112" y="0"/>
                </a:lnTo>
                <a:lnTo>
                  <a:pt x="3008432" y="4563"/>
                </a:lnTo>
                <a:lnTo>
                  <a:pt x="3050642" y="17652"/>
                </a:lnTo>
                <a:lnTo>
                  <a:pt x="3088840" y="38363"/>
                </a:lnTo>
                <a:lnTo>
                  <a:pt x="3122121" y="65792"/>
                </a:lnTo>
                <a:lnTo>
                  <a:pt x="3149579" y="99037"/>
                </a:lnTo>
                <a:lnTo>
                  <a:pt x="3170313" y="137194"/>
                </a:lnTo>
                <a:lnTo>
                  <a:pt x="3183415" y="179360"/>
                </a:lnTo>
                <a:lnTo>
                  <a:pt x="3187984" y="224631"/>
                </a:lnTo>
                <a:lnTo>
                  <a:pt x="3187984" y="673893"/>
                </a:lnTo>
                <a:lnTo>
                  <a:pt x="3183415" y="719164"/>
                </a:lnTo>
                <a:lnTo>
                  <a:pt x="3170313" y="761329"/>
                </a:lnTo>
                <a:lnTo>
                  <a:pt x="3149579" y="799486"/>
                </a:lnTo>
                <a:lnTo>
                  <a:pt x="3122121" y="832731"/>
                </a:lnTo>
                <a:lnTo>
                  <a:pt x="3088840" y="860160"/>
                </a:lnTo>
                <a:lnTo>
                  <a:pt x="3050642" y="880871"/>
                </a:lnTo>
                <a:lnTo>
                  <a:pt x="3008432" y="893960"/>
                </a:lnTo>
                <a:lnTo>
                  <a:pt x="2963112" y="898524"/>
                </a:lnTo>
                <a:lnTo>
                  <a:pt x="2839701" y="898524"/>
                </a:lnTo>
                <a:lnTo>
                  <a:pt x="2794381" y="903087"/>
                </a:lnTo>
                <a:lnTo>
                  <a:pt x="2752170" y="916176"/>
                </a:lnTo>
                <a:lnTo>
                  <a:pt x="2713973" y="936887"/>
                </a:lnTo>
                <a:lnTo>
                  <a:pt x="2680692" y="964316"/>
                </a:lnTo>
                <a:lnTo>
                  <a:pt x="2653233" y="997561"/>
                </a:lnTo>
                <a:lnTo>
                  <a:pt x="2632500" y="1035718"/>
                </a:lnTo>
                <a:lnTo>
                  <a:pt x="2619397" y="1077884"/>
                </a:lnTo>
                <a:lnTo>
                  <a:pt x="2614829" y="1123155"/>
                </a:lnTo>
                <a:lnTo>
                  <a:pt x="2614829" y="1378742"/>
                </a:lnTo>
                <a:lnTo>
                  <a:pt x="2610260" y="1424013"/>
                </a:lnTo>
                <a:lnTo>
                  <a:pt x="2597157" y="1466179"/>
                </a:lnTo>
                <a:lnTo>
                  <a:pt x="2576424" y="1504336"/>
                </a:lnTo>
                <a:lnTo>
                  <a:pt x="2548965" y="1537581"/>
                </a:lnTo>
                <a:lnTo>
                  <a:pt x="2515685" y="1565010"/>
                </a:lnTo>
                <a:lnTo>
                  <a:pt x="2477487" y="1585721"/>
                </a:lnTo>
                <a:lnTo>
                  <a:pt x="2435277" y="1598810"/>
                </a:lnTo>
                <a:lnTo>
                  <a:pt x="2389957" y="16033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282623" y="4787078"/>
            <a:ext cx="3180574" cy="2293620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146685">
              <a:lnSpc>
                <a:spcPct val="100000"/>
              </a:lnSpc>
              <a:spcBef>
                <a:spcPts val="1789"/>
              </a:spcBef>
            </a:pPr>
            <a:r>
              <a:rPr sz="2900" b="1" spc="145" dirty="0">
                <a:latin typeface="Trebuchet MS"/>
                <a:cs typeface="Trebuchet MS"/>
              </a:rPr>
              <a:t>Fuentes</a:t>
            </a:r>
            <a:r>
              <a:rPr sz="2900" b="1" spc="-155" dirty="0">
                <a:latin typeface="Trebuchet MS"/>
                <a:cs typeface="Trebuchet MS"/>
              </a:rPr>
              <a:t> </a:t>
            </a:r>
            <a:r>
              <a:rPr sz="2900" b="1" spc="150" dirty="0">
                <a:latin typeface="Trebuchet MS"/>
                <a:cs typeface="Trebuchet MS"/>
              </a:rPr>
              <a:t>de</a:t>
            </a:r>
            <a:r>
              <a:rPr sz="2900" b="1" spc="-155" dirty="0">
                <a:latin typeface="Trebuchet MS"/>
                <a:cs typeface="Trebuchet MS"/>
              </a:rPr>
              <a:t> </a:t>
            </a:r>
            <a:r>
              <a:rPr sz="2900" b="1" spc="220" dirty="0">
                <a:latin typeface="Trebuchet MS"/>
                <a:cs typeface="Trebuchet MS"/>
              </a:rPr>
              <a:t>Inv</a:t>
            </a:r>
            <a:endParaRPr sz="2900" dirty="0">
              <a:latin typeface="Trebuchet MS"/>
              <a:cs typeface="Trebuchet MS"/>
            </a:endParaRPr>
          </a:p>
          <a:p>
            <a:pPr marL="610235" marR="128905" indent="-572770">
              <a:lnSpc>
                <a:spcPct val="115599"/>
              </a:lnSpc>
              <a:spcBef>
                <a:spcPts val="1585"/>
              </a:spcBef>
            </a:pPr>
            <a:r>
              <a:rPr lang="es-ES" sz="4000" spc="-40" dirty="0" err="1">
                <a:latin typeface="Lucida Sans Unicode"/>
                <a:cs typeface="Lucida Sans Unicode"/>
              </a:rPr>
              <a:t>Docum</a:t>
            </a:r>
            <a:r>
              <a:rPr sz="4000" spc="-40" dirty="0" err="1">
                <a:latin typeface="Lucida Sans Unicode"/>
                <a:cs typeface="Lucida Sans Unicode"/>
              </a:rPr>
              <a:t>e</a:t>
            </a:r>
            <a:r>
              <a:rPr sz="4000" spc="-130" dirty="0" err="1">
                <a:latin typeface="Lucida Sans Unicode"/>
                <a:cs typeface="Lucida Sans Unicode"/>
              </a:rPr>
              <a:t>n</a:t>
            </a:r>
            <a:r>
              <a:rPr sz="4000" spc="-160" dirty="0" err="1">
                <a:latin typeface="Lucida Sans Unicode"/>
                <a:cs typeface="Lucida Sans Unicode"/>
              </a:rPr>
              <a:t>t</a:t>
            </a:r>
            <a:r>
              <a:rPr sz="4000" spc="-95" dirty="0" err="1">
                <a:latin typeface="Lucida Sans Unicode"/>
                <a:cs typeface="Lucida Sans Unicode"/>
              </a:rPr>
              <a:t>a</a:t>
            </a:r>
            <a:r>
              <a:rPr sz="4000" spc="-270" dirty="0" err="1">
                <a:latin typeface="Lucida Sans Unicode"/>
                <a:cs typeface="Lucida Sans Unicode"/>
              </a:rPr>
              <a:t>l</a:t>
            </a:r>
            <a:r>
              <a:rPr sz="4000" spc="-270" dirty="0">
                <a:latin typeface="Lucida Sans Unicode"/>
                <a:cs typeface="Lucida Sans Unicode"/>
              </a:rPr>
              <a:t>  </a:t>
            </a:r>
            <a:r>
              <a:rPr sz="4000" spc="-170" dirty="0">
                <a:latin typeface="Lucida Sans Unicode"/>
                <a:cs typeface="Lucida Sans Unicode"/>
              </a:rPr>
              <a:t>Campo</a:t>
            </a:r>
            <a:endParaRPr sz="4000" dirty="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485284" y="9455157"/>
            <a:ext cx="2320290" cy="831850"/>
          </a:xfrm>
          <a:custGeom>
            <a:avLst/>
            <a:gdLst/>
            <a:ahLst/>
            <a:cxnLst/>
            <a:rect l="l" t="t" r="r" b="b"/>
            <a:pathLst>
              <a:path w="2320290" h="831850">
                <a:moveTo>
                  <a:pt x="2255096" y="831841"/>
                </a:moveTo>
                <a:lnTo>
                  <a:pt x="64912" y="831841"/>
                </a:lnTo>
                <a:lnTo>
                  <a:pt x="38277" y="799486"/>
                </a:lnTo>
                <a:lnTo>
                  <a:pt x="17612" y="761329"/>
                </a:lnTo>
                <a:lnTo>
                  <a:pt x="4553" y="719164"/>
                </a:lnTo>
                <a:lnTo>
                  <a:pt x="0" y="673893"/>
                </a:lnTo>
                <a:lnTo>
                  <a:pt x="0" y="224631"/>
                </a:lnTo>
                <a:lnTo>
                  <a:pt x="4553" y="179360"/>
                </a:lnTo>
                <a:lnTo>
                  <a:pt x="17612" y="137194"/>
                </a:lnTo>
                <a:lnTo>
                  <a:pt x="38277" y="99037"/>
                </a:lnTo>
                <a:lnTo>
                  <a:pt x="65644" y="65792"/>
                </a:lnTo>
                <a:lnTo>
                  <a:pt x="98814" y="38363"/>
                </a:lnTo>
                <a:lnTo>
                  <a:pt x="136885" y="17652"/>
                </a:lnTo>
                <a:lnTo>
                  <a:pt x="178956" y="4563"/>
                </a:lnTo>
                <a:lnTo>
                  <a:pt x="224125" y="0"/>
                </a:lnTo>
                <a:lnTo>
                  <a:pt x="2095883" y="0"/>
                </a:lnTo>
                <a:lnTo>
                  <a:pt x="2139812" y="4356"/>
                </a:lnTo>
                <a:lnTo>
                  <a:pt x="2181652" y="17099"/>
                </a:lnTo>
                <a:lnTo>
                  <a:pt x="2220228" y="37740"/>
                </a:lnTo>
                <a:lnTo>
                  <a:pt x="2254364" y="65792"/>
                </a:lnTo>
                <a:lnTo>
                  <a:pt x="2282353" y="100005"/>
                </a:lnTo>
                <a:lnTo>
                  <a:pt x="2302948" y="138668"/>
                </a:lnTo>
                <a:lnTo>
                  <a:pt x="2315662" y="180603"/>
                </a:lnTo>
                <a:lnTo>
                  <a:pt x="2320009" y="224631"/>
                </a:lnTo>
                <a:lnTo>
                  <a:pt x="2320009" y="673893"/>
                </a:lnTo>
                <a:lnTo>
                  <a:pt x="2315455" y="719164"/>
                </a:lnTo>
                <a:lnTo>
                  <a:pt x="2302396" y="761329"/>
                </a:lnTo>
                <a:lnTo>
                  <a:pt x="2281731" y="799486"/>
                </a:lnTo>
                <a:lnTo>
                  <a:pt x="2255096" y="831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649926" y="8922359"/>
            <a:ext cx="1995170" cy="12922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127000">
              <a:lnSpc>
                <a:spcPct val="100000"/>
              </a:lnSpc>
              <a:spcBef>
                <a:spcPts val="810"/>
              </a:spcBef>
            </a:pPr>
            <a:r>
              <a:rPr sz="2900" b="1" spc="130" dirty="0">
                <a:latin typeface="Trebuchet MS"/>
                <a:cs typeface="Trebuchet MS"/>
              </a:rPr>
              <a:t>Finalidad</a:t>
            </a:r>
            <a:endParaRPr sz="290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980"/>
              </a:spcBef>
            </a:pPr>
            <a:r>
              <a:rPr sz="4000" spc="-355" dirty="0" err="1">
                <a:latin typeface="Lucida Sans Unicode"/>
                <a:cs typeface="Lucida Sans Unicode"/>
              </a:rPr>
              <a:t>Aplicada</a:t>
            </a:r>
            <a:endParaRPr sz="4000" dirty="0">
              <a:latin typeface="Lucida Sans Unicode"/>
              <a:cs typeface="Lucida Sans Unicode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64839" y="9455157"/>
            <a:ext cx="3416935" cy="831850"/>
          </a:xfrm>
          <a:custGeom>
            <a:avLst/>
            <a:gdLst/>
            <a:ahLst/>
            <a:cxnLst/>
            <a:rect l="l" t="t" r="r" b="b"/>
            <a:pathLst>
              <a:path w="3416934" h="831850">
                <a:moveTo>
                  <a:pt x="3351225" y="831841"/>
                </a:moveTo>
                <a:lnTo>
                  <a:pt x="65089" y="831841"/>
                </a:lnTo>
                <a:lnTo>
                  <a:pt x="37755" y="798518"/>
                </a:lnTo>
                <a:lnTo>
                  <a:pt x="17105" y="759855"/>
                </a:lnTo>
                <a:lnTo>
                  <a:pt x="4357" y="717921"/>
                </a:lnTo>
                <a:lnTo>
                  <a:pt x="0" y="673893"/>
                </a:lnTo>
                <a:lnTo>
                  <a:pt x="0" y="224631"/>
                </a:lnTo>
                <a:lnTo>
                  <a:pt x="4565" y="179360"/>
                </a:lnTo>
                <a:lnTo>
                  <a:pt x="17659" y="137194"/>
                </a:lnTo>
                <a:lnTo>
                  <a:pt x="38378" y="99037"/>
                </a:lnTo>
                <a:lnTo>
                  <a:pt x="65818" y="65792"/>
                </a:lnTo>
                <a:lnTo>
                  <a:pt x="99076" y="38363"/>
                </a:lnTo>
                <a:lnTo>
                  <a:pt x="137248" y="17652"/>
                </a:lnTo>
                <a:lnTo>
                  <a:pt x="179431" y="4563"/>
                </a:lnTo>
                <a:lnTo>
                  <a:pt x="224719" y="0"/>
                </a:lnTo>
                <a:lnTo>
                  <a:pt x="3191590" y="0"/>
                </a:lnTo>
                <a:lnTo>
                  <a:pt x="3236879" y="4563"/>
                </a:lnTo>
                <a:lnTo>
                  <a:pt x="3279061" y="17652"/>
                </a:lnTo>
                <a:lnTo>
                  <a:pt x="3317233" y="38363"/>
                </a:lnTo>
                <a:lnTo>
                  <a:pt x="3350491" y="65792"/>
                </a:lnTo>
                <a:lnTo>
                  <a:pt x="3377931" y="99037"/>
                </a:lnTo>
                <a:lnTo>
                  <a:pt x="3398650" y="137194"/>
                </a:lnTo>
                <a:lnTo>
                  <a:pt x="3411745" y="179360"/>
                </a:lnTo>
                <a:lnTo>
                  <a:pt x="3416310" y="224631"/>
                </a:lnTo>
                <a:lnTo>
                  <a:pt x="3416310" y="673893"/>
                </a:lnTo>
                <a:lnTo>
                  <a:pt x="3411745" y="719164"/>
                </a:lnTo>
                <a:lnTo>
                  <a:pt x="3398650" y="761329"/>
                </a:lnTo>
                <a:lnTo>
                  <a:pt x="3377931" y="799486"/>
                </a:lnTo>
                <a:lnTo>
                  <a:pt x="3351225" y="83184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830167" y="8922359"/>
            <a:ext cx="3084830" cy="1292225"/>
          </a:xfrm>
          <a:prstGeom prst="rect">
            <a:avLst/>
          </a:prstGeom>
        </p:spPr>
        <p:txBody>
          <a:bodyPr vert="horz" wrap="square" lIns="0" tIns="102870" rIns="0" bIns="0" rtlCol="0">
            <a:spAutoFit/>
          </a:bodyPr>
          <a:lstStyle/>
          <a:p>
            <a:pPr marL="570230">
              <a:lnSpc>
                <a:spcPct val="100000"/>
              </a:lnSpc>
              <a:spcBef>
                <a:spcPts val="810"/>
              </a:spcBef>
            </a:pPr>
            <a:r>
              <a:rPr sz="2900" b="1" spc="155" dirty="0">
                <a:latin typeface="Trebuchet MS"/>
                <a:cs typeface="Trebuchet MS"/>
              </a:rPr>
              <a:t>Alcance</a:t>
            </a:r>
            <a:endParaRPr sz="290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980"/>
              </a:spcBef>
            </a:pPr>
            <a:r>
              <a:rPr sz="4000" spc="-265" dirty="0" err="1">
                <a:latin typeface="Lucida Sans Unicode"/>
                <a:cs typeface="Lucida Sans Unicode"/>
              </a:rPr>
              <a:t>Correlacional</a:t>
            </a:r>
            <a:endParaRPr sz="4000" dirty="0">
              <a:latin typeface="Lucida Sans Unicode"/>
              <a:cs typeface="Lucida Sans Unicode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4194913" y="5616559"/>
            <a:ext cx="4093210" cy="898525"/>
          </a:xfrm>
          <a:custGeom>
            <a:avLst/>
            <a:gdLst/>
            <a:ahLst/>
            <a:cxnLst/>
            <a:rect l="l" t="t" r="r" b="b"/>
            <a:pathLst>
              <a:path w="4093209" h="898525">
                <a:moveTo>
                  <a:pt x="3981929" y="898524"/>
                </a:moveTo>
                <a:lnTo>
                  <a:pt x="224428" y="898524"/>
                </a:lnTo>
                <a:lnTo>
                  <a:pt x="180440" y="894168"/>
                </a:lnTo>
                <a:lnTo>
                  <a:pt x="138543" y="881425"/>
                </a:lnTo>
                <a:lnTo>
                  <a:pt x="99915" y="860783"/>
                </a:lnTo>
                <a:lnTo>
                  <a:pt x="65733" y="832731"/>
                </a:lnTo>
                <a:lnTo>
                  <a:pt x="37706" y="798518"/>
                </a:lnTo>
                <a:lnTo>
                  <a:pt x="17083" y="759855"/>
                </a:lnTo>
                <a:lnTo>
                  <a:pt x="4352" y="717921"/>
                </a:lnTo>
                <a:lnTo>
                  <a:pt x="0" y="673893"/>
                </a:lnTo>
                <a:lnTo>
                  <a:pt x="0" y="224631"/>
                </a:lnTo>
                <a:lnTo>
                  <a:pt x="4559" y="179360"/>
                </a:lnTo>
                <a:lnTo>
                  <a:pt x="17636" y="137194"/>
                </a:lnTo>
                <a:lnTo>
                  <a:pt x="38328" y="99037"/>
                </a:lnTo>
                <a:lnTo>
                  <a:pt x="65733" y="65792"/>
                </a:lnTo>
                <a:lnTo>
                  <a:pt x="98948" y="38363"/>
                </a:lnTo>
                <a:lnTo>
                  <a:pt x="137071" y="17652"/>
                </a:lnTo>
                <a:lnTo>
                  <a:pt x="179198" y="4563"/>
                </a:lnTo>
                <a:lnTo>
                  <a:pt x="224428" y="0"/>
                </a:lnTo>
                <a:lnTo>
                  <a:pt x="3981929" y="0"/>
                </a:lnTo>
                <a:lnTo>
                  <a:pt x="4027160" y="4563"/>
                </a:lnTo>
                <a:lnTo>
                  <a:pt x="4069287" y="17652"/>
                </a:lnTo>
                <a:lnTo>
                  <a:pt x="4093085" y="30581"/>
                </a:lnTo>
                <a:lnTo>
                  <a:pt x="4093085" y="867942"/>
                </a:lnTo>
                <a:lnTo>
                  <a:pt x="4069287" y="880871"/>
                </a:lnTo>
                <a:lnTo>
                  <a:pt x="4027160" y="893960"/>
                </a:lnTo>
                <a:lnTo>
                  <a:pt x="3981929" y="898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4359979" y="4787078"/>
            <a:ext cx="3966210" cy="1588770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1789"/>
              </a:spcBef>
            </a:pPr>
            <a:r>
              <a:rPr sz="2900" b="1" spc="155" dirty="0">
                <a:latin typeface="Trebuchet MS"/>
                <a:cs typeface="Trebuchet MS"/>
              </a:rPr>
              <a:t>Control</a:t>
            </a:r>
            <a:r>
              <a:rPr sz="2900" b="1" spc="-145" dirty="0">
                <a:latin typeface="Trebuchet MS"/>
                <a:cs typeface="Trebuchet MS"/>
              </a:rPr>
              <a:t> </a:t>
            </a:r>
            <a:r>
              <a:rPr sz="2900" b="1" spc="150" dirty="0">
                <a:latin typeface="Trebuchet MS"/>
                <a:cs typeface="Trebuchet MS"/>
              </a:rPr>
              <a:t>de</a:t>
            </a:r>
            <a:r>
              <a:rPr sz="2900" b="1" spc="-140" dirty="0">
                <a:latin typeface="Trebuchet MS"/>
                <a:cs typeface="Trebuchet MS"/>
              </a:rPr>
              <a:t> </a:t>
            </a:r>
            <a:r>
              <a:rPr sz="2900" b="1" spc="175" dirty="0">
                <a:latin typeface="Trebuchet MS"/>
                <a:cs typeface="Trebuchet MS"/>
              </a:rPr>
              <a:t>variables</a:t>
            </a:r>
            <a:endParaRPr sz="2900" dirty="0">
              <a:latin typeface="Trebuchet MS"/>
              <a:cs typeface="Trebuchet MS"/>
            </a:endParaRPr>
          </a:p>
          <a:p>
            <a:pPr marL="38100">
              <a:lnSpc>
                <a:spcPct val="100000"/>
              </a:lnSpc>
              <a:spcBef>
                <a:spcPts val="2335"/>
              </a:spcBef>
            </a:pPr>
            <a:r>
              <a:rPr sz="4000" spc="-80" dirty="0">
                <a:latin typeface="Lucida Sans Unicode"/>
                <a:cs typeface="Lucida Sans Unicode"/>
              </a:rPr>
              <a:t>N</a:t>
            </a:r>
            <a:r>
              <a:rPr sz="4000" spc="-114" dirty="0">
                <a:latin typeface="Lucida Sans Unicode"/>
                <a:cs typeface="Lucida Sans Unicode"/>
              </a:rPr>
              <a:t>o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30" dirty="0">
                <a:latin typeface="Lucida Sans Unicode"/>
                <a:cs typeface="Lucida Sans Unicode"/>
              </a:rPr>
              <a:t>E</a:t>
            </a:r>
            <a:r>
              <a:rPr sz="4000" spc="-470" dirty="0">
                <a:latin typeface="Lucida Sans Unicode"/>
                <a:cs typeface="Lucida Sans Unicode"/>
              </a:rPr>
              <a:t>x</a:t>
            </a:r>
            <a:r>
              <a:rPr sz="4000" spc="-145" dirty="0">
                <a:latin typeface="Lucida Sans Unicode"/>
                <a:cs typeface="Lucida Sans Unicode"/>
              </a:rPr>
              <a:t>p</a:t>
            </a:r>
            <a:r>
              <a:rPr lang="es-ES" sz="4000" spc="-370" dirty="0" err="1">
                <a:latin typeface="Lucida Sans Unicode"/>
                <a:cs typeface="Lucida Sans Unicode"/>
              </a:rPr>
              <a:t>erim</a:t>
            </a:r>
            <a:r>
              <a:rPr sz="4000" spc="-40" dirty="0" err="1">
                <a:latin typeface="Lucida Sans Unicode"/>
                <a:cs typeface="Lucida Sans Unicode"/>
              </a:rPr>
              <a:t>e</a:t>
            </a:r>
            <a:r>
              <a:rPr sz="4000" spc="-130" dirty="0" err="1">
                <a:latin typeface="Lucida Sans Unicode"/>
                <a:cs typeface="Lucida Sans Unicode"/>
              </a:rPr>
              <a:t>n</a:t>
            </a:r>
            <a:r>
              <a:rPr sz="4000" spc="-160" dirty="0" err="1">
                <a:latin typeface="Lucida Sans Unicode"/>
                <a:cs typeface="Lucida Sans Unicode"/>
              </a:rPr>
              <a:t>t</a:t>
            </a:r>
            <a:r>
              <a:rPr sz="4000" spc="-95" dirty="0" err="1">
                <a:latin typeface="Lucida Sans Unicode"/>
                <a:cs typeface="Lucida Sans Unicode"/>
              </a:rPr>
              <a:t>a</a:t>
            </a:r>
            <a:r>
              <a:rPr sz="4000" spc="-254" dirty="0" err="1">
                <a:latin typeface="Lucida Sans Unicode"/>
                <a:cs typeface="Lucida Sans Unicode"/>
              </a:rPr>
              <a:t>l</a:t>
            </a:r>
            <a:endParaRPr sz="4000" dirty="0">
              <a:latin typeface="Lucida Sans Unicode"/>
              <a:cs typeface="Lucida Sans Unicode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2955784" y="1515809"/>
            <a:ext cx="1654175" cy="898525"/>
          </a:xfrm>
          <a:custGeom>
            <a:avLst/>
            <a:gdLst/>
            <a:ahLst/>
            <a:cxnLst/>
            <a:rect l="l" t="t" r="r" b="b"/>
            <a:pathLst>
              <a:path w="1654175" h="898525">
                <a:moveTo>
                  <a:pt x="1429220" y="898524"/>
                </a:moveTo>
                <a:lnTo>
                  <a:pt x="224416" y="898524"/>
                </a:lnTo>
                <a:lnTo>
                  <a:pt x="179189" y="893960"/>
                </a:lnTo>
                <a:lnTo>
                  <a:pt x="137063" y="880871"/>
                </a:lnTo>
                <a:lnTo>
                  <a:pt x="98943" y="860160"/>
                </a:lnTo>
                <a:lnTo>
                  <a:pt x="65730" y="832731"/>
                </a:lnTo>
                <a:lnTo>
                  <a:pt x="38326" y="799486"/>
                </a:lnTo>
                <a:lnTo>
                  <a:pt x="17635" y="761329"/>
                </a:lnTo>
                <a:lnTo>
                  <a:pt x="4559" y="719164"/>
                </a:lnTo>
                <a:lnTo>
                  <a:pt x="0" y="673893"/>
                </a:lnTo>
                <a:lnTo>
                  <a:pt x="0" y="224631"/>
                </a:lnTo>
                <a:lnTo>
                  <a:pt x="4559" y="179360"/>
                </a:lnTo>
                <a:lnTo>
                  <a:pt x="17635" y="137194"/>
                </a:lnTo>
                <a:lnTo>
                  <a:pt x="38326" y="99037"/>
                </a:lnTo>
                <a:lnTo>
                  <a:pt x="65730" y="65792"/>
                </a:lnTo>
                <a:lnTo>
                  <a:pt x="98943" y="38363"/>
                </a:lnTo>
                <a:lnTo>
                  <a:pt x="137063" y="17652"/>
                </a:lnTo>
                <a:lnTo>
                  <a:pt x="179189" y="4563"/>
                </a:lnTo>
                <a:lnTo>
                  <a:pt x="224416" y="0"/>
                </a:lnTo>
                <a:lnTo>
                  <a:pt x="1429220" y="0"/>
                </a:lnTo>
                <a:lnTo>
                  <a:pt x="1474447" y="4563"/>
                </a:lnTo>
                <a:lnTo>
                  <a:pt x="1516573" y="17652"/>
                </a:lnTo>
                <a:lnTo>
                  <a:pt x="1554693" y="38363"/>
                </a:lnTo>
                <a:lnTo>
                  <a:pt x="1587906" y="65792"/>
                </a:lnTo>
                <a:lnTo>
                  <a:pt x="1615310" y="99037"/>
                </a:lnTo>
                <a:lnTo>
                  <a:pt x="1636001" y="137194"/>
                </a:lnTo>
                <a:lnTo>
                  <a:pt x="1649077" y="179360"/>
                </a:lnTo>
                <a:lnTo>
                  <a:pt x="1653636" y="224631"/>
                </a:lnTo>
                <a:lnTo>
                  <a:pt x="1653636" y="673893"/>
                </a:lnTo>
                <a:lnTo>
                  <a:pt x="1649077" y="719164"/>
                </a:lnTo>
                <a:lnTo>
                  <a:pt x="1636001" y="761329"/>
                </a:lnTo>
                <a:lnTo>
                  <a:pt x="1615310" y="799486"/>
                </a:lnTo>
                <a:lnTo>
                  <a:pt x="1587906" y="832731"/>
                </a:lnTo>
                <a:lnTo>
                  <a:pt x="1554693" y="860160"/>
                </a:lnTo>
                <a:lnTo>
                  <a:pt x="1516573" y="880871"/>
                </a:lnTo>
                <a:lnTo>
                  <a:pt x="1474447" y="893960"/>
                </a:lnTo>
                <a:lnTo>
                  <a:pt x="1429220" y="898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2106512" y="841795"/>
            <a:ext cx="3536950" cy="1433195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75"/>
              </a:spcBef>
            </a:pPr>
            <a:r>
              <a:rPr sz="2900" b="1" spc="185" dirty="0">
                <a:latin typeface="Trebuchet MS"/>
                <a:cs typeface="Trebuchet MS"/>
              </a:rPr>
              <a:t>Unidad</a:t>
            </a:r>
            <a:r>
              <a:rPr sz="2900" b="1" spc="-145" dirty="0">
                <a:latin typeface="Trebuchet MS"/>
                <a:cs typeface="Trebuchet MS"/>
              </a:rPr>
              <a:t> </a:t>
            </a:r>
            <a:r>
              <a:rPr sz="2900" b="1" spc="150" dirty="0">
                <a:latin typeface="Trebuchet MS"/>
                <a:cs typeface="Trebuchet MS"/>
              </a:rPr>
              <a:t>de</a:t>
            </a:r>
            <a:r>
              <a:rPr sz="2900" b="1" spc="-140" dirty="0">
                <a:latin typeface="Trebuchet MS"/>
                <a:cs typeface="Trebuchet MS"/>
              </a:rPr>
              <a:t> </a:t>
            </a:r>
            <a:r>
              <a:rPr sz="2900" b="1" spc="190" dirty="0">
                <a:latin typeface="Trebuchet MS"/>
                <a:cs typeface="Trebuchet MS"/>
              </a:rPr>
              <a:t>análisis</a:t>
            </a:r>
            <a:endParaRPr sz="2900" dirty="0">
              <a:latin typeface="Trebuchet MS"/>
              <a:cs typeface="Trebuchet MS"/>
            </a:endParaRPr>
          </a:p>
          <a:p>
            <a:pPr marL="1052195">
              <a:lnSpc>
                <a:spcPct val="100000"/>
              </a:lnSpc>
              <a:spcBef>
                <a:spcPts val="1625"/>
              </a:spcBef>
            </a:pPr>
            <a:r>
              <a:rPr sz="4000" spc="-385" dirty="0" err="1">
                <a:latin typeface="Lucida Sans Unicode"/>
                <a:cs typeface="Lucida Sans Unicode"/>
              </a:rPr>
              <a:t>Insitu</a:t>
            </a:r>
            <a:endParaRPr sz="4000" dirty="0">
              <a:latin typeface="Lucida Sans Unicode"/>
              <a:cs typeface="Lucida Sans Unicode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57310" y="0"/>
            <a:ext cx="4416425" cy="2797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0565" marR="702945" algn="ctr">
              <a:lnSpc>
                <a:spcPct val="116599"/>
              </a:lnSpc>
              <a:spcBef>
                <a:spcPts val="100"/>
              </a:spcBef>
            </a:pPr>
            <a:r>
              <a:rPr sz="5200" spc="-180" dirty="0">
                <a:latin typeface="Tahoma"/>
                <a:cs typeface="Tahoma"/>
              </a:rPr>
              <a:t>T</a:t>
            </a:r>
            <a:r>
              <a:rPr sz="5200" spc="15" dirty="0">
                <a:latin typeface="Tahoma"/>
                <a:cs typeface="Tahoma"/>
              </a:rPr>
              <a:t>i</a:t>
            </a:r>
            <a:r>
              <a:rPr sz="5200" spc="10" dirty="0">
                <a:latin typeface="Tahoma"/>
                <a:cs typeface="Tahoma"/>
              </a:rPr>
              <a:t>p</a:t>
            </a:r>
            <a:r>
              <a:rPr sz="5200" spc="5" dirty="0">
                <a:latin typeface="Tahoma"/>
                <a:cs typeface="Tahoma"/>
              </a:rPr>
              <a:t>o</a:t>
            </a:r>
            <a:r>
              <a:rPr sz="5200" spc="15" dirty="0">
                <a:latin typeface="Tahoma"/>
                <a:cs typeface="Tahoma"/>
              </a:rPr>
              <a:t>l</a:t>
            </a:r>
            <a:r>
              <a:rPr sz="5200" spc="5" dirty="0">
                <a:latin typeface="Tahoma"/>
                <a:cs typeface="Tahoma"/>
              </a:rPr>
              <a:t>o</a:t>
            </a:r>
            <a:r>
              <a:rPr sz="5200" spc="-345" dirty="0">
                <a:latin typeface="Tahoma"/>
                <a:cs typeface="Tahoma"/>
              </a:rPr>
              <a:t>g</a:t>
            </a:r>
            <a:r>
              <a:rPr sz="5200" spc="15" dirty="0">
                <a:latin typeface="Tahoma"/>
                <a:cs typeface="Tahoma"/>
              </a:rPr>
              <a:t>ía  </a:t>
            </a:r>
            <a:r>
              <a:rPr sz="5200" spc="-5" dirty="0">
                <a:latin typeface="Tahoma"/>
                <a:cs typeface="Tahoma"/>
              </a:rPr>
              <a:t>de</a:t>
            </a:r>
            <a:r>
              <a:rPr sz="5200" spc="-185" dirty="0">
                <a:latin typeface="Tahoma"/>
                <a:cs typeface="Tahoma"/>
              </a:rPr>
              <a:t> </a:t>
            </a:r>
            <a:r>
              <a:rPr sz="5200" spc="20" dirty="0">
                <a:latin typeface="Tahoma"/>
                <a:cs typeface="Tahoma"/>
              </a:rPr>
              <a:t>la</a:t>
            </a:r>
            <a:endParaRPr sz="52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35"/>
              </a:spcBef>
            </a:pPr>
            <a:r>
              <a:rPr sz="5200" spc="-85" dirty="0">
                <a:latin typeface="Tahoma"/>
                <a:cs typeface="Tahoma"/>
              </a:rPr>
              <a:t>Investigación</a:t>
            </a:r>
            <a:endParaRPr sz="5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5249" y="3890583"/>
            <a:ext cx="7023100" cy="2990850"/>
          </a:xfrm>
          <a:custGeom>
            <a:avLst/>
            <a:gdLst/>
            <a:ahLst/>
            <a:cxnLst/>
            <a:rect l="l" t="t" r="r" b="b"/>
            <a:pathLst>
              <a:path w="7023100" h="2990850">
                <a:moveTo>
                  <a:pt x="6727410" y="2990846"/>
                </a:moveTo>
                <a:lnTo>
                  <a:pt x="416861" y="2990846"/>
                </a:lnTo>
                <a:lnTo>
                  <a:pt x="368246" y="2988043"/>
                </a:lnTo>
                <a:lnTo>
                  <a:pt x="321279" y="2979840"/>
                </a:lnTo>
                <a:lnTo>
                  <a:pt x="276271" y="2966552"/>
                </a:lnTo>
                <a:lnTo>
                  <a:pt x="233536" y="2948491"/>
                </a:lnTo>
                <a:lnTo>
                  <a:pt x="193387" y="2925968"/>
                </a:lnTo>
                <a:lnTo>
                  <a:pt x="156135" y="2899298"/>
                </a:lnTo>
                <a:lnTo>
                  <a:pt x="122095" y="2868792"/>
                </a:lnTo>
                <a:lnTo>
                  <a:pt x="91579" y="2834764"/>
                </a:lnTo>
                <a:lnTo>
                  <a:pt x="64900" y="2797526"/>
                </a:lnTo>
                <a:lnTo>
                  <a:pt x="42370" y="2757390"/>
                </a:lnTo>
                <a:lnTo>
                  <a:pt x="24302" y="2714670"/>
                </a:lnTo>
                <a:lnTo>
                  <a:pt x="11009" y="2669678"/>
                </a:lnTo>
                <a:lnTo>
                  <a:pt x="2804" y="2622726"/>
                </a:lnTo>
                <a:lnTo>
                  <a:pt x="0" y="2574128"/>
                </a:lnTo>
                <a:lnTo>
                  <a:pt x="0" y="416717"/>
                </a:lnTo>
                <a:lnTo>
                  <a:pt x="2660" y="369697"/>
                </a:lnTo>
                <a:lnTo>
                  <a:pt x="10530" y="323638"/>
                </a:lnTo>
                <a:lnTo>
                  <a:pt x="23439" y="278949"/>
                </a:lnTo>
                <a:lnTo>
                  <a:pt x="41220" y="236039"/>
                </a:lnTo>
                <a:lnTo>
                  <a:pt x="63702" y="195314"/>
                </a:lnTo>
                <a:lnTo>
                  <a:pt x="90717" y="157183"/>
                </a:lnTo>
                <a:lnTo>
                  <a:pt x="122095" y="122053"/>
                </a:lnTo>
                <a:lnTo>
                  <a:pt x="157237" y="90685"/>
                </a:lnTo>
                <a:lnTo>
                  <a:pt x="195381" y="63680"/>
                </a:lnTo>
                <a:lnTo>
                  <a:pt x="236120" y="41205"/>
                </a:lnTo>
                <a:lnTo>
                  <a:pt x="279046" y="23431"/>
                </a:lnTo>
                <a:lnTo>
                  <a:pt x="323750" y="10526"/>
                </a:lnTo>
                <a:lnTo>
                  <a:pt x="369824" y="2659"/>
                </a:lnTo>
                <a:lnTo>
                  <a:pt x="416861" y="0"/>
                </a:lnTo>
                <a:lnTo>
                  <a:pt x="6727410" y="0"/>
                </a:lnTo>
                <a:lnTo>
                  <a:pt x="6776025" y="2803"/>
                </a:lnTo>
                <a:lnTo>
                  <a:pt x="6822993" y="11005"/>
                </a:lnTo>
                <a:lnTo>
                  <a:pt x="6868000" y="24294"/>
                </a:lnTo>
                <a:lnTo>
                  <a:pt x="6910735" y="42355"/>
                </a:lnTo>
                <a:lnTo>
                  <a:pt x="6950885" y="64877"/>
                </a:lnTo>
                <a:lnTo>
                  <a:pt x="6988136" y="91548"/>
                </a:lnTo>
                <a:lnTo>
                  <a:pt x="7022176" y="122053"/>
                </a:lnTo>
                <a:lnTo>
                  <a:pt x="7022751" y="2868149"/>
                </a:lnTo>
                <a:lnTo>
                  <a:pt x="7022176" y="2868792"/>
                </a:lnTo>
                <a:lnTo>
                  <a:pt x="6987034" y="2900160"/>
                </a:lnTo>
                <a:lnTo>
                  <a:pt x="6948890" y="2927166"/>
                </a:lnTo>
                <a:lnTo>
                  <a:pt x="6908151" y="2949640"/>
                </a:lnTo>
                <a:lnTo>
                  <a:pt x="6865226" y="2967414"/>
                </a:lnTo>
                <a:lnTo>
                  <a:pt x="6820522" y="2980319"/>
                </a:lnTo>
                <a:lnTo>
                  <a:pt x="6774447" y="2988186"/>
                </a:lnTo>
                <a:lnTo>
                  <a:pt x="6727410" y="2990846"/>
                </a:lnTo>
                <a:close/>
              </a:path>
            </a:pathLst>
          </a:custGeom>
          <a:solidFill>
            <a:srgbClr val="D5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633736" y="3944537"/>
            <a:ext cx="6405245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685">
              <a:lnSpc>
                <a:spcPct val="115799"/>
              </a:lnSpc>
              <a:spcBef>
                <a:spcPts val="100"/>
              </a:spcBef>
            </a:pPr>
            <a:r>
              <a:rPr sz="7500" b="0" spc="425" dirty="0">
                <a:latin typeface="Cambria"/>
                <a:cs typeface="Cambria"/>
              </a:rPr>
              <a:t>ANÁLISIS </a:t>
            </a:r>
            <a:r>
              <a:rPr sz="7500" b="0" spc="530" dirty="0">
                <a:latin typeface="Cambria"/>
                <a:cs typeface="Cambria"/>
              </a:rPr>
              <a:t>DE </a:t>
            </a:r>
            <a:r>
              <a:rPr sz="7500" b="0" spc="-1639" dirty="0">
                <a:latin typeface="Cambria"/>
                <a:cs typeface="Cambria"/>
              </a:rPr>
              <a:t> </a:t>
            </a:r>
            <a:r>
              <a:rPr sz="7500" b="0" spc="705" dirty="0">
                <a:latin typeface="Cambria"/>
                <a:cs typeface="Cambria"/>
              </a:rPr>
              <a:t>R</a:t>
            </a:r>
            <a:r>
              <a:rPr sz="7500" b="0" spc="360" dirty="0">
                <a:latin typeface="Cambria"/>
                <a:cs typeface="Cambria"/>
              </a:rPr>
              <a:t>E</a:t>
            </a:r>
            <a:r>
              <a:rPr sz="7500" b="0" spc="770" dirty="0">
                <a:latin typeface="Cambria"/>
                <a:cs typeface="Cambria"/>
              </a:rPr>
              <a:t>S</a:t>
            </a:r>
            <a:r>
              <a:rPr sz="7500" b="0" spc="254" dirty="0">
                <a:latin typeface="Cambria"/>
                <a:cs typeface="Cambria"/>
              </a:rPr>
              <a:t>U</a:t>
            </a:r>
            <a:r>
              <a:rPr sz="7500" b="0" spc="440" dirty="0">
                <a:latin typeface="Cambria"/>
                <a:cs typeface="Cambria"/>
              </a:rPr>
              <a:t>L</a:t>
            </a:r>
            <a:r>
              <a:rPr sz="7500" b="0" spc="670" dirty="0">
                <a:latin typeface="Cambria"/>
                <a:cs typeface="Cambria"/>
              </a:rPr>
              <a:t>T</a:t>
            </a:r>
            <a:r>
              <a:rPr sz="7500" b="0" spc="525" dirty="0">
                <a:latin typeface="Cambria"/>
                <a:cs typeface="Cambria"/>
              </a:rPr>
              <a:t>A</a:t>
            </a:r>
            <a:r>
              <a:rPr sz="7500" b="0" spc="695" dirty="0">
                <a:latin typeface="Cambria"/>
                <a:cs typeface="Cambria"/>
              </a:rPr>
              <a:t>D</a:t>
            </a:r>
            <a:r>
              <a:rPr sz="7500" b="0" spc="705" dirty="0">
                <a:latin typeface="Cambria"/>
                <a:cs typeface="Cambria"/>
              </a:rPr>
              <a:t>O</a:t>
            </a:r>
            <a:r>
              <a:rPr sz="7500" b="0" spc="775" dirty="0">
                <a:latin typeface="Cambria"/>
                <a:cs typeface="Cambria"/>
              </a:rPr>
              <a:t>S</a:t>
            </a:r>
            <a:endParaRPr sz="75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42465" y="7918398"/>
            <a:ext cx="2211705" cy="2090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50" b="1" spc="380" dirty="0">
                <a:solidFill>
                  <a:srgbClr val="DBD8D1"/>
                </a:solidFill>
                <a:latin typeface="Trebuchet MS"/>
                <a:cs typeface="Trebuchet MS"/>
              </a:rPr>
              <a:t>0</a:t>
            </a:r>
            <a:r>
              <a:rPr sz="13550" b="1" spc="944" dirty="0">
                <a:solidFill>
                  <a:srgbClr val="DBD8D1"/>
                </a:solidFill>
                <a:latin typeface="Trebuchet MS"/>
                <a:cs typeface="Trebuchet MS"/>
              </a:rPr>
              <a:t>4</a:t>
            </a:r>
            <a:endParaRPr sz="1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165" y="3890583"/>
            <a:ext cx="6816725" cy="2990850"/>
          </a:xfrm>
          <a:custGeom>
            <a:avLst/>
            <a:gdLst/>
            <a:ahLst/>
            <a:cxnLst/>
            <a:rect l="l" t="t" r="r" b="b"/>
            <a:pathLst>
              <a:path w="6816725" h="2990850">
                <a:moveTo>
                  <a:pt x="6399726" y="2990846"/>
                </a:moveTo>
                <a:lnTo>
                  <a:pt x="416861" y="2990846"/>
                </a:lnTo>
                <a:lnTo>
                  <a:pt x="368246" y="2988043"/>
                </a:lnTo>
                <a:lnTo>
                  <a:pt x="321279" y="2979840"/>
                </a:lnTo>
                <a:lnTo>
                  <a:pt x="276271" y="2966552"/>
                </a:lnTo>
                <a:lnTo>
                  <a:pt x="233536" y="2948490"/>
                </a:lnTo>
                <a:lnTo>
                  <a:pt x="193387" y="2925968"/>
                </a:lnTo>
                <a:lnTo>
                  <a:pt x="156135" y="2899298"/>
                </a:lnTo>
                <a:lnTo>
                  <a:pt x="122095" y="2868792"/>
                </a:lnTo>
                <a:lnTo>
                  <a:pt x="91579" y="2834764"/>
                </a:lnTo>
                <a:lnTo>
                  <a:pt x="64900" y="2797526"/>
                </a:lnTo>
                <a:lnTo>
                  <a:pt x="42370" y="2757390"/>
                </a:lnTo>
                <a:lnTo>
                  <a:pt x="24302" y="2714670"/>
                </a:lnTo>
                <a:lnTo>
                  <a:pt x="11009" y="2669678"/>
                </a:lnTo>
                <a:lnTo>
                  <a:pt x="2804" y="2622726"/>
                </a:lnTo>
                <a:lnTo>
                  <a:pt x="0" y="2574128"/>
                </a:lnTo>
                <a:lnTo>
                  <a:pt x="0" y="1740692"/>
                </a:lnTo>
                <a:lnTo>
                  <a:pt x="2804" y="1692094"/>
                </a:lnTo>
                <a:lnTo>
                  <a:pt x="11009" y="1645143"/>
                </a:lnTo>
                <a:lnTo>
                  <a:pt x="24302" y="1600151"/>
                </a:lnTo>
                <a:lnTo>
                  <a:pt x="42370" y="1557430"/>
                </a:lnTo>
                <a:lnTo>
                  <a:pt x="64900" y="1517295"/>
                </a:lnTo>
                <a:lnTo>
                  <a:pt x="91579" y="1480057"/>
                </a:lnTo>
                <a:lnTo>
                  <a:pt x="122095" y="1446028"/>
                </a:lnTo>
                <a:lnTo>
                  <a:pt x="156135" y="1415523"/>
                </a:lnTo>
                <a:lnTo>
                  <a:pt x="193387" y="1388852"/>
                </a:lnTo>
                <a:lnTo>
                  <a:pt x="233536" y="1366330"/>
                </a:lnTo>
                <a:lnTo>
                  <a:pt x="276271" y="1348268"/>
                </a:lnTo>
                <a:lnTo>
                  <a:pt x="321279" y="1334980"/>
                </a:lnTo>
                <a:lnTo>
                  <a:pt x="368246" y="1326778"/>
                </a:lnTo>
                <a:lnTo>
                  <a:pt x="416861" y="1323974"/>
                </a:lnTo>
                <a:lnTo>
                  <a:pt x="436217" y="1323974"/>
                </a:lnTo>
                <a:lnTo>
                  <a:pt x="483254" y="1321315"/>
                </a:lnTo>
                <a:lnTo>
                  <a:pt x="529329" y="1313448"/>
                </a:lnTo>
                <a:lnTo>
                  <a:pt x="574033" y="1300543"/>
                </a:lnTo>
                <a:lnTo>
                  <a:pt x="616958" y="1282768"/>
                </a:lnTo>
                <a:lnTo>
                  <a:pt x="657697" y="1260294"/>
                </a:lnTo>
                <a:lnTo>
                  <a:pt x="695841" y="1233288"/>
                </a:lnTo>
                <a:lnTo>
                  <a:pt x="730983" y="1201921"/>
                </a:lnTo>
                <a:lnTo>
                  <a:pt x="762362" y="1166791"/>
                </a:lnTo>
                <a:lnTo>
                  <a:pt x="789377" y="1128660"/>
                </a:lnTo>
                <a:lnTo>
                  <a:pt x="811859" y="1087935"/>
                </a:lnTo>
                <a:lnTo>
                  <a:pt x="829639" y="1045024"/>
                </a:lnTo>
                <a:lnTo>
                  <a:pt x="842548" y="1000336"/>
                </a:lnTo>
                <a:lnTo>
                  <a:pt x="850418" y="954277"/>
                </a:lnTo>
                <a:lnTo>
                  <a:pt x="853079" y="907256"/>
                </a:lnTo>
                <a:lnTo>
                  <a:pt x="853079" y="416717"/>
                </a:lnTo>
                <a:lnTo>
                  <a:pt x="855883" y="368119"/>
                </a:lnTo>
                <a:lnTo>
                  <a:pt x="864088" y="321168"/>
                </a:lnTo>
                <a:lnTo>
                  <a:pt x="877381" y="276176"/>
                </a:lnTo>
                <a:lnTo>
                  <a:pt x="895449" y="233455"/>
                </a:lnTo>
                <a:lnTo>
                  <a:pt x="917979" y="193320"/>
                </a:lnTo>
                <a:lnTo>
                  <a:pt x="944659" y="156082"/>
                </a:lnTo>
                <a:lnTo>
                  <a:pt x="975175" y="122053"/>
                </a:lnTo>
                <a:lnTo>
                  <a:pt x="1009215" y="91548"/>
                </a:lnTo>
                <a:lnTo>
                  <a:pt x="1046466" y="64877"/>
                </a:lnTo>
                <a:lnTo>
                  <a:pt x="1086615" y="42355"/>
                </a:lnTo>
                <a:lnTo>
                  <a:pt x="1129350" y="24294"/>
                </a:lnTo>
                <a:lnTo>
                  <a:pt x="1174358" y="11005"/>
                </a:lnTo>
                <a:lnTo>
                  <a:pt x="1221326" y="2803"/>
                </a:lnTo>
                <a:lnTo>
                  <a:pt x="1269941" y="0"/>
                </a:lnTo>
                <a:lnTo>
                  <a:pt x="5546647" y="0"/>
                </a:lnTo>
                <a:lnTo>
                  <a:pt x="5595262" y="2803"/>
                </a:lnTo>
                <a:lnTo>
                  <a:pt x="5642230" y="11005"/>
                </a:lnTo>
                <a:lnTo>
                  <a:pt x="5687238" y="24294"/>
                </a:lnTo>
                <a:lnTo>
                  <a:pt x="5729972" y="42355"/>
                </a:lnTo>
                <a:lnTo>
                  <a:pt x="5770122" y="64877"/>
                </a:lnTo>
                <a:lnTo>
                  <a:pt x="5807373" y="91548"/>
                </a:lnTo>
                <a:lnTo>
                  <a:pt x="5841413" y="122053"/>
                </a:lnTo>
                <a:lnTo>
                  <a:pt x="5871929" y="156082"/>
                </a:lnTo>
                <a:lnTo>
                  <a:pt x="5898609" y="193320"/>
                </a:lnTo>
                <a:lnTo>
                  <a:pt x="5921139" y="233455"/>
                </a:lnTo>
                <a:lnTo>
                  <a:pt x="5939207" y="276176"/>
                </a:lnTo>
                <a:lnTo>
                  <a:pt x="5952499" y="321168"/>
                </a:lnTo>
                <a:lnTo>
                  <a:pt x="5960705" y="368119"/>
                </a:lnTo>
                <a:lnTo>
                  <a:pt x="5963509" y="416717"/>
                </a:lnTo>
                <a:lnTo>
                  <a:pt x="5963509" y="907256"/>
                </a:lnTo>
                <a:lnTo>
                  <a:pt x="5966314" y="955855"/>
                </a:lnTo>
                <a:lnTo>
                  <a:pt x="5974519" y="1002806"/>
                </a:lnTo>
                <a:lnTo>
                  <a:pt x="5987812" y="1047798"/>
                </a:lnTo>
                <a:lnTo>
                  <a:pt x="6005879" y="1090518"/>
                </a:lnTo>
                <a:lnTo>
                  <a:pt x="6028409" y="1130654"/>
                </a:lnTo>
                <a:lnTo>
                  <a:pt x="6055089" y="1167892"/>
                </a:lnTo>
                <a:lnTo>
                  <a:pt x="6085605" y="1201921"/>
                </a:lnTo>
                <a:lnTo>
                  <a:pt x="6119645" y="1232426"/>
                </a:lnTo>
                <a:lnTo>
                  <a:pt x="6156896" y="1259096"/>
                </a:lnTo>
                <a:lnTo>
                  <a:pt x="6197045" y="1281619"/>
                </a:lnTo>
                <a:lnTo>
                  <a:pt x="6239780" y="1299680"/>
                </a:lnTo>
                <a:lnTo>
                  <a:pt x="6284788" y="1312969"/>
                </a:lnTo>
                <a:lnTo>
                  <a:pt x="6331756" y="1321171"/>
                </a:lnTo>
                <a:lnTo>
                  <a:pt x="6380370" y="1323974"/>
                </a:lnTo>
                <a:lnTo>
                  <a:pt x="6399726" y="1323974"/>
                </a:lnTo>
                <a:lnTo>
                  <a:pt x="6448341" y="1326778"/>
                </a:lnTo>
                <a:lnTo>
                  <a:pt x="6495309" y="1334980"/>
                </a:lnTo>
                <a:lnTo>
                  <a:pt x="6540317" y="1348268"/>
                </a:lnTo>
                <a:lnTo>
                  <a:pt x="6583052" y="1366330"/>
                </a:lnTo>
                <a:lnTo>
                  <a:pt x="6623201" y="1388852"/>
                </a:lnTo>
                <a:lnTo>
                  <a:pt x="6660452" y="1415523"/>
                </a:lnTo>
                <a:lnTo>
                  <a:pt x="6694492" y="1446028"/>
                </a:lnTo>
                <a:lnTo>
                  <a:pt x="6725008" y="1480057"/>
                </a:lnTo>
                <a:lnTo>
                  <a:pt x="6751688" y="1517295"/>
                </a:lnTo>
                <a:lnTo>
                  <a:pt x="6774218" y="1557430"/>
                </a:lnTo>
                <a:lnTo>
                  <a:pt x="6792286" y="1600151"/>
                </a:lnTo>
                <a:lnTo>
                  <a:pt x="6805579" y="1645143"/>
                </a:lnTo>
                <a:lnTo>
                  <a:pt x="6813784" y="1692094"/>
                </a:lnTo>
                <a:lnTo>
                  <a:pt x="6816588" y="1740692"/>
                </a:lnTo>
                <a:lnTo>
                  <a:pt x="6816588" y="2574128"/>
                </a:lnTo>
                <a:lnTo>
                  <a:pt x="6813928" y="2621149"/>
                </a:lnTo>
                <a:lnTo>
                  <a:pt x="6806058" y="2667208"/>
                </a:lnTo>
                <a:lnTo>
                  <a:pt x="6793148" y="2711896"/>
                </a:lnTo>
                <a:lnTo>
                  <a:pt x="6775368" y="2754807"/>
                </a:lnTo>
                <a:lnTo>
                  <a:pt x="6752886" y="2795532"/>
                </a:lnTo>
                <a:lnTo>
                  <a:pt x="6725871" y="2833663"/>
                </a:lnTo>
                <a:lnTo>
                  <a:pt x="6694492" y="2868792"/>
                </a:lnTo>
                <a:lnTo>
                  <a:pt x="6659350" y="2900160"/>
                </a:lnTo>
                <a:lnTo>
                  <a:pt x="6621206" y="2927166"/>
                </a:lnTo>
                <a:lnTo>
                  <a:pt x="6580467" y="2949640"/>
                </a:lnTo>
                <a:lnTo>
                  <a:pt x="6537542" y="2967414"/>
                </a:lnTo>
                <a:lnTo>
                  <a:pt x="6492838" y="2980319"/>
                </a:lnTo>
                <a:lnTo>
                  <a:pt x="6446764" y="2988186"/>
                </a:lnTo>
                <a:lnTo>
                  <a:pt x="6399726" y="2990846"/>
                </a:lnTo>
                <a:close/>
              </a:path>
            </a:pathLst>
          </a:custGeom>
          <a:solidFill>
            <a:srgbClr val="D5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797447" y="3944537"/>
            <a:ext cx="6078220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52169">
              <a:lnSpc>
                <a:spcPct val="115799"/>
              </a:lnSpc>
              <a:spcBef>
                <a:spcPts val="100"/>
              </a:spcBef>
            </a:pPr>
            <a:r>
              <a:rPr sz="7500" b="0" spc="425" dirty="0">
                <a:latin typeface="Cambria"/>
                <a:cs typeface="Cambria"/>
              </a:rPr>
              <a:t>ANÁLISIS </a:t>
            </a:r>
            <a:r>
              <a:rPr sz="7500" b="0" spc="430" dirty="0">
                <a:latin typeface="Cambria"/>
                <a:cs typeface="Cambria"/>
              </a:rPr>
              <a:t> </a:t>
            </a:r>
            <a:r>
              <a:rPr sz="7500" b="0" spc="254" dirty="0">
                <a:latin typeface="Cambria"/>
                <a:cs typeface="Cambria"/>
              </a:rPr>
              <a:t>U</a:t>
            </a:r>
            <a:r>
              <a:rPr sz="7500" b="0" spc="-85" dirty="0">
                <a:latin typeface="Cambria"/>
                <a:cs typeface="Cambria"/>
              </a:rPr>
              <a:t>N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605" dirty="0">
                <a:latin typeface="Cambria"/>
                <a:cs typeface="Cambria"/>
              </a:rPr>
              <a:t>V</a:t>
            </a:r>
            <a:r>
              <a:rPr sz="7500" b="0" spc="525" dirty="0">
                <a:latin typeface="Cambria"/>
                <a:cs typeface="Cambria"/>
              </a:rPr>
              <a:t>A</a:t>
            </a:r>
            <a:r>
              <a:rPr sz="7500" b="0" spc="705" dirty="0">
                <a:latin typeface="Cambria"/>
                <a:cs typeface="Cambria"/>
              </a:rPr>
              <a:t>R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525" dirty="0">
                <a:latin typeface="Cambria"/>
                <a:cs typeface="Cambria"/>
              </a:rPr>
              <a:t>A</a:t>
            </a:r>
            <a:r>
              <a:rPr sz="7500" b="0" spc="695" dirty="0">
                <a:latin typeface="Cambria"/>
                <a:cs typeface="Cambria"/>
              </a:rPr>
              <a:t>D</a:t>
            </a:r>
            <a:r>
              <a:rPr sz="7500" b="0" spc="710" dirty="0">
                <a:latin typeface="Cambria"/>
                <a:cs typeface="Cambria"/>
              </a:rPr>
              <a:t>O</a:t>
            </a:r>
            <a:endParaRPr sz="7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08273" y="442158"/>
            <a:ext cx="10242550" cy="138557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900" spc="-220" dirty="0">
                <a:solidFill>
                  <a:srgbClr val="131313"/>
                </a:solidFill>
              </a:rPr>
              <a:t>T</a:t>
            </a:r>
            <a:r>
              <a:rPr sz="8900" spc="105" dirty="0">
                <a:solidFill>
                  <a:srgbClr val="131313"/>
                </a:solidFill>
              </a:rPr>
              <a:t>a</a:t>
            </a:r>
            <a:r>
              <a:rPr sz="8900" spc="-50" dirty="0">
                <a:solidFill>
                  <a:srgbClr val="131313"/>
                </a:solidFill>
              </a:rPr>
              <a:t>b</a:t>
            </a:r>
            <a:r>
              <a:rPr sz="8900" spc="5" dirty="0">
                <a:solidFill>
                  <a:srgbClr val="131313"/>
                </a:solidFill>
              </a:rPr>
              <a:t>l</a:t>
            </a:r>
            <a:r>
              <a:rPr sz="8900" spc="375" dirty="0">
                <a:solidFill>
                  <a:srgbClr val="131313"/>
                </a:solidFill>
              </a:rPr>
              <a:t>a</a:t>
            </a:r>
            <a:r>
              <a:rPr sz="8900" spc="-1325" dirty="0">
                <a:solidFill>
                  <a:srgbClr val="131313"/>
                </a:solidFill>
              </a:rPr>
              <a:t> </a:t>
            </a:r>
            <a:r>
              <a:rPr sz="8900" spc="-40" dirty="0">
                <a:solidFill>
                  <a:srgbClr val="131313"/>
                </a:solidFill>
              </a:rPr>
              <a:t>d</a:t>
            </a:r>
            <a:r>
              <a:rPr sz="8900" spc="-45" dirty="0">
                <a:solidFill>
                  <a:srgbClr val="131313"/>
                </a:solidFill>
              </a:rPr>
              <a:t>e</a:t>
            </a:r>
            <a:r>
              <a:rPr sz="8900" spc="-1325" dirty="0">
                <a:solidFill>
                  <a:srgbClr val="131313"/>
                </a:solidFill>
              </a:rPr>
              <a:t> </a:t>
            </a:r>
            <a:r>
              <a:rPr sz="8900" spc="-5" dirty="0">
                <a:solidFill>
                  <a:srgbClr val="131313"/>
                </a:solidFill>
              </a:rPr>
              <a:t>c</a:t>
            </a:r>
            <a:r>
              <a:rPr sz="8900" spc="-229" dirty="0">
                <a:solidFill>
                  <a:srgbClr val="131313"/>
                </a:solidFill>
              </a:rPr>
              <a:t>o</a:t>
            </a:r>
            <a:r>
              <a:rPr sz="8900" spc="-235" dirty="0">
                <a:solidFill>
                  <a:srgbClr val="131313"/>
                </a:solidFill>
              </a:rPr>
              <a:t>n</a:t>
            </a:r>
            <a:r>
              <a:rPr sz="8900" spc="-30" dirty="0">
                <a:solidFill>
                  <a:srgbClr val="131313"/>
                </a:solidFill>
              </a:rPr>
              <a:t>t</a:t>
            </a:r>
            <a:r>
              <a:rPr sz="8900" spc="-315" dirty="0">
                <a:solidFill>
                  <a:srgbClr val="131313"/>
                </a:solidFill>
              </a:rPr>
              <a:t>e</a:t>
            </a:r>
            <a:r>
              <a:rPr sz="8900" spc="-235" dirty="0">
                <a:solidFill>
                  <a:srgbClr val="131313"/>
                </a:solidFill>
              </a:rPr>
              <a:t>n</a:t>
            </a:r>
            <a:r>
              <a:rPr sz="8900" spc="-434" dirty="0">
                <a:solidFill>
                  <a:srgbClr val="131313"/>
                </a:solidFill>
              </a:rPr>
              <a:t>i</a:t>
            </a:r>
            <a:r>
              <a:rPr sz="8900" spc="-40" dirty="0">
                <a:solidFill>
                  <a:srgbClr val="131313"/>
                </a:solidFill>
              </a:rPr>
              <a:t>d</a:t>
            </a:r>
            <a:r>
              <a:rPr sz="8900" spc="-229" dirty="0">
                <a:solidFill>
                  <a:srgbClr val="131313"/>
                </a:solidFill>
              </a:rPr>
              <a:t>o</a:t>
            </a:r>
            <a:r>
              <a:rPr sz="8900" spc="840" dirty="0">
                <a:solidFill>
                  <a:srgbClr val="131313"/>
                </a:solidFill>
              </a:rPr>
              <a:t>s</a:t>
            </a:r>
            <a:endParaRPr sz="8900"/>
          </a:p>
        </p:txBody>
      </p:sp>
      <p:sp>
        <p:nvSpPr>
          <p:cNvPr id="3" name="object 3"/>
          <p:cNvSpPr/>
          <p:nvPr/>
        </p:nvSpPr>
        <p:spPr>
          <a:xfrm>
            <a:off x="1346222" y="2926543"/>
            <a:ext cx="786765" cy="8890"/>
          </a:xfrm>
          <a:custGeom>
            <a:avLst/>
            <a:gdLst/>
            <a:ahLst/>
            <a:cxnLst/>
            <a:rect l="l" t="t" r="r" b="b"/>
            <a:pathLst>
              <a:path w="786764" h="8889">
                <a:moveTo>
                  <a:pt x="786440" y="8738"/>
                </a:moveTo>
                <a:lnTo>
                  <a:pt x="0" y="8738"/>
                </a:lnTo>
                <a:lnTo>
                  <a:pt x="0" y="0"/>
                </a:lnTo>
                <a:lnTo>
                  <a:pt x="786440" y="0"/>
                </a:lnTo>
                <a:lnTo>
                  <a:pt x="786440" y="8738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0475" y="2645931"/>
            <a:ext cx="45085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90" dirty="0">
                <a:solidFill>
                  <a:srgbClr val="DA3C31"/>
                </a:solidFill>
                <a:latin typeface="Trebuchet MS"/>
                <a:cs typeface="Trebuchet MS"/>
              </a:rPr>
              <a:t>0</a:t>
            </a:r>
            <a:r>
              <a:rPr sz="3200" b="1" spc="-505" dirty="0">
                <a:solidFill>
                  <a:srgbClr val="DA3C31"/>
                </a:solidFill>
                <a:latin typeface="Trebuchet MS"/>
                <a:cs typeface="Trebuchet MS"/>
              </a:rPr>
              <a:t>1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61324" y="2422126"/>
            <a:ext cx="6508115" cy="1012190"/>
          </a:xfrm>
          <a:prstGeom prst="rect">
            <a:avLst/>
          </a:prstGeom>
          <a:ln w="10847">
            <a:solidFill>
              <a:srgbClr val="131313"/>
            </a:solidFill>
          </a:ln>
        </p:spPr>
        <p:txBody>
          <a:bodyPr vert="horz" wrap="square" lIns="0" tIns="30607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2410"/>
              </a:spcBef>
            </a:pPr>
            <a:r>
              <a:rPr sz="2500" b="1" spc="80" dirty="0">
                <a:solidFill>
                  <a:srgbClr val="131313"/>
                </a:solidFill>
                <a:latin typeface="Trebuchet MS"/>
                <a:cs typeface="Trebuchet MS"/>
              </a:rPr>
              <a:t>P</a:t>
            </a:r>
            <a:r>
              <a:rPr sz="2500" b="1" spc="-135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2500" b="1" spc="-7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2500" b="1" spc="-25" dirty="0">
                <a:solidFill>
                  <a:srgbClr val="131313"/>
                </a:solidFill>
                <a:latin typeface="Trebuchet MS"/>
                <a:cs typeface="Trebuchet MS"/>
              </a:rPr>
              <a:t>b</a:t>
            </a:r>
            <a:r>
              <a:rPr sz="2500" b="1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sz="2500" b="1" spc="-10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2500" b="1" spc="10" dirty="0">
                <a:solidFill>
                  <a:srgbClr val="131313"/>
                </a:solidFill>
                <a:latin typeface="Trebuchet MS"/>
                <a:cs typeface="Trebuchet MS"/>
              </a:rPr>
              <a:t>m</a:t>
            </a:r>
            <a:r>
              <a:rPr sz="2500" b="1" spc="10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-20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-125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2500" b="1" spc="-75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2500" b="1" spc="-100" dirty="0">
                <a:solidFill>
                  <a:srgbClr val="131313"/>
                </a:solidFill>
                <a:latin typeface="Trebuchet MS"/>
                <a:cs typeface="Trebuchet MS"/>
              </a:rPr>
              <a:t>ve</a:t>
            </a:r>
            <a:r>
              <a:rPr sz="2500" b="1" spc="150" dirty="0">
                <a:solidFill>
                  <a:srgbClr val="131313"/>
                </a:solidFill>
                <a:latin typeface="Trebuchet MS"/>
                <a:cs typeface="Trebuchet MS"/>
              </a:rPr>
              <a:t>s</a:t>
            </a:r>
            <a:r>
              <a:rPr sz="2500" b="1" spc="-1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2500" b="1" spc="-125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2500" b="1" spc="235" dirty="0">
                <a:solidFill>
                  <a:srgbClr val="131313"/>
                </a:solidFill>
                <a:latin typeface="Trebuchet MS"/>
                <a:cs typeface="Trebuchet MS"/>
              </a:rPr>
              <a:t>g</a:t>
            </a:r>
            <a:r>
              <a:rPr sz="2500" b="1" spc="2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2500" b="1" spc="-10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2500" b="1" spc="-125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2500" b="1" spc="-75" dirty="0">
                <a:solidFill>
                  <a:srgbClr val="131313"/>
                </a:solidFill>
                <a:latin typeface="Trebuchet MS"/>
                <a:cs typeface="Trebuchet MS"/>
              </a:rPr>
              <a:t>ó</a:t>
            </a:r>
            <a:r>
              <a:rPr sz="2500" b="1" spc="5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60145" y="3985764"/>
            <a:ext cx="53530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90" dirty="0">
                <a:solidFill>
                  <a:srgbClr val="DA3C31"/>
                </a:solidFill>
                <a:latin typeface="Trebuchet MS"/>
                <a:cs typeface="Trebuchet MS"/>
              </a:rPr>
              <a:t>0</a:t>
            </a:r>
            <a:r>
              <a:rPr sz="3200" b="1" spc="160" dirty="0">
                <a:solidFill>
                  <a:srgbClr val="DA3C31"/>
                </a:solidFill>
                <a:latin typeface="Trebuchet MS"/>
                <a:cs typeface="Trebuchet MS"/>
              </a:rPr>
              <a:t>2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70995" y="3761962"/>
            <a:ext cx="6508115" cy="1012190"/>
          </a:xfrm>
          <a:prstGeom prst="rect">
            <a:avLst/>
          </a:prstGeom>
          <a:ln w="10847">
            <a:solidFill>
              <a:srgbClr val="131313"/>
            </a:solidFill>
          </a:ln>
        </p:spPr>
        <p:txBody>
          <a:bodyPr vert="horz" wrap="square" lIns="0" tIns="30607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2410"/>
              </a:spcBef>
            </a:pPr>
            <a:r>
              <a:rPr sz="2500" b="1" spc="350" dirty="0">
                <a:solidFill>
                  <a:srgbClr val="131313"/>
                </a:solidFill>
                <a:latin typeface="Trebuchet MS"/>
                <a:cs typeface="Trebuchet MS"/>
              </a:rPr>
              <a:t>M</a:t>
            </a:r>
            <a:r>
              <a:rPr sz="2500" b="1" spc="2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2500" b="1" spc="-135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2500" b="1" spc="-10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2500" b="1" spc="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-1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2500" b="1" spc="-10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2500" b="1" spc="-75" dirty="0">
                <a:solidFill>
                  <a:srgbClr val="131313"/>
                </a:solidFill>
                <a:latin typeface="Trebuchet MS"/>
                <a:cs typeface="Trebuchet MS"/>
              </a:rPr>
              <a:t>ó</a:t>
            </a:r>
            <a:r>
              <a:rPr sz="2500" b="1" spc="-135" dirty="0">
                <a:solidFill>
                  <a:srgbClr val="131313"/>
                </a:solidFill>
                <a:latin typeface="Trebuchet MS"/>
                <a:cs typeface="Trebuchet MS"/>
              </a:rPr>
              <a:t>r</a:t>
            </a:r>
            <a:r>
              <a:rPr sz="2500" b="1" spc="-125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2500" b="1" spc="-10" dirty="0">
                <a:solidFill>
                  <a:srgbClr val="131313"/>
                </a:solidFill>
                <a:latin typeface="Trebuchet MS"/>
                <a:cs typeface="Trebuchet MS"/>
              </a:rPr>
              <a:t>c</a:t>
            </a:r>
            <a:r>
              <a:rPr sz="2500" b="1" spc="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255892" y="4262009"/>
            <a:ext cx="786765" cy="8890"/>
          </a:xfrm>
          <a:custGeom>
            <a:avLst/>
            <a:gdLst/>
            <a:ahLst/>
            <a:cxnLst/>
            <a:rect l="l" t="t" r="r" b="b"/>
            <a:pathLst>
              <a:path w="786765" h="8889">
                <a:moveTo>
                  <a:pt x="786440" y="8738"/>
                </a:moveTo>
                <a:lnTo>
                  <a:pt x="0" y="8738"/>
                </a:lnTo>
                <a:lnTo>
                  <a:pt x="0" y="0"/>
                </a:lnTo>
                <a:lnTo>
                  <a:pt x="786440" y="0"/>
                </a:lnTo>
                <a:lnTo>
                  <a:pt x="786440" y="8738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61324" y="5348038"/>
            <a:ext cx="6508115" cy="1012190"/>
          </a:xfrm>
          <a:prstGeom prst="rect">
            <a:avLst/>
          </a:prstGeom>
          <a:ln w="10847">
            <a:solidFill>
              <a:srgbClr val="131313"/>
            </a:solidFill>
          </a:ln>
        </p:spPr>
        <p:txBody>
          <a:bodyPr vert="horz" wrap="square" lIns="0" tIns="30607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2410"/>
              </a:spcBef>
            </a:pPr>
            <a:r>
              <a:rPr sz="2500" b="1" spc="15" dirty="0">
                <a:solidFill>
                  <a:srgbClr val="131313"/>
                </a:solidFill>
                <a:latin typeface="Trebuchet MS"/>
                <a:cs typeface="Trebuchet MS"/>
              </a:rPr>
              <a:t>Metodología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0475" y="5571842"/>
            <a:ext cx="54737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90" dirty="0">
                <a:solidFill>
                  <a:srgbClr val="DA3C31"/>
                </a:solidFill>
                <a:latin typeface="Trebuchet MS"/>
                <a:cs typeface="Trebuchet MS"/>
              </a:rPr>
              <a:t>0</a:t>
            </a:r>
            <a:r>
              <a:rPr sz="3200" b="1" spc="260" dirty="0">
                <a:solidFill>
                  <a:srgbClr val="DA3C31"/>
                </a:solidFill>
                <a:latin typeface="Trebuchet MS"/>
                <a:cs typeface="Trebuchet MS"/>
              </a:rPr>
              <a:t>3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46222" y="5848087"/>
            <a:ext cx="786765" cy="8890"/>
          </a:xfrm>
          <a:custGeom>
            <a:avLst/>
            <a:gdLst/>
            <a:ahLst/>
            <a:cxnLst/>
            <a:rect l="l" t="t" r="r" b="b"/>
            <a:pathLst>
              <a:path w="786764" h="8889">
                <a:moveTo>
                  <a:pt x="786440" y="8738"/>
                </a:moveTo>
                <a:lnTo>
                  <a:pt x="0" y="8738"/>
                </a:lnTo>
                <a:lnTo>
                  <a:pt x="0" y="0"/>
                </a:lnTo>
                <a:lnTo>
                  <a:pt x="786440" y="0"/>
                </a:lnTo>
                <a:lnTo>
                  <a:pt x="786440" y="8738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370995" y="6448171"/>
            <a:ext cx="6508115" cy="1012190"/>
          </a:xfrm>
          <a:prstGeom prst="rect">
            <a:avLst/>
          </a:prstGeom>
          <a:ln w="10847">
            <a:solidFill>
              <a:srgbClr val="131313"/>
            </a:solidFill>
          </a:ln>
        </p:spPr>
        <p:txBody>
          <a:bodyPr vert="horz" wrap="square" lIns="0" tIns="30607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2410"/>
              </a:spcBef>
            </a:pPr>
            <a:r>
              <a:rPr sz="2500" b="1" spc="25" dirty="0">
                <a:solidFill>
                  <a:srgbClr val="131313"/>
                </a:solidFill>
                <a:latin typeface="Trebuchet MS"/>
                <a:cs typeface="Trebuchet MS"/>
              </a:rPr>
              <a:t>Resultados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60145" y="6676343"/>
            <a:ext cx="54356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90" dirty="0">
                <a:solidFill>
                  <a:srgbClr val="DA3C31"/>
                </a:solidFill>
                <a:latin typeface="Trebuchet MS"/>
                <a:cs typeface="Trebuchet MS"/>
              </a:rPr>
              <a:t>0</a:t>
            </a:r>
            <a:r>
              <a:rPr sz="3200" b="1" spc="229" dirty="0">
                <a:solidFill>
                  <a:srgbClr val="DA3C31"/>
                </a:solidFill>
                <a:latin typeface="Trebuchet MS"/>
                <a:cs typeface="Trebuchet MS"/>
              </a:rPr>
              <a:t>4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255892" y="6948220"/>
            <a:ext cx="786765" cy="8890"/>
          </a:xfrm>
          <a:custGeom>
            <a:avLst/>
            <a:gdLst/>
            <a:ahLst/>
            <a:cxnLst/>
            <a:rect l="l" t="t" r="r" b="b"/>
            <a:pathLst>
              <a:path w="786765" h="8890">
                <a:moveTo>
                  <a:pt x="786440" y="8738"/>
                </a:moveTo>
                <a:lnTo>
                  <a:pt x="0" y="8738"/>
                </a:lnTo>
                <a:lnTo>
                  <a:pt x="0" y="0"/>
                </a:lnTo>
                <a:lnTo>
                  <a:pt x="786440" y="0"/>
                </a:lnTo>
                <a:lnTo>
                  <a:pt x="786440" y="8738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461324" y="8244376"/>
            <a:ext cx="6508115" cy="1012190"/>
          </a:xfrm>
          <a:prstGeom prst="rect">
            <a:avLst/>
          </a:prstGeom>
          <a:ln w="10847">
            <a:solidFill>
              <a:srgbClr val="131313"/>
            </a:solidFill>
          </a:ln>
        </p:spPr>
        <p:txBody>
          <a:bodyPr vert="horz" wrap="square" lIns="0" tIns="30607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2410"/>
              </a:spcBef>
            </a:pPr>
            <a:r>
              <a:rPr sz="2500" b="1" spc="80" dirty="0">
                <a:solidFill>
                  <a:srgbClr val="131313"/>
                </a:solidFill>
                <a:latin typeface="Trebuchet MS"/>
                <a:cs typeface="Trebuchet MS"/>
              </a:rPr>
              <a:t>P</a:t>
            </a:r>
            <a:r>
              <a:rPr sz="2500" b="1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sz="2500" b="1" spc="2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2500" b="1" spc="5" dirty="0">
                <a:solidFill>
                  <a:srgbClr val="131313"/>
                </a:solidFill>
                <a:latin typeface="Trebuchet MS"/>
                <a:cs typeface="Trebuchet MS"/>
              </a:rPr>
              <a:t>n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-20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10" dirty="0">
                <a:solidFill>
                  <a:srgbClr val="131313"/>
                </a:solidFill>
                <a:latin typeface="Trebuchet MS"/>
                <a:cs typeface="Trebuchet MS"/>
              </a:rPr>
              <a:t>m</a:t>
            </a:r>
            <a:r>
              <a:rPr sz="2500" b="1" spc="-10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2500" b="1" spc="-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2500" b="1" spc="-125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2500" b="1" spc="-75" dirty="0">
                <a:solidFill>
                  <a:srgbClr val="131313"/>
                </a:solidFill>
                <a:latin typeface="Trebuchet MS"/>
                <a:cs typeface="Trebuchet MS"/>
              </a:rPr>
              <a:t>o</a:t>
            </a:r>
            <a:r>
              <a:rPr sz="2500" b="1" spc="229" dirty="0">
                <a:solidFill>
                  <a:srgbClr val="131313"/>
                </a:solidFill>
                <a:latin typeface="Trebuchet MS"/>
                <a:cs typeface="Trebuchet MS"/>
              </a:rPr>
              <a:t>s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-20" dirty="0">
                <a:solidFill>
                  <a:srgbClr val="131313"/>
                </a:solidFill>
                <a:latin typeface="Trebuchet MS"/>
                <a:cs typeface="Trebuchet MS"/>
              </a:rPr>
              <a:t>d</a:t>
            </a:r>
            <a:r>
              <a:rPr sz="2500" b="1" spc="-125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2500" b="1" spc="235" dirty="0">
                <a:solidFill>
                  <a:srgbClr val="131313"/>
                </a:solidFill>
                <a:latin typeface="Trebuchet MS"/>
                <a:cs typeface="Trebuchet MS"/>
              </a:rPr>
              <a:t>g</a:t>
            </a:r>
            <a:r>
              <a:rPr sz="2500" b="1" spc="-125" dirty="0">
                <a:solidFill>
                  <a:srgbClr val="131313"/>
                </a:solidFill>
                <a:latin typeface="Trebuchet MS"/>
                <a:cs typeface="Trebuchet MS"/>
              </a:rPr>
              <a:t>i</a:t>
            </a:r>
            <a:r>
              <a:rPr sz="2500" b="1" spc="-15" dirty="0">
                <a:solidFill>
                  <a:srgbClr val="131313"/>
                </a:solidFill>
                <a:latin typeface="Trebuchet MS"/>
                <a:cs typeface="Trebuchet MS"/>
              </a:rPr>
              <a:t>t</a:t>
            </a:r>
            <a:r>
              <a:rPr sz="2500" b="1" spc="20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2500" b="1" dirty="0">
                <a:solidFill>
                  <a:srgbClr val="131313"/>
                </a:solidFill>
                <a:latin typeface="Trebuchet MS"/>
                <a:cs typeface="Trebuchet MS"/>
              </a:rPr>
              <a:t>l</a:t>
            </a:r>
            <a:r>
              <a:rPr sz="2500" b="1" spc="-100" dirty="0">
                <a:solidFill>
                  <a:srgbClr val="131313"/>
                </a:solidFill>
                <a:latin typeface="Trebuchet MS"/>
                <a:cs typeface="Trebuchet MS"/>
              </a:rPr>
              <a:t>e</a:t>
            </a:r>
            <a:r>
              <a:rPr sz="2500" b="1" spc="229" dirty="0">
                <a:solidFill>
                  <a:srgbClr val="131313"/>
                </a:solidFill>
                <a:latin typeface="Trebuchet MS"/>
                <a:cs typeface="Trebuchet MS"/>
              </a:rPr>
              <a:t>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50475" y="8472547"/>
            <a:ext cx="551180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90" dirty="0">
                <a:solidFill>
                  <a:srgbClr val="DA3C31"/>
                </a:solidFill>
                <a:latin typeface="Trebuchet MS"/>
                <a:cs typeface="Trebuchet MS"/>
              </a:rPr>
              <a:t>0</a:t>
            </a:r>
            <a:r>
              <a:rPr sz="3200" b="1" spc="290" dirty="0">
                <a:solidFill>
                  <a:srgbClr val="DA3C31"/>
                </a:solidFill>
                <a:latin typeface="Trebuchet MS"/>
                <a:cs typeface="Trebuchet MS"/>
              </a:rPr>
              <a:t>5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46222" y="8744425"/>
            <a:ext cx="786765" cy="8890"/>
          </a:xfrm>
          <a:custGeom>
            <a:avLst/>
            <a:gdLst/>
            <a:ahLst/>
            <a:cxnLst/>
            <a:rect l="l" t="t" r="r" b="b"/>
            <a:pathLst>
              <a:path w="786764" h="8890">
                <a:moveTo>
                  <a:pt x="786440" y="8738"/>
                </a:moveTo>
                <a:lnTo>
                  <a:pt x="0" y="8738"/>
                </a:lnTo>
                <a:lnTo>
                  <a:pt x="0" y="0"/>
                </a:lnTo>
                <a:lnTo>
                  <a:pt x="786440" y="0"/>
                </a:lnTo>
                <a:lnTo>
                  <a:pt x="786440" y="8738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14572" y="3556000"/>
            <a:ext cx="6028690" cy="673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sz="1800" spc="-55" dirty="0">
                <a:latin typeface="Lucida Sans Unicode"/>
                <a:cs typeface="Lucida Sans Unicode"/>
              </a:rPr>
              <a:t>Antecedentes, </a:t>
            </a:r>
            <a:r>
              <a:rPr sz="1800" spc="-40" dirty="0">
                <a:latin typeface="Lucida Sans Unicode"/>
                <a:cs typeface="Lucida Sans Unicode"/>
              </a:rPr>
              <a:t>Planteamiento </a:t>
            </a:r>
            <a:r>
              <a:rPr sz="1800" spc="-50" dirty="0">
                <a:latin typeface="Lucida Sans Unicode"/>
                <a:cs typeface="Lucida Sans Unicode"/>
              </a:rPr>
              <a:t>del </a:t>
            </a:r>
            <a:r>
              <a:rPr sz="1800" spc="-60" dirty="0">
                <a:latin typeface="Lucida Sans Unicode"/>
                <a:cs typeface="Lucida Sans Unicode"/>
              </a:rPr>
              <a:t>problema, </a:t>
            </a:r>
            <a:r>
              <a:rPr sz="1800" spc="-70" dirty="0">
                <a:latin typeface="Lucida Sans Unicode"/>
                <a:cs typeface="Lucida Sans Unicode"/>
              </a:rPr>
              <a:t>Justificacióne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I</a:t>
            </a:r>
            <a:r>
              <a:rPr sz="1800" spc="-55" dirty="0">
                <a:latin typeface="Lucida Sans Unicode"/>
                <a:cs typeface="Lucida Sans Unicode"/>
              </a:rPr>
              <a:t>mp</a:t>
            </a:r>
            <a:r>
              <a:rPr sz="1800" spc="-35" dirty="0">
                <a:latin typeface="Lucida Sans Unicode"/>
                <a:cs typeface="Lucida Sans Unicode"/>
              </a:rPr>
              <a:t>o</a:t>
            </a:r>
            <a:r>
              <a:rPr sz="1800" spc="-30" dirty="0">
                <a:latin typeface="Lucida Sans Unicode"/>
                <a:cs typeface="Lucida Sans Unicode"/>
              </a:rPr>
              <a:t>r</a:t>
            </a:r>
            <a:r>
              <a:rPr sz="1800" spc="-65" dirty="0">
                <a:latin typeface="Lucida Sans Unicode"/>
                <a:cs typeface="Lucida Sans Unicode"/>
              </a:rPr>
              <a:t>t</a:t>
            </a:r>
            <a:r>
              <a:rPr sz="1800" spc="-25" dirty="0">
                <a:latin typeface="Lucida Sans Unicode"/>
                <a:cs typeface="Lucida Sans Unicode"/>
              </a:rPr>
              <a:t>a</a:t>
            </a:r>
            <a:r>
              <a:rPr sz="1800" spc="-40" dirty="0">
                <a:latin typeface="Lucida Sans Unicode"/>
                <a:cs typeface="Lucida Sans Unicode"/>
              </a:rPr>
              <a:t>n</a:t>
            </a:r>
            <a:r>
              <a:rPr sz="1800" spc="-55" dirty="0">
                <a:latin typeface="Lucida Sans Unicode"/>
                <a:cs typeface="Lucida Sans Unicode"/>
              </a:rPr>
              <a:t>c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25" dirty="0">
                <a:latin typeface="Lucida Sans Unicode"/>
                <a:cs typeface="Lucida Sans Unicode"/>
              </a:rPr>
              <a:t>a</a:t>
            </a:r>
            <a:r>
              <a:rPr sz="1800" spc="-175" dirty="0">
                <a:latin typeface="Lucida Sans Unicode"/>
                <a:cs typeface="Lucida Sans Unicode"/>
              </a:rPr>
              <a:t>,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dirty="0">
                <a:latin typeface="Lucida Sans Unicode"/>
                <a:cs typeface="Lucida Sans Unicode"/>
              </a:rPr>
              <a:t>O</a:t>
            </a:r>
            <a:r>
              <a:rPr sz="1800" spc="-45" dirty="0">
                <a:latin typeface="Lucida Sans Unicode"/>
                <a:cs typeface="Lucida Sans Unicode"/>
              </a:rPr>
              <a:t>b</a:t>
            </a:r>
            <a:r>
              <a:rPr sz="1800" spc="-140" dirty="0">
                <a:latin typeface="Lucida Sans Unicode"/>
                <a:cs typeface="Lucida Sans Unicode"/>
              </a:rPr>
              <a:t>j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65" dirty="0">
                <a:latin typeface="Lucida Sans Unicode"/>
                <a:cs typeface="Lucida Sans Unicode"/>
              </a:rPr>
              <a:t>t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95" dirty="0">
                <a:latin typeface="Lucida Sans Unicode"/>
                <a:cs typeface="Lucida Sans Unicode"/>
              </a:rPr>
              <a:t>v</a:t>
            </a:r>
            <a:r>
              <a:rPr sz="1800" spc="-35" dirty="0">
                <a:latin typeface="Lucida Sans Unicode"/>
                <a:cs typeface="Lucida Sans Unicode"/>
              </a:rPr>
              <a:t>o</a:t>
            </a:r>
            <a:r>
              <a:rPr sz="1800" spc="-65" dirty="0">
                <a:latin typeface="Lucida Sans Unicode"/>
                <a:cs typeface="Lucida Sans Unicode"/>
              </a:rPr>
              <a:t>s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d</a:t>
            </a:r>
            <a:r>
              <a:rPr sz="1800" spc="5" dirty="0">
                <a:latin typeface="Lucida Sans Unicode"/>
                <a:cs typeface="Lucida Sans Unicode"/>
              </a:rPr>
              <a:t>e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40" dirty="0">
                <a:latin typeface="Lucida Sans Unicode"/>
                <a:cs typeface="Lucida Sans Unicode"/>
              </a:rPr>
              <a:t>n</a:t>
            </a:r>
            <a:r>
              <a:rPr sz="1800" spc="-95" dirty="0">
                <a:latin typeface="Lucida Sans Unicode"/>
                <a:cs typeface="Lucida Sans Unicode"/>
              </a:rPr>
              <a:t>v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70" dirty="0">
                <a:latin typeface="Lucida Sans Unicode"/>
                <a:cs typeface="Lucida Sans Unicode"/>
              </a:rPr>
              <a:t>s</a:t>
            </a:r>
            <a:r>
              <a:rPr sz="1800" spc="-65" dirty="0">
                <a:latin typeface="Lucida Sans Unicode"/>
                <a:cs typeface="Lucida Sans Unicode"/>
              </a:rPr>
              <a:t>t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170" dirty="0">
                <a:latin typeface="Lucida Sans Unicode"/>
                <a:cs typeface="Lucida Sans Unicode"/>
              </a:rPr>
              <a:t>g</a:t>
            </a:r>
            <a:r>
              <a:rPr sz="1800" spc="-25" dirty="0">
                <a:latin typeface="Lucida Sans Unicode"/>
                <a:cs typeface="Lucida Sans Unicode"/>
              </a:rPr>
              <a:t>a</a:t>
            </a:r>
            <a:r>
              <a:rPr sz="1800" spc="-55" dirty="0">
                <a:latin typeface="Lucida Sans Unicode"/>
                <a:cs typeface="Lucida Sans Unicode"/>
              </a:rPr>
              <a:t>c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35" dirty="0">
                <a:latin typeface="Lucida Sans Unicode"/>
                <a:cs typeface="Lucida Sans Unicode"/>
              </a:rPr>
              <a:t>ó</a:t>
            </a:r>
            <a:r>
              <a:rPr sz="1800" spc="-40" dirty="0">
                <a:latin typeface="Lucida Sans Unicode"/>
                <a:cs typeface="Lucida Sans Unicode"/>
              </a:rPr>
              <a:t>n</a:t>
            </a:r>
            <a:r>
              <a:rPr sz="1800" spc="-135" dirty="0"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359015" y="4851400"/>
            <a:ext cx="5485130" cy="673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sz="1800" spc="-25" dirty="0">
                <a:latin typeface="Lucida Sans Unicode"/>
                <a:cs typeface="Lucida Sans Unicode"/>
              </a:rPr>
              <a:t>Marco </a:t>
            </a:r>
            <a:r>
              <a:rPr sz="1800" spc="-60" dirty="0">
                <a:latin typeface="Lucida Sans Unicode"/>
                <a:cs typeface="Lucida Sans Unicode"/>
              </a:rPr>
              <a:t>referencial, </a:t>
            </a:r>
            <a:r>
              <a:rPr sz="1800" spc="-40" dirty="0">
                <a:latin typeface="Lucida Sans Unicode"/>
                <a:cs typeface="Lucida Sans Unicode"/>
              </a:rPr>
              <a:t>marco </a:t>
            </a:r>
            <a:r>
              <a:rPr sz="1800" spc="-65" dirty="0">
                <a:latin typeface="Lucida Sans Unicode"/>
                <a:cs typeface="Lucida Sans Unicode"/>
              </a:rPr>
              <a:t>teórico, </a:t>
            </a:r>
            <a:r>
              <a:rPr sz="1800" spc="-40" dirty="0">
                <a:latin typeface="Lucida Sans Unicode"/>
                <a:cs typeface="Lucida Sans Unicode"/>
              </a:rPr>
              <a:t>marco </a:t>
            </a:r>
            <a:r>
              <a:rPr sz="1800" spc="-60" dirty="0">
                <a:latin typeface="Lucida Sans Unicode"/>
                <a:cs typeface="Lucida Sans Unicode"/>
              </a:rPr>
              <a:t>conceptual,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determinación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de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variables,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55" dirty="0">
                <a:latin typeface="Lucida Sans Unicode"/>
                <a:cs typeface="Lucida Sans Unicode"/>
              </a:rPr>
              <a:t>preguntas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5" dirty="0">
                <a:latin typeface="Lucida Sans Unicode"/>
                <a:cs typeface="Lucida Sans Unicode"/>
              </a:rPr>
              <a:t>e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hipótesis.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9344" y="6451600"/>
            <a:ext cx="5796915" cy="673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sz="1800" spc="-35" dirty="0">
                <a:latin typeface="Lucida Sans Unicode"/>
                <a:cs typeface="Lucida Sans Unicode"/>
              </a:rPr>
              <a:t>Modelo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de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investigación,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tipo</a:t>
            </a:r>
            <a:r>
              <a:rPr sz="1800" spc="-90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y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50" dirty="0">
                <a:latin typeface="Lucida Sans Unicode"/>
                <a:cs typeface="Lucida Sans Unicode"/>
              </a:rPr>
              <a:t>diseño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20" dirty="0">
                <a:latin typeface="Lucida Sans Unicode"/>
                <a:cs typeface="Lucida Sans Unicode"/>
              </a:rPr>
              <a:t>de</a:t>
            </a:r>
            <a:r>
              <a:rPr sz="1800" spc="-85" dirty="0">
                <a:latin typeface="Lucida Sans Unicode"/>
                <a:cs typeface="Lucida Sans Unicode"/>
              </a:rPr>
              <a:t> </a:t>
            </a:r>
            <a:r>
              <a:rPr sz="1800" spc="-80" dirty="0">
                <a:latin typeface="Lucida Sans Unicode"/>
                <a:cs typeface="Lucida Sans Unicode"/>
              </a:rPr>
              <a:t>investigación,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p</a:t>
            </a:r>
            <a:r>
              <a:rPr sz="1800" spc="-35" dirty="0">
                <a:latin typeface="Lucida Sans Unicode"/>
                <a:cs typeface="Lucida Sans Unicode"/>
              </a:rPr>
              <a:t>o</a:t>
            </a:r>
            <a:r>
              <a:rPr sz="1800" spc="-45" dirty="0">
                <a:latin typeface="Lucida Sans Unicode"/>
                <a:cs typeface="Lucida Sans Unicode"/>
              </a:rPr>
              <a:t>b</a:t>
            </a:r>
            <a:r>
              <a:rPr sz="1800" spc="-110" dirty="0">
                <a:latin typeface="Lucida Sans Unicode"/>
                <a:cs typeface="Lucida Sans Unicode"/>
              </a:rPr>
              <a:t>l</a:t>
            </a:r>
            <a:r>
              <a:rPr sz="1800" spc="-25" dirty="0">
                <a:latin typeface="Lucida Sans Unicode"/>
                <a:cs typeface="Lucida Sans Unicode"/>
              </a:rPr>
              <a:t>a</a:t>
            </a:r>
            <a:r>
              <a:rPr sz="1800" spc="-55" dirty="0">
                <a:latin typeface="Lucida Sans Unicode"/>
                <a:cs typeface="Lucida Sans Unicode"/>
              </a:rPr>
              <a:t>c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35" dirty="0">
                <a:latin typeface="Lucida Sans Unicode"/>
                <a:cs typeface="Lucida Sans Unicode"/>
              </a:rPr>
              <a:t>ón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00" dirty="0">
                <a:latin typeface="Lucida Sans Unicode"/>
                <a:cs typeface="Lucida Sans Unicode"/>
              </a:rPr>
              <a:t>y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65" dirty="0">
                <a:latin typeface="Lucida Sans Unicode"/>
                <a:cs typeface="Lucida Sans Unicode"/>
              </a:rPr>
              <a:t>m</a:t>
            </a:r>
            <a:r>
              <a:rPr sz="1800" spc="-40" dirty="0">
                <a:latin typeface="Lucida Sans Unicode"/>
                <a:cs typeface="Lucida Sans Unicode"/>
              </a:rPr>
              <a:t>u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70" dirty="0">
                <a:latin typeface="Lucida Sans Unicode"/>
                <a:cs typeface="Lucida Sans Unicode"/>
              </a:rPr>
              <a:t>s</a:t>
            </a:r>
            <a:r>
              <a:rPr sz="1800" spc="-65" dirty="0">
                <a:latin typeface="Lucida Sans Unicode"/>
                <a:cs typeface="Lucida Sans Unicode"/>
              </a:rPr>
              <a:t>t</a:t>
            </a:r>
            <a:r>
              <a:rPr sz="1800" spc="-30" dirty="0">
                <a:latin typeface="Lucida Sans Unicode"/>
                <a:cs typeface="Lucida Sans Unicode"/>
              </a:rPr>
              <a:t>r</a:t>
            </a:r>
            <a:r>
              <a:rPr sz="1800" spc="-25" dirty="0">
                <a:latin typeface="Lucida Sans Unicode"/>
                <a:cs typeface="Lucida Sans Unicode"/>
              </a:rPr>
              <a:t>a</a:t>
            </a:r>
            <a:r>
              <a:rPr sz="1800" spc="-175" dirty="0">
                <a:latin typeface="Lucida Sans Unicode"/>
                <a:cs typeface="Lucida Sans Unicode"/>
              </a:rPr>
              <a:t>,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40" dirty="0">
                <a:latin typeface="Lucida Sans Unicode"/>
                <a:cs typeface="Lucida Sans Unicode"/>
              </a:rPr>
              <a:t>n</a:t>
            </a:r>
            <a:r>
              <a:rPr sz="1800" spc="-70" dirty="0">
                <a:latin typeface="Lucida Sans Unicode"/>
                <a:cs typeface="Lucida Sans Unicode"/>
              </a:rPr>
              <a:t>s</a:t>
            </a:r>
            <a:r>
              <a:rPr sz="1800" spc="-65" dirty="0">
                <a:latin typeface="Lucida Sans Unicode"/>
                <a:cs typeface="Lucida Sans Unicode"/>
              </a:rPr>
              <a:t>t</a:t>
            </a:r>
            <a:r>
              <a:rPr sz="1800" spc="-30" dirty="0">
                <a:latin typeface="Lucida Sans Unicode"/>
                <a:cs typeface="Lucida Sans Unicode"/>
              </a:rPr>
              <a:t>r</a:t>
            </a:r>
            <a:r>
              <a:rPr sz="1800" spc="-40" dirty="0">
                <a:latin typeface="Lucida Sans Unicode"/>
                <a:cs typeface="Lucida Sans Unicode"/>
              </a:rPr>
              <a:t>u</a:t>
            </a:r>
            <a:r>
              <a:rPr sz="1800" spc="-65" dirty="0">
                <a:latin typeface="Lucida Sans Unicode"/>
                <a:cs typeface="Lucida Sans Unicode"/>
              </a:rPr>
              <a:t>m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40" dirty="0">
                <a:latin typeface="Lucida Sans Unicode"/>
                <a:cs typeface="Lucida Sans Unicode"/>
              </a:rPr>
              <a:t>n</a:t>
            </a:r>
            <a:r>
              <a:rPr sz="1800" spc="-65" dirty="0">
                <a:latin typeface="Lucida Sans Unicode"/>
                <a:cs typeface="Lucida Sans Unicode"/>
              </a:rPr>
              <a:t>t</a:t>
            </a:r>
            <a:r>
              <a:rPr sz="1800" spc="-30" dirty="0">
                <a:latin typeface="Lucida Sans Unicode"/>
                <a:cs typeface="Lucida Sans Unicode"/>
              </a:rPr>
              <a:t>o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45" dirty="0">
                <a:latin typeface="Lucida Sans Unicode"/>
                <a:cs typeface="Lucida Sans Unicode"/>
              </a:rPr>
              <a:t>d</a:t>
            </a:r>
            <a:r>
              <a:rPr sz="1800" spc="5" dirty="0">
                <a:latin typeface="Lucida Sans Unicode"/>
                <a:cs typeface="Lucida Sans Unicode"/>
              </a:rPr>
              <a:t>e</a:t>
            </a:r>
            <a:r>
              <a:rPr sz="1800" spc="-95" dirty="0">
                <a:latin typeface="Lucida Sans Unicode"/>
                <a:cs typeface="Lucida Sans Unicode"/>
              </a:rPr>
              <a:t> 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40" dirty="0">
                <a:latin typeface="Lucida Sans Unicode"/>
                <a:cs typeface="Lucida Sans Unicode"/>
              </a:rPr>
              <a:t>n</a:t>
            </a:r>
            <a:r>
              <a:rPr sz="1800" spc="-95" dirty="0">
                <a:latin typeface="Lucida Sans Unicode"/>
                <a:cs typeface="Lucida Sans Unicode"/>
              </a:rPr>
              <a:t>v</a:t>
            </a:r>
            <a:r>
              <a:rPr sz="1800" dirty="0">
                <a:latin typeface="Lucida Sans Unicode"/>
                <a:cs typeface="Lucida Sans Unicode"/>
              </a:rPr>
              <a:t>e</a:t>
            </a:r>
            <a:r>
              <a:rPr sz="1800" spc="-70" dirty="0">
                <a:latin typeface="Lucida Sans Unicode"/>
                <a:cs typeface="Lucida Sans Unicode"/>
              </a:rPr>
              <a:t>s</a:t>
            </a:r>
            <a:r>
              <a:rPr sz="1800" spc="-65" dirty="0">
                <a:latin typeface="Lucida Sans Unicode"/>
                <a:cs typeface="Lucida Sans Unicode"/>
              </a:rPr>
              <a:t>t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170" dirty="0">
                <a:latin typeface="Lucida Sans Unicode"/>
                <a:cs typeface="Lucida Sans Unicode"/>
              </a:rPr>
              <a:t>g</a:t>
            </a:r>
            <a:r>
              <a:rPr sz="1800" spc="-25" dirty="0">
                <a:latin typeface="Lucida Sans Unicode"/>
                <a:cs typeface="Lucida Sans Unicode"/>
              </a:rPr>
              <a:t>a</a:t>
            </a:r>
            <a:r>
              <a:rPr sz="1800" spc="-55" dirty="0">
                <a:latin typeface="Lucida Sans Unicode"/>
                <a:cs typeface="Lucida Sans Unicode"/>
              </a:rPr>
              <a:t>c</a:t>
            </a:r>
            <a:r>
              <a:rPr sz="1800" spc="-110" dirty="0">
                <a:latin typeface="Lucida Sans Unicode"/>
                <a:cs typeface="Lucida Sans Unicode"/>
              </a:rPr>
              <a:t>i</a:t>
            </a:r>
            <a:r>
              <a:rPr sz="1800" spc="-35" dirty="0">
                <a:latin typeface="Lucida Sans Unicode"/>
                <a:cs typeface="Lucida Sans Unicode"/>
              </a:rPr>
              <a:t>ó</a:t>
            </a:r>
            <a:r>
              <a:rPr sz="1800" spc="-40" dirty="0">
                <a:latin typeface="Lucida Sans Unicode"/>
                <a:cs typeface="Lucida Sans Unicode"/>
              </a:rPr>
              <a:t>n</a:t>
            </a:r>
            <a:r>
              <a:rPr sz="1800" spc="-135" dirty="0">
                <a:latin typeface="Lucida Sans Unicode"/>
                <a:cs typeface="Lucida Sans Unicode"/>
              </a:rPr>
              <a:t>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359015" y="7518400"/>
            <a:ext cx="6342380" cy="6731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90"/>
              </a:spcBef>
            </a:pPr>
            <a:r>
              <a:rPr sz="1800" spc="-85" dirty="0">
                <a:latin typeface="Lucida Sans Unicode"/>
                <a:cs typeface="Lucida Sans Unicode"/>
              </a:rPr>
              <a:t>Análisis </a:t>
            </a:r>
            <a:r>
              <a:rPr sz="1800" spc="-55" dirty="0">
                <a:latin typeface="Lucida Sans Unicode"/>
                <a:cs typeface="Lucida Sans Unicode"/>
              </a:rPr>
              <a:t>Univariado, </a:t>
            </a:r>
            <a:r>
              <a:rPr sz="1800" spc="-85" dirty="0">
                <a:latin typeface="Lucida Sans Unicode"/>
                <a:cs typeface="Lucida Sans Unicode"/>
              </a:rPr>
              <a:t>Análisis </a:t>
            </a:r>
            <a:r>
              <a:rPr sz="1800" spc="-40" dirty="0">
                <a:latin typeface="Lucida Sans Unicode"/>
                <a:cs typeface="Lucida Sans Unicode"/>
              </a:rPr>
              <a:t>Bivariado </a:t>
            </a:r>
            <a:r>
              <a:rPr sz="1800" spc="-100" dirty="0">
                <a:latin typeface="Lucida Sans Unicode"/>
                <a:cs typeface="Lucida Sans Unicode"/>
              </a:rPr>
              <a:t>y </a:t>
            </a:r>
            <a:r>
              <a:rPr sz="1800" spc="-50" dirty="0">
                <a:latin typeface="Lucida Sans Unicode"/>
                <a:cs typeface="Lucida Sans Unicode"/>
              </a:rPr>
              <a:t>comprobación </a:t>
            </a:r>
            <a:r>
              <a:rPr sz="1800" spc="-20" dirty="0">
                <a:latin typeface="Lucida Sans Unicode"/>
                <a:cs typeface="Lucida Sans Unicode"/>
              </a:rPr>
              <a:t>de </a:t>
            </a:r>
            <a:r>
              <a:rPr sz="1800" spc="-70" dirty="0">
                <a:latin typeface="Lucida Sans Unicode"/>
                <a:cs typeface="Lucida Sans Unicode"/>
              </a:rPr>
              <a:t>las </a:t>
            </a:r>
            <a:r>
              <a:rPr sz="1800" spc="-555" dirty="0">
                <a:latin typeface="Lucida Sans Unicode"/>
                <a:cs typeface="Lucida Sans Unicode"/>
              </a:rPr>
              <a:t> </a:t>
            </a:r>
            <a:r>
              <a:rPr sz="1800" spc="-70" dirty="0">
                <a:latin typeface="Lucida Sans Unicode"/>
                <a:cs typeface="Lucida Sans Unicode"/>
              </a:rPr>
              <a:t>hipótesis.</a:t>
            </a:r>
            <a:endParaRPr sz="1800" dirty="0">
              <a:latin typeface="Lucida Sans Unicode"/>
              <a:cs typeface="Lucida Sans Unicode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370995" y="8747267"/>
            <a:ext cx="6508115" cy="1012190"/>
          </a:xfrm>
          <a:prstGeom prst="rect">
            <a:avLst/>
          </a:prstGeom>
          <a:ln w="10847">
            <a:solidFill>
              <a:srgbClr val="131313"/>
            </a:solidFill>
          </a:ln>
        </p:spPr>
        <p:txBody>
          <a:bodyPr vert="horz" wrap="square" lIns="0" tIns="306070" rIns="0" bIns="0" rtlCol="0">
            <a:spAutoFit/>
          </a:bodyPr>
          <a:lstStyle/>
          <a:p>
            <a:pPr marL="318135">
              <a:lnSpc>
                <a:spcPct val="100000"/>
              </a:lnSpc>
              <a:spcBef>
                <a:spcPts val="2410"/>
              </a:spcBef>
            </a:pPr>
            <a:r>
              <a:rPr sz="2500" b="1" spc="-5" dirty="0">
                <a:solidFill>
                  <a:srgbClr val="131313"/>
                </a:solidFill>
                <a:latin typeface="Trebuchet MS"/>
                <a:cs typeface="Trebuchet MS"/>
              </a:rPr>
              <a:t>Conclusiones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70" dirty="0">
                <a:solidFill>
                  <a:srgbClr val="131313"/>
                </a:solidFill>
                <a:latin typeface="Trebuchet MS"/>
                <a:cs typeface="Trebuchet MS"/>
              </a:rPr>
              <a:t>y</a:t>
            </a:r>
            <a:r>
              <a:rPr sz="2500" b="1" spc="-3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b="1" spc="-45" dirty="0">
                <a:solidFill>
                  <a:srgbClr val="131313"/>
                </a:solidFill>
                <a:latin typeface="Trebuchet MS"/>
                <a:cs typeface="Trebuchet MS"/>
              </a:rPr>
              <a:t>recomendaciones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60145" y="8975440"/>
            <a:ext cx="545465" cy="5149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200" b="1" spc="90" dirty="0">
                <a:solidFill>
                  <a:srgbClr val="DA3C31"/>
                </a:solidFill>
                <a:latin typeface="Trebuchet MS"/>
                <a:cs typeface="Trebuchet MS"/>
              </a:rPr>
              <a:t>0</a:t>
            </a:r>
            <a:r>
              <a:rPr sz="3200" b="1" spc="245" dirty="0">
                <a:solidFill>
                  <a:srgbClr val="DA3C31"/>
                </a:solidFill>
                <a:latin typeface="Trebuchet MS"/>
                <a:cs typeface="Trebuchet MS"/>
              </a:rPr>
              <a:t>6</a:t>
            </a:r>
            <a:endParaRPr sz="3200">
              <a:latin typeface="Trebuchet MS"/>
              <a:cs typeface="Trebuchet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255892" y="9247316"/>
            <a:ext cx="786765" cy="8890"/>
          </a:xfrm>
          <a:custGeom>
            <a:avLst/>
            <a:gdLst/>
            <a:ahLst/>
            <a:cxnLst/>
            <a:rect l="l" t="t" r="r" b="b"/>
            <a:pathLst>
              <a:path w="786765" h="8890">
                <a:moveTo>
                  <a:pt x="786440" y="8738"/>
                </a:moveTo>
                <a:lnTo>
                  <a:pt x="0" y="8738"/>
                </a:lnTo>
                <a:lnTo>
                  <a:pt x="0" y="0"/>
                </a:lnTo>
                <a:lnTo>
                  <a:pt x="786440" y="0"/>
                </a:lnTo>
                <a:lnTo>
                  <a:pt x="786440" y="8738"/>
                </a:lnTo>
                <a:close/>
              </a:path>
            </a:pathLst>
          </a:custGeom>
          <a:solidFill>
            <a:srgbClr val="131313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0828" y="107193"/>
            <a:ext cx="6525815" cy="493034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19505" y="107193"/>
            <a:ext cx="7593523" cy="49196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9396" y="5349043"/>
            <a:ext cx="6279355" cy="492724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04533" y="5349043"/>
            <a:ext cx="7829991" cy="491653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518" y="107004"/>
            <a:ext cx="8341006" cy="48365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55254" y="107586"/>
            <a:ext cx="8375296" cy="483061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8728" y="5552048"/>
            <a:ext cx="8014606" cy="46263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754504" y="5282405"/>
            <a:ext cx="8468353" cy="491774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851" y="106373"/>
            <a:ext cx="8293179" cy="481867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9444" y="105362"/>
            <a:ext cx="8205885" cy="477287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851" y="5383648"/>
            <a:ext cx="8293179" cy="48182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927066" y="5383648"/>
            <a:ext cx="8293178" cy="48182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8408" y="106980"/>
            <a:ext cx="6978824" cy="492104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98723" y="133437"/>
            <a:ext cx="8108716" cy="46702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1018" y="5314874"/>
            <a:ext cx="8413908" cy="488280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052959" y="5469558"/>
            <a:ext cx="8148241" cy="4694132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502" y="131618"/>
            <a:ext cx="8347345" cy="481503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970940" y="128221"/>
            <a:ext cx="8235519" cy="47558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67945" y="5366616"/>
            <a:ext cx="6111874" cy="487595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678" y="3890577"/>
            <a:ext cx="6155690" cy="2990850"/>
          </a:xfrm>
          <a:custGeom>
            <a:avLst/>
            <a:gdLst/>
            <a:ahLst/>
            <a:cxnLst/>
            <a:rect l="l" t="t" r="r" b="b"/>
            <a:pathLst>
              <a:path w="6155690" h="2990850">
                <a:moveTo>
                  <a:pt x="5738553" y="2990846"/>
                </a:moveTo>
                <a:lnTo>
                  <a:pt x="416861" y="2990846"/>
                </a:lnTo>
                <a:lnTo>
                  <a:pt x="368246" y="2988043"/>
                </a:lnTo>
                <a:lnTo>
                  <a:pt x="321279" y="2979840"/>
                </a:lnTo>
                <a:lnTo>
                  <a:pt x="276271" y="2966552"/>
                </a:lnTo>
                <a:lnTo>
                  <a:pt x="233536" y="2948490"/>
                </a:lnTo>
                <a:lnTo>
                  <a:pt x="193387" y="2925968"/>
                </a:lnTo>
                <a:lnTo>
                  <a:pt x="156135" y="2899298"/>
                </a:lnTo>
                <a:lnTo>
                  <a:pt x="122095" y="2868792"/>
                </a:lnTo>
                <a:lnTo>
                  <a:pt x="91579" y="2834764"/>
                </a:lnTo>
                <a:lnTo>
                  <a:pt x="64900" y="2797526"/>
                </a:lnTo>
                <a:lnTo>
                  <a:pt x="42370" y="2757390"/>
                </a:lnTo>
                <a:lnTo>
                  <a:pt x="24302" y="2714670"/>
                </a:lnTo>
                <a:lnTo>
                  <a:pt x="11009" y="2669678"/>
                </a:lnTo>
                <a:lnTo>
                  <a:pt x="2804" y="2622726"/>
                </a:lnTo>
                <a:lnTo>
                  <a:pt x="0" y="2574128"/>
                </a:lnTo>
                <a:lnTo>
                  <a:pt x="0" y="1585168"/>
                </a:lnTo>
                <a:lnTo>
                  <a:pt x="4209" y="1538218"/>
                </a:lnTo>
                <a:lnTo>
                  <a:pt x="16346" y="1494029"/>
                </a:lnTo>
                <a:lnTo>
                  <a:pt x="35672" y="1453338"/>
                </a:lnTo>
                <a:lnTo>
                  <a:pt x="61450" y="1416884"/>
                </a:lnTo>
                <a:lnTo>
                  <a:pt x="92941" y="1385404"/>
                </a:lnTo>
                <a:lnTo>
                  <a:pt x="129408" y="1359635"/>
                </a:lnTo>
                <a:lnTo>
                  <a:pt x="170113" y="1340315"/>
                </a:lnTo>
                <a:lnTo>
                  <a:pt x="214317" y="1328183"/>
                </a:lnTo>
                <a:lnTo>
                  <a:pt x="261283" y="1323974"/>
                </a:lnTo>
                <a:lnTo>
                  <a:pt x="312495" y="1318909"/>
                </a:lnTo>
                <a:lnTo>
                  <a:pt x="361272" y="1304092"/>
                </a:lnTo>
                <a:lnTo>
                  <a:pt x="406243" y="1280091"/>
                </a:lnTo>
                <a:lnTo>
                  <a:pt x="446038" y="1247473"/>
                </a:lnTo>
                <a:lnTo>
                  <a:pt x="478668" y="1207691"/>
                </a:lnTo>
                <a:lnTo>
                  <a:pt x="502677" y="1162735"/>
                </a:lnTo>
                <a:lnTo>
                  <a:pt x="517500" y="1113975"/>
                </a:lnTo>
                <a:lnTo>
                  <a:pt x="522566" y="1062781"/>
                </a:lnTo>
                <a:lnTo>
                  <a:pt x="522566" y="416717"/>
                </a:lnTo>
                <a:lnTo>
                  <a:pt x="525371" y="368119"/>
                </a:lnTo>
                <a:lnTo>
                  <a:pt x="533576" y="321168"/>
                </a:lnTo>
                <a:lnTo>
                  <a:pt x="546869" y="276176"/>
                </a:lnTo>
                <a:lnTo>
                  <a:pt x="564937" y="233455"/>
                </a:lnTo>
                <a:lnTo>
                  <a:pt x="587467" y="193320"/>
                </a:lnTo>
                <a:lnTo>
                  <a:pt x="614146" y="156082"/>
                </a:lnTo>
                <a:lnTo>
                  <a:pt x="644662" y="122053"/>
                </a:lnTo>
                <a:lnTo>
                  <a:pt x="678702" y="91548"/>
                </a:lnTo>
                <a:lnTo>
                  <a:pt x="715953" y="64877"/>
                </a:lnTo>
                <a:lnTo>
                  <a:pt x="756103" y="42355"/>
                </a:lnTo>
                <a:lnTo>
                  <a:pt x="798838" y="24294"/>
                </a:lnTo>
                <a:lnTo>
                  <a:pt x="843846" y="11005"/>
                </a:lnTo>
                <a:lnTo>
                  <a:pt x="890813" y="2803"/>
                </a:lnTo>
                <a:lnTo>
                  <a:pt x="939428" y="0"/>
                </a:lnTo>
                <a:lnTo>
                  <a:pt x="5216135" y="0"/>
                </a:lnTo>
                <a:lnTo>
                  <a:pt x="5264750" y="2803"/>
                </a:lnTo>
                <a:lnTo>
                  <a:pt x="5311717" y="11005"/>
                </a:lnTo>
                <a:lnTo>
                  <a:pt x="5356725" y="24294"/>
                </a:lnTo>
                <a:lnTo>
                  <a:pt x="5399460" y="42355"/>
                </a:lnTo>
                <a:lnTo>
                  <a:pt x="5439610" y="64877"/>
                </a:lnTo>
                <a:lnTo>
                  <a:pt x="5476861" y="91548"/>
                </a:lnTo>
                <a:lnTo>
                  <a:pt x="5510901" y="122053"/>
                </a:lnTo>
                <a:lnTo>
                  <a:pt x="5541417" y="156082"/>
                </a:lnTo>
                <a:lnTo>
                  <a:pt x="5568096" y="193320"/>
                </a:lnTo>
                <a:lnTo>
                  <a:pt x="5590626" y="233455"/>
                </a:lnTo>
                <a:lnTo>
                  <a:pt x="5608694" y="276176"/>
                </a:lnTo>
                <a:lnTo>
                  <a:pt x="5621987" y="321168"/>
                </a:lnTo>
                <a:lnTo>
                  <a:pt x="5630192" y="368119"/>
                </a:lnTo>
                <a:lnTo>
                  <a:pt x="5632997" y="416717"/>
                </a:lnTo>
                <a:lnTo>
                  <a:pt x="5632997" y="1062855"/>
                </a:lnTo>
                <a:lnTo>
                  <a:pt x="5637205" y="1109792"/>
                </a:lnTo>
                <a:lnTo>
                  <a:pt x="5649339" y="1153968"/>
                </a:lnTo>
                <a:lnTo>
                  <a:pt x="5668659" y="1194647"/>
                </a:lnTo>
                <a:lnTo>
                  <a:pt x="5694430" y="1231091"/>
                </a:lnTo>
                <a:lnTo>
                  <a:pt x="5725912" y="1262562"/>
                </a:lnTo>
                <a:lnTo>
                  <a:pt x="5762368" y="1288324"/>
                </a:lnTo>
                <a:lnTo>
                  <a:pt x="5803061" y="1307638"/>
                </a:lnTo>
                <a:lnTo>
                  <a:pt x="5847253" y="1319767"/>
                </a:lnTo>
                <a:lnTo>
                  <a:pt x="5941158" y="1328181"/>
                </a:lnTo>
                <a:lnTo>
                  <a:pt x="5985350" y="1340311"/>
                </a:lnTo>
                <a:lnTo>
                  <a:pt x="6026043" y="1359625"/>
                </a:lnTo>
                <a:lnTo>
                  <a:pt x="6062499" y="1385386"/>
                </a:lnTo>
                <a:lnTo>
                  <a:pt x="6093982" y="1416858"/>
                </a:lnTo>
                <a:lnTo>
                  <a:pt x="6119752" y="1453302"/>
                </a:lnTo>
                <a:lnTo>
                  <a:pt x="6139073" y="1493980"/>
                </a:lnTo>
                <a:lnTo>
                  <a:pt x="6151206" y="1538157"/>
                </a:lnTo>
                <a:lnTo>
                  <a:pt x="6155415" y="1585093"/>
                </a:lnTo>
                <a:lnTo>
                  <a:pt x="6155415" y="2574128"/>
                </a:lnTo>
                <a:lnTo>
                  <a:pt x="6152754" y="2621149"/>
                </a:lnTo>
                <a:lnTo>
                  <a:pt x="6144884" y="2667208"/>
                </a:lnTo>
                <a:lnTo>
                  <a:pt x="6131975" y="2711896"/>
                </a:lnTo>
                <a:lnTo>
                  <a:pt x="6114194" y="2754807"/>
                </a:lnTo>
                <a:lnTo>
                  <a:pt x="6091712" y="2795532"/>
                </a:lnTo>
                <a:lnTo>
                  <a:pt x="6064697" y="2833663"/>
                </a:lnTo>
                <a:lnTo>
                  <a:pt x="6033318" y="2868792"/>
                </a:lnTo>
                <a:lnTo>
                  <a:pt x="5998177" y="2900160"/>
                </a:lnTo>
                <a:lnTo>
                  <a:pt x="5960033" y="2927166"/>
                </a:lnTo>
                <a:lnTo>
                  <a:pt x="5919294" y="2949640"/>
                </a:lnTo>
                <a:lnTo>
                  <a:pt x="5876368" y="2967414"/>
                </a:lnTo>
                <a:lnTo>
                  <a:pt x="5831664" y="2980319"/>
                </a:lnTo>
                <a:lnTo>
                  <a:pt x="5785590" y="2988186"/>
                </a:lnTo>
                <a:lnTo>
                  <a:pt x="5738553" y="2990846"/>
                </a:lnTo>
                <a:close/>
              </a:path>
            </a:pathLst>
          </a:custGeom>
          <a:solidFill>
            <a:srgbClr val="D5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27994" y="3944531"/>
            <a:ext cx="5417185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21970">
              <a:lnSpc>
                <a:spcPct val="115799"/>
              </a:lnSpc>
              <a:spcBef>
                <a:spcPts val="100"/>
              </a:spcBef>
            </a:pPr>
            <a:r>
              <a:rPr sz="7500" b="0" spc="425" dirty="0">
                <a:latin typeface="Cambria"/>
                <a:cs typeface="Cambria"/>
              </a:rPr>
              <a:t>ANÁLISIS </a:t>
            </a:r>
            <a:r>
              <a:rPr sz="7500" b="0" spc="430" dirty="0">
                <a:latin typeface="Cambria"/>
                <a:cs typeface="Cambria"/>
              </a:rPr>
              <a:t> </a:t>
            </a:r>
            <a:r>
              <a:rPr sz="7500" b="0" spc="350" dirty="0">
                <a:latin typeface="Cambria"/>
                <a:cs typeface="Cambria"/>
              </a:rPr>
              <a:t>B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605" dirty="0">
                <a:latin typeface="Cambria"/>
                <a:cs typeface="Cambria"/>
              </a:rPr>
              <a:t>V</a:t>
            </a:r>
            <a:r>
              <a:rPr sz="7500" b="0" spc="525" dirty="0">
                <a:latin typeface="Cambria"/>
                <a:cs typeface="Cambria"/>
              </a:rPr>
              <a:t>A</a:t>
            </a:r>
            <a:r>
              <a:rPr sz="7500" b="0" spc="705" dirty="0">
                <a:latin typeface="Cambria"/>
                <a:cs typeface="Cambria"/>
              </a:rPr>
              <a:t>R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525" dirty="0">
                <a:latin typeface="Cambria"/>
                <a:cs typeface="Cambria"/>
              </a:rPr>
              <a:t>A</a:t>
            </a:r>
            <a:r>
              <a:rPr sz="7500" b="0" spc="695" dirty="0">
                <a:latin typeface="Cambria"/>
                <a:cs typeface="Cambria"/>
              </a:rPr>
              <a:t>D</a:t>
            </a:r>
            <a:r>
              <a:rPr sz="7500" b="0" spc="710" dirty="0">
                <a:latin typeface="Cambria"/>
                <a:cs typeface="Cambria"/>
              </a:rPr>
              <a:t>O</a:t>
            </a:r>
            <a:endParaRPr sz="7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9052" y="960795"/>
            <a:ext cx="7363367" cy="609639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0234" y="4120171"/>
            <a:ext cx="7811321" cy="226666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6583" y="1273582"/>
            <a:ext cx="7600315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050" spc="145" dirty="0"/>
              <a:t>Tabla</a:t>
            </a:r>
            <a:r>
              <a:rPr sz="3050" spc="-135" dirty="0"/>
              <a:t> </a:t>
            </a:r>
            <a:r>
              <a:rPr sz="3050" spc="150" dirty="0"/>
              <a:t>cruzada</a:t>
            </a:r>
            <a:r>
              <a:rPr sz="3050" spc="-135" dirty="0"/>
              <a:t> </a:t>
            </a:r>
            <a:r>
              <a:rPr sz="3050" spc="175" dirty="0"/>
              <a:t>Actividad</a:t>
            </a:r>
            <a:r>
              <a:rPr sz="3050" spc="-130" dirty="0"/>
              <a:t> </a:t>
            </a:r>
            <a:r>
              <a:rPr sz="3050" spc="155" dirty="0"/>
              <a:t>de</a:t>
            </a:r>
            <a:r>
              <a:rPr sz="3050" spc="-135" dirty="0"/>
              <a:t> </a:t>
            </a:r>
            <a:r>
              <a:rPr sz="3050" spc="140" dirty="0"/>
              <a:t>recreación </a:t>
            </a:r>
            <a:r>
              <a:rPr sz="3050" spc="-900" dirty="0"/>
              <a:t> </a:t>
            </a:r>
            <a:r>
              <a:rPr sz="3050" spc="229" dirty="0"/>
              <a:t>y</a:t>
            </a:r>
            <a:r>
              <a:rPr sz="3050" spc="-135" dirty="0"/>
              <a:t> </a:t>
            </a:r>
            <a:r>
              <a:rPr sz="3050" spc="185" dirty="0"/>
              <a:t>Redes</a:t>
            </a:r>
            <a:r>
              <a:rPr sz="3050" spc="-130" dirty="0"/>
              <a:t> </a:t>
            </a:r>
            <a:r>
              <a:rPr sz="3050" spc="180" dirty="0"/>
              <a:t>sociales</a:t>
            </a:r>
            <a:r>
              <a:rPr sz="3050" spc="-130" dirty="0"/>
              <a:t> </a:t>
            </a:r>
            <a:r>
              <a:rPr sz="3050" spc="400" dirty="0"/>
              <a:t>–</a:t>
            </a:r>
            <a:r>
              <a:rPr sz="3050" spc="-135" dirty="0"/>
              <a:t> </a:t>
            </a:r>
            <a:r>
              <a:rPr sz="3050" spc="150" dirty="0"/>
              <a:t>publicidad</a:t>
            </a:r>
            <a:endParaRPr sz="3050"/>
          </a:p>
        </p:txBody>
      </p:sp>
      <p:sp>
        <p:nvSpPr>
          <p:cNvPr id="5" name="object 5"/>
          <p:cNvSpPr txBox="1"/>
          <p:nvPr/>
        </p:nvSpPr>
        <p:spPr>
          <a:xfrm>
            <a:off x="1220699" y="7916157"/>
            <a:ext cx="15879444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35" dirty="0">
                <a:latin typeface="Trebuchet MS"/>
                <a:cs typeface="Trebuchet MS"/>
              </a:rPr>
              <a:t>Esto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20" dirty="0">
                <a:latin typeface="Trebuchet MS"/>
                <a:cs typeface="Trebuchet MS"/>
              </a:rPr>
              <a:t>nos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muestra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el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segmento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deporte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quienes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cuidan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lo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80" dirty="0">
                <a:latin typeface="Trebuchet MS"/>
                <a:cs typeface="Trebuchet MS"/>
              </a:rPr>
              <a:t>consumen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se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muestran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más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dispuestos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a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informarse respecto </a:t>
            </a:r>
            <a:r>
              <a:rPr sz="2500" spc="10" dirty="0">
                <a:latin typeface="Trebuchet MS"/>
                <a:cs typeface="Trebuchet MS"/>
              </a:rPr>
              <a:t>a </a:t>
            </a:r>
            <a:r>
              <a:rPr sz="2500" spc="50" dirty="0">
                <a:latin typeface="Trebuchet MS"/>
                <a:cs typeface="Trebuchet MS"/>
              </a:rPr>
              <a:t>productos </a:t>
            </a:r>
            <a:r>
              <a:rPr sz="2500" spc="10" dirty="0">
                <a:latin typeface="Trebuchet MS"/>
                <a:cs typeface="Trebuchet MS"/>
              </a:rPr>
              <a:t>a </a:t>
            </a:r>
            <a:r>
              <a:rPr sz="2500" spc="60" dirty="0">
                <a:latin typeface="Trebuchet MS"/>
                <a:cs typeface="Trebuchet MS"/>
              </a:rPr>
              <a:t>base </a:t>
            </a:r>
            <a:r>
              <a:rPr sz="2500" spc="45" dirty="0">
                <a:latin typeface="Trebuchet MS"/>
                <a:cs typeface="Trebuchet MS"/>
              </a:rPr>
              <a:t>de </a:t>
            </a:r>
            <a:r>
              <a:rPr sz="2500" spc="10" dirty="0">
                <a:latin typeface="Trebuchet MS"/>
                <a:cs typeface="Trebuchet MS"/>
              </a:rPr>
              <a:t>harina </a:t>
            </a:r>
            <a:r>
              <a:rPr sz="2500" spc="45" dirty="0">
                <a:latin typeface="Trebuchet MS"/>
                <a:cs typeface="Trebuchet MS"/>
              </a:rPr>
              <a:t>de </a:t>
            </a:r>
            <a:r>
              <a:rPr sz="2500" spc="-30" dirty="0">
                <a:latin typeface="Trebuchet MS"/>
                <a:cs typeface="Trebuchet MS"/>
              </a:rPr>
              <a:t>grillos </a:t>
            </a:r>
            <a:r>
              <a:rPr sz="2500" spc="-90" dirty="0">
                <a:latin typeface="Trebuchet MS"/>
                <a:cs typeface="Trebuchet MS"/>
              </a:rPr>
              <a:t>y </a:t>
            </a:r>
            <a:r>
              <a:rPr sz="2500" spc="75" dirty="0">
                <a:latin typeface="Trebuchet MS"/>
                <a:cs typeface="Trebuchet MS"/>
              </a:rPr>
              <a:t>se </a:t>
            </a:r>
            <a:r>
              <a:rPr sz="2500" spc="40" dirty="0">
                <a:latin typeface="Trebuchet MS"/>
                <a:cs typeface="Trebuchet MS"/>
              </a:rPr>
              <a:t>espera </a:t>
            </a:r>
            <a:r>
              <a:rPr sz="2500" spc="10" dirty="0">
                <a:latin typeface="Trebuchet MS"/>
                <a:cs typeface="Trebuchet MS"/>
              </a:rPr>
              <a:t>a </a:t>
            </a:r>
            <a:r>
              <a:rPr sz="2500" spc="-5" dirty="0">
                <a:latin typeface="Trebuchet MS"/>
                <a:cs typeface="Trebuchet MS"/>
              </a:rPr>
              <a:t>futuro </a:t>
            </a:r>
            <a:r>
              <a:rPr sz="2500" spc="65" dirty="0">
                <a:latin typeface="Trebuchet MS"/>
                <a:cs typeface="Trebuchet MS"/>
              </a:rPr>
              <a:t>que </a:t>
            </a:r>
            <a:r>
              <a:rPr sz="2500" spc="-5" dirty="0">
                <a:latin typeface="Trebuchet MS"/>
                <a:cs typeface="Trebuchet MS"/>
              </a:rPr>
              <a:t>las </a:t>
            </a:r>
            <a:r>
              <a:rPr sz="2500" spc="50" dirty="0">
                <a:latin typeface="Trebuchet MS"/>
                <a:cs typeface="Trebuchet MS"/>
              </a:rPr>
              <a:t>sensaciones </a:t>
            </a:r>
            <a:r>
              <a:rPr sz="2500" spc="75" dirty="0">
                <a:latin typeface="Trebuchet MS"/>
                <a:cs typeface="Trebuchet MS"/>
              </a:rPr>
              <a:t>como </a:t>
            </a:r>
            <a:r>
              <a:rPr sz="2500" spc="80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miedo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90" dirty="0">
                <a:latin typeface="Trebuchet MS"/>
                <a:cs typeface="Trebuchet MS"/>
              </a:rPr>
              <a:t>y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desagrado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se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modifiquen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hacia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curiosidad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ante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el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producto.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37717" y="1928176"/>
            <a:ext cx="6466113" cy="56954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2218" y="3769226"/>
            <a:ext cx="9476111" cy="290138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0699" y="8212390"/>
            <a:ext cx="1562100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90" dirty="0">
                <a:latin typeface="Trebuchet MS"/>
                <a:cs typeface="Trebuchet MS"/>
              </a:rPr>
              <a:t>Con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esto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se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evidencia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la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salud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es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el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factor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más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35" dirty="0">
                <a:latin typeface="Trebuchet MS"/>
                <a:cs typeface="Trebuchet MS"/>
              </a:rPr>
              <a:t>relevante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para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consumirlo,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sin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embargo,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las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circunstancias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sociales</a:t>
            </a:r>
            <a:r>
              <a:rPr sz="2500" spc="-11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también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motivan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al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consumo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65" dirty="0">
                <a:latin typeface="Trebuchet MS"/>
                <a:cs typeface="Trebuchet MS"/>
              </a:rPr>
              <a:t>esta.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6583" y="1273582"/>
            <a:ext cx="7523480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050" spc="-75" dirty="0"/>
              <a:t>T</a:t>
            </a:r>
            <a:r>
              <a:rPr sz="3050" spc="265" dirty="0"/>
              <a:t>a</a:t>
            </a:r>
            <a:r>
              <a:rPr sz="3050" spc="180" dirty="0"/>
              <a:t>b</a:t>
            </a:r>
            <a:r>
              <a:rPr sz="3050" spc="80" dirty="0"/>
              <a:t>l</a:t>
            </a:r>
            <a:r>
              <a:rPr sz="3050" spc="270" dirty="0"/>
              <a:t>a</a:t>
            </a:r>
            <a:r>
              <a:rPr sz="3050" spc="-130" dirty="0"/>
              <a:t> </a:t>
            </a:r>
            <a:r>
              <a:rPr sz="3050" spc="75" dirty="0"/>
              <a:t>c</a:t>
            </a:r>
            <a:r>
              <a:rPr sz="3050" spc="120" dirty="0"/>
              <a:t>r</a:t>
            </a:r>
            <a:r>
              <a:rPr sz="3050" spc="229" dirty="0"/>
              <a:t>u</a:t>
            </a:r>
            <a:r>
              <a:rPr sz="3050" spc="-75" dirty="0"/>
              <a:t>z</a:t>
            </a:r>
            <a:r>
              <a:rPr sz="3050" spc="265" dirty="0"/>
              <a:t>a</a:t>
            </a:r>
            <a:r>
              <a:rPr sz="3050" spc="180" dirty="0"/>
              <a:t>d</a:t>
            </a:r>
            <a:r>
              <a:rPr sz="3050" spc="270" dirty="0"/>
              <a:t>a</a:t>
            </a:r>
            <a:r>
              <a:rPr sz="3050" spc="-130" dirty="0"/>
              <a:t> </a:t>
            </a:r>
            <a:r>
              <a:rPr sz="3050" spc="125" dirty="0"/>
              <a:t>Pe</a:t>
            </a:r>
            <a:r>
              <a:rPr sz="3050" spc="120" dirty="0"/>
              <a:t>r</a:t>
            </a:r>
            <a:r>
              <a:rPr sz="3050" spc="75" dirty="0"/>
              <a:t>c</a:t>
            </a:r>
            <a:r>
              <a:rPr sz="3050" spc="125" dirty="0"/>
              <a:t>e</a:t>
            </a:r>
            <a:r>
              <a:rPr sz="3050" spc="175" dirty="0"/>
              <a:t>p</a:t>
            </a:r>
            <a:r>
              <a:rPr sz="3050" spc="75" dirty="0"/>
              <a:t>ci</a:t>
            </a:r>
            <a:r>
              <a:rPr sz="3050" spc="210" dirty="0"/>
              <a:t>ó</a:t>
            </a:r>
            <a:r>
              <a:rPr sz="3050" spc="240" dirty="0"/>
              <a:t>n</a:t>
            </a:r>
            <a:r>
              <a:rPr sz="3050" spc="-130" dirty="0"/>
              <a:t> </a:t>
            </a:r>
            <a:r>
              <a:rPr sz="3050" spc="-155" dirty="0"/>
              <a:t>-</a:t>
            </a:r>
            <a:r>
              <a:rPr sz="3050" spc="-130" dirty="0"/>
              <a:t> </a:t>
            </a:r>
            <a:r>
              <a:rPr sz="3050" spc="225" dirty="0"/>
              <a:t>h</a:t>
            </a:r>
            <a:r>
              <a:rPr sz="3050" spc="265" dirty="0"/>
              <a:t>a</a:t>
            </a:r>
            <a:r>
              <a:rPr sz="3050" spc="120" dirty="0"/>
              <a:t>r</a:t>
            </a:r>
            <a:r>
              <a:rPr sz="3050" spc="75" dirty="0"/>
              <a:t>i</a:t>
            </a:r>
            <a:r>
              <a:rPr sz="3050" spc="235" dirty="0"/>
              <a:t>n</a:t>
            </a:r>
            <a:r>
              <a:rPr sz="3050" spc="270" dirty="0"/>
              <a:t>a</a:t>
            </a:r>
            <a:r>
              <a:rPr sz="3050" spc="-130" dirty="0"/>
              <a:t> </a:t>
            </a:r>
            <a:r>
              <a:rPr sz="3050" spc="180" dirty="0"/>
              <a:t>d</a:t>
            </a:r>
            <a:r>
              <a:rPr sz="3050" spc="85" dirty="0"/>
              <a:t>e  </a:t>
            </a:r>
            <a:r>
              <a:rPr sz="3050" spc="165" dirty="0"/>
              <a:t>grillos</a:t>
            </a:r>
            <a:r>
              <a:rPr sz="3050" spc="-140" dirty="0"/>
              <a:t> </a:t>
            </a:r>
            <a:r>
              <a:rPr sz="3050" spc="229" dirty="0"/>
              <a:t>y</a:t>
            </a:r>
            <a:r>
              <a:rPr sz="3050" spc="-135" dirty="0"/>
              <a:t> </a:t>
            </a:r>
            <a:r>
              <a:rPr sz="3050" spc="135" dirty="0"/>
              <a:t>Percepción</a:t>
            </a:r>
            <a:r>
              <a:rPr sz="3050" spc="-135" dirty="0"/>
              <a:t> </a:t>
            </a:r>
            <a:r>
              <a:rPr sz="3050" spc="400" dirty="0"/>
              <a:t>–</a:t>
            </a:r>
            <a:r>
              <a:rPr sz="3050" spc="-140" dirty="0"/>
              <a:t> </a:t>
            </a:r>
            <a:r>
              <a:rPr sz="3050" spc="240" dirty="0"/>
              <a:t>consumo</a:t>
            </a:r>
            <a:r>
              <a:rPr sz="3050" spc="-135" dirty="0"/>
              <a:t> </a:t>
            </a:r>
            <a:r>
              <a:rPr sz="3050" spc="200" dirty="0"/>
              <a:t>harina </a:t>
            </a:r>
            <a:r>
              <a:rPr sz="3050" spc="-905" dirty="0"/>
              <a:t> </a:t>
            </a:r>
            <a:r>
              <a:rPr sz="3050" spc="155" dirty="0"/>
              <a:t>de</a:t>
            </a:r>
            <a:r>
              <a:rPr sz="3050" spc="-135" dirty="0"/>
              <a:t> </a:t>
            </a:r>
            <a:r>
              <a:rPr sz="3050" spc="165" dirty="0"/>
              <a:t>grillos</a:t>
            </a:r>
            <a:endParaRPr sz="305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5182" y="3484541"/>
            <a:ext cx="8446904" cy="260962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63868" y="1061808"/>
            <a:ext cx="7797754" cy="573531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86583" y="1273582"/>
            <a:ext cx="727202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050" spc="145" dirty="0"/>
              <a:t>Tabla </a:t>
            </a:r>
            <a:r>
              <a:rPr sz="3050" spc="150" dirty="0"/>
              <a:t>cruzada </a:t>
            </a:r>
            <a:r>
              <a:rPr sz="3050" spc="185" dirty="0"/>
              <a:t>Redes </a:t>
            </a:r>
            <a:r>
              <a:rPr sz="3050" spc="180" dirty="0"/>
              <a:t>sociales </a:t>
            </a:r>
            <a:r>
              <a:rPr sz="3050" spc="400" dirty="0"/>
              <a:t>– </a:t>
            </a:r>
            <a:r>
              <a:rPr sz="3050" spc="405" dirty="0"/>
              <a:t> </a:t>
            </a:r>
            <a:r>
              <a:rPr sz="3050" spc="175" dirty="0"/>
              <a:t>p</a:t>
            </a:r>
            <a:r>
              <a:rPr sz="3050" spc="229" dirty="0"/>
              <a:t>u</a:t>
            </a:r>
            <a:r>
              <a:rPr sz="3050" spc="180" dirty="0"/>
              <a:t>b</a:t>
            </a:r>
            <a:r>
              <a:rPr sz="3050" spc="80" dirty="0"/>
              <a:t>l</a:t>
            </a:r>
            <a:r>
              <a:rPr sz="3050" spc="75" dirty="0"/>
              <a:t>ici</a:t>
            </a:r>
            <a:r>
              <a:rPr sz="3050" spc="180" dirty="0"/>
              <a:t>d</a:t>
            </a:r>
            <a:r>
              <a:rPr sz="3050" spc="265" dirty="0"/>
              <a:t>a</a:t>
            </a:r>
            <a:r>
              <a:rPr sz="3050" spc="185" dirty="0"/>
              <a:t>d</a:t>
            </a:r>
            <a:r>
              <a:rPr sz="3050" spc="-130" dirty="0"/>
              <a:t> </a:t>
            </a:r>
            <a:r>
              <a:rPr sz="3050" spc="229" dirty="0"/>
              <a:t>y</a:t>
            </a:r>
            <a:r>
              <a:rPr sz="3050" spc="-130" dirty="0"/>
              <a:t> </a:t>
            </a:r>
            <a:r>
              <a:rPr sz="3050" spc="190" dirty="0"/>
              <a:t>R</a:t>
            </a:r>
            <a:r>
              <a:rPr sz="3050" spc="125" dirty="0"/>
              <a:t>e</a:t>
            </a:r>
            <a:r>
              <a:rPr sz="3050" spc="180" dirty="0"/>
              <a:t>d</a:t>
            </a:r>
            <a:r>
              <a:rPr sz="3050" spc="125" dirty="0"/>
              <a:t>e</a:t>
            </a:r>
            <a:r>
              <a:rPr sz="3050" spc="310" dirty="0"/>
              <a:t>s</a:t>
            </a:r>
            <a:r>
              <a:rPr sz="3050" spc="-130" dirty="0"/>
              <a:t> </a:t>
            </a:r>
            <a:r>
              <a:rPr sz="3050" spc="305" dirty="0"/>
              <a:t>s</a:t>
            </a:r>
            <a:r>
              <a:rPr sz="3050" spc="210" dirty="0"/>
              <a:t>o</a:t>
            </a:r>
            <a:r>
              <a:rPr sz="3050" spc="75" dirty="0"/>
              <a:t>ci</a:t>
            </a:r>
            <a:r>
              <a:rPr sz="3050" spc="265" dirty="0"/>
              <a:t>a</a:t>
            </a:r>
            <a:r>
              <a:rPr sz="3050" spc="80" dirty="0"/>
              <a:t>l</a:t>
            </a:r>
            <a:r>
              <a:rPr sz="3050" spc="125" dirty="0"/>
              <a:t>e</a:t>
            </a:r>
            <a:r>
              <a:rPr sz="3050" spc="310" dirty="0"/>
              <a:t>s</a:t>
            </a:r>
            <a:r>
              <a:rPr sz="3050" spc="-130" dirty="0"/>
              <a:t> </a:t>
            </a:r>
            <a:r>
              <a:rPr sz="3050" spc="-155" dirty="0"/>
              <a:t>-</a:t>
            </a:r>
            <a:r>
              <a:rPr sz="3050" spc="-130" dirty="0"/>
              <a:t> </a:t>
            </a:r>
            <a:r>
              <a:rPr sz="3050" spc="210" dirty="0"/>
              <a:t>o</a:t>
            </a:r>
            <a:r>
              <a:rPr sz="3050" spc="175" dirty="0"/>
              <a:t>p</a:t>
            </a:r>
            <a:r>
              <a:rPr sz="3050" spc="75" dirty="0"/>
              <a:t>i</a:t>
            </a:r>
            <a:r>
              <a:rPr sz="3050" spc="235" dirty="0"/>
              <a:t>n</a:t>
            </a:r>
            <a:r>
              <a:rPr sz="3050" spc="75" dirty="0"/>
              <a:t>i</a:t>
            </a:r>
            <a:r>
              <a:rPr sz="3050" spc="210" dirty="0"/>
              <a:t>ó</a:t>
            </a:r>
            <a:r>
              <a:rPr sz="3050" spc="240" dirty="0"/>
              <a:t>n</a:t>
            </a:r>
            <a:endParaRPr sz="3050"/>
          </a:p>
        </p:txBody>
      </p:sp>
      <p:sp>
        <p:nvSpPr>
          <p:cNvPr id="5" name="object 5"/>
          <p:cNvSpPr txBox="1"/>
          <p:nvPr/>
        </p:nvSpPr>
        <p:spPr>
          <a:xfrm>
            <a:off x="1220699" y="7931147"/>
            <a:ext cx="15359380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-325" dirty="0">
                <a:latin typeface="Trebuchet MS"/>
                <a:cs typeface="Trebuchet MS"/>
              </a:rPr>
              <a:t>.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Por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lo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se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deduce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la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comunicación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productos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base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harina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grillos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en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redes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sociales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tiene </a:t>
            </a:r>
            <a:r>
              <a:rPr sz="2500" spc="-73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mayor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apertura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personas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quieren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conocer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más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al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respecto,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puesto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les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parece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interesante.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898" y="3335570"/>
            <a:ext cx="9846635" cy="29597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67259" y="1031524"/>
            <a:ext cx="6873523" cy="566016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20699" y="7458368"/>
            <a:ext cx="15911830" cy="1339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100"/>
              </a:spcBef>
            </a:pPr>
            <a:r>
              <a:rPr sz="2500" spc="35" dirty="0">
                <a:latin typeface="Trebuchet MS"/>
                <a:cs typeface="Trebuchet MS"/>
              </a:rPr>
              <a:t>Esto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demuestra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las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personas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tienen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como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principal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factor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el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cuidado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la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salud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está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abiertos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probar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este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producto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por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los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beneficios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tiene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-90" dirty="0">
                <a:latin typeface="Trebuchet MS"/>
                <a:cs typeface="Trebuchet MS"/>
              </a:rPr>
              <a:t>y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75" dirty="0">
                <a:latin typeface="Trebuchet MS"/>
                <a:cs typeface="Trebuchet MS"/>
              </a:rPr>
              <a:t>se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espera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que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en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105" dirty="0">
                <a:latin typeface="Trebuchet MS"/>
                <a:cs typeface="Trebuchet MS"/>
              </a:rPr>
              <a:t>un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futuro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en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85" dirty="0">
                <a:latin typeface="Trebuchet MS"/>
                <a:cs typeface="Trebuchet MS"/>
              </a:rPr>
              <a:t>el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cual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haya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mayor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socialización</a:t>
            </a:r>
            <a:r>
              <a:rPr sz="2500" spc="-9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 </a:t>
            </a:r>
            <a:r>
              <a:rPr sz="2500" spc="5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las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propiedades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30" dirty="0">
                <a:latin typeface="Trebuchet MS"/>
                <a:cs typeface="Trebuchet MS"/>
              </a:rPr>
              <a:t>del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mismo,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tenga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mayor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aceptación</a:t>
            </a:r>
            <a:r>
              <a:rPr sz="2500" spc="-100" dirty="0">
                <a:latin typeface="Trebuchet MS"/>
                <a:cs typeface="Trebuchet MS"/>
              </a:rPr>
              <a:t> </a:t>
            </a:r>
            <a:r>
              <a:rPr sz="2500" spc="55" dirty="0">
                <a:latin typeface="Trebuchet MS"/>
                <a:cs typeface="Trebuchet MS"/>
              </a:rPr>
              <a:t>en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más</a:t>
            </a:r>
            <a:r>
              <a:rPr sz="2500" spc="-105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segmentos.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86583" y="1273582"/>
            <a:ext cx="7265034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100"/>
              </a:spcBef>
            </a:pPr>
            <a:r>
              <a:rPr sz="3050" spc="-75" dirty="0"/>
              <a:t>T</a:t>
            </a:r>
            <a:r>
              <a:rPr sz="3050" spc="265" dirty="0"/>
              <a:t>a</a:t>
            </a:r>
            <a:r>
              <a:rPr sz="3050" spc="180" dirty="0"/>
              <a:t>b</a:t>
            </a:r>
            <a:r>
              <a:rPr sz="3050" spc="80" dirty="0"/>
              <a:t>l</a:t>
            </a:r>
            <a:r>
              <a:rPr sz="3050" spc="270" dirty="0"/>
              <a:t>a</a:t>
            </a:r>
            <a:r>
              <a:rPr sz="3050" spc="-130" dirty="0"/>
              <a:t> </a:t>
            </a:r>
            <a:r>
              <a:rPr sz="3050" spc="75" dirty="0"/>
              <a:t>c</a:t>
            </a:r>
            <a:r>
              <a:rPr sz="3050" spc="120" dirty="0"/>
              <a:t>r</a:t>
            </a:r>
            <a:r>
              <a:rPr sz="3050" spc="229" dirty="0"/>
              <a:t>u</a:t>
            </a:r>
            <a:r>
              <a:rPr sz="3050" spc="-75" dirty="0"/>
              <a:t>z</a:t>
            </a:r>
            <a:r>
              <a:rPr sz="3050" spc="265" dirty="0"/>
              <a:t>a</a:t>
            </a:r>
            <a:r>
              <a:rPr sz="3050" spc="180" dirty="0"/>
              <a:t>d</a:t>
            </a:r>
            <a:r>
              <a:rPr sz="3050" spc="270" dirty="0"/>
              <a:t>a</a:t>
            </a:r>
            <a:r>
              <a:rPr sz="3050" spc="-130" dirty="0"/>
              <a:t> </a:t>
            </a:r>
            <a:r>
              <a:rPr sz="3050" spc="665" dirty="0"/>
              <a:t>M</a:t>
            </a:r>
            <a:r>
              <a:rPr sz="3050" spc="210" dirty="0"/>
              <a:t>o</a:t>
            </a:r>
            <a:r>
              <a:rPr sz="3050" spc="185" dirty="0"/>
              <a:t>t</a:t>
            </a:r>
            <a:r>
              <a:rPr sz="3050" spc="75" dirty="0"/>
              <a:t>i</a:t>
            </a:r>
            <a:r>
              <a:rPr sz="3050" spc="245" dirty="0"/>
              <a:t>v</a:t>
            </a:r>
            <a:r>
              <a:rPr sz="3050" spc="265" dirty="0"/>
              <a:t>a</a:t>
            </a:r>
            <a:r>
              <a:rPr sz="3050" spc="75" dirty="0"/>
              <a:t>ci</a:t>
            </a:r>
            <a:r>
              <a:rPr sz="3050" spc="210" dirty="0"/>
              <a:t>ó</a:t>
            </a:r>
            <a:r>
              <a:rPr sz="3050" spc="240" dirty="0"/>
              <a:t>n</a:t>
            </a:r>
            <a:r>
              <a:rPr sz="3050" spc="-130" dirty="0"/>
              <a:t> </a:t>
            </a:r>
            <a:r>
              <a:rPr sz="3050" spc="-155" dirty="0"/>
              <a:t>-</a:t>
            </a:r>
            <a:r>
              <a:rPr sz="3050" spc="-130" dirty="0"/>
              <a:t> </a:t>
            </a:r>
            <a:r>
              <a:rPr sz="3050" spc="75" dirty="0"/>
              <a:t>c</a:t>
            </a:r>
            <a:r>
              <a:rPr sz="3050" spc="210" dirty="0"/>
              <a:t>o</a:t>
            </a:r>
            <a:r>
              <a:rPr sz="3050" spc="235" dirty="0"/>
              <a:t>n</a:t>
            </a:r>
            <a:r>
              <a:rPr sz="3050" spc="305" dirty="0"/>
              <a:t>s</a:t>
            </a:r>
            <a:r>
              <a:rPr sz="3050" spc="229" dirty="0"/>
              <a:t>u</a:t>
            </a:r>
            <a:r>
              <a:rPr sz="3050" spc="420" dirty="0"/>
              <a:t>m</a:t>
            </a:r>
            <a:r>
              <a:rPr sz="3050" spc="145" dirty="0"/>
              <a:t>o  </a:t>
            </a:r>
            <a:r>
              <a:rPr sz="3050" spc="200" dirty="0"/>
              <a:t>harina </a:t>
            </a:r>
            <a:r>
              <a:rPr sz="3050" spc="155" dirty="0"/>
              <a:t>de </a:t>
            </a:r>
            <a:r>
              <a:rPr sz="3050" spc="165" dirty="0"/>
              <a:t>grillos </a:t>
            </a:r>
            <a:r>
              <a:rPr sz="3050" spc="229" dirty="0"/>
              <a:t>y </a:t>
            </a:r>
            <a:r>
              <a:rPr sz="3050" spc="175" dirty="0"/>
              <a:t>Cultura </a:t>
            </a:r>
            <a:r>
              <a:rPr sz="3050" spc="400" dirty="0"/>
              <a:t>– </a:t>
            </a:r>
            <a:r>
              <a:rPr sz="3050" spc="405" dirty="0"/>
              <a:t> </a:t>
            </a:r>
            <a:r>
              <a:rPr sz="3050" spc="180" dirty="0"/>
              <a:t>circunstancias</a:t>
            </a:r>
            <a:endParaRPr sz="305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94360"/>
            <a:ext cx="18288000" cy="9096375"/>
            <a:chOff x="0" y="594360"/>
            <a:chExt cx="18288000" cy="90963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4360"/>
              <a:ext cx="14211299" cy="909637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427834" y="3648078"/>
              <a:ext cx="7860665" cy="2990850"/>
            </a:xfrm>
            <a:custGeom>
              <a:avLst/>
              <a:gdLst/>
              <a:ahLst/>
              <a:cxnLst/>
              <a:rect l="l" t="t" r="r" b="b"/>
              <a:pathLst>
                <a:path w="7860665" h="2990850">
                  <a:moveTo>
                    <a:pt x="7819253" y="2990846"/>
                  </a:moveTo>
                  <a:lnTo>
                    <a:pt x="416510" y="2990846"/>
                  </a:lnTo>
                  <a:lnTo>
                    <a:pt x="367936" y="2988043"/>
                  </a:lnTo>
                  <a:lnTo>
                    <a:pt x="321008" y="2979840"/>
                  </a:lnTo>
                  <a:lnTo>
                    <a:pt x="276038" y="2966552"/>
                  </a:lnTo>
                  <a:lnTo>
                    <a:pt x="233339" y="2948491"/>
                  </a:lnTo>
                  <a:lnTo>
                    <a:pt x="193224" y="2925968"/>
                  </a:lnTo>
                  <a:lnTo>
                    <a:pt x="156004" y="2899298"/>
                  </a:lnTo>
                  <a:lnTo>
                    <a:pt x="121993" y="2868792"/>
                  </a:lnTo>
                  <a:lnTo>
                    <a:pt x="91502" y="2834764"/>
                  </a:lnTo>
                  <a:lnTo>
                    <a:pt x="64845" y="2797526"/>
                  </a:lnTo>
                  <a:lnTo>
                    <a:pt x="42334" y="2757390"/>
                  </a:lnTo>
                  <a:lnTo>
                    <a:pt x="24282" y="2714670"/>
                  </a:lnTo>
                  <a:lnTo>
                    <a:pt x="11000" y="2669678"/>
                  </a:lnTo>
                  <a:lnTo>
                    <a:pt x="2802" y="2622726"/>
                  </a:lnTo>
                  <a:lnTo>
                    <a:pt x="0" y="2574128"/>
                  </a:lnTo>
                  <a:lnTo>
                    <a:pt x="0" y="416717"/>
                  </a:lnTo>
                  <a:lnTo>
                    <a:pt x="2802" y="368119"/>
                  </a:lnTo>
                  <a:lnTo>
                    <a:pt x="11000" y="321168"/>
                  </a:lnTo>
                  <a:lnTo>
                    <a:pt x="24282" y="276176"/>
                  </a:lnTo>
                  <a:lnTo>
                    <a:pt x="42334" y="233455"/>
                  </a:lnTo>
                  <a:lnTo>
                    <a:pt x="64845" y="193320"/>
                  </a:lnTo>
                  <a:lnTo>
                    <a:pt x="91502" y="156082"/>
                  </a:lnTo>
                  <a:lnTo>
                    <a:pt x="121993" y="122053"/>
                  </a:lnTo>
                  <a:lnTo>
                    <a:pt x="156004" y="91548"/>
                  </a:lnTo>
                  <a:lnTo>
                    <a:pt x="193224" y="64877"/>
                  </a:lnTo>
                  <a:lnTo>
                    <a:pt x="233339" y="42355"/>
                  </a:lnTo>
                  <a:lnTo>
                    <a:pt x="276038" y="24294"/>
                  </a:lnTo>
                  <a:lnTo>
                    <a:pt x="321008" y="11005"/>
                  </a:lnTo>
                  <a:lnTo>
                    <a:pt x="367936" y="2803"/>
                  </a:lnTo>
                  <a:lnTo>
                    <a:pt x="416510" y="0"/>
                  </a:lnTo>
                  <a:lnTo>
                    <a:pt x="7819253" y="0"/>
                  </a:lnTo>
                  <a:lnTo>
                    <a:pt x="7860166" y="2361"/>
                  </a:lnTo>
                  <a:lnTo>
                    <a:pt x="7860166" y="2988485"/>
                  </a:lnTo>
                  <a:lnTo>
                    <a:pt x="7819253" y="2990846"/>
                  </a:lnTo>
                  <a:close/>
                </a:path>
              </a:pathLst>
            </a:custGeom>
            <a:solidFill>
              <a:srgbClr val="D59999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434897" y="3710441"/>
            <a:ext cx="7860665" cy="2574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6535" marR="5080" indent="-204470">
              <a:lnSpc>
                <a:spcPct val="115799"/>
              </a:lnSpc>
              <a:spcBef>
                <a:spcPts val="100"/>
              </a:spcBef>
              <a:tabLst>
                <a:tab pos="5603240" algn="l"/>
              </a:tabLst>
            </a:pPr>
            <a:r>
              <a:rPr sz="7500" b="0" spc="470" dirty="0">
                <a:latin typeface="Cambria"/>
                <a:cs typeface="Cambria"/>
              </a:rPr>
              <a:t>PROBLEMA	</a:t>
            </a:r>
            <a:r>
              <a:rPr sz="7500" b="0" spc="530" dirty="0">
                <a:latin typeface="Cambria"/>
                <a:cs typeface="Cambria"/>
              </a:rPr>
              <a:t>DE </a:t>
            </a:r>
            <a:r>
              <a:rPr sz="7500" b="0" spc="-1639" dirty="0">
                <a:latin typeface="Cambria"/>
                <a:cs typeface="Cambria"/>
              </a:rPr>
              <a:t> 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-85" dirty="0">
                <a:latin typeface="Cambria"/>
                <a:cs typeface="Cambria"/>
              </a:rPr>
              <a:t>N</a:t>
            </a:r>
            <a:r>
              <a:rPr sz="7500" b="0" spc="605" dirty="0">
                <a:latin typeface="Cambria"/>
                <a:cs typeface="Cambria"/>
              </a:rPr>
              <a:t>V</a:t>
            </a:r>
            <a:r>
              <a:rPr sz="7500" b="0" spc="360" dirty="0">
                <a:latin typeface="Cambria"/>
                <a:cs typeface="Cambria"/>
              </a:rPr>
              <a:t>E</a:t>
            </a:r>
            <a:r>
              <a:rPr sz="7500" b="0" spc="770" dirty="0">
                <a:latin typeface="Cambria"/>
                <a:cs typeface="Cambria"/>
              </a:rPr>
              <a:t>S</a:t>
            </a:r>
            <a:r>
              <a:rPr sz="7500" b="0" spc="670" dirty="0">
                <a:latin typeface="Cambria"/>
                <a:cs typeface="Cambria"/>
              </a:rPr>
              <a:t>T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835" dirty="0">
                <a:latin typeface="Cambria"/>
                <a:cs typeface="Cambria"/>
              </a:rPr>
              <a:t>G</a:t>
            </a:r>
            <a:r>
              <a:rPr sz="7500" b="0" spc="525" dirty="0">
                <a:latin typeface="Cambria"/>
                <a:cs typeface="Cambria"/>
              </a:rPr>
              <a:t>A</a:t>
            </a:r>
            <a:r>
              <a:rPr sz="7500" b="0" spc="950" dirty="0">
                <a:latin typeface="Cambria"/>
                <a:cs typeface="Cambria"/>
              </a:rPr>
              <a:t>C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710" dirty="0">
                <a:latin typeface="Cambria"/>
                <a:cs typeface="Cambria"/>
              </a:rPr>
              <a:t>Ó</a:t>
            </a:r>
            <a:r>
              <a:rPr lang="es-ES" sz="7500" b="0" spc="710" dirty="0">
                <a:latin typeface="Cambria"/>
                <a:cs typeface="Cambria"/>
              </a:rPr>
              <a:t>N</a:t>
            </a:r>
            <a:endParaRPr sz="7500" dirty="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15864" y="6395780"/>
            <a:ext cx="3953510" cy="3613150"/>
          </a:xfrm>
          <a:prstGeom prst="rect">
            <a:avLst/>
          </a:prstGeom>
        </p:spPr>
        <p:txBody>
          <a:bodyPr vert="horz" wrap="square" lIns="0" tIns="1479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65"/>
              </a:spcBef>
            </a:pPr>
            <a:endParaRPr sz="7500" dirty="0">
              <a:latin typeface="Cambria"/>
              <a:cs typeface="Cambria"/>
            </a:endParaRPr>
          </a:p>
          <a:p>
            <a:pPr marL="2133600" algn="ctr">
              <a:lnSpc>
                <a:spcPct val="100000"/>
              </a:lnSpc>
              <a:spcBef>
                <a:spcPts val="1920"/>
              </a:spcBef>
            </a:pPr>
            <a:r>
              <a:rPr sz="13550" b="1" spc="-880" dirty="0">
                <a:solidFill>
                  <a:srgbClr val="DBD8D1"/>
                </a:solidFill>
                <a:latin typeface="Trebuchet MS"/>
                <a:cs typeface="Trebuchet MS"/>
              </a:rPr>
              <a:t>01</a:t>
            </a:r>
            <a:endParaRPr sz="135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908855" y="3890577"/>
            <a:ext cx="5857240" cy="2990850"/>
          </a:xfrm>
          <a:custGeom>
            <a:avLst/>
            <a:gdLst/>
            <a:ahLst/>
            <a:cxnLst/>
            <a:rect l="l" t="t" r="r" b="b"/>
            <a:pathLst>
              <a:path w="5857240" h="2990850">
                <a:moveTo>
                  <a:pt x="5440347" y="2990846"/>
                </a:moveTo>
                <a:lnTo>
                  <a:pt x="416861" y="2990846"/>
                </a:lnTo>
                <a:lnTo>
                  <a:pt x="368246" y="2988043"/>
                </a:lnTo>
                <a:lnTo>
                  <a:pt x="321279" y="2979840"/>
                </a:lnTo>
                <a:lnTo>
                  <a:pt x="276271" y="2966552"/>
                </a:lnTo>
                <a:lnTo>
                  <a:pt x="233536" y="2948490"/>
                </a:lnTo>
                <a:lnTo>
                  <a:pt x="193387" y="2925968"/>
                </a:lnTo>
                <a:lnTo>
                  <a:pt x="156135" y="2899298"/>
                </a:lnTo>
                <a:lnTo>
                  <a:pt x="122095" y="2868792"/>
                </a:lnTo>
                <a:lnTo>
                  <a:pt x="91579" y="2834764"/>
                </a:lnTo>
                <a:lnTo>
                  <a:pt x="64900" y="2797526"/>
                </a:lnTo>
                <a:lnTo>
                  <a:pt x="42370" y="2757390"/>
                </a:lnTo>
                <a:lnTo>
                  <a:pt x="24302" y="2714670"/>
                </a:lnTo>
                <a:lnTo>
                  <a:pt x="11009" y="2669678"/>
                </a:lnTo>
                <a:lnTo>
                  <a:pt x="2804" y="2622726"/>
                </a:lnTo>
                <a:lnTo>
                  <a:pt x="0" y="2574128"/>
                </a:lnTo>
                <a:lnTo>
                  <a:pt x="0" y="416717"/>
                </a:lnTo>
                <a:lnTo>
                  <a:pt x="2660" y="369697"/>
                </a:lnTo>
                <a:lnTo>
                  <a:pt x="10530" y="323638"/>
                </a:lnTo>
                <a:lnTo>
                  <a:pt x="23439" y="278949"/>
                </a:lnTo>
                <a:lnTo>
                  <a:pt x="41220" y="236039"/>
                </a:lnTo>
                <a:lnTo>
                  <a:pt x="63702" y="195314"/>
                </a:lnTo>
                <a:lnTo>
                  <a:pt x="90717" y="157183"/>
                </a:lnTo>
                <a:lnTo>
                  <a:pt x="122095" y="122053"/>
                </a:lnTo>
                <a:lnTo>
                  <a:pt x="157237" y="90685"/>
                </a:lnTo>
                <a:lnTo>
                  <a:pt x="195381" y="63680"/>
                </a:lnTo>
                <a:lnTo>
                  <a:pt x="236120" y="41205"/>
                </a:lnTo>
                <a:lnTo>
                  <a:pt x="279046" y="23431"/>
                </a:lnTo>
                <a:lnTo>
                  <a:pt x="323750" y="10526"/>
                </a:lnTo>
                <a:lnTo>
                  <a:pt x="369824" y="2659"/>
                </a:lnTo>
                <a:lnTo>
                  <a:pt x="416861" y="0"/>
                </a:lnTo>
                <a:lnTo>
                  <a:pt x="5440347" y="0"/>
                </a:lnTo>
                <a:lnTo>
                  <a:pt x="5488962" y="2803"/>
                </a:lnTo>
                <a:lnTo>
                  <a:pt x="5535930" y="11005"/>
                </a:lnTo>
                <a:lnTo>
                  <a:pt x="5580938" y="24294"/>
                </a:lnTo>
                <a:lnTo>
                  <a:pt x="5623673" y="42355"/>
                </a:lnTo>
                <a:lnTo>
                  <a:pt x="5663822" y="64877"/>
                </a:lnTo>
                <a:lnTo>
                  <a:pt x="5701073" y="91548"/>
                </a:lnTo>
                <a:lnTo>
                  <a:pt x="5735113" y="122053"/>
                </a:lnTo>
                <a:lnTo>
                  <a:pt x="5765629" y="156082"/>
                </a:lnTo>
                <a:lnTo>
                  <a:pt x="5792309" y="193320"/>
                </a:lnTo>
                <a:lnTo>
                  <a:pt x="5814839" y="233455"/>
                </a:lnTo>
                <a:lnTo>
                  <a:pt x="5832907" y="276176"/>
                </a:lnTo>
                <a:lnTo>
                  <a:pt x="5846200" y="321168"/>
                </a:lnTo>
                <a:lnTo>
                  <a:pt x="5854405" y="368119"/>
                </a:lnTo>
                <a:lnTo>
                  <a:pt x="5857209" y="416717"/>
                </a:lnTo>
                <a:lnTo>
                  <a:pt x="5857209" y="2574128"/>
                </a:lnTo>
                <a:lnTo>
                  <a:pt x="5854405" y="2622726"/>
                </a:lnTo>
                <a:lnTo>
                  <a:pt x="5846200" y="2669678"/>
                </a:lnTo>
                <a:lnTo>
                  <a:pt x="5832907" y="2714670"/>
                </a:lnTo>
                <a:lnTo>
                  <a:pt x="5814839" y="2757390"/>
                </a:lnTo>
                <a:lnTo>
                  <a:pt x="5792309" y="2797526"/>
                </a:lnTo>
                <a:lnTo>
                  <a:pt x="5765629" y="2834764"/>
                </a:lnTo>
                <a:lnTo>
                  <a:pt x="5735113" y="2868792"/>
                </a:lnTo>
                <a:lnTo>
                  <a:pt x="5701073" y="2899298"/>
                </a:lnTo>
                <a:lnTo>
                  <a:pt x="5663822" y="2925968"/>
                </a:lnTo>
                <a:lnTo>
                  <a:pt x="5623673" y="2948490"/>
                </a:lnTo>
                <a:lnTo>
                  <a:pt x="5580938" y="2966552"/>
                </a:lnTo>
                <a:lnTo>
                  <a:pt x="5535930" y="2979840"/>
                </a:lnTo>
                <a:lnTo>
                  <a:pt x="5488962" y="2988043"/>
                </a:lnTo>
                <a:lnTo>
                  <a:pt x="5440347" y="2990846"/>
                </a:lnTo>
                <a:close/>
              </a:path>
            </a:pathLst>
          </a:custGeom>
          <a:solidFill>
            <a:srgbClr val="D5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276971" y="3944531"/>
            <a:ext cx="5118735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08279">
              <a:lnSpc>
                <a:spcPct val="115799"/>
              </a:lnSpc>
              <a:spcBef>
                <a:spcPts val="100"/>
              </a:spcBef>
            </a:pPr>
            <a:r>
              <a:rPr sz="7500" b="0" spc="465" dirty="0">
                <a:latin typeface="Cambria"/>
                <a:cs typeface="Cambria"/>
              </a:rPr>
              <a:t>PRUEA </a:t>
            </a:r>
            <a:r>
              <a:rPr sz="7500" b="0" spc="530" dirty="0">
                <a:latin typeface="Cambria"/>
                <a:cs typeface="Cambria"/>
              </a:rPr>
              <a:t>DE </a:t>
            </a:r>
            <a:r>
              <a:rPr sz="7500" b="0" spc="-1639" dirty="0">
                <a:latin typeface="Cambria"/>
                <a:cs typeface="Cambria"/>
              </a:rPr>
              <a:t> </a:t>
            </a:r>
            <a:r>
              <a:rPr sz="7500" b="0" spc="459" dirty="0">
                <a:latin typeface="Cambria"/>
                <a:cs typeface="Cambria"/>
              </a:rPr>
              <a:t>H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490" dirty="0">
                <a:latin typeface="Cambria"/>
                <a:cs typeface="Cambria"/>
              </a:rPr>
              <a:t>P</a:t>
            </a:r>
            <a:r>
              <a:rPr sz="7500" b="0" spc="705" dirty="0">
                <a:latin typeface="Cambria"/>
                <a:cs typeface="Cambria"/>
              </a:rPr>
              <a:t>Ó</a:t>
            </a:r>
            <a:r>
              <a:rPr sz="7500" b="0" spc="670" dirty="0">
                <a:latin typeface="Cambria"/>
                <a:cs typeface="Cambria"/>
              </a:rPr>
              <a:t>T</a:t>
            </a:r>
            <a:r>
              <a:rPr sz="7500" b="0" spc="360" dirty="0">
                <a:latin typeface="Cambria"/>
                <a:cs typeface="Cambria"/>
              </a:rPr>
              <a:t>E</a:t>
            </a:r>
            <a:r>
              <a:rPr sz="7500" b="0" spc="770" dirty="0">
                <a:latin typeface="Cambria"/>
                <a:cs typeface="Cambria"/>
              </a:rPr>
              <a:t>S</a:t>
            </a:r>
            <a:r>
              <a:rPr sz="7500" b="0" spc="225" dirty="0">
                <a:latin typeface="Cambria"/>
                <a:cs typeface="Cambria"/>
              </a:rPr>
              <a:t>I</a:t>
            </a:r>
            <a:r>
              <a:rPr sz="7500" b="0" spc="775" dirty="0">
                <a:latin typeface="Cambria"/>
                <a:cs typeface="Cambria"/>
              </a:rPr>
              <a:t>S</a:t>
            </a:r>
            <a:endParaRPr sz="75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08840" y="5396363"/>
            <a:ext cx="14516574" cy="315107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Prueba</a:t>
            </a:r>
            <a:r>
              <a:rPr spc="-305" dirty="0"/>
              <a:t> </a:t>
            </a:r>
            <a:r>
              <a:rPr spc="355" dirty="0"/>
              <a:t>de</a:t>
            </a:r>
            <a:r>
              <a:rPr spc="-305" dirty="0"/>
              <a:t> </a:t>
            </a:r>
            <a:r>
              <a:rPr spc="430" dirty="0"/>
              <a:t>Hipótesis</a:t>
            </a:r>
            <a:r>
              <a:rPr spc="-305" dirty="0"/>
              <a:t> </a:t>
            </a:r>
            <a:r>
              <a:rPr dirty="0"/>
              <a:t>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33766" y="2068619"/>
            <a:ext cx="17280890" cy="21805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sz="3000" spc="-20" dirty="0">
                <a:latin typeface="Trebuchet MS"/>
                <a:cs typeface="Trebuchet MS"/>
              </a:rPr>
              <a:t>H0: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15" dirty="0">
                <a:latin typeface="Trebuchet MS"/>
                <a:cs typeface="Trebuchet MS"/>
              </a:rPr>
              <a:t>La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-50" dirty="0">
                <a:latin typeface="Trebuchet MS"/>
                <a:cs typeface="Trebuchet MS"/>
              </a:rPr>
              <a:t>actividad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de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dirty="0">
                <a:latin typeface="Trebuchet MS"/>
                <a:cs typeface="Trebuchet MS"/>
              </a:rPr>
              <a:t>recreación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85" dirty="0">
                <a:latin typeface="Trebuchet MS"/>
                <a:cs typeface="Trebuchet MS"/>
              </a:rPr>
              <a:t>que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-60" dirty="0">
                <a:latin typeface="Trebuchet MS"/>
                <a:cs typeface="Trebuchet MS"/>
              </a:rPr>
              <a:t>realiza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en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155" dirty="0">
                <a:latin typeface="Trebuchet MS"/>
                <a:cs typeface="Trebuchet MS"/>
              </a:rPr>
              <a:t>su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10" dirty="0">
                <a:latin typeface="Trebuchet MS"/>
                <a:cs typeface="Trebuchet MS"/>
              </a:rPr>
              <a:t>tiempo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-55" dirty="0">
                <a:latin typeface="Trebuchet MS"/>
                <a:cs typeface="Trebuchet MS"/>
              </a:rPr>
              <a:t>libre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135" dirty="0">
                <a:latin typeface="Trebuchet MS"/>
                <a:cs typeface="Trebuchet MS"/>
              </a:rPr>
              <a:t>no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-30" dirty="0">
                <a:latin typeface="Trebuchet MS"/>
                <a:cs typeface="Trebuchet MS"/>
              </a:rPr>
              <a:t>incide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de</a:t>
            </a:r>
            <a:r>
              <a:rPr sz="3000" spc="50" dirty="0">
                <a:latin typeface="Trebuchet MS"/>
                <a:cs typeface="Trebuchet MS"/>
              </a:rPr>
              <a:t> manera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-70" dirty="0">
                <a:latin typeface="Trebuchet MS"/>
                <a:cs typeface="Trebuchet MS"/>
              </a:rPr>
              <a:t>significativa</a:t>
            </a:r>
            <a:r>
              <a:rPr sz="3000" spc="50" dirty="0">
                <a:latin typeface="Trebuchet MS"/>
                <a:cs typeface="Trebuchet MS"/>
              </a:rPr>
              <a:t> </a:t>
            </a:r>
            <a:r>
              <a:rPr sz="3000" spc="70" dirty="0">
                <a:latin typeface="Trebuchet MS"/>
                <a:cs typeface="Trebuchet MS"/>
              </a:rPr>
              <a:t>en</a:t>
            </a:r>
            <a:r>
              <a:rPr sz="3000" spc="55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la </a:t>
            </a:r>
            <a:r>
              <a:rPr sz="3000" spc="-890" dirty="0">
                <a:latin typeface="Trebuchet MS"/>
                <a:cs typeface="Trebuchet MS"/>
              </a:rPr>
              <a:t> </a:t>
            </a:r>
            <a:r>
              <a:rPr sz="3000" spc="-10" dirty="0">
                <a:latin typeface="Trebuchet MS"/>
                <a:cs typeface="Trebuchet MS"/>
              </a:rPr>
              <a:t>aceptación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de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-100" dirty="0">
                <a:latin typeface="Trebuchet MS"/>
                <a:cs typeface="Trebuchet MS"/>
              </a:rPr>
              <a:t>la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-5" dirty="0">
                <a:latin typeface="Trebuchet MS"/>
                <a:cs typeface="Trebuchet MS"/>
              </a:rPr>
              <a:t>publicidad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de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65" dirty="0">
                <a:latin typeface="Trebuchet MS"/>
                <a:cs typeface="Trebuchet MS"/>
              </a:rPr>
              <a:t>productos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10" dirty="0">
                <a:latin typeface="Trebuchet MS"/>
                <a:cs typeface="Trebuchet MS"/>
              </a:rPr>
              <a:t>a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80" dirty="0">
                <a:latin typeface="Trebuchet MS"/>
                <a:cs typeface="Trebuchet MS"/>
              </a:rPr>
              <a:t>base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de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15" dirty="0">
                <a:latin typeface="Trebuchet MS"/>
                <a:cs typeface="Trebuchet MS"/>
              </a:rPr>
              <a:t>harina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de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-30" dirty="0">
                <a:latin typeface="Trebuchet MS"/>
                <a:cs typeface="Trebuchet MS"/>
              </a:rPr>
              <a:t>grillos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5" dirty="0">
                <a:latin typeface="Trebuchet MS"/>
                <a:cs typeface="Trebuchet MS"/>
              </a:rPr>
              <a:t>mediante</a:t>
            </a:r>
            <a:r>
              <a:rPr sz="3000" spc="-120" dirty="0">
                <a:latin typeface="Trebuchet MS"/>
                <a:cs typeface="Trebuchet MS"/>
              </a:rPr>
              <a:t> </a:t>
            </a:r>
            <a:r>
              <a:rPr sz="3000" spc="60" dirty="0">
                <a:latin typeface="Trebuchet MS"/>
                <a:cs typeface="Trebuchet MS"/>
              </a:rPr>
              <a:t>redes</a:t>
            </a:r>
            <a:r>
              <a:rPr sz="3000" spc="-125" dirty="0">
                <a:latin typeface="Trebuchet MS"/>
                <a:cs typeface="Trebuchet MS"/>
              </a:rPr>
              <a:t> </a:t>
            </a:r>
            <a:r>
              <a:rPr sz="3000" spc="-35" dirty="0">
                <a:latin typeface="Trebuchet MS"/>
                <a:cs typeface="Trebuchet MS"/>
              </a:rPr>
              <a:t>sociales.</a:t>
            </a:r>
            <a:endParaRPr sz="3000">
              <a:latin typeface="Trebuchet MS"/>
              <a:cs typeface="Trebuchet MS"/>
            </a:endParaRPr>
          </a:p>
          <a:p>
            <a:pPr marL="12700" marR="9525">
              <a:lnSpc>
                <a:spcPct val="114900"/>
              </a:lnSpc>
              <a:spcBef>
                <a:spcPts val="25"/>
              </a:spcBef>
            </a:pPr>
            <a:r>
              <a:rPr sz="3100" spc="-25" dirty="0">
                <a:latin typeface="Trebuchet MS"/>
                <a:cs typeface="Trebuchet MS"/>
              </a:rPr>
              <a:t>H1: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10" dirty="0">
                <a:latin typeface="Trebuchet MS"/>
                <a:cs typeface="Trebuchet MS"/>
              </a:rPr>
              <a:t>La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-55" dirty="0">
                <a:latin typeface="Trebuchet MS"/>
                <a:cs typeface="Trebuchet MS"/>
              </a:rPr>
              <a:t>actividad</a:t>
            </a:r>
            <a:r>
              <a:rPr sz="3100" spc="60" dirty="0">
                <a:latin typeface="Trebuchet MS"/>
                <a:cs typeface="Trebuchet MS"/>
              </a:rPr>
              <a:t> de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-5" dirty="0">
                <a:latin typeface="Trebuchet MS"/>
                <a:cs typeface="Trebuchet MS"/>
              </a:rPr>
              <a:t>recreación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80" dirty="0">
                <a:latin typeface="Trebuchet MS"/>
                <a:cs typeface="Trebuchet MS"/>
              </a:rPr>
              <a:t>que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realiza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70" dirty="0">
                <a:latin typeface="Trebuchet MS"/>
                <a:cs typeface="Trebuchet MS"/>
              </a:rPr>
              <a:t>en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155" dirty="0">
                <a:latin typeface="Trebuchet MS"/>
                <a:cs typeface="Trebuchet MS"/>
              </a:rPr>
              <a:t>su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5" dirty="0">
                <a:latin typeface="Trebuchet MS"/>
                <a:cs typeface="Trebuchet MS"/>
              </a:rPr>
              <a:t>tiempo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-60" dirty="0">
                <a:latin typeface="Trebuchet MS"/>
                <a:cs typeface="Trebuchet MS"/>
              </a:rPr>
              <a:t>libre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-30" dirty="0">
                <a:latin typeface="Trebuchet MS"/>
                <a:cs typeface="Trebuchet MS"/>
              </a:rPr>
              <a:t>incide</a:t>
            </a:r>
            <a:r>
              <a:rPr sz="3100" spc="60" dirty="0">
                <a:latin typeface="Trebuchet MS"/>
                <a:cs typeface="Trebuchet MS"/>
              </a:rPr>
              <a:t> de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50" dirty="0">
                <a:latin typeface="Trebuchet MS"/>
                <a:cs typeface="Trebuchet MS"/>
              </a:rPr>
              <a:t>manera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-75" dirty="0">
                <a:latin typeface="Trebuchet MS"/>
                <a:cs typeface="Trebuchet MS"/>
              </a:rPr>
              <a:t>significativa</a:t>
            </a:r>
            <a:r>
              <a:rPr sz="3100" spc="55" dirty="0">
                <a:latin typeface="Trebuchet MS"/>
                <a:cs typeface="Trebuchet MS"/>
              </a:rPr>
              <a:t> </a:t>
            </a:r>
            <a:r>
              <a:rPr sz="3100" spc="70" dirty="0">
                <a:latin typeface="Trebuchet MS"/>
                <a:cs typeface="Trebuchet MS"/>
              </a:rPr>
              <a:t>en</a:t>
            </a:r>
            <a:r>
              <a:rPr sz="3100" spc="60" dirty="0">
                <a:latin typeface="Trebuchet MS"/>
                <a:cs typeface="Trebuchet MS"/>
              </a:rPr>
              <a:t> </a:t>
            </a:r>
            <a:r>
              <a:rPr sz="3100" spc="-100" dirty="0">
                <a:latin typeface="Trebuchet MS"/>
                <a:cs typeface="Trebuchet MS"/>
              </a:rPr>
              <a:t>la </a:t>
            </a:r>
            <a:r>
              <a:rPr sz="3100" spc="-919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aceptación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de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0" dirty="0">
                <a:latin typeface="Trebuchet MS"/>
                <a:cs typeface="Trebuchet MS"/>
              </a:rPr>
              <a:t>la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10" dirty="0">
                <a:latin typeface="Trebuchet MS"/>
                <a:cs typeface="Trebuchet MS"/>
              </a:rPr>
              <a:t>publicidad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de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productos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0" dirty="0">
                <a:latin typeface="Trebuchet MS"/>
                <a:cs typeface="Trebuchet MS"/>
              </a:rPr>
              <a:t>a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75" dirty="0">
                <a:latin typeface="Trebuchet MS"/>
                <a:cs typeface="Trebuchet MS"/>
              </a:rPr>
              <a:t>base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de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15" dirty="0">
                <a:latin typeface="Trebuchet MS"/>
                <a:cs typeface="Trebuchet MS"/>
              </a:rPr>
              <a:t>harina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de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35" dirty="0">
                <a:latin typeface="Trebuchet MS"/>
                <a:cs typeface="Trebuchet MS"/>
              </a:rPr>
              <a:t>grillos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5" dirty="0">
                <a:latin typeface="Trebuchet MS"/>
                <a:cs typeface="Trebuchet MS"/>
              </a:rPr>
              <a:t>mediante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60" dirty="0">
                <a:latin typeface="Trebuchet MS"/>
                <a:cs typeface="Trebuchet MS"/>
              </a:rPr>
              <a:t>redes</a:t>
            </a:r>
            <a:r>
              <a:rPr sz="3100" spc="-125" dirty="0">
                <a:latin typeface="Trebuchet MS"/>
                <a:cs typeface="Trebuchet MS"/>
              </a:rPr>
              <a:t> </a:t>
            </a:r>
            <a:r>
              <a:rPr sz="3100" spc="-40" dirty="0">
                <a:latin typeface="Trebuchet MS"/>
                <a:cs typeface="Trebuchet MS"/>
              </a:rPr>
              <a:t>sociales.</a:t>
            </a:r>
            <a:endParaRPr sz="31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1972" y="5406737"/>
            <a:ext cx="13599449" cy="33330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Prueba</a:t>
            </a:r>
            <a:r>
              <a:rPr spc="-305" dirty="0"/>
              <a:t> </a:t>
            </a:r>
            <a:r>
              <a:rPr spc="355" dirty="0"/>
              <a:t>de</a:t>
            </a:r>
            <a:r>
              <a:rPr spc="-305" dirty="0"/>
              <a:t> </a:t>
            </a:r>
            <a:r>
              <a:rPr spc="430" dirty="0"/>
              <a:t>Hipótesis</a:t>
            </a:r>
            <a:r>
              <a:rPr spc="-305" dirty="0"/>
              <a:t> </a:t>
            </a:r>
            <a:r>
              <a:rPr dirty="0"/>
              <a:t>2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marR="5080">
              <a:lnSpc>
                <a:spcPct val="116700"/>
              </a:lnSpc>
              <a:spcBef>
                <a:spcPts val="95"/>
              </a:spcBef>
            </a:pPr>
            <a:r>
              <a:rPr spc="-20" dirty="0"/>
              <a:t>H0:</a:t>
            </a:r>
            <a:r>
              <a:rPr spc="-120" dirty="0"/>
              <a:t> </a:t>
            </a:r>
            <a:r>
              <a:rPr spc="15" dirty="0"/>
              <a:t>La</a:t>
            </a:r>
            <a:r>
              <a:rPr spc="-120" dirty="0"/>
              <a:t> </a:t>
            </a:r>
            <a:r>
              <a:rPr spc="20" dirty="0"/>
              <a:t>descripción</a:t>
            </a:r>
            <a:r>
              <a:rPr spc="-120" dirty="0"/>
              <a:t> </a:t>
            </a:r>
            <a:r>
              <a:rPr spc="-30" dirty="0"/>
              <a:t>del</a:t>
            </a:r>
            <a:r>
              <a:rPr spc="-114" dirty="0"/>
              <a:t> </a:t>
            </a:r>
            <a:r>
              <a:rPr spc="50" dirty="0"/>
              <a:t>producto</a:t>
            </a:r>
            <a:r>
              <a:rPr spc="-120" dirty="0"/>
              <a:t> </a:t>
            </a:r>
            <a:r>
              <a:rPr spc="10" dirty="0"/>
              <a:t>a</a:t>
            </a:r>
            <a:r>
              <a:rPr spc="-120" dirty="0"/>
              <a:t> </a:t>
            </a:r>
            <a:r>
              <a:rPr spc="80" dirty="0"/>
              <a:t>base</a:t>
            </a:r>
            <a:r>
              <a:rPr spc="-114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15" dirty="0"/>
              <a:t>harina</a:t>
            </a:r>
            <a:r>
              <a:rPr spc="-120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-30" dirty="0"/>
              <a:t>grillos</a:t>
            </a:r>
            <a:r>
              <a:rPr spc="-114" dirty="0"/>
              <a:t> </a:t>
            </a:r>
            <a:r>
              <a:rPr spc="135" dirty="0"/>
              <a:t>no</a:t>
            </a:r>
            <a:r>
              <a:rPr spc="-120" dirty="0"/>
              <a:t> </a:t>
            </a:r>
            <a:r>
              <a:rPr spc="-30" dirty="0"/>
              <a:t>incide</a:t>
            </a:r>
            <a:r>
              <a:rPr spc="-120" dirty="0"/>
              <a:t> </a:t>
            </a:r>
            <a:r>
              <a:rPr spc="60" dirty="0"/>
              <a:t>de</a:t>
            </a:r>
            <a:r>
              <a:rPr spc="-114" dirty="0"/>
              <a:t> </a:t>
            </a:r>
            <a:r>
              <a:rPr spc="50" dirty="0"/>
              <a:t>manera</a:t>
            </a:r>
            <a:r>
              <a:rPr spc="-120" dirty="0"/>
              <a:t> </a:t>
            </a:r>
            <a:r>
              <a:rPr spc="-70" dirty="0"/>
              <a:t>significativa</a:t>
            </a:r>
            <a:r>
              <a:rPr spc="-120" dirty="0"/>
              <a:t> </a:t>
            </a:r>
            <a:r>
              <a:rPr spc="70" dirty="0"/>
              <a:t>en</a:t>
            </a:r>
            <a:r>
              <a:rPr spc="-120" dirty="0"/>
              <a:t> </a:t>
            </a:r>
            <a:r>
              <a:rPr spc="-100" dirty="0"/>
              <a:t>la </a:t>
            </a:r>
            <a:r>
              <a:rPr spc="-885" dirty="0"/>
              <a:t> </a:t>
            </a:r>
            <a:r>
              <a:rPr spc="20" dirty="0"/>
              <a:t>percepción</a:t>
            </a:r>
            <a:r>
              <a:rPr spc="-130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40" dirty="0"/>
              <a:t>los</a:t>
            </a:r>
            <a:r>
              <a:rPr spc="-125" dirty="0"/>
              <a:t> </a:t>
            </a:r>
            <a:r>
              <a:rPr spc="80" dirty="0"/>
              <a:t>consumidores</a:t>
            </a:r>
            <a:r>
              <a:rPr spc="-125" dirty="0"/>
              <a:t> </a:t>
            </a:r>
            <a:r>
              <a:rPr spc="-35" dirty="0"/>
              <a:t>potenciales.</a:t>
            </a:r>
          </a:p>
          <a:p>
            <a:pPr marL="217804" marR="551815">
              <a:lnSpc>
                <a:spcPts val="4200"/>
              </a:lnSpc>
              <a:spcBef>
                <a:spcPts val="100"/>
              </a:spcBef>
            </a:pPr>
            <a:r>
              <a:rPr spc="-20" dirty="0"/>
              <a:t>H1:</a:t>
            </a:r>
            <a:r>
              <a:rPr spc="-120" dirty="0"/>
              <a:t> </a:t>
            </a:r>
            <a:r>
              <a:rPr spc="15" dirty="0"/>
              <a:t>La</a:t>
            </a:r>
            <a:r>
              <a:rPr spc="-120" dirty="0"/>
              <a:t> </a:t>
            </a:r>
            <a:r>
              <a:rPr spc="20" dirty="0"/>
              <a:t>descripción</a:t>
            </a:r>
            <a:r>
              <a:rPr spc="-120" dirty="0"/>
              <a:t> </a:t>
            </a:r>
            <a:r>
              <a:rPr spc="-30" dirty="0"/>
              <a:t>del</a:t>
            </a:r>
            <a:r>
              <a:rPr spc="-114" dirty="0"/>
              <a:t> </a:t>
            </a:r>
            <a:r>
              <a:rPr spc="50" dirty="0"/>
              <a:t>producto</a:t>
            </a:r>
            <a:r>
              <a:rPr spc="-120" dirty="0"/>
              <a:t> </a:t>
            </a:r>
            <a:r>
              <a:rPr spc="10" dirty="0"/>
              <a:t>a</a:t>
            </a:r>
            <a:r>
              <a:rPr spc="-120" dirty="0"/>
              <a:t> </a:t>
            </a:r>
            <a:r>
              <a:rPr spc="80" dirty="0"/>
              <a:t>base</a:t>
            </a:r>
            <a:r>
              <a:rPr spc="-120" dirty="0"/>
              <a:t> </a:t>
            </a:r>
            <a:r>
              <a:rPr spc="60" dirty="0"/>
              <a:t>de</a:t>
            </a:r>
            <a:r>
              <a:rPr spc="-114" dirty="0"/>
              <a:t> </a:t>
            </a:r>
            <a:r>
              <a:rPr spc="15" dirty="0"/>
              <a:t>harina</a:t>
            </a:r>
            <a:r>
              <a:rPr spc="-120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-30" dirty="0"/>
              <a:t>grillos</a:t>
            </a:r>
            <a:r>
              <a:rPr spc="-120" dirty="0"/>
              <a:t> </a:t>
            </a:r>
            <a:r>
              <a:rPr spc="-30" dirty="0"/>
              <a:t>incide</a:t>
            </a:r>
            <a:r>
              <a:rPr spc="-114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50" dirty="0"/>
              <a:t>manera</a:t>
            </a:r>
            <a:r>
              <a:rPr spc="-120" dirty="0"/>
              <a:t> </a:t>
            </a:r>
            <a:r>
              <a:rPr spc="-70" dirty="0"/>
              <a:t>significativa</a:t>
            </a:r>
            <a:r>
              <a:rPr spc="-114" dirty="0"/>
              <a:t> </a:t>
            </a:r>
            <a:r>
              <a:rPr spc="70" dirty="0"/>
              <a:t>en</a:t>
            </a:r>
            <a:r>
              <a:rPr spc="-120" dirty="0"/>
              <a:t> </a:t>
            </a:r>
            <a:r>
              <a:rPr spc="-100" dirty="0"/>
              <a:t>la </a:t>
            </a:r>
            <a:r>
              <a:rPr spc="-890" dirty="0"/>
              <a:t> </a:t>
            </a:r>
            <a:r>
              <a:rPr spc="-5" dirty="0"/>
              <a:t>apreciación</a:t>
            </a:r>
            <a:r>
              <a:rPr spc="-130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40" dirty="0"/>
              <a:t>los</a:t>
            </a:r>
            <a:r>
              <a:rPr spc="-125" dirty="0"/>
              <a:t> </a:t>
            </a:r>
            <a:r>
              <a:rPr spc="80" dirty="0"/>
              <a:t>consumidores</a:t>
            </a:r>
            <a:r>
              <a:rPr spc="-125" dirty="0"/>
              <a:t> </a:t>
            </a:r>
            <a:r>
              <a:rPr spc="-35" dirty="0"/>
              <a:t>potenciales.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7195" y="5736582"/>
            <a:ext cx="14792070" cy="269638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Prueba</a:t>
            </a:r>
            <a:r>
              <a:rPr spc="-305" dirty="0"/>
              <a:t> </a:t>
            </a:r>
            <a:r>
              <a:rPr spc="355" dirty="0"/>
              <a:t>de</a:t>
            </a:r>
            <a:r>
              <a:rPr spc="-305" dirty="0"/>
              <a:t> </a:t>
            </a:r>
            <a:r>
              <a:rPr spc="430" dirty="0"/>
              <a:t>Hipótesis</a:t>
            </a:r>
            <a:r>
              <a:rPr spc="-305" dirty="0"/>
              <a:t> </a:t>
            </a:r>
            <a:r>
              <a:rPr dirty="0"/>
              <a:t>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marR="624840">
              <a:lnSpc>
                <a:spcPct val="116700"/>
              </a:lnSpc>
              <a:spcBef>
                <a:spcPts val="95"/>
              </a:spcBef>
            </a:pPr>
            <a:r>
              <a:rPr spc="-20" dirty="0"/>
              <a:t>H0:</a:t>
            </a:r>
            <a:r>
              <a:rPr spc="-125" dirty="0"/>
              <a:t> </a:t>
            </a:r>
            <a:r>
              <a:rPr spc="15" dirty="0"/>
              <a:t>La</a:t>
            </a:r>
            <a:r>
              <a:rPr spc="-120" dirty="0"/>
              <a:t> </a:t>
            </a:r>
            <a:r>
              <a:rPr spc="45" dirty="0"/>
              <a:t>opinión</a:t>
            </a:r>
            <a:r>
              <a:rPr spc="-120" dirty="0"/>
              <a:t> </a:t>
            </a:r>
            <a:r>
              <a:rPr spc="75" dirty="0"/>
              <a:t>tomando</a:t>
            </a:r>
            <a:r>
              <a:rPr spc="-120" dirty="0"/>
              <a:t> </a:t>
            </a:r>
            <a:r>
              <a:rPr spc="70" dirty="0"/>
              <a:t>en</a:t>
            </a:r>
            <a:r>
              <a:rPr spc="-120" dirty="0"/>
              <a:t> </a:t>
            </a:r>
            <a:r>
              <a:rPr spc="30" dirty="0"/>
              <a:t>consideración</a:t>
            </a:r>
            <a:r>
              <a:rPr spc="-125" dirty="0"/>
              <a:t> </a:t>
            </a:r>
            <a:r>
              <a:rPr spc="10" dirty="0"/>
              <a:t>a</a:t>
            </a:r>
            <a:r>
              <a:rPr spc="-120" dirty="0"/>
              <a:t> </a:t>
            </a:r>
            <a:r>
              <a:rPr spc="-100" dirty="0"/>
              <a:t>la</a:t>
            </a:r>
            <a:r>
              <a:rPr spc="-120" dirty="0"/>
              <a:t> </a:t>
            </a:r>
            <a:r>
              <a:rPr spc="-5" dirty="0"/>
              <a:t>publicidad</a:t>
            </a:r>
            <a:r>
              <a:rPr spc="-120" dirty="0"/>
              <a:t> </a:t>
            </a:r>
            <a:r>
              <a:rPr spc="70" dirty="0"/>
              <a:t>en</a:t>
            </a:r>
            <a:r>
              <a:rPr spc="-120" dirty="0"/>
              <a:t> </a:t>
            </a:r>
            <a:r>
              <a:rPr spc="60" dirty="0"/>
              <a:t>redes</a:t>
            </a:r>
            <a:r>
              <a:rPr spc="-125" dirty="0"/>
              <a:t> </a:t>
            </a:r>
            <a:r>
              <a:rPr spc="10" dirty="0"/>
              <a:t>sociales</a:t>
            </a:r>
            <a:r>
              <a:rPr spc="-120" dirty="0"/>
              <a:t> </a:t>
            </a:r>
            <a:r>
              <a:rPr spc="135" dirty="0"/>
              <a:t>no</a:t>
            </a:r>
            <a:r>
              <a:rPr spc="-120" dirty="0"/>
              <a:t> </a:t>
            </a:r>
            <a:r>
              <a:rPr spc="-30" dirty="0"/>
              <a:t>incide</a:t>
            </a:r>
            <a:r>
              <a:rPr spc="-120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50" dirty="0"/>
              <a:t>manera </a:t>
            </a:r>
            <a:r>
              <a:rPr spc="-890" dirty="0"/>
              <a:t> </a:t>
            </a:r>
            <a:r>
              <a:rPr spc="-70" dirty="0"/>
              <a:t>significativa</a:t>
            </a:r>
            <a:r>
              <a:rPr spc="-125" dirty="0"/>
              <a:t> </a:t>
            </a:r>
            <a:r>
              <a:rPr spc="70" dirty="0"/>
              <a:t>en</a:t>
            </a:r>
            <a:r>
              <a:rPr spc="-125" dirty="0"/>
              <a:t> </a:t>
            </a:r>
            <a:r>
              <a:rPr spc="-100" dirty="0"/>
              <a:t>el</a:t>
            </a:r>
            <a:r>
              <a:rPr spc="-125" dirty="0"/>
              <a:t> </a:t>
            </a:r>
            <a:r>
              <a:rPr spc="114" dirty="0"/>
              <a:t>consumo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65" dirty="0"/>
              <a:t>productos</a:t>
            </a:r>
            <a:r>
              <a:rPr spc="-125" dirty="0"/>
              <a:t> </a:t>
            </a:r>
            <a:r>
              <a:rPr spc="90" dirty="0"/>
              <a:t>hechos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15" dirty="0"/>
              <a:t>harina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-75" dirty="0"/>
              <a:t>grillos.</a:t>
            </a:r>
          </a:p>
          <a:p>
            <a:pPr marL="217804" marR="5080">
              <a:lnSpc>
                <a:spcPts val="4200"/>
              </a:lnSpc>
              <a:spcBef>
                <a:spcPts val="100"/>
              </a:spcBef>
            </a:pPr>
            <a:r>
              <a:rPr spc="-20" dirty="0"/>
              <a:t>H1:</a:t>
            </a:r>
            <a:r>
              <a:rPr spc="-120" dirty="0"/>
              <a:t> </a:t>
            </a:r>
            <a:r>
              <a:rPr spc="15" dirty="0"/>
              <a:t>La</a:t>
            </a:r>
            <a:r>
              <a:rPr spc="-114" dirty="0"/>
              <a:t> </a:t>
            </a:r>
            <a:r>
              <a:rPr spc="45" dirty="0"/>
              <a:t>opinión</a:t>
            </a:r>
            <a:r>
              <a:rPr spc="-114" dirty="0"/>
              <a:t> </a:t>
            </a:r>
            <a:r>
              <a:rPr spc="25" dirty="0"/>
              <a:t>respecto</a:t>
            </a:r>
            <a:r>
              <a:rPr spc="-114" dirty="0"/>
              <a:t> </a:t>
            </a:r>
            <a:r>
              <a:rPr spc="10" dirty="0"/>
              <a:t>a</a:t>
            </a:r>
            <a:r>
              <a:rPr spc="-114" dirty="0"/>
              <a:t> </a:t>
            </a:r>
            <a:r>
              <a:rPr spc="-100" dirty="0"/>
              <a:t>la</a:t>
            </a:r>
            <a:r>
              <a:rPr spc="-120" dirty="0"/>
              <a:t> </a:t>
            </a:r>
            <a:r>
              <a:rPr spc="15" dirty="0"/>
              <a:t>difusión</a:t>
            </a:r>
            <a:r>
              <a:rPr spc="-114" dirty="0"/>
              <a:t> </a:t>
            </a:r>
            <a:r>
              <a:rPr spc="70" dirty="0"/>
              <a:t>en</a:t>
            </a:r>
            <a:r>
              <a:rPr spc="-114" dirty="0"/>
              <a:t> </a:t>
            </a:r>
            <a:r>
              <a:rPr spc="60" dirty="0"/>
              <a:t>redes</a:t>
            </a:r>
            <a:r>
              <a:rPr spc="-114" dirty="0"/>
              <a:t> </a:t>
            </a:r>
            <a:r>
              <a:rPr spc="10" dirty="0"/>
              <a:t>sociales</a:t>
            </a:r>
            <a:r>
              <a:rPr spc="-114" dirty="0"/>
              <a:t> </a:t>
            </a:r>
            <a:r>
              <a:rPr spc="-30" dirty="0"/>
              <a:t>incide</a:t>
            </a:r>
            <a:r>
              <a:rPr spc="-120" dirty="0"/>
              <a:t> </a:t>
            </a:r>
            <a:r>
              <a:rPr spc="60" dirty="0"/>
              <a:t>de</a:t>
            </a:r>
            <a:r>
              <a:rPr spc="-114" dirty="0"/>
              <a:t> </a:t>
            </a:r>
            <a:r>
              <a:rPr spc="50" dirty="0"/>
              <a:t>manera</a:t>
            </a:r>
            <a:r>
              <a:rPr spc="-114" dirty="0"/>
              <a:t> </a:t>
            </a:r>
            <a:r>
              <a:rPr spc="-70" dirty="0"/>
              <a:t>significativa</a:t>
            </a:r>
            <a:r>
              <a:rPr spc="-114" dirty="0"/>
              <a:t> </a:t>
            </a:r>
            <a:r>
              <a:rPr spc="70" dirty="0"/>
              <a:t>en</a:t>
            </a:r>
            <a:r>
              <a:rPr spc="-114" dirty="0"/>
              <a:t> </a:t>
            </a:r>
            <a:r>
              <a:rPr spc="-100" dirty="0"/>
              <a:t>el</a:t>
            </a:r>
            <a:r>
              <a:rPr spc="-114" dirty="0"/>
              <a:t> </a:t>
            </a:r>
            <a:r>
              <a:rPr spc="114" dirty="0"/>
              <a:t>consumo </a:t>
            </a:r>
            <a:r>
              <a:rPr spc="-890" dirty="0"/>
              <a:t> </a:t>
            </a:r>
            <a:r>
              <a:rPr spc="60" dirty="0"/>
              <a:t>de</a:t>
            </a:r>
            <a:r>
              <a:rPr spc="-130" dirty="0"/>
              <a:t> </a:t>
            </a:r>
            <a:r>
              <a:rPr spc="65" dirty="0"/>
              <a:t>productos</a:t>
            </a:r>
            <a:r>
              <a:rPr spc="-125" dirty="0"/>
              <a:t> </a:t>
            </a:r>
            <a:r>
              <a:rPr spc="90" dirty="0"/>
              <a:t>hechos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15" dirty="0"/>
              <a:t>harina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-75" dirty="0"/>
              <a:t>grillos.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7804" marR="1504315">
              <a:lnSpc>
                <a:spcPct val="116700"/>
              </a:lnSpc>
              <a:spcBef>
                <a:spcPts val="95"/>
              </a:spcBef>
            </a:pPr>
            <a:r>
              <a:rPr spc="-20" dirty="0"/>
              <a:t>H0:</a:t>
            </a:r>
            <a:r>
              <a:rPr spc="-114" dirty="0"/>
              <a:t> </a:t>
            </a:r>
            <a:r>
              <a:rPr spc="-80" dirty="0"/>
              <a:t>El</a:t>
            </a:r>
            <a:r>
              <a:rPr spc="-114" dirty="0"/>
              <a:t> </a:t>
            </a:r>
            <a:r>
              <a:rPr spc="-50" dirty="0"/>
              <a:t>aspecto/característica</a:t>
            </a:r>
            <a:r>
              <a:rPr spc="-114" dirty="0"/>
              <a:t> </a:t>
            </a:r>
            <a:r>
              <a:rPr spc="-30" dirty="0"/>
              <a:t>del</a:t>
            </a:r>
            <a:r>
              <a:rPr spc="-114" dirty="0"/>
              <a:t> </a:t>
            </a:r>
            <a:r>
              <a:rPr spc="50" dirty="0"/>
              <a:t>producto</a:t>
            </a:r>
            <a:r>
              <a:rPr spc="-114" dirty="0"/>
              <a:t> </a:t>
            </a:r>
            <a:r>
              <a:rPr spc="10" dirty="0"/>
              <a:t>a</a:t>
            </a:r>
            <a:r>
              <a:rPr spc="-114" dirty="0"/>
              <a:t> </a:t>
            </a:r>
            <a:r>
              <a:rPr spc="80" dirty="0"/>
              <a:t>base</a:t>
            </a:r>
            <a:r>
              <a:rPr spc="-114" dirty="0"/>
              <a:t> </a:t>
            </a:r>
            <a:r>
              <a:rPr spc="60" dirty="0"/>
              <a:t>de</a:t>
            </a:r>
            <a:r>
              <a:rPr spc="-114" dirty="0"/>
              <a:t> </a:t>
            </a:r>
            <a:r>
              <a:rPr spc="15" dirty="0"/>
              <a:t>harina</a:t>
            </a:r>
            <a:r>
              <a:rPr spc="-114" dirty="0"/>
              <a:t> </a:t>
            </a:r>
            <a:r>
              <a:rPr spc="60" dirty="0"/>
              <a:t>de</a:t>
            </a:r>
            <a:r>
              <a:rPr spc="-114" dirty="0"/>
              <a:t> </a:t>
            </a:r>
            <a:r>
              <a:rPr spc="-30" dirty="0"/>
              <a:t>grillos</a:t>
            </a:r>
            <a:r>
              <a:rPr spc="-114" dirty="0"/>
              <a:t> </a:t>
            </a:r>
            <a:r>
              <a:rPr spc="135" dirty="0"/>
              <a:t>no</a:t>
            </a:r>
            <a:r>
              <a:rPr spc="-114" dirty="0"/>
              <a:t> </a:t>
            </a:r>
            <a:r>
              <a:rPr spc="-30" dirty="0"/>
              <a:t>incide</a:t>
            </a:r>
            <a:r>
              <a:rPr spc="-114" dirty="0"/>
              <a:t> </a:t>
            </a:r>
            <a:r>
              <a:rPr spc="60" dirty="0"/>
              <a:t>de</a:t>
            </a:r>
            <a:r>
              <a:rPr spc="-114" dirty="0"/>
              <a:t> </a:t>
            </a:r>
            <a:r>
              <a:rPr spc="50" dirty="0"/>
              <a:t>manera </a:t>
            </a:r>
            <a:r>
              <a:rPr spc="-890" dirty="0"/>
              <a:t> </a:t>
            </a:r>
            <a:r>
              <a:rPr spc="-70" dirty="0"/>
              <a:t>significativa</a:t>
            </a:r>
            <a:r>
              <a:rPr spc="-125" dirty="0"/>
              <a:t> </a:t>
            </a:r>
            <a:r>
              <a:rPr spc="70" dirty="0"/>
              <a:t>en</a:t>
            </a:r>
            <a:r>
              <a:rPr spc="-125" dirty="0"/>
              <a:t> </a:t>
            </a:r>
            <a:r>
              <a:rPr spc="114" dirty="0"/>
              <a:t>consumo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65" dirty="0"/>
              <a:t>productos</a:t>
            </a:r>
            <a:r>
              <a:rPr spc="-120" dirty="0"/>
              <a:t> </a:t>
            </a:r>
            <a:r>
              <a:rPr spc="90" dirty="0"/>
              <a:t>hechos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15" dirty="0"/>
              <a:t>harina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0" dirty="0"/>
              <a:t> </a:t>
            </a:r>
            <a:r>
              <a:rPr spc="-75" dirty="0"/>
              <a:t>grillos.</a:t>
            </a:r>
          </a:p>
          <a:p>
            <a:pPr marL="217804" marR="5080">
              <a:lnSpc>
                <a:spcPts val="4200"/>
              </a:lnSpc>
              <a:spcBef>
                <a:spcPts val="100"/>
              </a:spcBef>
            </a:pPr>
            <a:r>
              <a:rPr spc="-20" dirty="0"/>
              <a:t>H1:</a:t>
            </a:r>
            <a:r>
              <a:rPr spc="-114" dirty="0"/>
              <a:t> </a:t>
            </a:r>
            <a:r>
              <a:rPr spc="-80" dirty="0"/>
              <a:t>El</a:t>
            </a:r>
            <a:r>
              <a:rPr spc="-110" dirty="0"/>
              <a:t> </a:t>
            </a:r>
            <a:r>
              <a:rPr spc="-50" dirty="0"/>
              <a:t>aspecto/característica</a:t>
            </a:r>
            <a:r>
              <a:rPr spc="-110" dirty="0"/>
              <a:t> </a:t>
            </a:r>
            <a:r>
              <a:rPr spc="-30" dirty="0"/>
              <a:t>del</a:t>
            </a:r>
            <a:r>
              <a:rPr spc="-114" dirty="0"/>
              <a:t> </a:t>
            </a:r>
            <a:r>
              <a:rPr spc="50" dirty="0"/>
              <a:t>producto</a:t>
            </a:r>
            <a:r>
              <a:rPr spc="-110" dirty="0"/>
              <a:t> </a:t>
            </a:r>
            <a:r>
              <a:rPr spc="10" dirty="0"/>
              <a:t>a</a:t>
            </a:r>
            <a:r>
              <a:rPr spc="-110" dirty="0"/>
              <a:t> </a:t>
            </a:r>
            <a:r>
              <a:rPr spc="80" dirty="0"/>
              <a:t>base</a:t>
            </a:r>
            <a:r>
              <a:rPr spc="-110" dirty="0"/>
              <a:t> </a:t>
            </a:r>
            <a:r>
              <a:rPr spc="60" dirty="0"/>
              <a:t>de</a:t>
            </a:r>
            <a:r>
              <a:rPr spc="-114" dirty="0"/>
              <a:t> </a:t>
            </a:r>
            <a:r>
              <a:rPr spc="15" dirty="0"/>
              <a:t>harina</a:t>
            </a:r>
            <a:r>
              <a:rPr spc="-110" dirty="0"/>
              <a:t> </a:t>
            </a:r>
            <a:r>
              <a:rPr spc="60" dirty="0"/>
              <a:t>de</a:t>
            </a:r>
            <a:r>
              <a:rPr spc="-110" dirty="0"/>
              <a:t> </a:t>
            </a:r>
            <a:r>
              <a:rPr spc="-30" dirty="0"/>
              <a:t>grillos</a:t>
            </a:r>
            <a:r>
              <a:rPr spc="-114" dirty="0"/>
              <a:t> </a:t>
            </a:r>
            <a:r>
              <a:rPr spc="-30" dirty="0"/>
              <a:t>incide</a:t>
            </a:r>
            <a:r>
              <a:rPr spc="-110" dirty="0"/>
              <a:t> </a:t>
            </a:r>
            <a:r>
              <a:rPr spc="60" dirty="0"/>
              <a:t>de</a:t>
            </a:r>
            <a:r>
              <a:rPr spc="-110" dirty="0"/>
              <a:t> </a:t>
            </a:r>
            <a:r>
              <a:rPr spc="50" dirty="0"/>
              <a:t>manera</a:t>
            </a:r>
            <a:r>
              <a:rPr spc="-110" dirty="0"/>
              <a:t> </a:t>
            </a:r>
            <a:r>
              <a:rPr spc="-70" dirty="0"/>
              <a:t>significativa </a:t>
            </a:r>
            <a:r>
              <a:rPr spc="-890" dirty="0"/>
              <a:t> </a:t>
            </a:r>
            <a:r>
              <a:rPr spc="70" dirty="0"/>
              <a:t>en</a:t>
            </a:r>
            <a:r>
              <a:rPr spc="-125" dirty="0"/>
              <a:t> </a:t>
            </a:r>
            <a:r>
              <a:rPr spc="114" dirty="0"/>
              <a:t>consumo</a:t>
            </a:r>
            <a:r>
              <a:rPr spc="-130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65" dirty="0"/>
              <a:t>productos</a:t>
            </a:r>
            <a:r>
              <a:rPr spc="-125" dirty="0"/>
              <a:t> </a:t>
            </a:r>
            <a:r>
              <a:rPr spc="90" dirty="0"/>
              <a:t>hechos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15" dirty="0"/>
              <a:t>harina</a:t>
            </a:r>
            <a:r>
              <a:rPr spc="-125" dirty="0"/>
              <a:t> </a:t>
            </a:r>
            <a:r>
              <a:rPr spc="60" dirty="0"/>
              <a:t>de</a:t>
            </a:r>
            <a:r>
              <a:rPr spc="-125" dirty="0"/>
              <a:t> </a:t>
            </a:r>
            <a:r>
              <a:rPr spc="-75" dirty="0"/>
              <a:t>grillos.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5479" y="5993740"/>
            <a:ext cx="14218598" cy="298760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5" dirty="0"/>
              <a:t>Prueba</a:t>
            </a:r>
            <a:r>
              <a:rPr spc="-305" dirty="0"/>
              <a:t> </a:t>
            </a:r>
            <a:r>
              <a:rPr spc="355" dirty="0"/>
              <a:t>de</a:t>
            </a:r>
            <a:r>
              <a:rPr spc="-305" dirty="0"/>
              <a:t> </a:t>
            </a:r>
            <a:r>
              <a:rPr spc="430" dirty="0"/>
              <a:t>Hipótesis</a:t>
            </a:r>
            <a:r>
              <a:rPr spc="-305" dirty="0"/>
              <a:t> </a:t>
            </a:r>
            <a:r>
              <a:rPr dirty="0"/>
              <a:t>4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7762855" cy="10287000"/>
            <a:chOff x="0" y="0"/>
            <a:chExt cx="17762855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19932" cy="10286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9134916" y="3890571"/>
              <a:ext cx="8627745" cy="2990850"/>
            </a:xfrm>
            <a:custGeom>
              <a:avLst/>
              <a:gdLst/>
              <a:ahLst/>
              <a:cxnLst/>
              <a:rect l="l" t="t" r="r" b="b"/>
              <a:pathLst>
                <a:path w="8627744" h="2990850">
                  <a:moveTo>
                    <a:pt x="6843481" y="2990846"/>
                  </a:moveTo>
                  <a:lnTo>
                    <a:pt x="1784201" y="2990846"/>
                  </a:lnTo>
                  <a:lnTo>
                    <a:pt x="1735581" y="2988043"/>
                  </a:lnTo>
                  <a:lnTo>
                    <a:pt x="1688609" y="2979840"/>
                  </a:lnTo>
                  <a:lnTo>
                    <a:pt x="1643597" y="2966552"/>
                  </a:lnTo>
                  <a:lnTo>
                    <a:pt x="1600857" y="2948490"/>
                  </a:lnTo>
                  <a:lnTo>
                    <a:pt x="1560704" y="2925968"/>
                  </a:lnTo>
                  <a:lnTo>
                    <a:pt x="1523449" y="2899298"/>
                  </a:lnTo>
                  <a:lnTo>
                    <a:pt x="1489406" y="2868792"/>
                  </a:lnTo>
                  <a:lnTo>
                    <a:pt x="1458886" y="2834764"/>
                  </a:lnTo>
                  <a:lnTo>
                    <a:pt x="1432204" y="2797526"/>
                  </a:lnTo>
                  <a:lnTo>
                    <a:pt x="1409672" y="2757390"/>
                  </a:lnTo>
                  <a:lnTo>
                    <a:pt x="1391602" y="2714670"/>
                  </a:lnTo>
                  <a:lnTo>
                    <a:pt x="1378308" y="2669678"/>
                  </a:lnTo>
                  <a:lnTo>
                    <a:pt x="1370102" y="2622726"/>
                  </a:lnTo>
                  <a:lnTo>
                    <a:pt x="1367297" y="2574128"/>
                  </a:lnTo>
                  <a:lnTo>
                    <a:pt x="1367297" y="2083589"/>
                  </a:lnTo>
                  <a:lnTo>
                    <a:pt x="1364492" y="2034991"/>
                  </a:lnTo>
                  <a:lnTo>
                    <a:pt x="1356287" y="1988040"/>
                  </a:lnTo>
                  <a:lnTo>
                    <a:pt x="1342992" y="1943048"/>
                  </a:lnTo>
                  <a:lnTo>
                    <a:pt x="1324923" y="1900327"/>
                  </a:lnTo>
                  <a:lnTo>
                    <a:pt x="1302390" y="1860192"/>
                  </a:lnTo>
                  <a:lnTo>
                    <a:pt x="1275708" y="1822954"/>
                  </a:lnTo>
                  <a:lnTo>
                    <a:pt x="1245189" y="1788925"/>
                  </a:lnTo>
                  <a:lnTo>
                    <a:pt x="1211146" y="1758420"/>
                  </a:lnTo>
                  <a:lnTo>
                    <a:pt x="1173891" y="1731749"/>
                  </a:lnTo>
                  <a:lnTo>
                    <a:pt x="1133737" y="1709227"/>
                  </a:lnTo>
                  <a:lnTo>
                    <a:pt x="1090998" y="1691165"/>
                  </a:lnTo>
                  <a:lnTo>
                    <a:pt x="1045986" y="1677877"/>
                  </a:lnTo>
                  <a:lnTo>
                    <a:pt x="999013" y="1669675"/>
                  </a:lnTo>
                  <a:lnTo>
                    <a:pt x="950394" y="1666871"/>
                  </a:lnTo>
                  <a:lnTo>
                    <a:pt x="416903" y="1666871"/>
                  </a:lnTo>
                  <a:lnTo>
                    <a:pt x="368283" y="1664068"/>
                  </a:lnTo>
                  <a:lnTo>
                    <a:pt x="321311" y="1655866"/>
                  </a:lnTo>
                  <a:lnTo>
                    <a:pt x="276299" y="1642577"/>
                  </a:lnTo>
                  <a:lnTo>
                    <a:pt x="233560" y="1624516"/>
                  </a:lnTo>
                  <a:lnTo>
                    <a:pt x="193406" y="1601993"/>
                  </a:lnTo>
                  <a:lnTo>
                    <a:pt x="156151" y="1575323"/>
                  </a:lnTo>
                  <a:lnTo>
                    <a:pt x="122108" y="1544817"/>
                  </a:lnTo>
                  <a:lnTo>
                    <a:pt x="91589" y="1510789"/>
                  </a:lnTo>
                  <a:lnTo>
                    <a:pt x="64906" y="1473551"/>
                  </a:lnTo>
                  <a:lnTo>
                    <a:pt x="42374" y="1433415"/>
                  </a:lnTo>
                  <a:lnTo>
                    <a:pt x="24304" y="1390695"/>
                  </a:lnTo>
                  <a:lnTo>
                    <a:pt x="11010" y="1345703"/>
                  </a:lnTo>
                  <a:lnTo>
                    <a:pt x="2804" y="1298751"/>
                  </a:lnTo>
                  <a:lnTo>
                    <a:pt x="0" y="1250153"/>
                  </a:lnTo>
                  <a:lnTo>
                    <a:pt x="0" y="416717"/>
                  </a:lnTo>
                  <a:lnTo>
                    <a:pt x="2661" y="369697"/>
                  </a:lnTo>
                  <a:lnTo>
                    <a:pt x="10531" y="323638"/>
                  </a:lnTo>
                  <a:lnTo>
                    <a:pt x="23442" y="278949"/>
                  </a:lnTo>
                  <a:lnTo>
                    <a:pt x="41224" y="236039"/>
                  </a:lnTo>
                  <a:lnTo>
                    <a:pt x="63708" y="195314"/>
                  </a:lnTo>
                  <a:lnTo>
                    <a:pt x="90726" y="157183"/>
                  </a:lnTo>
                  <a:lnTo>
                    <a:pt x="122108" y="122053"/>
                  </a:lnTo>
                  <a:lnTo>
                    <a:pt x="157253" y="90685"/>
                  </a:lnTo>
                  <a:lnTo>
                    <a:pt x="195401" y="63680"/>
                  </a:lnTo>
                  <a:lnTo>
                    <a:pt x="236144" y="41205"/>
                  </a:lnTo>
                  <a:lnTo>
                    <a:pt x="279074" y="23431"/>
                  </a:lnTo>
                  <a:lnTo>
                    <a:pt x="323782" y="10526"/>
                  </a:lnTo>
                  <a:lnTo>
                    <a:pt x="369861" y="2659"/>
                  </a:lnTo>
                  <a:lnTo>
                    <a:pt x="416903" y="0"/>
                  </a:lnTo>
                  <a:lnTo>
                    <a:pt x="8210630" y="0"/>
                  </a:lnTo>
                  <a:lnTo>
                    <a:pt x="8259250" y="2803"/>
                  </a:lnTo>
                  <a:lnTo>
                    <a:pt x="8306222" y="11005"/>
                  </a:lnTo>
                  <a:lnTo>
                    <a:pt x="8351234" y="24294"/>
                  </a:lnTo>
                  <a:lnTo>
                    <a:pt x="8393974" y="42355"/>
                  </a:lnTo>
                  <a:lnTo>
                    <a:pt x="8434127" y="64877"/>
                  </a:lnTo>
                  <a:lnTo>
                    <a:pt x="8471382" y="91548"/>
                  </a:lnTo>
                  <a:lnTo>
                    <a:pt x="8505426" y="122053"/>
                  </a:lnTo>
                  <a:lnTo>
                    <a:pt x="8535945" y="156082"/>
                  </a:lnTo>
                  <a:lnTo>
                    <a:pt x="8562627" y="193320"/>
                  </a:lnTo>
                  <a:lnTo>
                    <a:pt x="8585159" y="233455"/>
                  </a:lnTo>
                  <a:lnTo>
                    <a:pt x="8603229" y="276176"/>
                  </a:lnTo>
                  <a:lnTo>
                    <a:pt x="8616523" y="321168"/>
                  </a:lnTo>
                  <a:lnTo>
                    <a:pt x="8624729" y="368119"/>
                  </a:lnTo>
                  <a:lnTo>
                    <a:pt x="8627534" y="416717"/>
                  </a:lnTo>
                  <a:lnTo>
                    <a:pt x="8627534" y="1250153"/>
                  </a:lnTo>
                  <a:lnTo>
                    <a:pt x="8624729" y="1298751"/>
                  </a:lnTo>
                  <a:lnTo>
                    <a:pt x="8616523" y="1345703"/>
                  </a:lnTo>
                  <a:lnTo>
                    <a:pt x="8603229" y="1390695"/>
                  </a:lnTo>
                  <a:lnTo>
                    <a:pt x="8585159" y="1433415"/>
                  </a:lnTo>
                  <a:lnTo>
                    <a:pt x="8562627" y="1473551"/>
                  </a:lnTo>
                  <a:lnTo>
                    <a:pt x="8535945" y="1510789"/>
                  </a:lnTo>
                  <a:lnTo>
                    <a:pt x="8505426" y="1544817"/>
                  </a:lnTo>
                  <a:lnTo>
                    <a:pt x="8471382" y="1575323"/>
                  </a:lnTo>
                  <a:lnTo>
                    <a:pt x="8434127" y="1601993"/>
                  </a:lnTo>
                  <a:lnTo>
                    <a:pt x="8393974" y="1624516"/>
                  </a:lnTo>
                  <a:lnTo>
                    <a:pt x="8351234" y="1642577"/>
                  </a:lnTo>
                  <a:lnTo>
                    <a:pt x="8306222" y="1655866"/>
                  </a:lnTo>
                  <a:lnTo>
                    <a:pt x="8259250" y="1664068"/>
                  </a:lnTo>
                  <a:lnTo>
                    <a:pt x="8210630" y="1666871"/>
                  </a:lnTo>
                  <a:lnTo>
                    <a:pt x="7677288" y="1666871"/>
                  </a:lnTo>
                  <a:lnTo>
                    <a:pt x="7628669" y="1669675"/>
                  </a:lnTo>
                  <a:lnTo>
                    <a:pt x="7581696" y="1677877"/>
                  </a:lnTo>
                  <a:lnTo>
                    <a:pt x="7536684" y="1691165"/>
                  </a:lnTo>
                  <a:lnTo>
                    <a:pt x="7493945" y="1709227"/>
                  </a:lnTo>
                  <a:lnTo>
                    <a:pt x="7453791" y="1731749"/>
                  </a:lnTo>
                  <a:lnTo>
                    <a:pt x="7416536" y="1758420"/>
                  </a:lnTo>
                  <a:lnTo>
                    <a:pt x="7382493" y="1788925"/>
                  </a:lnTo>
                  <a:lnTo>
                    <a:pt x="7351974" y="1822954"/>
                  </a:lnTo>
                  <a:lnTo>
                    <a:pt x="7325292" y="1860192"/>
                  </a:lnTo>
                  <a:lnTo>
                    <a:pt x="7302759" y="1900327"/>
                  </a:lnTo>
                  <a:lnTo>
                    <a:pt x="7284690" y="1943048"/>
                  </a:lnTo>
                  <a:lnTo>
                    <a:pt x="7271396" y="1988040"/>
                  </a:lnTo>
                  <a:lnTo>
                    <a:pt x="7263190" y="2034991"/>
                  </a:lnTo>
                  <a:lnTo>
                    <a:pt x="7260385" y="2083589"/>
                  </a:lnTo>
                  <a:lnTo>
                    <a:pt x="7260385" y="2574128"/>
                  </a:lnTo>
                  <a:lnTo>
                    <a:pt x="7257580" y="2622726"/>
                  </a:lnTo>
                  <a:lnTo>
                    <a:pt x="7249374" y="2669678"/>
                  </a:lnTo>
                  <a:lnTo>
                    <a:pt x="7236080" y="2714670"/>
                  </a:lnTo>
                  <a:lnTo>
                    <a:pt x="7218010" y="2757390"/>
                  </a:lnTo>
                  <a:lnTo>
                    <a:pt x="7195478" y="2797526"/>
                  </a:lnTo>
                  <a:lnTo>
                    <a:pt x="7168796" y="2834764"/>
                  </a:lnTo>
                  <a:lnTo>
                    <a:pt x="7138277" y="2868792"/>
                  </a:lnTo>
                  <a:lnTo>
                    <a:pt x="7104233" y="2899298"/>
                  </a:lnTo>
                  <a:lnTo>
                    <a:pt x="7066978" y="2925968"/>
                  </a:lnTo>
                  <a:lnTo>
                    <a:pt x="7026825" y="2948490"/>
                  </a:lnTo>
                  <a:lnTo>
                    <a:pt x="6984086" y="2966552"/>
                  </a:lnTo>
                  <a:lnTo>
                    <a:pt x="6939073" y="2979840"/>
                  </a:lnTo>
                  <a:lnTo>
                    <a:pt x="6892101" y="2988043"/>
                  </a:lnTo>
                  <a:lnTo>
                    <a:pt x="6843481" y="2990846"/>
                  </a:lnTo>
                  <a:close/>
                </a:path>
              </a:pathLst>
            </a:custGeom>
            <a:solidFill>
              <a:srgbClr val="D5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503126" y="3944525"/>
            <a:ext cx="7887334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79220" marR="5080" indent="-1367155">
              <a:lnSpc>
                <a:spcPct val="115799"/>
              </a:lnSpc>
              <a:spcBef>
                <a:spcPts val="100"/>
              </a:spcBef>
            </a:pPr>
            <a:r>
              <a:rPr sz="7500" b="0" spc="340" dirty="0">
                <a:latin typeface="Cambria"/>
                <a:cs typeface="Cambria"/>
              </a:rPr>
              <a:t>PLAN</a:t>
            </a:r>
            <a:r>
              <a:rPr sz="7500" b="0" spc="-345" dirty="0">
                <a:latin typeface="Cambria"/>
                <a:cs typeface="Cambria"/>
              </a:rPr>
              <a:t> </a:t>
            </a:r>
            <a:r>
              <a:rPr sz="7500" b="0" spc="530" dirty="0">
                <a:latin typeface="Cambria"/>
                <a:cs typeface="Cambria"/>
              </a:rPr>
              <a:t>DE</a:t>
            </a:r>
            <a:r>
              <a:rPr sz="7500" b="0" spc="-340" dirty="0">
                <a:latin typeface="Cambria"/>
                <a:cs typeface="Cambria"/>
              </a:rPr>
              <a:t> </a:t>
            </a:r>
            <a:r>
              <a:rPr sz="7500" b="0" spc="490" dirty="0">
                <a:latin typeface="Cambria"/>
                <a:cs typeface="Cambria"/>
              </a:rPr>
              <a:t>MEDIOS </a:t>
            </a:r>
            <a:r>
              <a:rPr sz="7500" b="0" spc="-1635" dirty="0">
                <a:latin typeface="Cambria"/>
                <a:cs typeface="Cambria"/>
              </a:rPr>
              <a:t> </a:t>
            </a:r>
            <a:r>
              <a:rPr sz="7500" b="0" spc="525" dirty="0">
                <a:latin typeface="Cambria"/>
                <a:cs typeface="Cambria"/>
              </a:rPr>
              <a:t>DIGITALES</a:t>
            </a:r>
            <a:endParaRPr sz="75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26094" y="7918386"/>
            <a:ext cx="2244725" cy="2090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50" b="1" spc="380" dirty="0">
                <a:solidFill>
                  <a:srgbClr val="DBD8D1"/>
                </a:solidFill>
                <a:latin typeface="Trebuchet MS"/>
                <a:cs typeface="Trebuchet MS"/>
              </a:rPr>
              <a:t>0</a:t>
            </a:r>
            <a:r>
              <a:rPr sz="13550" b="1" spc="1205" dirty="0">
                <a:solidFill>
                  <a:srgbClr val="DBD8D1"/>
                </a:solidFill>
                <a:latin typeface="Trebuchet MS"/>
                <a:cs typeface="Trebuchet MS"/>
              </a:rPr>
              <a:t>5</a:t>
            </a:r>
            <a:endParaRPr sz="1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76276" y="519068"/>
            <a:ext cx="753554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335" dirty="0"/>
              <a:t>Análisis</a:t>
            </a:r>
            <a:r>
              <a:rPr sz="5000" spc="-225" dirty="0"/>
              <a:t> </a:t>
            </a:r>
            <a:r>
              <a:rPr sz="5000" spc="260" dirty="0"/>
              <a:t>de</a:t>
            </a:r>
            <a:r>
              <a:rPr sz="5000" spc="-225" dirty="0"/>
              <a:t> </a:t>
            </a:r>
            <a:r>
              <a:rPr sz="5000" spc="290" dirty="0"/>
              <a:t>la</a:t>
            </a:r>
            <a:r>
              <a:rPr sz="5000" spc="-225" dirty="0"/>
              <a:t> </a:t>
            </a:r>
            <a:r>
              <a:rPr sz="5000" spc="310" dirty="0"/>
              <a:t>situación</a:t>
            </a:r>
            <a:endParaRPr sz="5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0" dirty="0"/>
              <a:t>Análisis</a:t>
            </a:r>
            <a:r>
              <a:rPr spc="-200" dirty="0"/>
              <a:t> </a:t>
            </a:r>
            <a:r>
              <a:rPr spc="250" dirty="0"/>
              <a:t>Interno</a:t>
            </a: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450"/>
          </a:p>
          <a:p>
            <a:pPr marL="532130">
              <a:lnSpc>
                <a:spcPct val="100000"/>
              </a:lnSpc>
            </a:pPr>
            <a:r>
              <a:rPr b="0" spc="-65" dirty="0">
                <a:latin typeface="Lucida Sans Unicode"/>
                <a:cs typeface="Lucida Sans Unicode"/>
              </a:rPr>
              <a:t>R</a:t>
            </a:r>
            <a:r>
              <a:rPr b="0" spc="10" dirty="0">
                <a:latin typeface="Lucida Sans Unicode"/>
                <a:cs typeface="Lucida Sans Unicode"/>
              </a:rPr>
              <a:t>e</a:t>
            </a:r>
            <a:r>
              <a:rPr b="0" spc="-75" dirty="0">
                <a:latin typeface="Lucida Sans Unicode"/>
                <a:cs typeface="Lucida Sans Unicode"/>
              </a:rPr>
              <a:t>d</a:t>
            </a:r>
            <a:r>
              <a:rPr b="0" spc="10" dirty="0">
                <a:latin typeface="Lucida Sans Unicode"/>
                <a:cs typeface="Lucida Sans Unicode"/>
              </a:rPr>
              <a:t>e</a:t>
            </a:r>
            <a:r>
              <a:rPr b="0" spc="-135" dirty="0">
                <a:latin typeface="Lucida Sans Unicode"/>
                <a:cs typeface="Lucida Sans Unicode"/>
              </a:rPr>
              <a:t>s</a:t>
            </a:r>
            <a:r>
              <a:rPr b="0" spc="-229" dirty="0">
                <a:latin typeface="Lucida Sans Unicode"/>
                <a:cs typeface="Lucida Sans Unicode"/>
              </a:rPr>
              <a:t> </a:t>
            </a:r>
            <a:r>
              <a:rPr b="0" spc="35" dirty="0">
                <a:latin typeface="Lucida Sans Unicode"/>
                <a:cs typeface="Lucida Sans Unicode"/>
              </a:rPr>
              <a:t>S</a:t>
            </a:r>
            <a:r>
              <a:rPr b="0" spc="-50" dirty="0">
                <a:latin typeface="Lucida Sans Unicode"/>
                <a:cs typeface="Lucida Sans Unicode"/>
              </a:rPr>
              <a:t>o</a:t>
            </a:r>
            <a:r>
              <a:rPr b="0" spc="-150" dirty="0">
                <a:latin typeface="Lucida Sans Unicode"/>
                <a:cs typeface="Lucida Sans Unicode"/>
              </a:rPr>
              <a:t>c</a:t>
            </a:r>
            <a:r>
              <a:rPr b="0" spc="-145" dirty="0">
                <a:latin typeface="Lucida Sans Unicode"/>
                <a:cs typeface="Lucida Sans Unicode"/>
              </a:rPr>
              <a:t>i</a:t>
            </a:r>
            <a:r>
              <a:rPr b="0" spc="10" dirty="0">
                <a:latin typeface="Lucida Sans Unicode"/>
                <a:cs typeface="Lucida Sans Unicode"/>
              </a:rPr>
              <a:t>a</a:t>
            </a:r>
            <a:r>
              <a:rPr b="0" spc="-145" dirty="0">
                <a:latin typeface="Lucida Sans Unicode"/>
                <a:cs typeface="Lucida Sans Unicode"/>
              </a:rPr>
              <a:t>l</a:t>
            </a:r>
            <a:r>
              <a:rPr b="0" spc="10" dirty="0">
                <a:latin typeface="Lucida Sans Unicode"/>
                <a:cs typeface="Lucida Sans Unicode"/>
              </a:rPr>
              <a:t>e</a:t>
            </a:r>
            <a:r>
              <a:rPr b="0" spc="-135" dirty="0">
                <a:latin typeface="Lucida Sans Unicode"/>
                <a:cs typeface="Lucida Sans Unicode"/>
              </a:rPr>
              <a:t>s</a:t>
            </a:r>
          </a:p>
          <a:p>
            <a:pPr marL="532130" marR="5080">
              <a:lnSpc>
                <a:spcPts val="15680"/>
              </a:lnSpc>
              <a:spcBef>
                <a:spcPts val="1405"/>
              </a:spcBef>
            </a:pPr>
            <a:r>
              <a:rPr b="0" spc="160" dirty="0">
                <a:latin typeface="Lucida Sans Unicode"/>
                <a:cs typeface="Lucida Sans Unicode"/>
              </a:rPr>
              <a:t>M</a:t>
            </a:r>
            <a:r>
              <a:rPr b="0" spc="10" dirty="0">
                <a:latin typeface="Lucida Sans Unicode"/>
                <a:cs typeface="Lucida Sans Unicode"/>
              </a:rPr>
              <a:t>a</a:t>
            </a:r>
            <a:r>
              <a:rPr b="0" spc="-10" dirty="0">
                <a:latin typeface="Lucida Sans Unicode"/>
                <a:cs typeface="Lucida Sans Unicode"/>
              </a:rPr>
              <a:t>r</a:t>
            </a:r>
            <a:r>
              <a:rPr b="0" spc="-245" dirty="0">
                <a:latin typeface="Lucida Sans Unicode"/>
                <a:cs typeface="Lucida Sans Unicode"/>
              </a:rPr>
              <a:t>k</a:t>
            </a:r>
            <a:r>
              <a:rPr b="0" spc="10" dirty="0">
                <a:latin typeface="Lucida Sans Unicode"/>
                <a:cs typeface="Lucida Sans Unicode"/>
              </a:rPr>
              <a:t>e</a:t>
            </a:r>
            <a:r>
              <a:rPr b="0" spc="-85" dirty="0">
                <a:latin typeface="Lucida Sans Unicode"/>
                <a:cs typeface="Lucida Sans Unicode"/>
              </a:rPr>
              <a:t>t</a:t>
            </a:r>
            <a:r>
              <a:rPr b="0" spc="-145" dirty="0">
                <a:latin typeface="Lucida Sans Unicode"/>
                <a:cs typeface="Lucida Sans Unicode"/>
              </a:rPr>
              <a:t>i</a:t>
            </a:r>
            <a:r>
              <a:rPr b="0" spc="-35" dirty="0">
                <a:latin typeface="Lucida Sans Unicode"/>
                <a:cs typeface="Lucida Sans Unicode"/>
              </a:rPr>
              <a:t>n</a:t>
            </a:r>
            <a:r>
              <a:rPr b="0" spc="-305" dirty="0">
                <a:latin typeface="Lucida Sans Unicode"/>
                <a:cs typeface="Lucida Sans Unicode"/>
              </a:rPr>
              <a:t>g</a:t>
            </a:r>
            <a:r>
              <a:rPr b="0" spc="-229" dirty="0">
                <a:latin typeface="Lucida Sans Unicode"/>
                <a:cs typeface="Lucida Sans Unicode"/>
              </a:rPr>
              <a:t> </a:t>
            </a:r>
            <a:r>
              <a:rPr b="0" spc="-75" dirty="0">
                <a:latin typeface="Lucida Sans Unicode"/>
                <a:cs typeface="Lucida Sans Unicode"/>
              </a:rPr>
              <a:t>d</a:t>
            </a:r>
            <a:r>
              <a:rPr b="0" spc="15" dirty="0">
                <a:latin typeface="Lucida Sans Unicode"/>
                <a:cs typeface="Lucida Sans Unicode"/>
              </a:rPr>
              <a:t>e</a:t>
            </a:r>
            <a:r>
              <a:rPr b="0" spc="-229" dirty="0">
                <a:latin typeface="Lucida Sans Unicode"/>
                <a:cs typeface="Lucida Sans Unicode"/>
              </a:rPr>
              <a:t> </a:t>
            </a:r>
            <a:r>
              <a:rPr b="0" spc="-250" dirty="0">
                <a:latin typeface="Lucida Sans Unicode"/>
                <a:cs typeface="Lucida Sans Unicode"/>
              </a:rPr>
              <a:t>C</a:t>
            </a:r>
            <a:r>
              <a:rPr b="0" spc="-50" dirty="0">
                <a:latin typeface="Lucida Sans Unicode"/>
                <a:cs typeface="Lucida Sans Unicode"/>
              </a:rPr>
              <a:t>o</a:t>
            </a:r>
            <a:r>
              <a:rPr b="0" spc="-35" dirty="0">
                <a:latin typeface="Lucida Sans Unicode"/>
                <a:cs typeface="Lucida Sans Unicode"/>
              </a:rPr>
              <a:t>n</a:t>
            </a:r>
            <a:r>
              <a:rPr b="0" spc="-85" dirty="0">
                <a:latin typeface="Lucida Sans Unicode"/>
                <a:cs typeface="Lucida Sans Unicode"/>
              </a:rPr>
              <a:t>t</a:t>
            </a:r>
            <a:r>
              <a:rPr b="0" spc="10" dirty="0">
                <a:latin typeface="Lucida Sans Unicode"/>
                <a:cs typeface="Lucida Sans Unicode"/>
              </a:rPr>
              <a:t>e</a:t>
            </a:r>
            <a:r>
              <a:rPr b="0" spc="-35" dirty="0">
                <a:latin typeface="Lucida Sans Unicode"/>
                <a:cs typeface="Lucida Sans Unicode"/>
              </a:rPr>
              <a:t>n</a:t>
            </a:r>
            <a:r>
              <a:rPr b="0" spc="-145" dirty="0">
                <a:latin typeface="Lucida Sans Unicode"/>
                <a:cs typeface="Lucida Sans Unicode"/>
              </a:rPr>
              <a:t>i</a:t>
            </a:r>
            <a:r>
              <a:rPr b="0" spc="-75" dirty="0">
                <a:latin typeface="Lucida Sans Unicode"/>
                <a:cs typeface="Lucida Sans Unicode"/>
              </a:rPr>
              <a:t>d</a:t>
            </a:r>
            <a:r>
              <a:rPr b="0" spc="-50" dirty="0">
                <a:latin typeface="Lucida Sans Unicode"/>
                <a:cs typeface="Lucida Sans Unicode"/>
              </a:rPr>
              <a:t>o</a:t>
            </a:r>
            <a:r>
              <a:rPr b="0" spc="-100" dirty="0">
                <a:latin typeface="Lucida Sans Unicode"/>
                <a:cs typeface="Lucida Sans Unicode"/>
              </a:rPr>
              <a:t>s  </a:t>
            </a:r>
            <a:r>
              <a:rPr b="0" spc="-75" dirty="0">
                <a:latin typeface="Lucida Sans Unicode"/>
                <a:cs typeface="Lucida Sans Unicode"/>
              </a:rPr>
              <a:t>Marketing</a:t>
            </a:r>
            <a:r>
              <a:rPr b="0" spc="-235" dirty="0">
                <a:latin typeface="Lucida Sans Unicode"/>
                <a:cs typeface="Lucida Sans Unicode"/>
              </a:rPr>
              <a:t> </a:t>
            </a:r>
            <a:r>
              <a:rPr b="0" spc="-50" dirty="0">
                <a:latin typeface="Lucida Sans Unicode"/>
                <a:cs typeface="Lucida Sans Unicode"/>
              </a:rPr>
              <a:t>Movil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26484" y="2273324"/>
            <a:ext cx="6339205" cy="7549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9755">
              <a:lnSpc>
                <a:spcPct val="100000"/>
              </a:lnSpc>
              <a:spcBef>
                <a:spcPts val="100"/>
              </a:spcBef>
            </a:pPr>
            <a:r>
              <a:rPr sz="4000" b="1" spc="270" dirty="0">
                <a:latin typeface="Trebuchet MS"/>
                <a:cs typeface="Trebuchet MS"/>
              </a:rPr>
              <a:t>Análisis</a:t>
            </a:r>
            <a:r>
              <a:rPr sz="4000" b="1" spc="-210" dirty="0">
                <a:latin typeface="Trebuchet MS"/>
                <a:cs typeface="Trebuchet MS"/>
              </a:rPr>
              <a:t> </a:t>
            </a:r>
            <a:r>
              <a:rPr sz="4000" b="1" spc="200" dirty="0">
                <a:latin typeface="Trebuchet MS"/>
                <a:cs typeface="Trebuchet MS"/>
              </a:rPr>
              <a:t>Externo</a:t>
            </a:r>
            <a:endParaRPr sz="4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765"/>
              </a:spcBef>
            </a:pPr>
            <a:r>
              <a:rPr sz="4000" spc="-235" dirty="0">
                <a:latin typeface="Lucida Sans Unicode"/>
                <a:cs typeface="Lucida Sans Unicode"/>
              </a:rPr>
              <a:t>A</a:t>
            </a:r>
            <a:r>
              <a:rPr sz="4000" spc="-35" dirty="0">
                <a:latin typeface="Lucida Sans Unicode"/>
                <a:cs typeface="Lucida Sans Unicode"/>
              </a:rPr>
              <a:t>n</a:t>
            </a:r>
            <a:r>
              <a:rPr sz="4000" spc="10" dirty="0">
                <a:latin typeface="Lucida Sans Unicode"/>
                <a:cs typeface="Lucida Sans Unicode"/>
              </a:rPr>
              <a:t>á</a:t>
            </a:r>
            <a:r>
              <a:rPr sz="4000" spc="-145" dirty="0">
                <a:latin typeface="Lucida Sans Unicode"/>
                <a:cs typeface="Lucida Sans Unicode"/>
              </a:rPr>
              <a:t>li</a:t>
            </a:r>
            <a:r>
              <a:rPr sz="4000" spc="-140" dirty="0">
                <a:latin typeface="Lucida Sans Unicode"/>
                <a:cs typeface="Lucida Sans Unicode"/>
              </a:rPr>
              <a:t>s</a:t>
            </a:r>
            <a:r>
              <a:rPr sz="4000" spc="-145" dirty="0">
                <a:latin typeface="Lucida Sans Unicode"/>
                <a:cs typeface="Lucida Sans Unicode"/>
              </a:rPr>
              <a:t>i</a:t>
            </a:r>
            <a:r>
              <a:rPr sz="4000" spc="-135" dirty="0">
                <a:latin typeface="Lucida Sans Unicode"/>
                <a:cs typeface="Lucida Sans Unicode"/>
              </a:rPr>
              <a:t>s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-75" dirty="0">
                <a:latin typeface="Lucida Sans Unicode"/>
                <a:cs typeface="Lucida Sans Unicode"/>
              </a:rPr>
              <a:t>d</a:t>
            </a:r>
            <a:r>
              <a:rPr sz="4000" spc="15" dirty="0">
                <a:latin typeface="Lucida Sans Unicode"/>
                <a:cs typeface="Lucida Sans Unicode"/>
              </a:rPr>
              <a:t>e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-145" dirty="0">
                <a:latin typeface="Lucida Sans Unicode"/>
                <a:cs typeface="Lucida Sans Unicode"/>
              </a:rPr>
              <a:t>l</a:t>
            </a:r>
            <a:r>
              <a:rPr sz="4000" spc="15" dirty="0">
                <a:latin typeface="Lucida Sans Unicode"/>
                <a:cs typeface="Lucida Sans Unicode"/>
              </a:rPr>
              <a:t>a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-250" dirty="0">
                <a:latin typeface="Lucida Sans Unicode"/>
                <a:cs typeface="Lucida Sans Unicode"/>
              </a:rPr>
              <a:t>C</a:t>
            </a:r>
            <a:r>
              <a:rPr sz="4000" spc="-50" dirty="0">
                <a:latin typeface="Lucida Sans Unicode"/>
                <a:cs typeface="Lucida Sans Unicode"/>
              </a:rPr>
              <a:t>o</a:t>
            </a:r>
            <a:r>
              <a:rPr sz="4000" spc="-20" dirty="0">
                <a:latin typeface="Lucida Sans Unicode"/>
                <a:cs typeface="Lucida Sans Unicode"/>
              </a:rPr>
              <a:t>m</a:t>
            </a:r>
            <a:r>
              <a:rPr sz="4000" spc="-75" dirty="0">
                <a:latin typeface="Lucida Sans Unicode"/>
                <a:cs typeface="Lucida Sans Unicode"/>
              </a:rPr>
              <a:t>p</a:t>
            </a:r>
            <a:r>
              <a:rPr sz="4000" spc="10" dirty="0">
                <a:latin typeface="Lucida Sans Unicode"/>
                <a:cs typeface="Lucida Sans Unicode"/>
              </a:rPr>
              <a:t>e</a:t>
            </a:r>
            <a:r>
              <a:rPr sz="4000" spc="-85" dirty="0">
                <a:latin typeface="Lucida Sans Unicode"/>
                <a:cs typeface="Lucida Sans Unicode"/>
              </a:rPr>
              <a:t>t</a:t>
            </a:r>
            <a:r>
              <a:rPr sz="4000" spc="10" dirty="0">
                <a:latin typeface="Lucida Sans Unicode"/>
                <a:cs typeface="Lucida Sans Unicode"/>
              </a:rPr>
              <a:t>e</a:t>
            </a:r>
            <a:r>
              <a:rPr sz="4000" spc="-35" dirty="0">
                <a:latin typeface="Lucida Sans Unicode"/>
                <a:cs typeface="Lucida Sans Unicode"/>
              </a:rPr>
              <a:t>n</a:t>
            </a:r>
            <a:r>
              <a:rPr sz="4000" spc="-150" dirty="0">
                <a:latin typeface="Lucida Sans Unicode"/>
                <a:cs typeface="Lucida Sans Unicode"/>
              </a:rPr>
              <a:t>c</a:t>
            </a:r>
            <a:r>
              <a:rPr sz="4000" spc="-145" dirty="0">
                <a:latin typeface="Lucida Sans Unicode"/>
                <a:cs typeface="Lucida Sans Unicode"/>
              </a:rPr>
              <a:t>i</a:t>
            </a:r>
            <a:r>
              <a:rPr sz="4000" spc="15" dirty="0">
                <a:latin typeface="Lucida Sans Unicode"/>
                <a:cs typeface="Lucida Sans Unicode"/>
              </a:rPr>
              <a:t>a</a:t>
            </a:r>
            <a:endParaRPr sz="4000">
              <a:latin typeface="Lucida Sans Unicode"/>
              <a:cs typeface="Lucida Sans Unicode"/>
            </a:endParaRPr>
          </a:p>
          <a:p>
            <a:pPr marL="12700" marR="1450975">
              <a:lnSpc>
                <a:spcPct val="326600"/>
              </a:lnSpc>
              <a:spcBef>
                <a:spcPts val="844"/>
              </a:spcBef>
            </a:pPr>
            <a:r>
              <a:rPr sz="4000" spc="-235" dirty="0">
                <a:latin typeface="Lucida Sans Unicode"/>
                <a:cs typeface="Lucida Sans Unicode"/>
              </a:rPr>
              <a:t>A</a:t>
            </a:r>
            <a:r>
              <a:rPr sz="4000" spc="-35" dirty="0">
                <a:latin typeface="Lucida Sans Unicode"/>
                <a:cs typeface="Lucida Sans Unicode"/>
              </a:rPr>
              <a:t>n</a:t>
            </a:r>
            <a:r>
              <a:rPr sz="4000" spc="10" dirty="0">
                <a:latin typeface="Lucida Sans Unicode"/>
                <a:cs typeface="Lucida Sans Unicode"/>
              </a:rPr>
              <a:t>á</a:t>
            </a:r>
            <a:r>
              <a:rPr sz="4000" spc="-145" dirty="0">
                <a:latin typeface="Lucida Sans Unicode"/>
                <a:cs typeface="Lucida Sans Unicode"/>
              </a:rPr>
              <a:t>li</a:t>
            </a:r>
            <a:r>
              <a:rPr sz="4000" spc="-140" dirty="0">
                <a:latin typeface="Lucida Sans Unicode"/>
                <a:cs typeface="Lucida Sans Unicode"/>
              </a:rPr>
              <a:t>s</a:t>
            </a:r>
            <a:r>
              <a:rPr sz="4000" spc="-145" dirty="0">
                <a:latin typeface="Lucida Sans Unicode"/>
                <a:cs typeface="Lucida Sans Unicode"/>
              </a:rPr>
              <a:t>i</a:t>
            </a:r>
            <a:r>
              <a:rPr sz="4000" spc="-135" dirty="0">
                <a:latin typeface="Lucida Sans Unicode"/>
                <a:cs typeface="Lucida Sans Unicode"/>
              </a:rPr>
              <a:t>s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-75" dirty="0">
                <a:latin typeface="Lucida Sans Unicode"/>
                <a:cs typeface="Lucida Sans Unicode"/>
              </a:rPr>
              <a:t>d</a:t>
            </a:r>
            <a:r>
              <a:rPr sz="4000" spc="10" dirty="0">
                <a:latin typeface="Lucida Sans Unicode"/>
                <a:cs typeface="Lucida Sans Unicode"/>
              </a:rPr>
              <a:t>e</a:t>
            </a:r>
            <a:r>
              <a:rPr sz="4000" spc="-145" dirty="0">
                <a:latin typeface="Lucida Sans Unicode"/>
                <a:cs typeface="Lucida Sans Unicode"/>
              </a:rPr>
              <a:t>l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160" dirty="0">
                <a:latin typeface="Lucida Sans Unicode"/>
                <a:cs typeface="Lucida Sans Unicode"/>
              </a:rPr>
              <a:t>M</a:t>
            </a:r>
            <a:r>
              <a:rPr sz="4000" spc="10" dirty="0">
                <a:latin typeface="Lucida Sans Unicode"/>
                <a:cs typeface="Lucida Sans Unicode"/>
              </a:rPr>
              <a:t>e</a:t>
            </a:r>
            <a:r>
              <a:rPr sz="4000" spc="-10" dirty="0">
                <a:latin typeface="Lucida Sans Unicode"/>
                <a:cs typeface="Lucida Sans Unicode"/>
              </a:rPr>
              <a:t>r</a:t>
            </a:r>
            <a:r>
              <a:rPr sz="4000" spc="-150" dirty="0">
                <a:latin typeface="Lucida Sans Unicode"/>
                <a:cs typeface="Lucida Sans Unicode"/>
              </a:rPr>
              <a:t>c</a:t>
            </a:r>
            <a:r>
              <a:rPr sz="4000" spc="10" dirty="0">
                <a:latin typeface="Lucida Sans Unicode"/>
                <a:cs typeface="Lucida Sans Unicode"/>
              </a:rPr>
              <a:t>a</a:t>
            </a:r>
            <a:r>
              <a:rPr sz="4000" spc="-75" dirty="0">
                <a:latin typeface="Lucida Sans Unicode"/>
                <a:cs typeface="Lucida Sans Unicode"/>
              </a:rPr>
              <a:t>d</a:t>
            </a:r>
            <a:r>
              <a:rPr sz="4000" spc="-30" dirty="0">
                <a:latin typeface="Lucida Sans Unicode"/>
                <a:cs typeface="Lucida Sans Unicode"/>
              </a:rPr>
              <a:t>o  </a:t>
            </a:r>
            <a:r>
              <a:rPr sz="4000" spc="-235" dirty="0">
                <a:latin typeface="Lucida Sans Unicode"/>
                <a:cs typeface="Lucida Sans Unicode"/>
              </a:rPr>
              <a:t>A</a:t>
            </a:r>
            <a:r>
              <a:rPr sz="4000" spc="-35" dirty="0">
                <a:latin typeface="Lucida Sans Unicode"/>
                <a:cs typeface="Lucida Sans Unicode"/>
              </a:rPr>
              <a:t>n</a:t>
            </a:r>
            <a:r>
              <a:rPr sz="4000" spc="10" dirty="0">
                <a:latin typeface="Lucida Sans Unicode"/>
                <a:cs typeface="Lucida Sans Unicode"/>
              </a:rPr>
              <a:t>á</a:t>
            </a:r>
            <a:r>
              <a:rPr sz="4000" spc="-145" dirty="0">
                <a:latin typeface="Lucida Sans Unicode"/>
                <a:cs typeface="Lucida Sans Unicode"/>
              </a:rPr>
              <a:t>li</a:t>
            </a:r>
            <a:r>
              <a:rPr sz="4000" spc="-140" dirty="0">
                <a:latin typeface="Lucida Sans Unicode"/>
                <a:cs typeface="Lucida Sans Unicode"/>
              </a:rPr>
              <a:t>s</a:t>
            </a:r>
            <a:r>
              <a:rPr sz="4000" spc="-145" dirty="0">
                <a:latin typeface="Lucida Sans Unicode"/>
                <a:cs typeface="Lucida Sans Unicode"/>
              </a:rPr>
              <a:t>i</a:t>
            </a:r>
            <a:r>
              <a:rPr sz="4000" spc="-135" dirty="0">
                <a:latin typeface="Lucida Sans Unicode"/>
                <a:cs typeface="Lucida Sans Unicode"/>
              </a:rPr>
              <a:t>s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190" dirty="0">
                <a:latin typeface="Lucida Sans Unicode"/>
                <a:cs typeface="Lucida Sans Unicode"/>
              </a:rPr>
              <a:t>P</a:t>
            </a:r>
            <a:r>
              <a:rPr sz="4000" spc="10" dirty="0">
                <a:latin typeface="Lucida Sans Unicode"/>
                <a:cs typeface="Lucida Sans Unicode"/>
              </a:rPr>
              <a:t>e</a:t>
            </a:r>
            <a:r>
              <a:rPr sz="4000" spc="-140" dirty="0">
                <a:latin typeface="Lucida Sans Unicode"/>
                <a:cs typeface="Lucida Sans Unicode"/>
              </a:rPr>
              <a:t>s</a:t>
            </a:r>
            <a:r>
              <a:rPr sz="4000" spc="-85" dirty="0">
                <a:latin typeface="Lucida Sans Unicode"/>
                <a:cs typeface="Lucida Sans Unicode"/>
              </a:rPr>
              <a:t>t</a:t>
            </a:r>
            <a:endParaRPr sz="400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5100">
              <a:latin typeface="Lucida Sans Unicode"/>
              <a:cs typeface="Lucida Sans Unicode"/>
            </a:endParaRPr>
          </a:p>
          <a:p>
            <a:pPr marL="12700">
              <a:lnSpc>
                <a:spcPct val="100000"/>
              </a:lnSpc>
            </a:pPr>
            <a:r>
              <a:rPr sz="4000" spc="-235" dirty="0">
                <a:latin typeface="Lucida Sans Unicode"/>
                <a:cs typeface="Lucida Sans Unicode"/>
              </a:rPr>
              <a:t>A</a:t>
            </a:r>
            <a:r>
              <a:rPr sz="4000" spc="-35" dirty="0">
                <a:latin typeface="Lucida Sans Unicode"/>
                <a:cs typeface="Lucida Sans Unicode"/>
              </a:rPr>
              <a:t>n</a:t>
            </a:r>
            <a:r>
              <a:rPr sz="4000" spc="10" dirty="0">
                <a:latin typeface="Lucida Sans Unicode"/>
                <a:cs typeface="Lucida Sans Unicode"/>
              </a:rPr>
              <a:t>á</a:t>
            </a:r>
            <a:r>
              <a:rPr sz="4000" spc="-145" dirty="0">
                <a:latin typeface="Lucida Sans Unicode"/>
                <a:cs typeface="Lucida Sans Unicode"/>
              </a:rPr>
              <a:t>li</a:t>
            </a:r>
            <a:r>
              <a:rPr sz="4000" spc="-140" dirty="0">
                <a:latin typeface="Lucida Sans Unicode"/>
                <a:cs typeface="Lucida Sans Unicode"/>
              </a:rPr>
              <a:t>s</a:t>
            </a:r>
            <a:r>
              <a:rPr sz="4000" spc="-145" dirty="0">
                <a:latin typeface="Lucida Sans Unicode"/>
                <a:cs typeface="Lucida Sans Unicode"/>
              </a:rPr>
              <a:t>i</a:t>
            </a:r>
            <a:r>
              <a:rPr sz="4000" spc="-135" dirty="0">
                <a:latin typeface="Lucida Sans Unicode"/>
                <a:cs typeface="Lucida Sans Unicode"/>
              </a:rPr>
              <a:t>s</a:t>
            </a:r>
            <a:r>
              <a:rPr sz="4000" spc="-229" dirty="0">
                <a:latin typeface="Lucida Sans Unicode"/>
                <a:cs typeface="Lucida Sans Unicode"/>
              </a:rPr>
              <a:t> </a:t>
            </a:r>
            <a:r>
              <a:rPr sz="4000" spc="-90" dirty="0">
                <a:latin typeface="Lucida Sans Unicode"/>
                <a:cs typeface="Lucida Sans Unicode"/>
              </a:rPr>
              <a:t>F</a:t>
            </a:r>
            <a:r>
              <a:rPr sz="4000" spc="-204" dirty="0">
                <a:latin typeface="Lucida Sans Unicode"/>
                <a:cs typeface="Lucida Sans Unicode"/>
              </a:rPr>
              <a:t>.</a:t>
            </a:r>
            <a:r>
              <a:rPr sz="4000" dirty="0">
                <a:latin typeface="Lucida Sans Unicode"/>
                <a:cs typeface="Lucida Sans Unicode"/>
              </a:rPr>
              <a:t>O</a:t>
            </a:r>
            <a:r>
              <a:rPr sz="4000" spc="-204" dirty="0">
                <a:latin typeface="Lucida Sans Unicode"/>
                <a:cs typeface="Lucida Sans Unicode"/>
              </a:rPr>
              <a:t>.</a:t>
            </a:r>
            <a:r>
              <a:rPr sz="4000" spc="-90" dirty="0">
                <a:latin typeface="Lucida Sans Unicode"/>
                <a:cs typeface="Lucida Sans Unicode"/>
              </a:rPr>
              <a:t>D</a:t>
            </a:r>
            <a:r>
              <a:rPr sz="4000" spc="-204" dirty="0">
                <a:latin typeface="Lucida Sans Unicode"/>
                <a:cs typeface="Lucida Sans Unicode"/>
              </a:rPr>
              <a:t>.</a:t>
            </a:r>
            <a:r>
              <a:rPr sz="4000" spc="-229" dirty="0">
                <a:latin typeface="Lucida Sans Unicode"/>
                <a:cs typeface="Lucida Sans Unicode"/>
              </a:rPr>
              <a:t>A</a:t>
            </a:r>
            <a:endParaRPr sz="4000">
              <a:latin typeface="Lucida Sans Unicode"/>
              <a:cs typeface="Lucida Sans Unicode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862022" y="3564600"/>
            <a:ext cx="561340" cy="561340"/>
            <a:chOff x="9862022" y="3564600"/>
            <a:chExt cx="561340" cy="561340"/>
          </a:xfrm>
        </p:grpSpPr>
        <p:sp>
          <p:nvSpPr>
            <p:cNvPr id="6" name="object 6"/>
            <p:cNvSpPr/>
            <p:nvPr/>
          </p:nvSpPr>
          <p:spPr>
            <a:xfrm>
              <a:off x="9862022" y="3564600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0869" y="3750611"/>
              <a:ext cx="257105" cy="18698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9862022" y="5663040"/>
            <a:ext cx="561340" cy="561340"/>
            <a:chOff x="9862022" y="5663040"/>
            <a:chExt cx="561340" cy="561340"/>
          </a:xfrm>
        </p:grpSpPr>
        <p:sp>
          <p:nvSpPr>
            <p:cNvPr id="9" name="object 9"/>
            <p:cNvSpPr/>
            <p:nvPr/>
          </p:nvSpPr>
          <p:spPr>
            <a:xfrm>
              <a:off x="9862022" y="5663040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0869" y="5849052"/>
              <a:ext cx="257105" cy="18698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9862022" y="7606379"/>
            <a:ext cx="561340" cy="561340"/>
            <a:chOff x="9862022" y="7606379"/>
            <a:chExt cx="561340" cy="561340"/>
          </a:xfrm>
        </p:grpSpPr>
        <p:sp>
          <p:nvSpPr>
            <p:cNvPr id="12" name="object 12"/>
            <p:cNvSpPr/>
            <p:nvPr/>
          </p:nvSpPr>
          <p:spPr>
            <a:xfrm>
              <a:off x="9862022" y="7606379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0869" y="7792402"/>
              <a:ext cx="257105" cy="18698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862022" y="9264181"/>
            <a:ext cx="561340" cy="561340"/>
            <a:chOff x="9862022" y="9264181"/>
            <a:chExt cx="561340" cy="561340"/>
          </a:xfrm>
        </p:grpSpPr>
        <p:sp>
          <p:nvSpPr>
            <p:cNvPr id="15" name="object 15"/>
            <p:cNvSpPr/>
            <p:nvPr/>
          </p:nvSpPr>
          <p:spPr>
            <a:xfrm>
              <a:off x="9862022" y="9264181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10869" y="9450192"/>
              <a:ext cx="257105" cy="18698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44203" y="3764398"/>
            <a:ext cx="561340" cy="561340"/>
            <a:chOff x="744203" y="3764398"/>
            <a:chExt cx="561340" cy="561340"/>
          </a:xfrm>
        </p:grpSpPr>
        <p:sp>
          <p:nvSpPr>
            <p:cNvPr id="18" name="object 18"/>
            <p:cNvSpPr/>
            <p:nvPr/>
          </p:nvSpPr>
          <p:spPr>
            <a:xfrm>
              <a:off x="744203" y="3764398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49" y="3950422"/>
              <a:ext cx="257105" cy="186986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35050" y="5663040"/>
            <a:ext cx="561340" cy="561340"/>
            <a:chOff x="735050" y="5663040"/>
            <a:chExt cx="561340" cy="561340"/>
          </a:xfrm>
        </p:grpSpPr>
        <p:sp>
          <p:nvSpPr>
            <p:cNvPr id="21" name="object 21"/>
            <p:cNvSpPr/>
            <p:nvPr/>
          </p:nvSpPr>
          <p:spPr>
            <a:xfrm>
              <a:off x="735050" y="5663040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83896" y="5849052"/>
              <a:ext cx="257105" cy="18698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744203" y="7606379"/>
            <a:ext cx="561340" cy="561340"/>
            <a:chOff x="744203" y="7606379"/>
            <a:chExt cx="561340" cy="561340"/>
          </a:xfrm>
        </p:grpSpPr>
        <p:sp>
          <p:nvSpPr>
            <p:cNvPr id="24" name="object 24"/>
            <p:cNvSpPr/>
            <p:nvPr/>
          </p:nvSpPr>
          <p:spPr>
            <a:xfrm>
              <a:off x="744203" y="7606379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3049" y="7792402"/>
              <a:ext cx="257105" cy="18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02865" y="7027509"/>
            <a:ext cx="2390774" cy="23907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2660" y="7027509"/>
            <a:ext cx="2543174" cy="25431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607770" y="996961"/>
            <a:ext cx="507238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450" dirty="0"/>
              <a:t>Objetivo</a:t>
            </a:r>
            <a:endParaRPr sz="9000"/>
          </a:p>
        </p:txBody>
      </p:sp>
      <p:sp>
        <p:nvSpPr>
          <p:cNvPr id="5" name="object 5"/>
          <p:cNvSpPr txBox="1"/>
          <p:nvPr/>
        </p:nvSpPr>
        <p:spPr>
          <a:xfrm>
            <a:off x="1016000" y="3583627"/>
            <a:ext cx="15032355" cy="2425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5799"/>
              </a:lnSpc>
              <a:spcBef>
                <a:spcPts val="100"/>
              </a:spcBef>
            </a:pPr>
            <a:r>
              <a:rPr sz="3400" spc="30" dirty="0">
                <a:latin typeface="Trebuchet MS"/>
                <a:cs typeface="Trebuchet MS"/>
              </a:rPr>
              <a:t>A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través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35" dirty="0">
                <a:latin typeface="Trebuchet MS"/>
                <a:cs typeface="Trebuchet MS"/>
              </a:rPr>
              <a:t>del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5" dirty="0">
                <a:latin typeface="Trebuchet MS"/>
                <a:cs typeface="Trebuchet MS"/>
              </a:rPr>
              <a:t>desarrollo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55" dirty="0">
                <a:latin typeface="Trebuchet MS"/>
                <a:cs typeface="Trebuchet MS"/>
              </a:rPr>
              <a:t>estrategias,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50" dirty="0">
                <a:latin typeface="Trebuchet MS"/>
                <a:cs typeface="Trebuchet MS"/>
              </a:rPr>
              <a:t>proporcionar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una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5" dirty="0">
                <a:latin typeface="Trebuchet MS"/>
                <a:cs typeface="Trebuchet MS"/>
              </a:rPr>
              <a:t>guía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35" dirty="0">
                <a:latin typeface="Trebuchet MS"/>
                <a:cs typeface="Trebuchet MS"/>
              </a:rPr>
              <a:t>para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110" dirty="0">
                <a:latin typeface="Trebuchet MS"/>
                <a:cs typeface="Trebuchet MS"/>
              </a:rPr>
              <a:t>la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5" dirty="0">
                <a:latin typeface="Trebuchet MS"/>
                <a:cs typeface="Trebuchet MS"/>
              </a:rPr>
              <a:t>creación </a:t>
            </a:r>
            <a:r>
              <a:rPr sz="3400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una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comunidad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95" dirty="0">
                <a:latin typeface="Trebuchet MS"/>
                <a:cs typeface="Trebuchet MS"/>
              </a:rPr>
              <a:t>digital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75" dirty="0">
                <a:latin typeface="Trebuchet MS"/>
                <a:cs typeface="Trebuchet MS"/>
              </a:rPr>
              <a:t>en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las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redes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0" dirty="0">
                <a:latin typeface="Trebuchet MS"/>
                <a:cs typeface="Trebuchet MS"/>
              </a:rPr>
              <a:t>sociales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75" dirty="0">
                <a:latin typeface="Trebuchet MS"/>
                <a:cs typeface="Trebuchet MS"/>
              </a:rPr>
              <a:t>con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100" dirty="0">
                <a:latin typeface="Trebuchet MS"/>
                <a:cs typeface="Trebuchet MS"/>
              </a:rPr>
              <a:t>una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85" dirty="0">
                <a:latin typeface="Trebuchet MS"/>
                <a:cs typeface="Trebuchet MS"/>
              </a:rPr>
              <a:t>base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80" dirty="0">
                <a:latin typeface="Trebuchet MS"/>
                <a:cs typeface="Trebuchet MS"/>
              </a:rPr>
              <a:t>usuarios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30" dirty="0">
                <a:latin typeface="Trebuchet MS"/>
                <a:cs typeface="Trebuchet MS"/>
              </a:rPr>
              <a:t>más </a:t>
            </a:r>
            <a:r>
              <a:rPr sz="3400" spc="-1010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amplia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10" dirty="0">
                <a:latin typeface="Trebuchet MS"/>
                <a:cs typeface="Trebuchet MS"/>
              </a:rPr>
              <a:t>(Facebook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0" dirty="0">
                <a:latin typeface="Trebuchet MS"/>
                <a:cs typeface="Trebuchet MS"/>
              </a:rPr>
              <a:t>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5" dirty="0">
                <a:latin typeface="Trebuchet MS"/>
                <a:cs typeface="Trebuchet MS"/>
              </a:rPr>
              <a:t>Instagram)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90" dirty="0">
                <a:latin typeface="Trebuchet MS"/>
                <a:cs typeface="Trebuchet MS"/>
              </a:rPr>
              <a:t>que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15" dirty="0">
                <a:latin typeface="Trebuchet MS"/>
                <a:cs typeface="Trebuchet MS"/>
              </a:rPr>
              <a:t>permita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110" dirty="0">
                <a:latin typeface="Trebuchet MS"/>
                <a:cs typeface="Trebuchet MS"/>
              </a:rPr>
              <a:t>la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dirty="0">
                <a:latin typeface="Trebuchet MS"/>
                <a:cs typeface="Trebuchet MS"/>
              </a:rPr>
              <a:t>normalización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35" dirty="0">
                <a:latin typeface="Trebuchet MS"/>
                <a:cs typeface="Trebuchet MS"/>
              </a:rPr>
              <a:t>del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30" dirty="0">
                <a:latin typeface="Trebuchet MS"/>
                <a:cs typeface="Trebuchet MS"/>
              </a:rPr>
              <a:t>consumo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de </a:t>
            </a:r>
            <a:r>
              <a:rPr sz="3400" spc="70" dirty="0">
                <a:latin typeface="Trebuchet MS"/>
                <a:cs typeface="Trebuchet MS"/>
              </a:rPr>
              <a:t> productos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10" dirty="0">
                <a:latin typeface="Trebuchet MS"/>
                <a:cs typeface="Trebuchet MS"/>
              </a:rPr>
              <a:t>a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85" dirty="0">
                <a:latin typeface="Trebuchet MS"/>
                <a:cs typeface="Trebuchet MS"/>
              </a:rPr>
              <a:t>base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15" dirty="0">
                <a:latin typeface="Trebuchet MS"/>
                <a:cs typeface="Trebuchet MS"/>
              </a:rPr>
              <a:t>harina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35" dirty="0">
                <a:latin typeface="Trebuchet MS"/>
                <a:cs typeface="Trebuchet MS"/>
              </a:rPr>
              <a:t>grillos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75" dirty="0">
                <a:latin typeface="Trebuchet MS"/>
                <a:cs typeface="Trebuchet MS"/>
              </a:rPr>
              <a:t>en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114" dirty="0">
                <a:latin typeface="Trebuchet MS"/>
                <a:cs typeface="Trebuchet MS"/>
              </a:rPr>
              <a:t>el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-20" dirty="0">
                <a:latin typeface="Trebuchet MS"/>
                <a:cs typeface="Trebuchet MS"/>
              </a:rPr>
              <a:t>Distrito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30" dirty="0">
                <a:latin typeface="Trebuchet MS"/>
                <a:cs typeface="Trebuchet MS"/>
              </a:rPr>
              <a:t>Metropolitano</a:t>
            </a:r>
            <a:r>
              <a:rPr sz="3400" spc="-145" dirty="0">
                <a:latin typeface="Trebuchet MS"/>
                <a:cs typeface="Trebuchet MS"/>
              </a:rPr>
              <a:t> </a:t>
            </a:r>
            <a:r>
              <a:rPr sz="3400" spc="65" dirty="0">
                <a:latin typeface="Trebuchet MS"/>
                <a:cs typeface="Trebuchet MS"/>
              </a:rPr>
              <a:t>de</a:t>
            </a:r>
            <a:r>
              <a:rPr sz="3400" spc="-140" dirty="0">
                <a:latin typeface="Trebuchet MS"/>
                <a:cs typeface="Trebuchet MS"/>
              </a:rPr>
              <a:t> </a:t>
            </a:r>
            <a:r>
              <a:rPr sz="3400" spc="-45" dirty="0">
                <a:latin typeface="Trebuchet MS"/>
                <a:cs typeface="Trebuchet MS"/>
              </a:rPr>
              <a:t>Quito.</a:t>
            </a:r>
            <a:endParaRPr sz="3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1687" y="1183326"/>
            <a:ext cx="1495424" cy="149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1687" y="3027676"/>
            <a:ext cx="1495424" cy="1495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61687" y="4938129"/>
            <a:ext cx="1495424" cy="1495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61687" y="6721816"/>
            <a:ext cx="1495424" cy="1495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61687" y="8400894"/>
            <a:ext cx="1495424" cy="14954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4086403"/>
            <a:ext cx="13643610" cy="6200775"/>
            <a:chOff x="0" y="4086403"/>
            <a:chExt cx="13643610" cy="620077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5113" y="4086403"/>
              <a:ext cx="10258424" cy="539114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782942"/>
              <a:ext cx="5695949" cy="35040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16658" y="465776"/>
            <a:ext cx="665480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580" dirty="0"/>
              <a:t>Estrategias</a:t>
            </a:r>
            <a:endParaRPr sz="9000"/>
          </a:p>
        </p:txBody>
      </p:sp>
      <p:sp>
        <p:nvSpPr>
          <p:cNvPr id="11" name="object 11"/>
          <p:cNvSpPr txBox="1"/>
          <p:nvPr/>
        </p:nvSpPr>
        <p:spPr>
          <a:xfrm>
            <a:off x="356729" y="2057508"/>
            <a:ext cx="14785340" cy="1661795"/>
          </a:xfrm>
          <a:prstGeom prst="rect">
            <a:avLst/>
          </a:prstGeom>
        </p:spPr>
        <p:txBody>
          <a:bodyPr vert="horz" wrap="square" lIns="0" tIns="216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5"/>
              </a:spcBef>
            </a:pPr>
            <a:r>
              <a:rPr sz="3500" b="1" spc="-65" dirty="0">
                <a:latin typeface="Tahoma"/>
                <a:cs typeface="Tahoma"/>
              </a:rPr>
              <a:t>Redes</a:t>
            </a:r>
            <a:r>
              <a:rPr sz="3500" b="1" spc="-160" dirty="0">
                <a:latin typeface="Tahoma"/>
                <a:cs typeface="Tahoma"/>
              </a:rPr>
              <a:t> </a:t>
            </a:r>
            <a:r>
              <a:rPr sz="3500" b="1" spc="-50" dirty="0">
                <a:latin typeface="Tahoma"/>
                <a:cs typeface="Tahoma"/>
              </a:rPr>
              <a:t>Sociales</a:t>
            </a:r>
            <a:endParaRPr sz="3500">
              <a:latin typeface="Tahoma"/>
              <a:cs typeface="Tahoma"/>
            </a:endParaRPr>
          </a:p>
          <a:p>
            <a:pPr marL="12700" marR="5080">
              <a:lnSpc>
                <a:spcPts val="2930"/>
              </a:lnSpc>
              <a:spcBef>
                <a:spcPts val="1305"/>
              </a:spcBef>
            </a:pPr>
            <a:r>
              <a:rPr sz="2500" spc="20" dirty="0">
                <a:latin typeface="Trebuchet MS"/>
                <a:cs typeface="Trebuchet MS"/>
              </a:rPr>
              <a:t>Captar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a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los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primeros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180" dirty="0">
                <a:latin typeface="Trebuchet MS"/>
                <a:cs typeface="Trebuchet MS"/>
              </a:rPr>
              <a:t>300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seguidores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orgánicos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que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114" dirty="0">
                <a:latin typeface="Trebuchet MS"/>
                <a:cs typeface="Trebuchet MS"/>
              </a:rPr>
              <a:t>se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sientan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vinculados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con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70" dirty="0">
                <a:latin typeface="Trebuchet MS"/>
                <a:cs typeface="Trebuchet MS"/>
              </a:rPr>
              <a:t>las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publicaciones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realizadas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en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el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primer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trimestre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que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14" dirty="0">
                <a:latin typeface="Trebuchet MS"/>
                <a:cs typeface="Trebuchet MS"/>
              </a:rPr>
              <a:t>se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desarrolle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la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comunicación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a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través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de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estos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50" dirty="0">
                <a:latin typeface="Trebuchet MS"/>
                <a:cs typeface="Trebuchet MS"/>
              </a:rPr>
              <a:t>medios.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45223" y="923380"/>
            <a:ext cx="1130935" cy="884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0">
              <a:lnSpc>
                <a:spcPct val="125600"/>
              </a:lnSpc>
              <a:spcBef>
                <a:spcPts val="95"/>
              </a:spcBef>
            </a:pPr>
            <a:r>
              <a:rPr sz="9000" b="1" spc="590" dirty="0">
                <a:latin typeface="Trebuchet MS"/>
                <a:cs typeface="Trebuchet MS"/>
              </a:rPr>
              <a:t>S </a:t>
            </a:r>
            <a:r>
              <a:rPr sz="9000" b="1" spc="-2700" dirty="0">
                <a:latin typeface="Trebuchet MS"/>
                <a:cs typeface="Trebuchet MS"/>
              </a:rPr>
              <a:t> </a:t>
            </a:r>
            <a:r>
              <a:rPr sz="9000" b="1" spc="1995" dirty="0">
                <a:latin typeface="Trebuchet MS"/>
                <a:cs typeface="Trebuchet MS"/>
              </a:rPr>
              <a:t>M</a:t>
            </a:r>
            <a:endParaRPr sz="9000">
              <a:latin typeface="Trebuchet MS"/>
              <a:cs typeface="Trebuchet MS"/>
            </a:endParaRPr>
          </a:p>
          <a:p>
            <a:pPr marL="178435" indent="-28575">
              <a:lnSpc>
                <a:spcPct val="100000"/>
              </a:lnSpc>
              <a:spcBef>
                <a:spcPts val="3770"/>
              </a:spcBef>
            </a:pPr>
            <a:r>
              <a:rPr sz="9000" b="1" spc="835" dirty="0">
                <a:latin typeface="Trebuchet MS"/>
                <a:cs typeface="Trebuchet MS"/>
              </a:rPr>
              <a:t>A</a:t>
            </a:r>
            <a:endParaRPr sz="9000">
              <a:latin typeface="Trebuchet MS"/>
              <a:cs typeface="Trebuchet MS"/>
            </a:endParaRPr>
          </a:p>
          <a:p>
            <a:pPr marL="178435" marR="170180">
              <a:lnSpc>
                <a:spcPct val="118000"/>
              </a:lnSpc>
              <a:spcBef>
                <a:spcPts val="2255"/>
              </a:spcBef>
            </a:pPr>
            <a:r>
              <a:rPr sz="9000" b="1" spc="390" dirty="0">
                <a:latin typeface="Trebuchet MS"/>
                <a:cs typeface="Trebuchet MS"/>
              </a:rPr>
              <a:t>R  </a:t>
            </a:r>
            <a:r>
              <a:rPr sz="9000" b="1" spc="-190" dirty="0">
                <a:latin typeface="Trebuchet MS"/>
                <a:cs typeface="Trebuchet MS"/>
              </a:rPr>
              <a:t>T</a:t>
            </a:r>
            <a:endParaRPr sz="9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1687" y="1183326"/>
            <a:ext cx="1495424" cy="149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1687" y="3027676"/>
            <a:ext cx="1495424" cy="1495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61687" y="4938129"/>
            <a:ext cx="1495424" cy="1495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61687" y="6721816"/>
            <a:ext cx="1495424" cy="1495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61687" y="8400894"/>
            <a:ext cx="1495424" cy="1495424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3156882"/>
            <a:ext cx="12852400" cy="7130415"/>
            <a:chOff x="0" y="3156882"/>
            <a:chExt cx="12852400" cy="7130415"/>
          </a:xfrm>
        </p:grpSpPr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03044" y="3156882"/>
              <a:ext cx="10448924" cy="65531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0" y="6782942"/>
              <a:ext cx="5695949" cy="3504056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50907" y="1157993"/>
            <a:ext cx="561022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20" dirty="0">
                <a:latin typeface="Tahoma"/>
                <a:cs typeface="Tahoma"/>
              </a:rPr>
              <a:t>Marketing</a:t>
            </a:r>
            <a:r>
              <a:rPr sz="3500" spc="-140" dirty="0">
                <a:latin typeface="Tahoma"/>
                <a:cs typeface="Tahoma"/>
              </a:rPr>
              <a:t> </a:t>
            </a:r>
            <a:r>
              <a:rPr sz="3500" spc="-5" dirty="0">
                <a:latin typeface="Tahoma"/>
                <a:cs typeface="Tahoma"/>
              </a:rPr>
              <a:t>de</a:t>
            </a:r>
            <a:r>
              <a:rPr sz="3500" spc="-135" dirty="0">
                <a:latin typeface="Tahoma"/>
                <a:cs typeface="Tahoma"/>
              </a:rPr>
              <a:t> </a:t>
            </a:r>
            <a:r>
              <a:rPr sz="3500" spc="-5" dirty="0">
                <a:latin typeface="Tahoma"/>
                <a:cs typeface="Tahoma"/>
              </a:rPr>
              <a:t>Contenidos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0461" y="2057963"/>
            <a:ext cx="14039215" cy="7778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254"/>
              </a:spcBef>
            </a:pPr>
            <a:r>
              <a:rPr sz="2500" spc="-15" dirty="0">
                <a:latin typeface="Trebuchet MS"/>
                <a:cs typeface="Trebuchet MS"/>
              </a:rPr>
              <a:t>Generar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150" dirty="0">
                <a:latin typeface="Trebuchet MS"/>
                <a:cs typeface="Trebuchet MS"/>
              </a:rPr>
              <a:t>200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leads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de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manera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efectiva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mediante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contenidos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descargables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vinculados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a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publicaciones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realizadas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en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el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primer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25" dirty="0">
                <a:latin typeface="Trebuchet MS"/>
                <a:cs typeface="Trebuchet MS"/>
              </a:rPr>
              <a:t>trimestre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que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14" dirty="0">
                <a:latin typeface="Trebuchet MS"/>
                <a:cs typeface="Trebuchet MS"/>
              </a:rPr>
              <a:t>se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desarrolle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la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comunicación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a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través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de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medios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90" dirty="0">
                <a:latin typeface="Trebuchet MS"/>
                <a:cs typeface="Trebuchet MS"/>
              </a:rPr>
              <a:t>web.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945223" y="923380"/>
            <a:ext cx="1130935" cy="884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0">
              <a:lnSpc>
                <a:spcPct val="125600"/>
              </a:lnSpc>
              <a:spcBef>
                <a:spcPts val="95"/>
              </a:spcBef>
            </a:pPr>
            <a:r>
              <a:rPr sz="9000" b="1" spc="590" dirty="0">
                <a:latin typeface="Trebuchet MS"/>
                <a:cs typeface="Trebuchet MS"/>
              </a:rPr>
              <a:t>S </a:t>
            </a:r>
            <a:r>
              <a:rPr sz="9000" b="1" spc="-2700" dirty="0">
                <a:latin typeface="Trebuchet MS"/>
                <a:cs typeface="Trebuchet MS"/>
              </a:rPr>
              <a:t> </a:t>
            </a:r>
            <a:r>
              <a:rPr sz="9000" b="1" spc="1995" dirty="0">
                <a:latin typeface="Trebuchet MS"/>
                <a:cs typeface="Trebuchet MS"/>
              </a:rPr>
              <a:t>M</a:t>
            </a:r>
            <a:endParaRPr sz="9000">
              <a:latin typeface="Trebuchet MS"/>
              <a:cs typeface="Trebuchet MS"/>
            </a:endParaRPr>
          </a:p>
          <a:p>
            <a:pPr marL="178435" indent="-28575">
              <a:lnSpc>
                <a:spcPct val="100000"/>
              </a:lnSpc>
              <a:spcBef>
                <a:spcPts val="3770"/>
              </a:spcBef>
            </a:pPr>
            <a:r>
              <a:rPr sz="9000" b="1" spc="835" dirty="0">
                <a:latin typeface="Trebuchet MS"/>
                <a:cs typeface="Trebuchet MS"/>
              </a:rPr>
              <a:t>A</a:t>
            </a:r>
            <a:endParaRPr sz="9000">
              <a:latin typeface="Trebuchet MS"/>
              <a:cs typeface="Trebuchet MS"/>
            </a:endParaRPr>
          </a:p>
          <a:p>
            <a:pPr marL="178435" marR="170180">
              <a:lnSpc>
                <a:spcPct val="118000"/>
              </a:lnSpc>
              <a:spcBef>
                <a:spcPts val="2255"/>
              </a:spcBef>
            </a:pPr>
            <a:r>
              <a:rPr sz="9000" b="1" spc="390" dirty="0">
                <a:latin typeface="Trebuchet MS"/>
                <a:cs typeface="Trebuchet MS"/>
              </a:rPr>
              <a:t>R  </a:t>
            </a:r>
            <a:r>
              <a:rPr sz="9000" b="1" spc="-190" dirty="0">
                <a:latin typeface="Trebuchet MS"/>
                <a:cs typeface="Trebuchet MS"/>
              </a:rPr>
              <a:t>T</a:t>
            </a:r>
            <a:endParaRPr sz="9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350" y="176772"/>
            <a:ext cx="17259299" cy="1004138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61687" y="1183326"/>
            <a:ext cx="1495424" cy="14954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61687" y="3027676"/>
            <a:ext cx="1495424" cy="14954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761687" y="4938129"/>
            <a:ext cx="1495424" cy="14954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5761687" y="6721804"/>
            <a:ext cx="1495424" cy="149542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61687" y="8400894"/>
            <a:ext cx="1495424" cy="149542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782954"/>
            <a:ext cx="5695949" cy="350404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727837" y="2919900"/>
            <a:ext cx="3867149" cy="7367098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427325" y="892901"/>
            <a:ext cx="365823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20" dirty="0">
                <a:latin typeface="Tahoma"/>
                <a:cs typeface="Tahoma"/>
              </a:rPr>
              <a:t>Marketing</a:t>
            </a:r>
            <a:r>
              <a:rPr sz="3500" spc="-200" dirty="0">
                <a:latin typeface="Tahoma"/>
                <a:cs typeface="Tahoma"/>
              </a:rPr>
              <a:t> </a:t>
            </a:r>
            <a:r>
              <a:rPr sz="3500" spc="30" dirty="0">
                <a:latin typeface="Tahoma"/>
                <a:cs typeface="Tahoma"/>
              </a:rPr>
              <a:t>Movil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7028" y="1887882"/>
            <a:ext cx="14964410" cy="77787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2930"/>
              </a:lnSpc>
              <a:spcBef>
                <a:spcPts val="254"/>
              </a:spcBef>
            </a:pPr>
            <a:r>
              <a:rPr sz="2500" spc="30" dirty="0">
                <a:latin typeface="Trebuchet MS"/>
                <a:cs typeface="Trebuchet MS"/>
              </a:rPr>
              <a:t>Adecuar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los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15" dirty="0">
                <a:latin typeface="Trebuchet MS"/>
                <a:cs typeface="Trebuchet MS"/>
              </a:rPr>
              <a:t>formatos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de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publicaciones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de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contenido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dirty="0">
                <a:latin typeface="Trebuchet MS"/>
                <a:cs typeface="Trebuchet MS"/>
              </a:rPr>
              <a:t>acorde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a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los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dispositivos</a:t>
            </a:r>
            <a:r>
              <a:rPr sz="2500" spc="-320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de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navegación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para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-65" dirty="0">
                <a:latin typeface="Trebuchet MS"/>
                <a:cs typeface="Trebuchet MS"/>
              </a:rPr>
              <a:t>facilitarla,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durante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el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40" dirty="0">
                <a:latin typeface="Trebuchet MS"/>
                <a:cs typeface="Trebuchet MS"/>
              </a:rPr>
              <a:t>primer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semestre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en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5" dirty="0">
                <a:latin typeface="Trebuchet MS"/>
                <a:cs typeface="Trebuchet MS"/>
              </a:rPr>
              <a:t>el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que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14" dirty="0">
                <a:latin typeface="Trebuchet MS"/>
                <a:cs typeface="Trebuchet MS"/>
              </a:rPr>
              <a:t>se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desarrolle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la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comunicación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a</a:t>
            </a:r>
            <a:r>
              <a:rPr sz="2500" spc="-32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través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25" dirty="0">
                <a:latin typeface="Trebuchet MS"/>
                <a:cs typeface="Trebuchet MS"/>
              </a:rPr>
              <a:t>de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65" dirty="0">
                <a:latin typeface="Trebuchet MS"/>
                <a:cs typeface="Trebuchet MS"/>
              </a:rPr>
              <a:t>estos</a:t>
            </a:r>
            <a:r>
              <a:rPr sz="2500" spc="-330" dirty="0">
                <a:latin typeface="Trebuchet MS"/>
                <a:cs typeface="Trebuchet MS"/>
              </a:rPr>
              <a:t> </a:t>
            </a:r>
            <a:r>
              <a:rPr sz="2500" spc="-50" dirty="0">
                <a:latin typeface="Trebuchet MS"/>
                <a:cs typeface="Trebuchet MS"/>
              </a:rPr>
              <a:t>medios.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945223" y="923380"/>
            <a:ext cx="1130935" cy="8843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2250">
              <a:lnSpc>
                <a:spcPct val="125600"/>
              </a:lnSpc>
              <a:spcBef>
                <a:spcPts val="95"/>
              </a:spcBef>
            </a:pPr>
            <a:r>
              <a:rPr sz="9000" b="1" spc="590" dirty="0">
                <a:latin typeface="Trebuchet MS"/>
                <a:cs typeface="Trebuchet MS"/>
              </a:rPr>
              <a:t>S </a:t>
            </a:r>
            <a:r>
              <a:rPr sz="9000" b="1" spc="-2700" dirty="0">
                <a:latin typeface="Trebuchet MS"/>
                <a:cs typeface="Trebuchet MS"/>
              </a:rPr>
              <a:t> </a:t>
            </a:r>
            <a:r>
              <a:rPr sz="9000" b="1" spc="1995" dirty="0">
                <a:latin typeface="Trebuchet MS"/>
                <a:cs typeface="Trebuchet MS"/>
              </a:rPr>
              <a:t>M</a:t>
            </a:r>
            <a:endParaRPr sz="9000">
              <a:latin typeface="Trebuchet MS"/>
              <a:cs typeface="Trebuchet MS"/>
            </a:endParaRPr>
          </a:p>
          <a:p>
            <a:pPr marL="178435" indent="-28575">
              <a:lnSpc>
                <a:spcPct val="100000"/>
              </a:lnSpc>
              <a:spcBef>
                <a:spcPts val="3770"/>
              </a:spcBef>
            </a:pPr>
            <a:r>
              <a:rPr sz="9000" b="1" spc="835" dirty="0">
                <a:latin typeface="Trebuchet MS"/>
                <a:cs typeface="Trebuchet MS"/>
              </a:rPr>
              <a:t>A</a:t>
            </a:r>
            <a:endParaRPr sz="9000">
              <a:latin typeface="Trebuchet MS"/>
              <a:cs typeface="Trebuchet MS"/>
            </a:endParaRPr>
          </a:p>
          <a:p>
            <a:pPr marL="178435" marR="170180">
              <a:lnSpc>
                <a:spcPct val="118000"/>
              </a:lnSpc>
              <a:spcBef>
                <a:spcPts val="2255"/>
              </a:spcBef>
            </a:pPr>
            <a:r>
              <a:rPr sz="9000" b="1" spc="390" dirty="0">
                <a:latin typeface="Trebuchet MS"/>
                <a:cs typeface="Trebuchet MS"/>
              </a:rPr>
              <a:t>R  </a:t>
            </a:r>
            <a:r>
              <a:rPr sz="9000" b="1" spc="-190" dirty="0">
                <a:latin typeface="Trebuchet MS"/>
                <a:cs typeface="Trebuchet MS"/>
              </a:rPr>
              <a:t>T</a:t>
            </a:r>
            <a:endParaRPr sz="9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531118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280709" y="3890573"/>
              <a:ext cx="10007600" cy="2990850"/>
            </a:xfrm>
            <a:custGeom>
              <a:avLst/>
              <a:gdLst/>
              <a:ahLst/>
              <a:cxnLst/>
              <a:rect l="l" t="t" r="r" b="b"/>
              <a:pathLst>
                <a:path w="10007600" h="2990850">
                  <a:moveTo>
                    <a:pt x="9919045" y="2990846"/>
                  </a:moveTo>
                  <a:lnTo>
                    <a:pt x="416903" y="2990846"/>
                  </a:lnTo>
                  <a:lnTo>
                    <a:pt x="368283" y="2988043"/>
                  </a:lnTo>
                  <a:lnTo>
                    <a:pt x="321311" y="2979840"/>
                  </a:lnTo>
                  <a:lnTo>
                    <a:pt x="276299" y="2966552"/>
                  </a:lnTo>
                  <a:lnTo>
                    <a:pt x="233560" y="2948491"/>
                  </a:lnTo>
                  <a:lnTo>
                    <a:pt x="193406" y="2925968"/>
                  </a:lnTo>
                  <a:lnTo>
                    <a:pt x="156151" y="2899298"/>
                  </a:lnTo>
                  <a:lnTo>
                    <a:pt x="122108" y="2868792"/>
                  </a:lnTo>
                  <a:lnTo>
                    <a:pt x="91589" y="2834764"/>
                  </a:lnTo>
                  <a:lnTo>
                    <a:pt x="64906" y="2797526"/>
                  </a:lnTo>
                  <a:lnTo>
                    <a:pt x="42374" y="2757390"/>
                  </a:lnTo>
                  <a:lnTo>
                    <a:pt x="24304" y="2714670"/>
                  </a:lnTo>
                  <a:lnTo>
                    <a:pt x="11010" y="2669678"/>
                  </a:lnTo>
                  <a:lnTo>
                    <a:pt x="2804" y="2622726"/>
                  </a:lnTo>
                  <a:lnTo>
                    <a:pt x="0" y="2574128"/>
                  </a:lnTo>
                  <a:lnTo>
                    <a:pt x="0" y="416717"/>
                  </a:lnTo>
                  <a:lnTo>
                    <a:pt x="2804" y="368119"/>
                  </a:lnTo>
                  <a:lnTo>
                    <a:pt x="11010" y="321168"/>
                  </a:lnTo>
                  <a:lnTo>
                    <a:pt x="24304" y="276176"/>
                  </a:lnTo>
                  <a:lnTo>
                    <a:pt x="42374" y="233455"/>
                  </a:lnTo>
                  <a:lnTo>
                    <a:pt x="64906" y="193320"/>
                  </a:lnTo>
                  <a:lnTo>
                    <a:pt x="91589" y="156082"/>
                  </a:lnTo>
                  <a:lnTo>
                    <a:pt x="122108" y="122053"/>
                  </a:lnTo>
                  <a:lnTo>
                    <a:pt x="156151" y="91548"/>
                  </a:lnTo>
                  <a:lnTo>
                    <a:pt x="193406" y="64877"/>
                  </a:lnTo>
                  <a:lnTo>
                    <a:pt x="233560" y="42355"/>
                  </a:lnTo>
                  <a:lnTo>
                    <a:pt x="276299" y="24294"/>
                  </a:lnTo>
                  <a:lnTo>
                    <a:pt x="321311" y="11005"/>
                  </a:lnTo>
                  <a:lnTo>
                    <a:pt x="368283" y="2803"/>
                  </a:lnTo>
                  <a:lnTo>
                    <a:pt x="416903" y="0"/>
                  </a:lnTo>
                  <a:lnTo>
                    <a:pt x="9919045" y="0"/>
                  </a:lnTo>
                  <a:lnTo>
                    <a:pt x="9966087" y="2659"/>
                  </a:lnTo>
                  <a:lnTo>
                    <a:pt x="10007289" y="9694"/>
                  </a:lnTo>
                  <a:lnTo>
                    <a:pt x="10007289" y="2981124"/>
                  </a:lnTo>
                  <a:lnTo>
                    <a:pt x="9967665" y="2988043"/>
                  </a:lnTo>
                  <a:lnTo>
                    <a:pt x="9919045" y="2990846"/>
                  </a:lnTo>
                  <a:close/>
                </a:path>
              </a:pathLst>
            </a:custGeom>
            <a:solidFill>
              <a:srgbClr val="D5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8250420" y="3695700"/>
            <a:ext cx="10007600" cy="68608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20" marR="220345" indent="-59055">
              <a:lnSpc>
                <a:spcPct val="115799"/>
              </a:lnSpc>
              <a:spcBef>
                <a:spcPts val="100"/>
              </a:spcBef>
            </a:pPr>
            <a:r>
              <a:rPr sz="7500" spc="1040" dirty="0">
                <a:latin typeface="SimSun"/>
                <a:cs typeface="SimSun"/>
              </a:rPr>
              <a:t>CONCLUSIONES </a:t>
            </a:r>
            <a:r>
              <a:rPr sz="7500" spc="1055" dirty="0">
                <a:latin typeface="SimSun"/>
                <a:cs typeface="SimSun"/>
              </a:rPr>
              <a:t>Y </a:t>
            </a:r>
            <a:r>
              <a:rPr sz="7500" spc="-3735" dirty="0">
                <a:latin typeface="SimSun"/>
                <a:cs typeface="SimSun"/>
              </a:rPr>
              <a:t> </a:t>
            </a:r>
            <a:r>
              <a:rPr sz="7500" spc="1614" dirty="0">
                <a:latin typeface="SimSun"/>
                <a:cs typeface="SimSun"/>
              </a:rPr>
              <a:t>R</a:t>
            </a:r>
            <a:r>
              <a:rPr sz="7500" spc="925" dirty="0">
                <a:latin typeface="SimSun"/>
                <a:cs typeface="SimSun"/>
              </a:rPr>
              <a:t>E</a:t>
            </a:r>
            <a:r>
              <a:rPr sz="7500" spc="1420" dirty="0">
                <a:latin typeface="SimSun"/>
                <a:cs typeface="SimSun"/>
              </a:rPr>
              <a:t>C</a:t>
            </a:r>
            <a:r>
              <a:rPr sz="7500" spc="1855" dirty="0">
                <a:latin typeface="SimSun"/>
                <a:cs typeface="SimSun"/>
              </a:rPr>
              <a:t>O</a:t>
            </a:r>
            <a:r>
              <a:rPr sz="7500" spc="2545" dirty="0">
                <a:latin typeface="SimSun"/>
                <a:cs typeface="SimSun"/>
              </a:rPr>
              <a:t>M</a:t>
            </a:r>
            <a:r>
              <a:rPr sz="7500" spc="925" dirty="0">
                <a:latin typeface="SimSun"/>
                <a:cs typeface="SimSun"/>
              </a:rPr>
              <a:t>E</a:t>
            </a:r>
            <a:r>
              <a:rPr sz="7500" spc="1270" dirty="0">
                <a:latin typeface="SimSun"/>
                <a:cs typeface="SimSun"/>
              </a:rPr>
              <a:t>N</a:t>
            </a:r>
            <a:r>
              <a:rPr sz="7500" spc="1905" dirty="0">
                <a:latin typeface="SimSun"/>
                <a:cs typeface="SimSun"/>
              </a:rPr>
              <a:t>D</a:t>
            </a:r>
            <a:r>
              <a:rPr sz="7500" spc="1450" dirty="0">
                <a:latin typeface="SimSun"/>
                <a:cs typeface="SimSun"/>
              </a:rPr>
              <a:t>A</a:t>
            </a:r>
            <a:r>
              <a:rPr sz="7500" spc="1420" dirty="0">
                <a:latin typeface="SimSun"/>
                <a:cs typeface="SimSun"/>
              </a:rPr>
              <a:t>C</a:t>
            </a:r>
            <a:r>
              <a:rPr sz="7500" spc="-1095" dirty="0">
                <a:latin typeface="SimSun"/>
                <a:cs typeface="SimSun"/>
              </a:rPr>
              <a:t>I</a:t>
            </a:r>
            <a:r>
              <a:rPr sz="7500" spc="1855" dirty="0">
                <a:latin typeface="SimSun"/>
                <a:cs typeface="SimSun"/>
              </a:rPr>
              <a:t>O</a:t>
            </a:r>
            <a:r>
              <a:rPr sz="7500" spc="1270" dirty="0">
                <a:latin typeface="SimSun"/>
                <a:cs typeface="SimSun"/>
              </a:rPr>
              <a:t>N</a:t>
            </a:r>
            <a:r>
              <a:rPr sz="7500" spc="930" dirty="0">
                <a:latin typeface="SimSun"/>
                <a:cs typeface="SimSun"/>
              </a:rPr>
              <a:t>E</a:t>
            </a:r>
            <a:r>
              <a:rPr lang="es-ES" sz="7500" spc="930" dirty="0">
                <a:latin typeface="SimSun"/>
                <a:cs typeface="SimSun"/>
              </a:rPr>
              <a:t>S</a:t>
            </a:r>
            <a:endParaRPr sz="7500" dirty="0">
              <a:latin typeface="SimSun"/>
              <a:cs typeface="SimSun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endParaRPr lang="es-ES" sz="13550" b="1" spc="695" dirty="0">
              <a:solidFill>
                <a:srgbClr val="DBD8D1"/>
              </a:solidFill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15"/>
              </a:spcBef>
            </a:pPr>
            <a:r>
              <a:rPr sz="13550" b="1" spc="695" dirty="0">
                <a:solidFill>
                  <a:srgbClr val="DBD8D1"/>
                </a:solidFill>
                <a:latin typeface="Trebuchet MS"/>
                <a:cs typeface="Trebuchet MS"/>
              </a:rPr>
              <a:t>06</a:t>
            </a:r>
            <a:endParaRPr sz="1355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9852" y="6714540"/>
            <a:ext cx="5200650" cy="3572510"/>
          </a:xfrm>
          <a:custGeom>
            <a:avLst/>
            <a:gdLst/>
            <a:ahLst/>
            <a:cxnLst/>
            <a:rect l="l" t="t" r="r" b="b"/>
            <a:pathLst>
              <a:path w="5200650" h="3572509">
                <a:moveTo>
                  <a:pt x="4505083" y="1098397"/>
                </a:moveTo>
                <a:lnTo>
                  <a:pt x="4496943" y="1064666"/>
                </a:lnTo>
                <a:lnTo>
                  <a:pt x="4142790" y="332409"/>
                </a:lnTo>
                <a:lnTo>
                  <a:pt x="4005326" y="48171"/>
                </a:lnTo>
                <a:lnTo>
                  <a:pt x="3991089" y="27774"/>
                </a:lnTo>
                <a:lnTo>
                  <a:pt x="3970985" y="11442"/>
                </a:lnTo>
                <a:lnTo>
                  <a:pt x="3946347" y="1422"/>
                </a:lnTo>
                <a:lnTo>
                  <a:pt x="3918559" y="0"/>
                </a:lnTo>
                <a:lnTo>
                  <a:pt x="3893629" y="5041"/>
                </a:lnTo>
                <a:lnTo>
                  <a:pt x="3870972" y="18669"/>
                </a:lnTo>
                <a:lnTo>
                  <a:pt x="3852811" y="38608"/>
                </a:lnTo>
                <a:lnTo>
                  <a:pt x="3841445" y="62623"/>
                </a:lnTo>
                <a:lnTo>
                  <a:pt x="2911208" y="3155480"/>
                </a:lnTo>
                <a:lnTo>
                  <a:pt x="2706179" y="1960727"/>
                </a:lnTo>
                <a:lnTo>
                  <a:pt x="2655760" y="1666862"/>
                </a:lnTo>
                <a:lnTo>
                  <a:pt x="2632252" y="1618081"/>
                </a:lnTo>
                <a:lnTo>
                  <a:pt x="2583459" y="1594599"/>
                </a:lnTo>
                <a:lnTo>
                  <a:pt x="2555595" y="1592567"/>
                </a:lnTo>
                <a:lnTo>
                  <a:pt x="2530437" y="1600022"/>
                </a:lnTo>
                <a:lnTo>
                  <a:pt x="2508897" y="1615605"/>
                </a:lnTo>
                <a:lnTo>
                  <a:pt x="2491879" y="1637957"/>
                </a:lnTo>
                <a:lnTo>
                  <a:pt x="2077364" y="2403945"/>
                </a:lnTo>
                <a:lnTo>
                  <a:pt x="1942414" y="1459712"/>
                </a:lnTo>
                <a:lnTo>
                  <a:pt x="1894217" y="1122476"/>
                </a:lnTo>
                <a:lnTo>
                  <a:pt x="1868309" y="1071295"/>
                </a:lnTo>
                <a:lnTo>
                  <a:pt x="1817090" y="1045400"/>
                </a:lnTo>
                <a:lnTo>
                  <a:pt x="1788553" y="1046226"/>
                </a:lnTo>
                <a:lnTo>
                  <a:pt x="1762264" y="1055636"/>
                </a:lnTo>
                <a:lnTo>
                  <a:pt x="1740509" y="1073175"/>
                </a:lnTo>
                <a:lnTo>
                  <a:pt x="1725523" y="1098397"/>
                </a:lnTo>
                <a:lnTo>
                  <a:pt x="1296543" y="2057082"/>
                </a:lnTo>
                <a:lnTo>
                  <a:pt x="91579" y="2057082"/>
                </a:lnTo>
                <a:lnTo>
                  <a:pt x="54902" y="2064613"/>
                </a:lnTo>
                <a:lnTo>
                  <a:pt x="25908" y="2084781"/>
                </a:lnTo>
                <a:lnTo>
                  <a:pt x="6858" y="2113991"/>
                </a:lnTo>
                <a:lnTo>
                  <a:pt x="0" y="2148624"/>
                </a:lnTo>
                <a:lnTo>
                  <a:pt x="7531" y="2185276"/>
                </a:lnTo>
                <a:lnTo>
                  <a:pt x="27711" y="2214257"/>
                </a:lnTo>
                <a:lnTo>
                  <a:pt x="56934" y="2233295"/>
                </a:lnTo>
                <a:lnTo>
                  <a:pt x="91579" y="2240153"/>
                </a:lnTo>
                <a:lnTo>
                  <a:pt x="1354391" y="2240153"/>
                </a:lnTo>
                <a:lnTo>
                  <a:pt x="1402588" y="2226297"/>
                </a:lnTo>
                <a:lnTo>
                  <a:pt x="1436331" y="2187156"/>
                </a:lnTo>
                <a:lnTo>
                  <a:pt x="1759254" y="1459712"/>
                </a:lnTo>
                <a:lnTo>
                  <a:pt x="1937588" y="2702636"/>
                </a:lnTo>
                <a:lnTo>
                  <a:pt x="1961095" y="2753817"/>
                </a:lnTo>
                <a:lnTo>
                  <a:pt x="2009889" y="2779712"/>
                </a:lnTo>
                <a:lnTo>
                  <a:pt x="2038515" y="2781744"/>
                </a:lnTo>
                <a:lnTo>
                  <a:pt x="2065324" y="2774289"/>
                </a:lnTo>
                <a:lnTo>
                  <a:pt x="2088515" y="2758706"/>
                </a:lnTo>
                <a:lnTo>
                  <a:pt x="2106295" y="2736354"/>
                </a:lnTo>
                <a:lnTo>
                  <a:pt x="2286000" y="2403945"/>
                </a:lnTo>
                <a:lnTo>
                  <a:pt x="2525623" y="1960727"/>
                </a:lnTo>
                <a:lnTo>
                  <a:pt x="2800350" y="3569792"/>
                </a:lnTo>
                <a:lnTo>
                  <a:pt x="2801226" y="3572472"/>
                </a:lnTo>
                <a:lnTo>
                  <a:pt x="2968079" y="3572472"/>
                </a:lnTo>
                <a:lnTo>
                  <a:pt x="2969044" y="3569792"/>
                </a:lnTo>
                <a:lnTo>
                  <a:pt x="3093643" y="3155480"/>
                </a:lnTo>
                <a:lnTo>
                  <a:pt x="3942664" y="332409"/>
                </a:lnTo>
                <a:lnTo>
                  <a:pt x="4333075" y="1141755"/>
                </a:lnTo>
                <a:lnTo>
                  <a:pt x="4355973" y="1171562"/>
                </a:lnTo>
                <a:lnTo>
                  <a:pt x="4386097" y="1188720"/>
                </a:lnTo>
                <a:lnTo>
                  <a:pt x="4419828" y="1193241"/>
                </a:lnTo>
                <a:lnTo>
                  <a:pt x="4453572" y="1185113"/>
                </a:lnTo>
                <a:lnTo>
                  <a:pt x="4483392" y="1162227"/>
                </a:lnTo>
                <a:lnTo>
                  <a:pt x="4500562" y="1132116"/>
                </a:lnTo>
                <a:lnTo>
                  <a:pt x="4505083" y="1098397"/>
                </a:lnTo>
                <a:close/>
              </a:path>
              <a:path w="5200650" h="3572509">
                <a:moveTo>
                  <a:pt x="5200650" y="1931822"/>
                </a:moveTo>
                <a:lnTo>
                  <a:pt x="5198199" y="1882546"/>
                </a:lnTo>
                <a:lnTo>
                  <a:pt x="5190972" y="1835010"/>
                </a:lnTo>
                <a:lnTo>
                  <a:pt x="5179149" y="1789620"/>
                </a:lnTo>
                <a:lnTo>
                  <a:pt x="5162918" y="1746732"/>
                </a:lnTo>
                <a:lnTo>
                  <a:pt x="5142458" y="1706740"/>
                </a:lnTo>
                <a:lnTo>
                  <a:pt x="5117960" y="1670024"/>
                </a:lnTo>
                <a:lnTo>
                  <a:pt x="5089601" y="1636966"/>
                </a:lnTo>
                <a:lnTo>
                  <a:pt x="5057572" y="1607947"/>
                </a:lnTo>
                <a:lnTo>
                  <a:pt x="5022062" y="1583347"/>
                </a:lnTo>
                <a:lnTo>
                  <a:pt x="4983238" y="1563547"/>
                </a:lnTo>
                <a:lnTo>
                  <a:pt x="4941303" y="1548942"/>
                </a:lnTo>
                <a:lnTo>
                  <a:pt x="4896421" y="1539887"/>
                </a:lnTo>
                <a:lnTo>
                  <a:pt x="4848796" y="1536788"/>
                </a:lnTo>
                <a:lnTo>
                  <a:pt x="4802136" y="1543405"/>
                </a:lnTo>
                <a:lnTo>
                  <a:pt x="4754029" y="1561401"/>
                </a:lnTo>
                <a:lnTo>
                  <a:pt x="4706010" y="1587982"/>
                </a:lnTo>
                <a:lnTo>
                  <a:pt x="4659604" y="1620380"/>
                </a:lnTo>
                <a:lnTo>
                  <a:pt x="4616310" y="1655826"/>
                </a:lnTo>
                <a:lnTo>
                  <a:pt x="4577651" y="1691513"/>
                </a:lnTo>
                <a:lnTo>
                  <a:pt x="4545152" y="1724672"/>
                </a:lnTo>
                <a:lnTo>
                  <a:pt x="4513173" y="1691513"/>
                </a:lnTo>
                <a:lnTo>
                  <a:pt x="4475899" y="1655826"/>
                </a:lnTo>
                <a:lnTo>
                  <a:pt x="4434484" y="1620380"/>
                </a:lnTo>
                <a:lnTo>
                  <a:pt x="4390123" y="1587982"/>
                </a:lnTo>
                <a:lnTo>
                  <a:pt x="4343997" y="1561401"/>
                </a:lnTo>
                <a:lnTo>
                  <a:pt x="4297273" y="1543405"/>
                </a:lnTo>
                <a:lnTo>
                  <a:pt x="4251134" y="1536788"/>
                </a:lnTo>
                <a:lnTo>
                  <a:pt x="4203344" y="1539887"/>
                </a:lnTo>
                <a:lnTo>
                  <a:pt x="4158018" y="1548942"/>
                </a:lnTo>
                <a:lnTo>
                  <a:pt x="4115397" y="1563547"/>
                </a:lnTo>
                <a:lnTo>
                  <a:pt x="4075696" y="1583347"/>
                </a:lnTo>
                <a:lnTo>
                  <a:pt x="4039171" y="1607947"/>
                </a:lnTo>
                <a:lnTo>
                  <a:pt x="4006062" y="1636966"/>
                </a:lnTo>
                <a:lnTo>
                  <a:pt x="3976598" y="1670024"/>
                </a:lnTo>
                <a:lnTo>
                  <a:pt x="3951020" y="1706740"/>
                </a:lnTo>
                <a:lnTo>
                  <a:pt x="3929557" y="1746732"/>
                </a:lnTo>
                <a:lnTo>
                  <a:pt x="3912451" y="1789620"/>
                </a:lnTo>
                <a:lnTo>
                  <a:pt x="3899941" y="1835010"/>
                </a:lnTo>
                <a:lnTo>
                  <a:pt x="3892258" y="1882546"/>
                </a:lnTo>
                <a:lnTo>
                  <a:pt x="3889641" y="1931822"/>
                </a:lnTo>
                <a:lnTo>
                  <a:pt x="3893172" y="1985975"/>
                </a:lnTo>
                <a:lnTo>
                  <a:pt x="3903395" y="2037461"/>
                </a:lnTo>
                <a:lnTo>
                  <a:pt x="3919766" y="2085987"/>
                </a:lnTo>
                <a:lnTo>
                  <a:pt x="3941775" y="2131314"/>
                </a:lnTo>
                <a:lnTo>
                  <a:pt x="3968864" y="2173147"/>
                </a:lnTo>
                <a:lnTo>
                  <a:pt x="4000500" y="2211247"/>
                </a:lnTo>
                <a:lnTo>
                  <a:pt x="4545152" y="2755620"/>
                </a:lnTo>
                <a:lnTo>
                  <a:pt x="5089791" y="2211247"/>
                </a:lnTo>
                <a:lnTo>
                  <a:pt x="5121440" y="2173147"/>
                </a:lnTo>
                <a:lnTo>
                  <a:pt x="5148529" y="2131314"/>
                </a:lnTo>
                <a:lnTo>
                  <a:pt x="5170525" y="2085987"/>
                </a:lnTo>
                <a:lnTo>
                  <a:pt x="5186908" y="2037461"/>
                </a:lnTo>
                <a:lnTo>
                  <a:pt x="5197132" y="1985975"/>
                </a:lnTo>
                <a:lnTo>
                  <a:pt x="5200650" y="1931822"/>
                </a:lnTo>
                <a:close/>
              </a:path>
            </a:pathLst>
          </a:custGeom>
          <a:solidFill>
            <a:srgbClr val="4B9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496892" y="1999201"/>
            <a:ext cx="13338810" cy="7960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114" dirty="0">
                <a:latin typeface="Arial"/>
                <a:cs typeface="Arial"/>
              </a:rPr>
              <a:t>Aceptación</a:t>
            </a:r>
            <a:r>
              <a:rPr sz="3000" b="1" spc="-75" dirty="0">
                <a:latin typeface="Arial"/>
                <a:cs typeface="Arial"/>
              </a:rPr>
              <a:t> </a:t>
            </a:r>
            <a:r>
              <a:rPr sz="3000" b="1" spc="135" dirty="0">
                <a:latin typeface="Arial"/>
                <a:cs typeface="Arial"/>
              </a:rPr>
              <a:t>del</a:t>
            </a:r>
            <a:r>
              <a:rPr sz="3000" b="1" spc="-70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84%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180" dirty="0">
                <a:latin typeface="Arial"/>
                <a:cs typeface="Arial"/>
              </a:rPr>
              <a:t>Mujeres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60" dirty="0">
                <a:latin typeface="Arial"/>
                <a:cs typeface="Arial"/>
              </a:rPr>
              <a:t>y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40" dirty="0">
                <a:latin typeface="Arial"/>
                <a:cs typeface="Arial"/>
              </a:rPr>
              <a:t>Hombres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229" dirty="0">
                <a:latin typeface="Arial"/>
                <a:cs typeface="Arial"/>
              </a:rPr>
              <a:t>entre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85" dirty="0">
                <a:latin typeface="Arial"/>
                <a:cs typeface="Arial"/>
              </a:rPr>
              <a:t>16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60" dirty="0">
                <a:latin typeface="Arial"/>
                <a:cs typeface="Arial"/>
              </a:rPr>
              <a:t>y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85" dirty="0">
                <a:latin typeface="Arial"/>
                <a:cs typeface="Arial"/>
              </a:rPr>
              <a:t>34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95" dirty="0">
                <a:latin typeface="Arial"/>
                <a:cs typeface="Arial"/>
              </a:rPr>
              <a:t>años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75" dirty="0">
                <a:latin typeface="Arial"/>
                <a:cs typeface="Arial"/>
              </a:rPr>
              <a:t>Empleados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privados,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spc="150" dirty="0">
                <a:latin typeface="Arial"/>
                <a:cs typeface="Arial"/>
              </a:rPr>
              <a:t>actividad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30" dirty="0">
                <a:latin typeface="Arial"/>
                <a:cs typeface="Arial"/>
              </a:rPr>
              <a:t>recreación</a:t>
            </a:r>
            <a:r>
              <a:rPr sz="3000" b="1" spc="-50" dirty="0">
                <a:latin typeface="Arial"/>
                <a:cs typeface="Arial"/>
              </a:rPr>
              <a:t> </a:t>
            </a:r>
            <a:r>
              <a:rPr sz="3000" b="1" spc="160" dirty="0">
                <a:latin typeface="Arial"/>
                <a:cs typeface="Arial"/>
              </a:rPr>
              <a:t>el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80" dirty="0">
                <a:latin typeface="Arial"/>
                <a:cs typeface="Arial"/>
              </a:rPr>
              <a:t>deporte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231000"/>
              </a:lnSpc>
              <a:spcBef>
                <a:spcPts val="55"/>
              </a:spcBef>
            </a:pPr>
            <a:r>
              <a:rPr sz="3000" b="1" spc="85" dirty="0">
                <a:latin typeface="Arial"/>
                <a:cs typeface="Arial"/>
              </a:rPr>
              <a:t>Facebook </a:t>
            </a:r>
            <a:r>
              <a:rPr sz="3000" b="1" spc="110" dirty="0">
                <a:latin typeface="Arial"/>
                <a:cs typeface="Arial"/>
              </a:rPr>
              <a:t>32%, </a:t>
            </a:r>
            <a:r>
              <a:rPr sz="3000" b="1" spc="180" dirty="0">
                <a:latin typeface="Arial"/>
                <a:cs typeface="Arial"/>
              </a:rPr>
              <a:t>Instagram </a:t>
            </a:r>
            <a:r>
              <a:rPr sz="3000" b="1" spc="110" dirty="0">
                <a:latin typeface="Arial"/>
                <a:cs typeface="Arial"/>
              </a:rPr>
              <a:t>24%, </a:t>
            </a:r>
            <a:r>
              <a:rPr sz="3000" b="1" spc="130" dirty="0">
                <a:latin typeface="Arial"/>
                <a:cs typeface="Arial"/>
              </a:rPr>
              <a:t>Tik </a:t>
            </a:r>
            <a:r>
              <a:rPr sz="3000" b="1" spc="105" dirty="0">
                <a:latin typeface="Arial"/>
                <a:cs typeface="Arial"/>
              </a:rPr>
              <a:t>Tok 12,8% </a:t>
            </a:r>
            <a:r>
              <a:rPr sz="3000" b="1" spc="160" dirty="0">
                <a:latin typeface="Arial"/>
                <a:cs typeface="Arial"/>
              </a:rPr>
              <a:t>y </a:t>
            </a:r>
            <a:r>
              <a:rPr sz="3000" b="1" spc="155" dirty="0">
                <a:latin typeface="Arial"/>
                <a:cs typeface="Arial"/>
              </a:rPr>
              <a:t>Youtube </a:t>
            </a:r>
            <a:r>
              <a:rPr sz="3000" b="1" spc="160" dirty="0">
                <a:latin typeface="Arial"/>
                <a:cs typeface="Arial"/>
              </a:rPr>
              <a:t>el </a:t>
            </a:r>
            <a:r>
              <a:rPr sz="3000" b="1" spc="105" dirty="0">
                <a:latin typeface="Arial"/>
                <a:cs typeface="Arial"/>
              </a:rPr>
              <a:t>10,8% </a:t>
            </a:r>
            <a:r>
              <a:rPr sz="3000" b="1" spc="110" dirty="0">
                <a:latin typeface="Arial"/>
                <a:cs typeface="Arial"/>
              </a:rPr>
              <a:t> </a:t>
            </a:r>
            <a:r>
              <a:rPr sz="3000" b="1" spc="90" dirty="0">
                <a:latin typeface="Arial"/>
                <a:cs typeface="Arial"/>
              </a:rPr>
              <a:t>Relación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229" dirty="0">
                <a:latin typeface="Arial"/>
                <a:cs typeface="Arial"/>
              </a:rPr>
              <a:t>entre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35" dirty="0">
                <a:latin typeface="Arial"/>
                <a:cs typeface="Arial"/>
              </a:rPr>
              <a:t>aceptación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60" dirty="0">
                <a:latin typeface="Arial"/>
                <a:cs typeface="Arial"/>
              </a:rPr>
              <a:t>y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55" dirty="0">
                <a:latin typeface="Arial"/>
                <a:cs typeface="Arial"/>
              </a:rPr>
              <a:t>cantidad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40" dirty="0">
                <a:latin typeface="Arial"/>
                <a:cs typeface="Arial"/>
              </a:rPr>
              <a:t>de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85" dirty="0">
                <a:latin typeface="Arial"/>
                <a:cs typeface="Arial"/>
              </a:rPr>
              <a:t>proteína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52%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95" dirty="0">
                <a:latin typeface="Arial"/>
                <a:cs typeface="Arial"/>
              </a:rPr>
              <a:t>(p-valor=0,00)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3000" b="1" spc="85" dirty="0">
                <a:latin typeface="Arial"/>
                <a:cs typeface="Arial"/>
              </a:rPr>
              <a:t>Videos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00" dirty="0">
                <a:latin typeface="Arial"/>
                <a:cs typeface="Arial"/>
              </a:rPr>
              <a:t>50,74%,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40" dirty="0">
                <a:latin typeface="Arial"/>
                <a:cs typeface="Arial"/>
              </a:rPr>
              <a:t>imágenes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60" dirty="0">
                <a:latin typeface="Arial"/>
                <a:cs typeface="Arial"/>
              </a:rPr>
              <a:t>y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50" dirty="0">
                <a:latin typeface="Arial"/>
                <a:cs typeface="Arial"/>
              </a:rPr>
              <a:t>notas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85" dirty="0">
                <a:latin typeface="Arial"/>
                <a:cs typeface="Arial"/>
              </a:rPr>
              <a:t>informativas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25%</a:t>
            </a:r>
            <a:endParaRPr sz="3000">
              <a:latin typeface="Arial"/>
              <a:cs typeface="Arial"/>
            </a:endParaRPr>
          </a:p>
          <a:p>
            <a:pPr marL="12700" marR="1833880">
              <a:lnSpc>
                <a:spcPct val="224400"/>
              </a:lnSpc>
              <a:spcBef>
                <a:spcPts val="204"/>
              </a:spcBef>
            </a:pPr>
            <a:r>
              <a:rPr sz="3000" b="1" spc="65" dirty="0">
                <a:latin typeface="Arial"/>
                <a:cs typeface="Arial"/>
              </a:rPr>
              <a:t>Sabor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100" dirty="0">
                <a:latin typeface="Arial"/>
                <a:cs typeface="Arial"/>
              </a:rPr>
              <a:t>49,27%,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110" dirty="0">
                <a:latin typeface="Arial"/>
                <a:cs typeface="Arial"/>
              </a:rPr>
              <a:t>beneficios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145" dirty="0">
                <a:latin typeface="Arial"/>
                <a:cs typeface="Arial"/>
              </a:rPr>
              <a:t>nutricionales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90" dirty="0">
                <a:latin typeface="Arial"/>
                <a:cs typeface="Arial"/>
              </a:rPr>
              <a:t>22.85%,</a:t>
            </a:r>
            <a:r>
              <a:rPr sz="3000" b="1" spc="-45" dirty="0">
                <a:latin typeface="Arial"/>
                <a:cs typeface="Arial"/>
              </a:rPr>
              <a:t> </a:t>
            </a:r>
            <a:r>
              <a:rPr sz="3000" b="1" spc="130" dirty="0">
                <a:latin typeface="Arial"/>
                <a:cs typeface="Arial"/>
              </a:rPr>
              <a:t>olor</a:t>
            </a:r>
            <a:r>
              <a:rPr sz="3000" b="1" spc="-40" dirty="0">
                <a:latin typeface="Arial"/>
                <a:cs typeface="Arial"/>
              </a:rPr>
              <a:t> </a:t>
            </a:r>
            <a:r>
              <a:rPr sz="3000" b="1" spc="90" dirty="0">
                <a:latin typeface="Arial"/>
                <a:cs typeface="Arial"/>
              </a:rPr>
              <a:t>12.46% </a:t>
            </a:r>
            <a:r>
              <a:rPr sz="3000" b="1" spc="-819" dirty="0">
                <a:latin typeface="Arial"/>
                <a:cs typeface="Arial"/>
              </a:rPr>
              <a:t> </a:t>
            </a:r>
            <a:r>
              <a:rPr sz="3000" b="1" spc="65" dirty="0">
                <a:latin typeface="Arial"/>
                <a:cs typeface="Arial"/>
              </a:rPr>
              <a:t>Salud</a:t>
            </a:r>
            <a:endParaRPr sz="3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54658" y="311150"/>
            <a:ext cx="780415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185" dirty="0">
                <a:latin typeface="Arial"/>
                <a:cs typeface="Arial"/>
              </a:rPr>
              <a:t>Conclusiones</a:t>
            </a:r>
            <a:endParaRPr sz="90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51021" y="1972329"/>
            <a:ext cx="561340" cy="561340"/>
            <a:chOff x="751021" y="1972329"/>
            <a:chExt cx="561340" cy="561340"/>
          </a:xfrm>
        </p:grpSpPr>
        <p:sp>
          <p:nvSpPr>
            <p:cNvPr id="6" name="object 6"/>
            <p:cNvSpPr/>
            <p:nvPr/>
          </p:nvSpPr>
          <p:spPr>
            <a:xfrm>
              <a:off x="751021" y="1972329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2158343"/>
              <a:ext cx="257105" cy="18698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51021" y="2945566"/>
            <a:ext cx="561340" cy="561340"/>
            <a:chOff x="751021" y="2945566"/>
            <a:chExt cx="561340" cy="561340"/>
          </a:xfrm>
        </p:grpSpPr>
        <p:sp>
          <p:nvSpPr>
            <p:cNvPr id="9" name="object 9"/>
            <p:cNvSpPr/>
            <p:nvPr/>
          </p:nvSpPr>
          <p:spPr>
            <a:xfrm>
              <a:off x="751021" y="2945566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3131581"/>
              <a:ext cx="257105" cy="186986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751021" y="4029495"/>
            <a:ext cx="561340" cy="561340"/>
            <a:chOff x="751021" y="4029495"/>
            <a:chExt cx="561340" cy="561340"/>
          </a:xfrm>
        </p:grpSpPr>
        <p:sp>
          <p:nvSpPr>
            <p:cNvPr id="12" name="object 12"/>
            <p:cNvSpPr/>
            <p:nvPr/>
          </p:nvSpPr>
          <p:spPr>
            <a:xfrm>
              <a:off x="751021" y="4029495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4215509"/>
              <a:ext cx="257105" cy="186986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751021" y="5092949"/>
            <a:ext cx="561340" cy="561340"/>
            <a:chOff x="751021" y="5092949"/>
            <a:chExt cx="561340" cy="561340"/>
          </a:xfrm>
        </p:grpSpPr>
        <p:sp>
          <p:nvSpPr>
            <p:cNvPr id="15" name="object 15"/>
            <p:cNvSpPr/>
            <p:nvPr/>
          </p:nvSpPr>
          <p:spPr>
            <a:xfrm>
              <a:off x="751021" y="5092949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5278964"/>
              <a:ext cx="257105" cy="186986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751021" y="6148972"/>
            <a:ext cx="561340" cy="561340"/>
            <a:chOff x="751021" y="6148972"/>
            <a:chExt cx="561340" cy="561340"/>
          </a:xfrm>
        </p:grpSpPr>
        <p:sp>
          <p:nvSpPr>
            <p:cNvPr id="18" name="object 18"/>
            <p:cNvSpPr/>
            <p:nvPr/>
          </p:nvSpPr>
          <p:spPr>
            <a:xfrm>
              <a:off x="751021" y="6148972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6334987"/>
              <a:ext cx="257105" cy="186985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751021" y="7323659"/>
            <a:ext cx="561340" cy="561340"/>
            <a:chOff x="751021" y="7323659"/>
            <a:chExt cx="561340" cy="561340"/>
          </a:xfrm>
        </p:grpSpPr>
        <p:sp>
          <p:nvSpPr>
            <p:cNvPr id="21" name="object 21"/>
            <p:cNvSpPr/>
            <p:nvPr/>
          </p:nvSpPr>
          <p:spPr>
            <a:xfrm>
              <a:off x="751021" y="7323659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7509674"/>
              <a:ext cx="257105" cy="186985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751021" y="8304529"/>
            <a:ext cx="561340" cy="561340"/>
            <a:chOff x="751021" y="8304529"/>
            <a:chExt cx="561340" cy="561340"/>
          </a:xfrm>
        </p:grpSpPr>
        <p:sp>
          <p:nvSpPr>
            <p:cNvPr id="24" name="object 24"/>
            <p:cNvSpPr/>
            <p:nvPr/>
          </p:nvSpPr>
          <p:spPr>
            <a:xfrm>
              <a:off x="751021" y="8304529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8490542"/>
              <a:ext cx="257105" cy="186986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51021" y="9221895"/>
            <a:ext cx="561340" cy="561340"/>
            <a:chOff x="751021" y="9221895"/>
            <a:chExt cx="561340" cy="561340"/>
          </a:xfrm>
        </p:grpSpPr>
        <p:sp>
          <p:nvSpPr>
            <p:cNvPr id="27" name="object 27"/>
            <p:cNvSpPr/>
            <p:nvPr/>
          </p:nvSpPr>
          <p:spPr>
            <a:xfrm>
              <a:off x="751021" y="9221895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40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9407906"/>
              <a:ext cx="257105" cy="1869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51021" y="2525196"/>
            <a:ext cx="561340" cy="561340"/>
            <a:chOff x="751021" y="2525196"/>
            <a:chExt cx="561340" cy="561340"/>
          </a:xfrm>
        </p:grpSpPr>
        <p:sp>
          <p:nvSpPr>
            <p:cNvPr id="3" name="object 3"/>
            <p:cNvSpPr/>
            <p:nvPr/>
          </p:nvSpPr>
          <p:spPr>
            <a:xfrm>
              <a:off x="751021" y="2525196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2711210"/>
              <a:ext cx="257105" cy="186985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751021" y="3557072"/>
            <a:ext cx="561340" cy="561340"/>
            <a:chOff x="751021" y="3557072"/>
            <a:chExt cx="561340" cy="561340"/>
          </a:xfrm>
        </p:grpSpPr>
        <p:sp>
          <p:nvSpPr>
            <p:cNvPr id="6" name="object 6"/>
            <p:cNvSpPr/>
            <p:nvPr/>
          </p:nvSpPr>
          <p:spPr>
            <a:xfrm>
              <a:off x="751021" y="3557072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3743086"/>
              <a:ext cx="257105" cy="18698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51021" y="4588125"/>
            <a:ext cx="561340" cy="561340"/>
            <a:chOff x="751021" y="4588125"/>
            <a:chExt cx="561340" cy="561340"/>
          </a:xfrm>
        </p:grpSpPr>
        <p:sp>
          <p:nvSpPr>
            <p:cNvPr id="9" name="object 9"/>
            <p:cNvSpPr/>
            <p:nvPr/>
          </p:nvSpPr>
          <p:spPr>
            <a:xfrm>
              <a:off x="751021" y="4588125"/>
              <a:ext cx="561340" cy="561340"/>
            </a:xfrm>
            <a:custGeom>
              <a:avLst/>
              <a:gdLst/>
              <a:ahLst/>
              <a:cxnLst/>
              <a:rect l="l" t="t" r="r" b="b"/>
              <a:pathLst>
                <a:path w="561340" h="561339">
                  <a:moveTo>
                    <a:pt x="280479" y="560958"/>
                  </a:moveTo>
                  <a:lnTo>
                    <a:pt x="234983" y="557287"/>
                  </a:lnTo>
                  <a:lnTo>
                    <a:pt x="191825" y="546659"/>
                  </a:lnTo>
                  <a:lnTo>
                    <a:pt x="151582" y="529651"/>
                  </a:lnTo>
                  <a:lnTo>
                    <a:pt x="114831" y="506841"/>
                  </a:lnTo>
                  <a:lnTo>
                    <a:pt x="82150" y="478807"/>
                  </a:lnTo>
                  <a:lnTo>
                    <a:pt x="54116" y="446126"/>
                  </a:lnTo>
                  <a:lnTo>
                    <a:pt x="31306" y="409375"/>
                  </a:lnTo>
                  <a:lnTo>
                    <a:pt x="14299" y="369132"/>
                  </a:lnTo>
                  <a:lnTo>
                    <a:pt x="3670" y="325974"/>
                  </a:lnTo>
                  <a:lnTo>
                    <a:pt x="0" y="280479"/>
                  </a:lnTo>
                  <a:lnTo>
                    <a:pt x="3670" y="234983"/>
                  </a:lnTo>
                  <a:lnTo>
                    <a:pt x="14299" y="191825"/>
                  </a:lnTo>
                  <a:lnTo>
                    <a:pt x="31306" y="151582"/>
                  </a:lnTo>
                  <a:lnTo>
                    <a:pt x="54116" y="114831"/>
                  </a:lnTo>
                  <a:lnTo>
                    <a:pt x="82150" y="82150"/>
                  </a:lnTo>
                  <a:lnTo>
                    <a:pt x="114831" y="54116"/>
                  </a:lnTo>
                  <a:lnTo>
                    <a:pt x="151582" y="31306"/>
                  </a:lnTo>
                  <a:lnTo>
                    <a:pt x="191825" y="14299"/>
                  </a:lnTo>
                  <a:lnTo>
                    <a:pt x="234983" y="3670"/>
                  </a:lnTo>
                  <a:lnTo>
                    <a:pt x="280479" y="0"/>
                  </a:lnTo>
                  <a:lnTo>
                    <a:pt x="325974" y="3670"/>
                  </a:lnTo>
                  <a:lnTo>
                    <a:pt x="369132" y="14299"/>
                  </a:lnTo>
                  <a:lnTo>
                    <a:pt x="409375" y="31306"/>
                  </a:lnTo>
                  <a:lnTo>
                    <a:pt x="446126" y="54116"/>
                  </a:lnTo>
                  <a:lnTo>
                    <a:pt x="478807" y="82150"/>
                  </a:lnTo>
                  <a:lnTo>
                    <a:pt x="506841" y="114831"/>
                  </a:lnTo>
                  <a:lnTo>
                    <a:pt x="529651" y="151582"/>
                  </a:lnTo>
                  <a:lnTo>
                    <a:pt x="546659" y="191825"/>
                  </a:lnTo>
                  <a:lnTo>
                    <a:pt x="557287" y="234983"/>
                  </a:lnTo>
                  <a:lnTo>
                    <a:pt x="560958" y="280479"/>
                  </a:lnTo>
                  <a:lnTo>
                    <a:pt x="557287" y="325974"/>
                  </a:lnTo>
                  <a:lnTo>
                    <a:pt x="546659" y="369132"/>
                  </a:lnTo>
                  <a:lnTo>
                    <a:pt x="529651" y="409375"/>
                  </a:lnTo>
                  <a:lnTo>
                    <a:pt x="506841" y="446126"/>
                  </a:lnTo>
                  <a:lnTo>
                    <a:pt x="478807" y="478807"/>
                  </a:lnTo>
                  <a:lnTo>
                    <a:pt x="446126" y="506841"/>
                  </a:lnTo>
                  <a:lnTo>
                    <a:pt x="409375" y="529651"/>
                  </a:lnTo>
                  <a:lnTo>
                    <a:pt x="369132" y="546659"/>
                  </a:lnTo>
                  <a:lnTo>
                    <a:pt x="325974" y="557287"/>
                  </a:lnTo>
                  <a:lnTo>
                    <a:pt x="280479" y="560958"/>
                  </a:lnTo>
                  <a:close/>
                </a:path>
              </a:pathLst>
            </a:custGeom>
            <a:solidFill>
              <a:srgbClr val="DA3C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9868" y="4774139"/>
              <a:ext cx="257105" cy="18698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4071" y="6174054"/>
            <a:ext cx="3756426" cy="4111759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223946" y="6218679"/>
            <a:ext cx="4474845" cy="4069079"/>
            <a:chOff x="4223946" y="6218679"/>
            <a:chExt cx="4474845" cy="4069079"/>
          </a:xfrm>
        </p:grpSpPr>
        <p:sp>
          <p:nvSpPr>
            <p:cNvPr id="13" name="object 13"/>
            <p:cNvSpPr/>
            <p:nvPr/>
          </p:nvSpPr>
          <p:spPr>
            <a:xfrm>
              <a:off x="4937626" y="7871756"/>
              <a:ext cx="3761104" cy="2416175"/>
            </a:xfrm>
            <a:custGeom>
              <a:avLst/>
              <a:gdLst/>
              <a:ahLst/>
              <a:cxnLst/>
              <a:rect l="l" t="t" r="r" b="b"/>
              <a:pathLst>
                <a:path w="3761104" h="2416175">
                  <a:moveTo>
                    <a:pt x="107011" y="2415511"/>
                  </a:moveTo>
                  <a:lnTo>
                    <a:pt x="61758" y="2413463"/>
                  </a:lnTo>
                  <a:lnTo>
                    <a:pt x="20246" y="2400244"/>
                  </a:lnTo>
                  <a:lnTo>
                    <a:pt x="0" y="2366350"/>
                  </a:lnTo>
                  <a:lnTo>
                    <a:pt x="324" y="2357198"/>
                  </a:lnTo>
                  <a:lnTo>
                    <a:pt x="16716" y="2312492"/>
                  </a:lnTo>
                  <a:lnTo>
                    <a:pt x="45291" y="2270299"/>
                  </a:lnTo>
                  <a:lnTo>
                    <a:pt x="72327" y="2237959"/>
                  </a:lnTo>
                  <a:lnTo>
                    <a:pt x="105894" y="2202198"/>
                  </a:lnTo>
                  <a:lnTo>
                    <a:pt x="146117" y="2162969"/>
                  </a:lnTo>
                  <a:lnTo>
                    <a:pt x="193119" y="2120227"/>
                  </a:lnTo>
                  <a:lnTo>
                    <a:pt x="247024" y="2073927"/>
                  </a:lnTo>
                  <a:lnTo>
                    <a:pt x="276604" y="2049429"/>
                  </a:lnTo>
                  <a:lnTo>
                    <a:pt x="307956" y="2024024"/>
                  </a:lnTo>
                  <a:lnTo>
                    <a:pt x="341095" y="1997706"/>
                  </a:lnTo>
                  <a:lnTo>
                    <a:pt x="376038" y="1970470"/>
                  </a:lnTo>
                  <a:lnTo>
                    <a:pt x="412798" y="1942311"/>
                  </a:lnTo>
                  <a:lnTo>
                    <a:pt x="451393" y="1913222"/>
                  </a:lnTo>
                  <a:lnTo>
                    <a:pt x="491837" y="1883198"/>
                  </a:lnTo>
                  <a:lnTo>
                    <a:pt x="534146" y="1852234"/>
                  </a:lnTo>
                  <a:lnTo>
                    <a:pt x="578335" y="1820323"/>
                  </a:lnTo>
                  <a:lnTo>
                    <a:pt x="624420" y="1787459"/>
                  </a:lnTo>
                  <a:lnTo>
                    <a:pt x="678836" y="1749017"/>
                  </a:lnTo>
                  <a:lnTo>
                    <a:pt x="733422" y="1710706"/>
                  </a:lnTo>
                  <a:lnTo>
                    <a:pt x="788159" y="1672539"/>
                  </a:lnTo>
                  <a:lnTo>
                    <a:pt x="897999" y="1596677"/>
                  </a:lnTo>
                  <a:lnTo>
                    <a:pt x="1008190" y="1521515"/>
                  </a:lnTo>
                  <a:lnTo>
                    <a:pt x="1118569" y="1447141"/>
                  </a:lnTo>
                  <a:lnTo>
                    <a:pt x="1228968" y="1373640"/>
                  </a:lnTo>
                  <a:lnTo>
                    <a:pt x="1339224" y="1301097"/>
                  </a:lnTo>
                  <a:lnTo>
                    <a:pt x="1449171" y="1229599"/>
                  </a:lnTo>
                  <a:lnTo>
                    <a:pt x="1558643" y="1159231"/>
                  </a:lnTo>
                  <a:lnTo>
                    <a:pt x="1667475" y="1090080"/>
                  </a:lnTo>
                  <a:lnTo>
                    <a:pt x="1775503" y="1022232"/>
                  </a:lnTo>
                  <a:lnTo>
                    <a:pt x="1882561" y="955771"/>
                  </a:lnTo>
                  <a:lnTo>
                    <a:pt x="1988483" y="890785"/>
                  </a:lnTo>
                  <a:lnTo>
                    <a:pt x="2093104" y="827359"/>
                  </a:lnTo>
                  <a:lnTo>
                    <a:pt x="2196260" y="765579"/>
                  </a:lnTo>
                  <a:lnTo>
                    <a:pt x="2297785" y="705531"/>
                  </a:lnTo>
                  <a:lnTo>
                    <a:pt x="2397513" y="647300"/>
                  </a:lnTo>
                  <a:lnTo>
                    <a:pt x="2495279" y="590974"/>
                  </a:lnTo>
                  <a:lnTo>
                    <a:pt x="2590919" y="536637"/>
                  </a:lnTo>
                  <a:lnTo>
                    <a:pt x="2684267" y="484375"/>
                  </a:lnTo>
                  <a:lnTo>
                    <a:pt x="2775157" y="434274"/>
                  </a:lnTo>
                  <a:lnTo>
                    <a:pt x="2863425" y="386421"/>
                  </a:lnTo>
                  <a:lnTo>
                    <a:pt x="2948905" y="340901"/>
                  </a:lnTo>
                  <a:lnTo>
                    <a:pt x="3031432" y="297801"/>
                  </a:lnTo>
                  <a:lnTo>
                    <a:pt x="3071536" y="277184"/>
                  </a:lnTo>
                  <a:lnTo>
                    <a:pt x="3110841" y="257205"/>
                  </a:lnTo>
                  <a:lnTo>
                    <a:pt x="3149324" y="237873"/>
                  </a:lnTo>
                  <a:lnTo>
                    <a:pt x="3186966" y="219200"/>
                  </a:lnTo>
                  <a:lnTo>
                    <a:pt x="3223745" y="201196"/>
                  </a:lnTo>
                  <a:lnTo>
                    <a:pt x="3259642" y="183872"/>
                  </a:lnTo>
                  <a:lnTo>
                    <a:pt x="3294635" y="167238"/>
                  </a:lnTo>
                  <a:lnTo>
                    <a:pt x="3361828" y="136086"/>
                  </a:lnTo>
                  <a:lnTo>
                    <a:pt x="3425160" y="107826"/>
                  </a:lnTo>
                  <a:lnTo>
                    <a:pt x="3484464" y="82543"/>
                  </a:lnTo>
                  <a:lnTo>
                    <a:pt x="3539576" y="60323"/>
                  </a:lnTo>
                  <a:lnTo>
                    <a:pt x="3590330" y="41253"/>
                  </a:lnTo>
                  <a:lnTo>
                    <a:pt x="3636561" y="25417"/>
                  </a:lnTo>
                  <a:lnTo>
                    <a:pt x="3678104" y="12903"/>
                  </a:lnTo>
                  <a:lnTo>
                    <a:pt x="3731267" y="546"/>
                  </a:lnTo>
                  <a:lnTo>
                    <a:pt x="3738905" y="0"/>
                  </a:lnTo>
                  <a:lnTo>
                    <a:pt x="3745412" y="1240"/>
                  </a:lnTo>
                  <a:lnTo>
                    <a:pt x="3760711" y="32843"/>
                  </a:lnTo>
                  <a:lnTo>
                    <a:pt x="3760270" y="43962"/>
                  </a:lnTo>
                  <a:lnTo>
                    <a:pt x="3751802" y="86190"/>
                  </a:lnTo>
                  <a:lnTo>
                    <a:pt x="3732457" y="140880"/>
                  </a:lnTo>
                  <a:lnTo>
                    <a:pt x="3713414" y="183728"/>
                  </a:lnTo>
                  <a:lnTo>
                    <a:pt x="3689382" y="231309"/>
                  </a:lnTo>
                  <a:lnTo>
                    <a:pt x="3660298" y="283302"/>
                  </a:lnTo>
                  <a:lnTo>
                    <a:pt x="3626101" y="339385"/>
                  </a:lnTo>
                  <a:lnTo>
                    <a:pt x="3586727" y="399235"/>
                  </a:lnTo>
                  <a:lnTo>
                    <a:pt x="3542117" y="462532"/>
                  </a:lnTo>
                  <a:lnTo>
                    <a:pt x="3517828" y="495371"/>
                  </a:lnTo>
                  <a:lnTo>
                    <a:pt x="3492206" y="528951"/>
                  </a:lnTo>
                  <a:lnTo>
                    <a:pt x="3465244" y="563232"/>
                  </a:lnTo>
                  <a:lnTo>
                    <a:pt x="3436934" y="598173"/>
                  </a:lnTo>
                  <a:lnTo>
                    <a:pt x="3407267" y="633734"/>
                  </a:lnTo>
                  <a:lnTo>
                    <a:pt x="3376237" y="669874"/>
                  </a:lnTo>
                  <a:lnTo>
                    <a:pt x="3343836" y="706554"/>
                  </a:lnTo>
                  <a:lnTo>
                    <a:pt x="3310055" y="743733"/>
                  </a:lnTo>
                  <a:lnTo>
                    <a:pt x="3274887" y="781371"/>
                  </a:lnTo>
                  <a:lnTo>
                    <a:pt x="3238324" y="819428"/>
                  </a:lnTo>
                  <a:lnTo>
                    <a:pt x="3200359" y="857863"/>
                  </a:lnTo>
                  <a:lnTo>
                    <a:pt x="3160983" y="896636"/>
                  </a:lnTo>
                  <a:lnTo>
                    <a:pt x="3120190" y="935707"/>
                  </a:lnTo>
                  <a:lnTo>
                    <a:pt x="3077970" y="975035"/>
                  </a:lnTo>
                  <a:lnTo>
                    <a:pt x="3034317" y="1014581"/>
                  </a:lnTo>
                  <a:lnTo>
                    <a:pt x="2989223" y="1054305"/>
                  </a:lnTo>
                  <a:lnTo>
                    <a:pt x="2942680" y="1094165"/>
                  </a:lnTo>
                  <a:lnTo>
                    <a:pt x="2894679" y="1134121"/>
                  </a:lnTo>
                  <a:lnTo>
                    <a:pt x="2845214" y="1174134"/>
                  </a:lnTo>
                  <a:lnTo>
                    <a:pt x="2794277" y="1214163"/>
                  </a:lnTo>
                  <a:lnTo>
                    <a:pt x="2741860" y="1254168"/>
                  </a:lnTo>
                  <a:lnTo>
                    <a:pt x="2687954" y="1294109"/>
                  </a:lnTo>
                  <a:lnTo>
                    <a:pt x="2632553" y="1333945"/>
                  </a:lnTo>
                  <a:lnTo>
                    <a:pt x="2575649" y="1373636"/>
                  </a:lnTo>
                  <a:lnTo>
                    <a:pt x="2517233" y="1413142"/>
                  </a:lnTo>
                  <a:lnTo>
                    <a:pt x="2457299" y="1452422"/>
                  </a:lnTo>
                  <a:lnTo>
                    <a:pt x="2395838" y="1491437"/>
                  </a:lnTo>
                  <a:lnTo>
                    <a:pt x="2332842" y="1530146"/>
                  </a:lnTo>
                  <a:lnTo>
                    <a:pt x="2268304" y="1568509"/>
                  </a:lnTo>
                  <a:lnTo>
                    <a:pt x="2202216" y="1606485"/>
                  </a:lnTo>
                  <a:lnTo>
                    <a:pt x="2134571" y="1644035"/>
                  </a:lnTo>
                  <a:lnTo>
                    <a:pt x="2065360" y="1681117"/>
                  </a:lnTo>
                  <a:lnTo>
                    <a:pt x="1994575" y="1717693"/>
                  </a:lnTo>
                  <a:lnTo>
                    <a:pt x="1922210" y="1753721"/>
                  </a:lnTo>
                  <a:lnTo>
                    <a:pt x="1848256" y="1789162"/>
                  </a:lnTo>
                  <a:lnTo>
                    <a:pt x="1772705" y="1823974"/>
                  </a:lnTo>
                  <a:lnTo>
                    <a:pt x="1658556" y="1875132"/>
                  </a:lnTo>
                  <a:lnTo>
                    <a:pt x="1547107" y="1924280"/>
                  </a:lnTo>
                  <a:lnTo>
                    <a:pt x="1438482" y="1971371"/>
                  </a:lnTo>
                  <a:lnTo>
                    <a:pt x="1332804" y="2016360"/>
                  </a:lnTo>
                  <a:lnTo>
                    <a:pt x="1281108" y="2038053"/>
                  </a:lnTo>
                  <a:lnTo>
                    <a:pt x="1230197" y="2059203"/>
                  </a:lnTo>
                  <a:lnTo>
                    <a:pt x="1180083" y="2079804"/>
                  </a:lnTo>
                  <a:lnTo>
                    <a:pt x="1130784" y="2099852"/>
                  </a:lnTo>
                  <a:lnTo>
                    <a:pt x="1082315" y="2119340"/>
                  </a:lnTo>
                  <a:lnTo>
                    <a:pt x="1034690" y="2138263"/>
                  </a:lnTo>
                  <a:lnTo>
                    <a:pt x="987926" y="2156616"/>
                  </a:lnTo>
                  <a:lnTo>
                    <a:pt x="942038" y="2174391"/>
                  </a:lnTo>
                  <a:lnTo>
                    <a:pt x="897041" y="2191584"/>
                  </a:lnTo>
                  <a:lnTo>
                    <a:pt x="852951" y="2208189"/>
                  </a:lnTo>
                  <a:lnTo>
                    <a:pt x="809784" y="2224200"/>
                  </a:lnTo>
                  <a:lnTo>
                    <a:pt x="767554" y="2239612"/>
                  </a:lnTo>
                  <a:lnTo>
                    <a:pt x="726277" y="2254419"/>
                  </a:lnTo>
                  <a:lnTo>
                    <a:pt x="685969" y="2268615"/>
                  </a:lnTo>
                  <a:lnTo>
                    <a:pt x="646645" y="2282195"/>
                  </a:lnTo>
                  <a:lnTo>
                    <a:pt x="608320" y="2295152"/>
                  </a:lnTo>
                  <a:lnTo>
                    <a:pt x="571010" y="2307482"/>
                  </a:lnTo>
                  <a:lnTo>
                    <a:pt x="534731" y="2319178"/>
                  </a:lnTo>
                  <a:lnTo>
                    <a:pt x="465326" y="2340647"/>
                  </a:lnTo>
                  <a:lnTo>
                    <a:pt x="400228" y="2359513"/>
                  </a:lnTo>
                  <a:lnTo>
                    <a:pt x="339560" y="2375731"/>
                  </a:lnTo>
                  <a:lnTo>
                    <a:pt x="283447" y="2389256"/>
                  </a:lnTo>
                  <a:lnTo>
                    <a:pt x="232012" y="2400042"/>
                  </a:lnTo>
                  <a:lnTo>
                    <a:pt x="185379" y="2408043"/>
                  </a:lnTo>
                  <a:lnTo>
                    <a:pt x="143670" y="2413215"/>
                  </a:lnTo>
                  <a:lnTo>
                    <a:pt x="107011" y="2415511"/>
                  </a:lnTo>
                  <a:close/>
                </a:path>
              </a:pathLst>
            </a:custGeom>
            <a:solidFill>
              <a:srgbClr val="78CC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502816" y="6706449"/>
              <a:ext cx="1050925" cy="1465580"/>
            </a:xfrm>
            <a:custGeom>
              <a:avLst/>
              <a:gdLst/>
              <a:ahLst/>
              <a:cxnLst/>
              <a:rect l="l" t="t" r="r" b="b"/>
              <a:pathLst>
                <a:path w="1050925" h="1465579">
                  <a:moveTo>
                    <a:pt x="795991" y="729371"/>
                  </a:moveTo>
                  <a:lnTo>
                    <a:pt x="214032" y="674406"/>
                  </a:lnTo>
                  <a:lnTo>
                    <a:pt x="642368" y="236575"/>
                  </a:lnTo>
                  <a:lnTo>
                    <a:pt x="970521" y="0"/>
                  </a:lnTo>
                  <a:lnTo>
                    <a:pt x="1050913" y="609003"/>
                  </a:lnTo>
                  <a:lnTo>
                    <a:pt x="795991" y="729371"/>
                  </a:lnTo>
                  <a:close/>
                </a:path>
                <a:path w="1050925" h="1465579">
                  <a:moveTo>
                    <a:pt x="399189" y="1464982"/>
                  </a:moveTo>
                  <a:lnTo>
                    <a:pt x="0" y="943606"/>
                  </a:lnTo>
                  <a:lnTo>
                    <a:pt x="488206" y="1036434"/>
                  </a:lnTo>
                  <a:lnTo>
                    <a:pt x="399189" y="1464982"/>
                  </a:lnTo>
                  <a:close/>
                </a:path>
              </a:pathLst>
            </a:custGeom>
            <a:solidFill>
              <a:srgbClr val="7DD4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22868" y="6447918"/>
              <a:ext cx="2855595" cy="2979420"/>
            </a:xfrm>
            <a:custGeom>
              <a:avLst/>
              <a:gdLst/>
              <a:ahLst/>
              <a:cxnLst/>
              <a:rect l="l" t="t" r="r" b="b"/>
              <a:pathLst>
                <a:path w="2855595" h="2979420">
                  <a:moveTo>
                    <a:pt x="1115191" y="743815"/>
                  </a:moveTo>
                  <a:lnTo>
                    <a:pt x="1050469" y="258530"/>
                  </a:lnTo>
                  <a:lnTo>
                    <a:pt x="1284331" y="244587"/>
                  </a:lnTo>
                  <a:lnTo>
                    <a:pt x="1774886" y="0"/>
                  </a:lnTo>
                  <a:lnTo>
                    <a:pt x="2506197" y="144865"/>
                  </a:lnTo>
                  <a:lnTo>
                    <a:pt x="1846653" y="144865"/>
                  </a:lnTo>
                  <a:lnTo>
                    <a:pt x="1292455" y="457282"/>
                  </a:lnTo>
                  <a:lnTo>
                    <a:pt x="1115191" y="743815"/>
                  </a:lnTo>
                  <a:close/>
                </a:path>
                <a:path w="2855595" h="2979420">
                  <a:moveTo>
                    <a:pt x="2781339" y="145558"/>
                  </a:moveTo>
                  <a:lnTo>
                    <a:pt x="2509697" y="145558"/>
                  </a:lnTo>
                  <a:lnTo>
                    <a:pt x="2718302" y="56197"/>
                  </a:lnTo>
                  <a:lnTo>
                    <a:pt x="2729897" y="55511"/>
                  </a:lnTo>
                  <a:lnTo>
                    <a:pt x="2757439" y="55162"/>
                  </a:lnTo>
                  <a:lnTo>
                    <a:pt x="2790063" y="57708"/>
                  </a:lnTo>
                  <a:lnTo>
                    <a:pt x="2816905" y="65711"/>
                  </a:lnTo>
                  <a:lnTo>
                    <a:pt x="2745484" y="121908"/>
                  </a:lnTo>
                  <a:lnTo>
                    <a:pt x="2820277" y="121908"/>
                  </a:lnTo>
                  <a:lnTo>
                    <a:pt x="2803507" y="133386"/>
                  </a:lnTo>
                  <a:lnTo>
                    <a:pt x="2781339" y="145558"/>
                  </a:lnTo>
                  <a:close/>
                </a:path>
                <a:path w="2855595" h="2979420">
                  <a:moveTo>
                    <a:pt x="2820277" y="121908"/>
                  </a:moveTo>
                  <a:lnTo>
                    <a:pt x="2745484" y="121908"/>
                  </a:lnTo>
                  <a:lnTo>
                    <a:pt x="2855561" y="73337"/>
                  </a:lnTo>
                  <a:lnTo>
                    <a:pt x="2853671" y="79719"/>
                  </a:lnTo>
                  <a:lnTo>
                    <a:pt x="2846181" y="95360"/>
                  </a:lnTo>
                  <a:lnTo>
                    <a:pt x="2830368" y="115001"/>
                  </a:lnTo>
                  <a:lnTo>
                    <a:pt x="2820277" y="121908"/>
                  </a:lnTo>
                  <a:close/>
                </a:path>
                <a:path w="2855595" h="2979420">
                  <a:moveTo>
                    <a:pt x="2395604" y="212658"/>
                  </a:moveTo>
                  <a:lnTo>
                    <a:pt x="2207533" y="212608"/>
                  </a:lnTo>
                  <a:lnTo>
                    <a:pt x="1996593" y="194834"/>
                  </a:lnTo>
                  <a:lnTo>
                    <a:pt x="1846653" y="144865"/>
                  </a:lnTo>
                  <a:lnTo>
                    <a:pt x="2506197" y="144865"/>
                  </a:lnTo>
                  <a:lnTo>
                    <a:pt x="2509697" y="145558"/>
                  </a:lnTo>
                  <a:lnTo>
                    <a:pt x="2781339" y="145558"/>
                  </a:lnTo>
                  <a:lnTo>
                    <a:pt x="2763339" y="155441"/>
                  </a:lnTo>
                  <a:lnTo>
                    <a:pt x="2718292" y="183117"/>
                  </a:lnTo>
                  <a:lnTo>
                    <a:pt x="2681575" y="206786"/>
                  </a:lnTo>
                  <a:lnTo>
                    <a:pt x="2677532" y="209459"/>
                  </a:lnTo>
                  <a:lnTo>
                    <a:pt x="2476932" y="209459"/>
                  </a:lnTo>
                  <a:lnTo>
                    <a:pt x="2395604" y="212658"/>
                  </a:lnTo>
                  <a:close/>
                </a:path>
                <a:path w="2855595" h="2979420">
                  <a:moveTo>
                    <a:pt x="2552473" y="284722"/>
                  </a:moveTo>
                  <a:lnTo>
                    <a:pt x="2540957" y="278671"/>
                  </a:lnTo>
                  <a:lnTo>
                    <a:pt x="2515468" y="262315"/>
                  </a:lnTo>
                  <a:lnTo>
                    <a:pt x="2489596" y="238346"/>
                  </a:lnTo>
                  <a:lnTo>
                    <a:pt x="2476932" y="209459"/>
                  </a:lnTo>
                  <a:lnTo>
                    <a:pt x="2677532" y="209459"/>
                  </a:lnTo>
                  <a:lnTo>
                    <a:pt x="2666401" y="216816"/>
                  </a:lnTo>
                  <a:lnTo>
                    <a:pt x="2723461" y="233142"/>
                  </a:lnTo>
                  <a:lnTo>
                    <a:pt x="2770844" y="245984"/>
                  </a:lnTo>
                  <a:lnTo>
                    <a:pt x="2809513" y="255218"/>
                  </a:lnTo>
                  <a:lnTo>
                    <a:pt x="2832196" y="265993"/>
                  </a:lnTo>
                  <a:lnTo>
                    <a:pt x="2843097" y="280524"/>
                  </a:lnTo>
                  <a:lnTo>
                    <a:pt x="2734164" y="280524"/>
                  </a:lnTo>
                  <a:lnTo>
                    <a:pt x="2552473" y="284722"/>
                  </a:lnTo>
                  <a:close/>
                </a:path>
                <a:path w="2855595" h="2979420">
                  <a:moveTo>
                    <a:pt x="2850210" y="303480"/>
                  </a:moveTo>
                  <a:lnTo>
                    <a:pt x="2734164" y="280524"/>
                  </a:lnTo>
                  <a:lnTo>
                    <a:pt x="2843097" y="280524"/>
                  </a:lnTo>
                  <a:lnTo>
                    <a:pt x="2844372" y="282224"/>
                  </a:lnTo>
                  <a:lnTo>
                    <a:pt x="2849292" y="297017"/>
                  </a:lnTo>
                  <a:lnTo>
                    <a:pt x="2850210" y="303480"/>
                  </a:lnTo>
                  <a:close/>
                </a:path>
                <a:path w="2855595" h="2979420">
                  <a:moveTo>
                    <a:pt x="104089" y="1233722"/>
                  </a:moveTo>
                  <a:lnTo>
                    <a:pt x="61350" y="1227685"/>
                  </a:lnTo>
                  <a:lnTo>
                    <a:pt x="48395" y="1221602"/>
                  </a:lnTo>
                  <a:lnTo>
                    <a:pt x="292826" y="932706"/>
                  </a:lnTo>
                  <a:lnTo>
                    <a:pt x="880752" y="988903"/>
                  </a:lnTo>
                  <a:lnTo>
                    <a:pt x="535081" y="1171708"/>
                  </a:lnTo>
                  <a:lnTo>
                    <a:pt x="543351" y="1202137"/>
                  </a:lnTo>
                  <a:lnTo>
                    <a:pt x="79948" y="1202137"/>
                  </a:lnTo>
                  <a:lnTo>
                    <a:pt x="104089" y="1233722"/>
                  </a:lnTo>
                  <a:close/>
                </a:path>
                <a:path w="2855595" h="2979420">
                  <a:moveTo>
                    <a:pt x="569733" y="1299202"/>
                  </a:moveTo>
                  <a:lnTo>
                    <a:pt x="567345" y="1298855"/>
                  </a:lnTo>
                  <a:lnTo>
                    <a:pt x="568154" y="1294965"/>
                  </a:lnTo>
                  <a:lnTo>
                    <a:pt x="79948" y="1202137"/>
                  </a:lnTo>
                  <a:lnTo>
                    <a:pt x="543351" y="1202137"/>
                  </a:lnTo>
                  <a:lnTo>
                    <a:pt x="569733" y="1299202"/>
                  </a:lnTo>
                  <a:close/>
                </a:path>
                <a:path w="2855595" h="2979420">
                  <a:moveTo>
                    <a:pt x="2149703" y="2979267"/>
                  </a:moveTo>
                  <a:lnTo>
                    <a:pt x="2017872" y="2782287"/>
                  </a:lnTo>
                  <a:lnTo>
                    <a:pt x="1879668" y="2690510"/>
                  </a:lnTo>
                  <a:lnTo>
                    <a:pt x="1581393" y="2474666"/>
                  </a:lnTo>
                  <a:lnTo>
                    <a:pt x="1297557" y="2223982"/>
                  </a:lnTo>
                  <a:lnTo>
                    <a:pt x="1202668" y="2027687"/>
                  </a:lnTo>
                  <a:lnTo>
                    <a:pt x="948640" y="2020558"/>
                  </a:lnTo>
                  <a:lnTo>
                    <a:pt x="427352" y="1940695"/>
                  </a:lnTo>
                  <a:lnTo>
                    <a:pt x="0" y="1700386"/>
                  </a:lnTo>
                  <a:lnTo>
                    <a:pt x="27778" y="1211921"/>
                  </a:lnTo>
                  <a:lnTo>
                    <a:pt x="48395" y="1221602"/>
                  </a:lnTo>
                  <a:lnTo>
                    <a:pt x="45180" y="1225402"/>
                  </a:lnTo>
                  <a:lnTo>
                    <a:pt x="61350" y="1227685"/>
                  </a:lnTo>
                  <a:lnTo>
                    <a:pt x="1360796" y="1837872"/>
                  </a:lnTo>
                  <a:lnTo>
                    <a:pt x="2098957" y="2727977"/>
                  </a:lnTo>
                  <a:lnTo>
                    <a:pt x="2640219" y="2734679"/>
                  </a:lnTo>
                  <a:lnTo>
                    <a:pt x="2149703" y="2979267"/>
                  </a:lnTo>
                  <a:close/>
                </a:path>
              </a:pathLst>
            </a:custGeom>
            <a:solidFill>
              <a:srgbClr val="D980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223946" y="6390176"/>
              <a:ext cx="3876675" cy="2131060"/>
            </a:xfrm>
            <a:custGeom>
              <a:avLst/>
              <a:gdLst/>
              <a:ahLst/>
              <a:cxnLst/>
              <a:rect l="l" t="t" r="r" b="b"/>
              <a:pathLst>
                <a:path w="3876675" h="2131059">
                  <a:moveTo>
                    <a:pt x="3429186" y="2130610"/>
                  </a:moveTo>
                  <a:lnTo>
                    <a:pt x="3173070" y="2014711"/>
                  </a:lnTo>
                  <a:lnTo>
                    <a:pt x="2971307" y="2002365"/>
                  </a:lnTo>
                  <a:lnTo>
                    <a:pt x="2528059" y="1954392"/>
                  </a:lnTo>
                  <a:lnTo>
                    <a:pt x="2086393" y="1854392"/>
                  </a:lnTo>
                  <a:lnTo>
                    <a:pt x="1889373" y="1685962"/>
                  </a:lnTo>
                  <a:lnTo>
                    <a:pt x="1725060" y="1719824"/>
                  </a:lnTo>
                  <a:lnTo>
                    <a:pt x="1551793" y="1754844"/>
                  </a:lnTo>
                  <a:lnTo>
                    <a:pt x="1346340" y="1795429"/>
                  </a:lnTo>
                  <a:lnTo>
                    <a:pt x="1053878" y="1658114"/>
                  </a:lnTo>
                  <a:lnTo>
                    <a:pt x="1107126" y="1745665"/>
                  </a:lnTo>
                  <a:lnTo>
                    <a:pt x="1102348" y="1744400"/>
                  </a:lnTo>
                  <a:lnTo>
                    <a:pt x="1090671" y="1739882"/>
                  </a:lnTo>
                  <a:lnTo>
                    <a:pt x="1076086" y="1731024"/>
                  </a:lnTo>
                  <a:lnTo>
                    <a:pt x="1062579" y="1716738"/>
                  </a:lnTo>
                  <a:lnTo>
                    <a:pt x="1035705" y="1801862"/>
                  </a:lnTo>
                  <a:lnTo>
                    <a:pt x="1026274" y="1798740"/>
                  </a:lnTo>
                  <a:lnTo>
                    <a:pt x="1003777" y="1785492"/>
                  </a:lnTo>
                  <a:lnTo>
                    <a:pt x="976905" y="1756298"/>
                  </a:lnTo>
                  <a:lnTo>
                    <a:pt x="954350" y="1705336"/>
                  </a:lnTo>
                  <a:lnTo>
                    <a:pt x="938642" y="1721227"/>
                  </a:lnTo>
                  <a:lnTo>
                    <a:pt x="896688" y="1755477"/>
                  </a:lnTo>
                  <a:lnTo>
                    <a:pt x="836247" y="1787950"/>
                  </a:lnTo>
                  <a:lnTo>
                    <a:pt x="765074" y="1798511"/>
                  </a:lnTo>
                  <a:lnTo>
                    <a:pt x="707738" y="1778829"/>
                  </a:lnTo>
                  <a:lnTo>
                    <a:pt x="677737" y="1744769"/>
                  </a:lnTo>
                  <a:lnTo>
                    <a:pt x="666224" y="1712485"/>
                  </a:lnTo>
                  <a:lnTo>
                    <a:pt x="664353" y="1698134"/>
                  </a:lnTo>
                  <a:lnTo>
                    <a:pt x="567976" y="1636160"/>
                  </a:lnTo>
                  <a:lnTo>
                    <a:pt x="351985" y="1474153"/>
                  </a:lnTo>
                  <a:lnTo>
                    <a:pt x="126090" y="1247986"/>
                  </a:lnTo>
                  <a:lnTo>
                    <a:pt x="0" y="993529"/>
                  </a:lnTo>
                  <a:lnTo>
                    <a:pt x="573449" y="634698"/>
                  </a:lnTo>
                  <a:lnTo>
                    <a:pt x="591043" y="612953"/>
                  </a:lnTo>
                  <a:lnTo>
                    <a:pt x="644288" y="568227"/>
                  </a:lnTo>
                  <a:lnTo>
                    <a:pt x="733882" y="531286"/>
                  </a:lnTo>
                  <a:lnTo>
                    <a:pt x="860521" y="532896"/>
                  </a:lnTo>
                  <a:lnTo>
                    <a:pt x="859712" y="525347"/>
                  </a:lnTo>
                  <a:lnTo>
                    <a:pt x="859289" y="517720"/>
                  </a:lnTo>
                  <a:lnTo>
                    <a:pt x="858909" y="474993"/>
                  </a:lnTo>
                  <a:lnTo>
                    <a:pt x="858186" y="446101"/>
                  </a:lnTo>
                  <a:lnTo>
                    <a:pt x="857171" y="419500"/>
                  </a:lnTo>
                  <a:lnTo>
                    <a:pt x="805001" y="429284"/>
                  </a:lnTo>
                  <a:lnTo>
                    <a:pt x="856978" y="318969"/>
                  </a:lnTo>
                  <a:lnTo>
                    <a:pt x="865620" y="232564"/>
                  </a:lnTo>
                  <a:lnTo>
                    <a:pt x="879189" y="168808"/>
                  </a:lnTo>
                  <a:lnTo>
                    <a:pt x="891711" y="129346"/>
                  </a:lnTo>
                  <a:lnTo>
                    <a:pt x="913471" y="82500"/>
                  </a:lnTo>
                  <a:lnTo>
                    <a:pt x="940045" y="53035"/>
                  </a:lnTo>
                  <a:lnTo>
                    <a:pt x="974361" y="28742"/>
                  </a:lnTo>
                  <a:lnTo>
                    <a:pt x="1013844" y="10932"/>
                  </a:lnTo>
                  <a:lnTo>
                    <a:pt x="1055919" y="914"/>
                  </a:lnTo>
                  <a:lnTo>
                    <a:pt x="1098011" y="0"/>
                  </a:lnTo>
                  <a:lnTo>
                    <a:pt x="1137546" y="9499"/>
                  </a:lnTo>
                  <a:lnTo>
                    <a:pt x="1171949" y="30724"/>
                  </a:lnTo>
                  <a:lnTo>
                    <a:pt x="1198646" y="64983"/>
                  </a:lnTo>
                  <a:lnTo>
                    <a:pt x="1219919" y="166850"/>
                  </a:lnTo>
                  <a:lnTo>
                    <a:pt x="1202414" y="270408"/>
                  </a:lnTo>
                  <a:lnTo>
                    <a:pt x="1172543" y="350782"/>
                  </a:lnTo>
                  <a:lnTo>
                    <a:pt x="1156717" y="383101"/>
                  </a:lnTo>
                  <a:lnTo>
                    <a:pt x="1155208" y="431221"/>
                  </a:lnTo>
                  <a:lnTo>
                    <a:pt x="1145657" y="538111"/>
                  </a:lnTo>
                  <a:lnTo>
                    <a:pt x="1120527" y="647564"/>
                  </a:lnTo>
                  <a:lnTo>
                    <a:pt x="1072282" y="703376"/>
                  </a:lnTo>
                  <a:lnTo>
                    <a:pt x="1030528" y="679562"/>
                  </a:lnTo>
                  <a:lnTo>
                    <a:pt x="1019679" y="613803"/>
                  </a:lnTo>
                  <a:lnTo>
                    <a:pt x="1024408" y="545472"/>
                  </a:lnTo>
                  <a:lnTo>
                    <a:pt x="1029391" y="513945"/>
                  </a:lnTo>
                  <a:lnTo>
                    <a:pt x="1022759" y="519698"/>
                  </a:lnTo>
                  <a:lnTo>
                    <a:pt x="974034" y="558112"/>
                  </a:lnTo>
                  <a:lnTo>
                    <a:pt x="934830" y="585704"/>
                  </a:lnTo>
                  <a:lnTo>
                    <a:pt x="900255" y="597490"/>
                  </a:lnTo>
                  <a:lnTo>
                    <a:pt x="722683" y="845198"/>
                  </a:lnTo>
                  <a:lnTo>
                    <a:pt x="270746" y="1047185"/>
                  </a:lnTo>
                  <a:lnTo>
                    <a:pt x="714521" y="1647753"/>
                  </a:lnTo>
                  <a:lnTo>
                    <a:pt x="964322" y="1616053"/>
                  </a:lnTo>
                  <a:lnTo>
                    <a:pt x="734773" y="1508241"/>
                  </a:lnTo>
                  <a:lnTo>
                    <a:pt x="767076" y="1352707"/>
                  </a:lnTo>
                  <a:lnTo>
                    <a:pt x="1888911" y="1453200"/>
                  </a:lnTo>
                  <a:lnTo>
                    <a:pt x="3196210" y="1944840"/>
                  </a:lnTo>
                  <a:lnTo>
                    <a:pt x="3876118" y="1893457"/>
                  </a:lnTo>
                  <a:lnTo>
                    <a:pt x="3429186" y="2130610"/>
                  </a:lnTo>
                  <a:close/>
                </a:path>
              </a:pathLst>
            </a:custGeom>
            <a:solidFill>
              <a:srgbClr val="EF9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12612" y="6218679"/>
              <a:ext cx="829310" cy="556260"/>
            </a:xfrm>
            <a:custGeom>
              <a:avLst/>
              <a:gdLst/>
              <a:ahLst/>
              <a:cxnLst/>
              <a:rect l="l" t="t" r="r" b="b"/>
              <a:pathLst>
                <a:path w="829310" h="556259">
                  <a:moveTo>
                    <a:pt x="271940" y="555637"/>
                  </a:moveTo>
                  <a:lnTo>
                    <a:pt x="183000" y="548088"/>
                  </a:lnTo>
                  <a:lnTo>
                    <a:pt x="216850" y="532167"/>
                  </a:lnTo>
                  <a:lnTo>
                    <a:pt x="238467" y="509556"/>
                  </a:lnTo>
                  <a:lnTo>
                    <a:pt x="250533" y="484265"/>
                  </a:lnTo>
                  <a:lnTo>
                    <a:pt x="255730" y="460306"/>
                  </a:lnTo>
                  <a:lnTo>
                    <a:pt x="142955" y="428865"/>
                  </a:lnTo>
                  <a:lnTo>
                    <a:pt x="63138" y="377835"/>
                  </a:lnTo>
                  <a:lnTo>
                    <a:pt x="15685" y="330292"/>
                  </a:lnTo>
                  <a:lnTo>
                    <a:pt x="0" y="309317"/>
                  </a:lnTo>
                  <a:lnTo>
                    <a:pt x="12779" y="264942"/>
                  </a:lnTo>
                  <a:lnTo>
                    <a:pt x="35382" y="229287"/>
                  </a:lnTo>
                  <a:lnTo>
                    <a:pt x="66638" y="201960"/>
                  </a:lnTo>
                  <a:lnTo>
                    <a:pt x="105380" y="182569"/>
                  </a:lnTo>
                  <a:lnTo>
                    <a:pt x="150438" y="170724"/>
                  </a:lnTo>
                  <a:lnTo>
                    <a:pt x="200645" y="166033"/>
                  </a:lnTo>
                  <a:lnTo>
                    <a:pt x="254831" y="168104"/>
                  </a:lnTo>
                  <a:lnTo>
                    <a:pt x="311828" y="176546"/>
                  </a:lnTo>
                  <a:lnTo>
                    <a:pt x="351186" y="178621"/>
                  </a:lnTo>
                  <a:lnTo>
                    <a:pt x="391682" y="170906"/>
                  </a:lnTo>
                  <a:lnTo>
                    <a:pt x="432944" y="155455"/>
                  </a:lnTo>
                  <a:lnTo>
                    <a:pt x="474599" y="134324"/>
                  </a:lnTo>
                  <a:lnTo>
                    <a:pt x="516275" y="109568"/>
                  </a:lnTo>
                  <a:lnTo>
                    <a:pt x="598204" y="57401"/>
                  </a:lnTo>
                  <a:lnTo>
                    <a:pt x="637712" y="34102"/>
                  </a:lnTo>
                  <a:lnTo>
                    <a:pt x="675753" y="15398"/>
                  </a:lnTo>
                  <a:lnTo>
                    <a:pt x="711956" y="3346"/>
                  </a:lnTo>
                  <a:lnTo>
                    <a:pt x="745948" y="0"/>
                  </a:lnTo>
                  <a:lnTo>
                    <a:pt x="777356" y="7415"/>
                  </a:lnTo>
                  <a:lnTo>
                    <a:pt x="801529" y="22899"/>
                  </a:lnTo>
                  <a:lnTo>
                    <a:pt x="818219" y="43804"/>
                  </a:lnTo>
                  <a:lnTo>
                    <a:pt x="827317" y="69408"/>
                  </a:lnTo>
                  <a:lnTo>
                    <a:pt x="828713" y="98987"/>
                  </a:lnTo>
                  <a:lnTo>
                    <a:pt x="822301" y="131818"/>
                  </a:lnTo>
                  <a:lnTo>
                    <a:pt x="807971" y="167179"/>
                  </a:lnTo>
                  <a:lnTo>
                    <a:pt x="785615" y="204346"/>
                  </a:lnTo>
                  <a:lnTo>
                    <a:pt x="755125" y="242596"/>
                  </a:lnTo>
                  <a:lnTo>
                    <a:pt x="716391" y="281206"/>
                  </a:lnTo>
                  <a:lnTo>
                    <a:pt x="669306" y="319454"/>
                  </a:lnTo>
                  <a:lnTo>
                    <a:pt x="613761" y="356616"/>
                  </a:lnTo>
                  <a:lnTo>
                    <a:pt x="613992" y="356578"/>
                  </a:lnTo>
                  <a:lnTo>
                    <a:pt x="271940" y="555637"/>
                  </a:lnTo>
                  <a:close/>
                </a:path>
              </a:pathLst>
            </a:custGeom>
            <a:solidFill>
              <a:srgbClr val="2523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44000" y="6179526"/>
            <a:ext cx="9144000" cy="4102099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601322" y="311151"/>
            <a:ext cx="1071054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305" dirty="0">
                <a:latin typeface="Arial"/>
                <a:cs typeface="Arial"/>
              </a:rPr>
              <a:t>Recomendaciones</a:t>
            </a:r>
            <a:endParaRPr sz="9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78698" y="2552069"/>
            <a:ext cx="14528165" cy="2594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1" spc="90" dirty="0">
                <a:latin typeface="Arial"/>
                <a:cs typeface="Arial"/>
              </a:rPr>
              <a:t>Publicidad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20" dirty="0">
                <a:latin typeface="Arial"/>
                <a:cs typeface="Arial"/>
              </a:rPr>
              <a:t>períodica,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65" dirty="0">
                <a:latin typeface="Arial"/>
                <a:cs typeface="Arial"/>
              </a:rPr>
              <a:t>al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14" dirty="0">
                <a:latin typeface="Arial"/>
                <a:cs typeface="Arial"/>
              </a:rPr>
              <a:t>grupo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40" dirty="0">
                <a:latin typeface="Arial"/>
                <a:cs typeface="Arial"/>
              </a:rPr>
              <a:t>de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60" dirty="0">
                <a:latin typeface="Arial"/>
                <a:cs typeface="Arial"/>
              </a:rPr>
              <a:t>enfoque</a:t>
            </a:r>
            <a:endParaRPr sz="3000">
              <a:latin typeface="Arial"/>
              <a:cs typeface="Arial"/>
            </a:endParaRPr>
          </a:p>
          <a:p>
            <a:pPr marL="12700" marR="5080">
              <a:lnSpc>
                <a:spcPct val="225500"/>
              </a:lnSpc>
              <a:spcBef>
                <a:spcPts val="390"/>
              </a:spcBef>
            </a:pPr>
            <a:r>
              <a:rPr sz="3000" b="1" spc="120" dirty="0">
                <a:latin typeface="Arial"/>
                <a:cs typeface="Arial"/>
              </a:rPr>
              <a:t>Contenido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95" dirty="0">
                <a:latin typeface="Arial"/>
                <a:cs typeface="Arial"/>
              </a:rPr>
              <a:t>relevante,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50" dirty="0">
                <a:latin typeface="Arial"/>
                <a:cs typeface="Arial"/>
              </a:rPr>
              <a:t>innovador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60" dirty="0">
                <a:latin typeface="Arial"/>
                <a:cs typeface="Arial"/>
              </a:rPr>
              <a:t>y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90" dirty="0">
                <a:latin typeface="Arial"/>
                <a:cs typeface="Arial"/>
              </a:rPr>
              <a:t>específico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40" dirty="0">
                <a:latin typeface="Arial"/>
                <a:cs typeface="Arial"/>
              </a:rPr>
              <a:t>de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45" dirty="0">
                <a:latin typeface="Arial"/>
                <a:cs typeface="Arial"/>
              </a:rPr>
              <a:t>los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10" dirty="0">
                <a:latin typeface="Arial"/>
                <a:cs typeface="Arial"/>
              </a:rPr>
              <a:t>beneficios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45" dirty="0">
                <a:latin typeface="Arial"/>
                <a:cs typeface="Arial"/>
              </a:rPr>
              <a:t>nutricioales </a:t>
            </a:r>
            <a:r>
              <a:rPr sz="3000" b="1" spc="-815" dirty="0">
                <a:latin typeface="Arial"/>
                <a:cs typeface="Arial"/>
              </a:rPr>
              <a:t> </a:t>
            </a:r>
            <a:r>
              <a:rPr sz="3000" b="1" spc="100" dirty="0">
                <a:latin typeface="Arial"/>
                <a:cs typeface="Arial"/>
              </a:rPr>
              <a:t>Plan</a:t>
            </a:r>
            <a:r>
              <a:rPr sz="3000" b="1" spc="-60" dirty="0">
                <a:latin typeface="Arial"/>
                <a:cs typeface="Arial"/>
              </a:rPr>
              <a:t> </a:t>
            </a:r>
            <a:r>
              <a:rPr sz="3000" b="1" spc="140" dirty="0">
                <a:latin typeface="Arial"/>
                <a:cs typeface="Arial"/>
              </a:rPr>
              <a:t>de</a:t>
            </a:r>
            <a:r>
              <a:rPr sz="3000" b="1" spc="-55" dirty="0">
                <a:latin typeface="Arial"/>
                <a:cs typeface="Arial"/>
              </a:rPr>
              <a:t> </a:t>
            </a:r>
            <a:r>
              <a:rPr sz="3000" b="1" spc="130" dirty="0">
                <a:latin typeface="Arial"/>
                <a:cs typeface="Arial"/>
              </a:rPr>
              <a:t>incentivos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DA3C3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28974" y="6048309"/>
            <a:ext cx="4159024" cy="423862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244081" y="4227698"/>
            <a:ext cx="6145530" cy="1320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500" spc="-90" dirty="0">
                <a:solidFill>
                  <a:srgbClr val="FFFFFF"/>
                </a:solidFill>
              </a:rPr>
              <a:t>GRACIAS...!!</a:t>
            </a:r>
            <a:endParaRPr sz="8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57849" y="5814269"/>
            <a:ext cx="2497939" cy="28890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24870" y="367665"/>
            <a:ext cx="5320298" cy="29337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4859" y="4168300"/>
            <a:ext cx="1285874" cy="97154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098587" y="7261410"/>
            <a:ext cx="1247774" cy="97154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10445863" y="3"/>
            <a:ext cx="7842250" cy="4903470"/>
            <a:chOff x="10445863" y="3"/>
            <a:chExt cx="7842250" cy="490347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445863" y="367889"/>
              <a:ext cx="3805810" cy="34006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324333" y="3"/>
              <a:ext cx="4963666" cy="4903096"/>
            </a:xfrm>
            <a:prstGeom prst="rect">
              <a:avLst/>
            </a:prstGeom>
          </p:spPr>
        </p:pic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226924" y="823805"/>
            <a:ext cx="4919980" cy="1873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765" marR="5080" indent="-266700">
              <a:lnSpc>
                <a:spcPct val="116599"/>
              </a:lnSpc>
              <a:spcBef>
                <a:spcPts val="100"/>
              </a:spcBef>
            </a:pPr>
            <a:r>
              <a:rPr sz="5200" spc="25" dirty="0">
                <a:latin typeface="Tahoma"/>
                <a:cs typeface="Tahoma"/>
              </a:rPr>
              <a:t>Planteamiento </a:t>
            </a:r>
            <a:r>
              <a:rPr sz="5200" spc="-1510" dirty="0">
                <a:latin typeface="Tahoma"/>
                <a:cs typeface="Tahoma"/>
              </a:rPr>
              <a:t> </a:t>
            </a:r>
            <a:r>
              <a:rPr sz="5200" dirty="0">
                <a:latin typeface="Tahoma"/>
                <a:cs typeface="Tahoma"/>
              </a:rPr>
              <a:t>del</a:t>
            </a:r>
            <a:r>
              <a:rPr sz="5200" spc="-200" dirty="0">
                <a:latin typeface="Tahoma"/>
                <a:cs typeface="Tahoma"/>
              </a:rPr>
              <a:t> </a:t>
            </a:r>
            <a:r>
              <a:rPr sz="5200" spc="10" dirty="0">
                <a:latin typeface="Tahoma"/>
                <a:cs typeface="Tahoma"/>
              </a:rPr>
              <a:t>Problema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40844" y="4231200"/>
            <a:ext cx="9857105" cy="35687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6300"/>
              </a:lnSpc>
              <a:spcBef>
                <a:spcPts val="95"/>
              </a:spcBef>
            </a:pPr>
            <a:r>
              <a:rPr sz="5000" spc="190" dirty="0">
                <a:latin typeface="Tahoma"/>
                <a:cs typeface="Tahoma"/>
              </a:rPr>
              <a:t>¿Cómo </a:t>
            </a:r>
            <a:r>
              <a:rPr sz="5000" spc="150" dirty="0">
                <a:latin typeface="Tahoma"/>
                <a:cs typeface="Tahoma"/>
              </a:rPr>
              <a:t>influye </a:t>
            </a:r>
            <a:r>
              <a:rPr sz="5000" spc="145" dirty="0">
                <a:latin typeface="Tahoma"/>
                <a:cs typeface="Tahoma"/>
              </a:rPr>
              <a:t>el </a:t>
            </a:r>
            <a:r>
              <a:rPr sz="5000" spc="195" dirty="0">
                <a:latin typeface="Tahoma"/>
                <a:cs typeface="Tahoma"/>
              </a:rPr>
              <a:t>Marketing </a:t>
            </a:r>
            <a:r>
              <a:rPr sz="5000" spc="200" dirty="0">
                <a:latin typeface="Tahoma"/>
                <a:cs typeface="Tahoma"/>
              </a:rPr>
              <a:t> </a:t>
            </a:r>
            <a:r>
              <a:rPr sz="5000" spc="114" dirty="0">
                <a:latin typeface="Tahoma"/>
                <a:cs typeface="Tahoma"/>
              </a:rPr>
              <a:t>Digital</a:t>
            </a:r>
            <a:r>
              <a:rPr sz="5000" spc="-285" dirty="0">
                <a:latin typeface="Tahoma"/>
                <a:cs typeface="Tahoma"/>
              </a:rPr>
              <a:t> </a:t>
            </a:r>
            <a:r>
              <a:rPr sz="5000" spc="220" dirty="0">
                <a:latin typeface="Tahoma"/>
                <a:cs typeface="Tahoma"/>
              </a:rPr>
              <a:t>en</a:t>
            </a:r>
            <a:r>
              <a:rPr sz="5000" spc="-285" dirty="0">
                <a:latin typeface="Tahoma"/>
                <a:cs typeface="Tahoma"/>
              </a:rPr>
              <a:t> </a:t>
            </a:r>
            <a:r>
              <a:rPr sz="5000" spc="145" dirty="0">
                <a:latin typeface="Tahoma"/>
                <a:cs typeface="Tahoma"/>
              </a:rPr>
              <a:t>el</a:t>
            </a:r>
            <a:r>
              <a:rPr sz="5000" spc="-280" dirty="0">
                <a:latin typeface="Tahoma"/>
                <a:cs typeface="Tahoma"/>
              </a:rPr>
              <a:t> </a:t>
            </a:r>
            <a:r>
              <a:rPr sz="5000" spc="240" dirty="0">
                <a:latin typeface="Tahoma"/>
                <a:cs typeface="Tahoma"/>
              </a:rPr>
              <a:t>Comportamiento</a:t>
            </a:r>
            <a:r>
              <a:rPr sz="5000" spc="-285" dirty="0">
                <a:latin typeface="Tahoma"/>
                <a:cs typeface="Tahoma"/>
              </a:rPr>
              <a:t> </a:t>
            </a:r>
            <a:r>
              <a:rPr sz="5000" spc="195" dirty="0">
                <a:latin typeface="Tahoma"/>
                <a:cs typeface="Tahoma"/>
              </a:rPr>
              <a:t>del </a:t>
            </a:r>
            <a:r>
              <a:rPr sz="5000" spc="-1545" dirty="0">
                <a:latin typeface="Tahoma"/>
                <a:cs typeface="Tahoma"/>
              </a:rPr>
              <a:t> </a:t>
            </a:r>
            <a:r>
              <a:rPr sz="5000" spc="250" dirty="0">
                <a:latin typeface="Tahoma"/>
                <a:cs typeface="Tahoma"/>
              </a:rPr>
              <a:t>Consumidor</a:t>
            </a:r>
            <a:r>
              <a:rPr sz="5000" spc="-270" dirty="0">
                <a:latin typeface="Tahoma"/>
                <a:cs typeface="Tahoma"/>
              </a:rPr>
              <a:t> </a:t>
            </a:r>
            <a:r>
              <a:rPr sz="5000" spc="229" dirty="0">
                <a:latin typeface="Tahoma"/>
                <a:cs typeface="Tahoma"/>
              </a:rPr>
              <a:t>de</a:t>
            </a:r>
            <a:r>
              <a:rPr sz="5000" spc="-265" dirty="0">
                <a:latin typeface="Tahoma"/>
                <a:cs typeface="Tahoma"/>
              </a:rPr>
              <a:t> </a:t>
            </a:r>
            <a:r>
              <a:rPr sz="5000" spc="220" dirty="0">
                <a:latin typeface="Tahoma"/>
                <a:cs typeface="Tahoma"/>
              </a:rPr>
              <a:t>productos</a:t>
            </a:r>
            <a:r>
              <a:rPr sz="5000" spc="-265" dirty="0">
                <a:latin typeface="Tahoma"/>
                <a:cs typeface="Tahoma"/>
              </a:rPr>
              <a:t> </a:t>
            </a:r>
            <a:r>
              <a:rPr sz="5000" spc="155" dirty="0">
                <a:latin typeface="Tahoma"/>
                <a:cs typeface="Tahoma"/>
              </a:rPr>
              <a:t>a</a:t>
            </a:r>
            <a:r>
              <a:rPr sz="5000" spc="-270" dirty="0">
                <a:latin typeface="Tahoma"/>
                <a:cs typeface="Tahoma"/>
              </a:rPr>
              <a:t> </a:t>
            </a:r>
            <a:r>
              <a:rPr sz="5000" spc="190" dirty="0">
                <a:latin typeface="Tahoma"/>
                <a:cs typeface="Tahoma"/>
              </a:rPr>
              <a:t>base </a:t>
            </a:r>
            <a:r>
              <a:rPr sz="5000" spc="-1545" dirty="0">
                <a:latin typeface="Tahoma"/>
                <a:cs typeface="Tahoma"/>
              </a:rPr>
              <a:t> </a:t>
            </a:r>
            <a:r>
              <a:rPr sz="5000" spc="229" dirty="0">
                <a:latin typeface="Tahoma"/>
                <a:cs typeface="Tahoma"/>
              </a:rPr>
              <a:t>de</a:t>
            </a:r>
            <a:r>
              <a:rPr sz="5000" spc="-270" dirty="0">
                <a:latin typeface="Tahoma"/>
                <a:cs typeface="Tahoma"/>
              </a:rPr>
              <a:t> </a:t>
            </a:r>
            <a:r>
              <a:rPr sz="5000" spc="200" dirty="0">
                <a:latin typeface="Tahoma"/>
                <a:cs typeface="Tahoma"/>
              </a:rPr>
              <a:t>harina</a:t>
            </a:r>
            <a:r>
              <a:rPr sz="5000" spc="-265" dirty="0">
                <a:latin typeface="Tahoma"/>
                <a:cs typeface="Tahoma"/>
              </a:rPr>
              <a:t> </a:t>
            </a:r>
            <a:r>
              <a:rPr sz="5000" spc="229" dirty="0">
                <a:latin typeface="Tahoma"/>
                <a:cs typeface="Tahoma"/>
              </a:rPr>
              <a:t>de</a:t>
            </a:r>
            <a:r>
              <a:rPr sz="5000" spc="-270" dirty="0">
                <a:latin typeface="Tahoma"/>
                <a:cs typeface="Tahoma"/>
              </a:rPr>
              <a:t> </a:t>
            </a:r>
            <a:r>
              <a:rPr sz="5000" spc="140" dirty="0">
                <a:latin typeface="Tahoma"/>
                <a:cs typeface="Tahoma"/>
              </a:rPr>
              <a:t>grillos</a:t>
            </a:r>
            <a:r>
              <a:rPr sz="5000" spc="-265" dirty="0">
                <a:latin typeface="Tahoma"/>
                <a:cs typeface="Tahoma"/>
              </a:rPr>
              <a:t> </a:t>
            </a:r>
            <a:r>
              <a:rPr sz="5000" spc="220" dirty="0">
                <a:latin typeface="Tahoma"/>
                <a:cs typeface="Tahoma"/>
              </a:rPr>
              <a:t>en</a:t>
            </a:r>
            <a:r>
              <a:rPr sz="5000" spc="-265" dirty="0">
                <a:latin typeface="Tahoma"/>
                <a:cs typeface="Tahoma"/>
              </a:rPr>
              <a:t> </a:t>
            </a:r>
            <a:r>
              <a:rPr sz="5000" spc="150" dirty="0">
                <a:latin typeface="Tahoma"/>
                <a:cs typeface="Tahoma"/>
              </a:rPr>
              <a:t>Quito?</a:t>
            </a:r>
            <a:endParaRPr sz="5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7972" y="953642"/>
            <a:ext cx="7114540" cy="1129030"/>
          </a:xfrm>
          <a:custGeom>
            <a:avLst/>
            <a:gdLst/>
            <a:ahLst/>
            <a:cxnLst/>
            <a:rect l="l" t="t" r="r" b="b"/>
            <a:pathLst>
              <a:path w="7114540" h="1129030">
                <a:moveTo>
                  <a:pt x="7073221" y="1128908"/>
                </a:moveTo>
                <a:lnTo>
                  <a:pt x="6719972" y="1098690"/>
                </a:lnTo>
                <a:lnTo>
                  <a:pt x="6366571" y="1071803"/>
                </a:lnTo>
                <a:lnTo>
                  <a:pt x="6013019" y="1048247"/>
                </a:lnTo>
                <a:lnTo>
                  <a:pt x="5659316" y="1028022"/>
                </a:lnTo>
                <a:lnTo>
                  <a:pt x="5305462" y="1011128"/>
                </a:lnTo>
                <a:lnTo>
                  <a:pt x="4951457" y="997566"/>
                </a:lnTo>
                <a:lnTo>
                  <a:pt x="4597301" y="987335"/>
                </a:lnTo>
                <a:lnTo>
                  <a:pt x="4242993" y="980434"/>
                </a:lnTo>
                <a:lnTo>
                  <a:pt x="3888535" y="976865"/>
                </a:lnTo>
                <a:lnTo>
                  <a:pt x="3533953" y="976627"/>
                </a:lnTo>
                <a:lnTo>
                  <a:pt x="3179473" y="979720"/>
                </a:lnTo>
                <a:lnTo>
                  <a:pt x="2825144" y="986145"/>
                </a:lnTo>
                <a:lnTo>
                  <a:pt x="2470966" y="995900"/>
                </a:lnTo>
                <a:lnTo>
                  <a:pt x="2116939" y="1008987"/>
                </a:lnTo>
                <a:lnTo>
                  <a:pt x="1763064" y="1025405"/>
                </a:lnTo>
                <a:lnTo>
                  <a:pt x="1409339" y="1045154"/>
                </a:lnTo>
                <a:lnTo>
                  <a:pt x="1055766" y="1068234"/>
                </a:lnTo>
                <a:lnTo>
                  <a:pt x="702343" y="1094645"/>
                </a:lnTo>
                <a:lnTo>
                  <a:pt x="349072" y="1124387"/>
                </a:lnTo>
                <a:lnTo>
                  <a:pt x="298617" y="1128908"/>
                </a:lnTo>
                <a:lnTo>
                  <a:pt x="280353" y="1124426"/>
                </a:lnTo>
                <a:lnTo>
                  <a:pt x="241098" y="1090881"/>
                </a:lnTo>
                <a:lnTo>
                  <a:pt x="199699" y="1029679"/>
                </a:lnTo>
                <a:lnTo>
                  <a:pt x="178753" y="990628"/>
                </a:lnTo>
                <a:lnTo>
                  <a:pt x="157941" y="946968"/>
                </a:lnTo>
                <a:lnTo>
                  <a:pt x="137487" y="899466"/>
                </a:lnTo>
                <a:lnTo>
                  <a:pt x="117614" y="848892"/>
                </a:lnTo>
                <a:lnTo>
                  <a:pt x="98546" y="796013"/>
                </a:lnTo>
                <a:lnTo>
                  <a:pt x="80505" y="741597"/>
                </a:lnTo>
                <a:lnTo>
                  <a:pt x="63716" y="686413"/>
                </a:lnTo>
                <a:lnTo>
                  <a:pt x="48401" y="631230"/>
                </a:lnTo>
                <a:lnTo>
                  <a:pt x="34785" y="576814"/>
                </a:lnTo>
                <a:lnTo>
                  <a:pt x="23090" y="523935"/>
                </a:lnTo>
                <a:lnTo>
                  <a:pt x="13541" y="473361"/>
                </a:lnTo>
                <a:lnTo>
                  <a:pt x="6361" y="425859"/>
                </a:lnTo>
                <a:lnTo>
                  <a:pt x="1772" y="382199"/>
                </a:lnTo>
                <a:lnTo>
                  <a:pt x="0" y="343148"/>
                </a:lnTo>
                <a:lnTo>
                  <a:pt x="1266" y="309474"/>
                </a:lnTo>
                <a:lnTo>
                  <a:pt x="13809" y="261332"/>
                </a:lnTo>
                <a:lnTo>
                  <a:pt x="245239" y="215258"/>
                </a:lnTo>
                <a:lnTo>
                  <a:pt x="449482" y="188383"/>
                </a:lnTo>
                <a:lnTo>
                  <a:pt x="653920" y="163294"/>
                </a:lnTo>
                <a:lnTo>
                  <a:pt x="858552" y="139993"/>
                </a:lnTo>
                <a:lnTo>
                  <a:pt x="1063380" y="118477"/>
                </a:lnTo>
                <a:lnTo>
                  <a:pt x="1268403" y="98748"/>
                </a:lnTo>
                <a:lnTo>
                  <a:pt x="1473621" y="80806"/>
                </a:lnTo>
                <a:lnTo>
                  <a:pt x="1679033" y="64650"/>
                </a:lnTo>
                <a:lnTo>
                  <a:pt x="1884604" y="50284"/>
                </a:lnTo>
                <a:lnTo>
                  <a:pt x="2090245" y="37713"/>
                </a:lnTo>
                <a:lnTo>
                  <a:pt x="2295950" y="26938"/>
                </a:lnTo>
                <a:lnTo>
                  <a:pt x="2501720" y="17958"/>
                </a:lnTo>
                <a:lnTo>
                  <a:pt x="2707556" y="10775"/>
                </a:lnTo>
                <a:lnTo>
                  <a:pt x="2913456" y="5387"/>
                </a:lnTo>
                <a:lnTo>
                  <a:pt x="3119422" y="1795"/>
                </a:lnTo>
                <a:lnTo>
                  <a:pt x="3325453" y="0"/>
                </a:lnTo>
                <a:lnTo>
                  <a:pt x="3531533" y="0"/>
                </a:lnTo>
                <a:lnTo>
                  <a:pt x="3737563" y="1795"/>
                </a:lnTo>
                <a:lnTo>
                  <a:pt x="3943529" y="5387"/>
                </a:lnTo>
                <a:lnTo>
                  <a:pt x="4149429" y="10775"/>
                </a:lnTo>
                <a:lnTo>
                  <a:pt x="4355265" y="17958"/>
                </a:lnTo>
                <a:lnTo>
                  <a:pt x="4561035" y="26938"/>
                </a:lnTo>
                <a:lnTo>
                  <a:pt x="4766741" y="37713"/>
                </a:lnTo>
                <a:lnTo>
                  <a:pt x="4972381" y="50284"/>
                </a:lnTo>
                <a:lnTo>
                  <a:pt x="5177952" y="64650"/>
                </a:lnTo>
                <a:lnTo>
                  <a:pt x="5383365" y="80806"/>
                </a:lnTo>
                <a:lnTo>
                  <a:pt x="5588582" y="98748"/>
                </a:lnTo>
                <a:lnTo>
                  <a:pt x="5793605" y="118477"/>
                </a:lnTo>
                <a:lnTo>
                  <a:pt x="5998433" y="139993"/>
                </a:lnTo>
                <a:lnTo>
                  <a:pt x="6203066" y="163294"/>
                </a:lnTo>
                <a:lnTo>
                  <a:pt x="6407504" y="188383"/>
                </a:lnTo>
                <a:lnTo>
                  <a:pt x="6611747" y="215258"/>
                </a:lnTo>
                <a:lnTo>
                  <a:pt x="6815795" y="243919"/>
                </a:lnTo>
                <a:lnTo>
                  <a:pt x="6853306" y="261332"/>
                </a:lnTo>
                <a:lnTo>
                  <a:pt x="6893857" y="309474"/>
                </a:lnTo>
                <a:lnTo>
                  <a:pt x="6914713" y="343148"/>
                </a:lnTo>
                <a:lnTo>
                  <a:pt x="6935659" y="382199"/>
                </a:lnTo>
                <a:lnTo>
                  <a:pt x="6956471" y="425859"/>
                </a:lnTo>
                <a:lnTo>
                  <a:pt x="6976925" y="473361"/>
                </a:lnTo>
                <a:lnTo>
                  <a:pt x="6996798" y="523935"/>
                </a:lnTo>
                <a:lnTo>
                  <a:pt x="7015866" y="576814"/>
                </a:lnTo>
                <a:lnTo>
                  <a:pt x="7033907" y="631230"/>
                </a:lnTo>
                <a:lnTo>
                  <a:pt x="7050696" y="686414"/>
                </a:lnTo>
                <a:lnTo>
                  <a:pt x="7066011" y="741597"/>
                </a:lnTo>
                <a:lnTo>
                  <a:pt x="7079627" y="796013"/>
                </a:lnTo>
                <a:lnTo>
                  <a:pt x="7091322" y="848892"/>
                </a:lnTo>
                <a:lnTo>
                  <a:pt x="7100871" y="899466"/>
                </a:lnTo>
                <a:lnTo>
                  <a:pt x="7108051" y="946968"/>
                </a:lnTo>
                <a:lnTo>
                  <a:pt x="7112640" y="990628"/>
                </a:lnTo>
                <a:lnTo>
                  <a:pt x="7114412" y="1029679"/>
                </a:lnTo>
                <a:lnTo>
                  <a:pt x="7113146" y="1063353"/>
                </a:lnTo>
                <a:lnTo>
                  <a:pt x="7108617" y="1090881"/>
                </a:lnTo>
                <a:lnTo>
                  <a:pt x="7100603" y="1111495"/>
                </a:lnTo>
                <a:lnTo>
                  <a:pt x="7088878" y="1124426"/>
                </a:lnTo>
                <a:lnTo>
                  <a:pt x="7073221" y="1128908"/>
                </a:lnTo>
                <a:close/>
              </a:path>
            </a:pathLst>
          </a:custGeom>
          <a:solidFill>
            <a:srgbClr val="F6EC12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43049" y="2797861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2272" y="2797861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43049" y="5322397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62272" y="5322397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43049" y="7846932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223757" y="7846932"/>
            <a:ext cx="4000500" cy="1876425"/>
          </a:xfrm>
          <a:custGeom>
            <a:avLst/>
            <a:gdLst/>
            <a:ahLst/>
            <a:cxnLst/>
            <a:rect l="l" t="t" r="r" b="b"/>
            <a:pathLst>
              <a:path w="4000500" h="1876425">
                <a:moveTo>
                  <a:pt x="3646627" y="1876382"/>
                </a:moveTo>
                <a:lnTo>
                  <a:pt x="353872" y="1876382"/>
                </a:lnTo>
                <a:lnTo>
                  <a:pt x="305947" y="1873145"/>
                </a:lnTo>
                <a:lnTo>
                  <a:pt x="259954" y="1863719"/>
                </a:lnTo>
                <a:lnTo>
                  <a:pt x="216317" y="1848530"/>
                </a:lnTo>
                <a:lnTo>
                  <a:pt x="175464" y="1828003"/>
                </a:lnTo>
                <a:lnTo>
                  <a:pt x="137821" y="1802564"/>
                </a:lnTo>
                <a:lnTo>
                  <a:pt x="103814" y="1772640"/>
                </a:lnTo>
                <a:lnTo>
                  <a:pt x="73869" y="1738656"/>
                </a:lnTo>
                <a:lnTo>
                  <a:pt x="48413" y="1701039"/>
                </a:lnTo>
                <a:lnTo>
                  <a:pt x="27871" y="1660215"/>
                </a:lnTo>
                <a:lnTo>
                  <a:pt x="12671" y="1616609"/>
                </a:lnTo>
                <a:lnTo>
                  <a:pt x="3238" y="1570647"/>
                </a:lnTo>
                <a:lnTo>
                  <a:pt x="0" y="1522756"/>
                </a:lnTo>
                <a:lnTo>
                  <a:pt x="0" y="353625"/>
                </a:lnTo>
                <a:lnTo>
                  <a:pt x="3238" y="305734"/>
                </a:lnTo>
                <a:lnTo>
                  <a:pt x="12671" y="259773"/>
                </a:lnTo>
                <a:lnTo>
                  <a:pt x="27871" y="216167"/>
                </a:lnTo>
                <a:lnTo>
                  <a:pt x="48413" y="175342"/>
                </a:lnTo>
                <a:lnTo>
                  <a:pt x="73869" y="137725"/>
                </a:lnTo>
                <a:lnTo>
                  <a:pt x="103814" y="103742"/>
                </a:lnTo>
                <a:lnTo>
                  <a:pt x="137821" y="73818"/>
                </a:lnTo>
                <a:lnTo>
                  <a:pt x="175464" y="48379"/>
                </a:lnTo>
                <a:lnTo>
                  <a:pt x="216317" y="27852"/>
                </a:lnTo>
                <a:lnTo>
                  <a:pt x="259954" y="12662"/>
                </a:lnTo>
                <a:lnTo>
                  <a:pt x="305947" y="3236"/>
                </a:lnTo>
                <a:lnTo>
                  <a:pt x="353872" y="0"/>
                </a:lnTo>
                <a:lnTo>
                  <a:pt x="3646627" y="0"/>
                </a:lnTo>
                <a:lnTo>
                  <a:pt x="3694552" y="3236"/>
                </a:lnTo>
                <a:lnTo>
                  <a:pt x="3740545" y="12662"/>
                </a:lnTo>
                <a:lnTo>
                  <a:pt x="3784182" y="27852"/>
                </a:lnTo>
                <a:lnTo>
                  <a:pt x="3825035" y="48379"/>
                </a:lnTo>
                <a:lnTo>
                  <a:pt x="3862678" y="73818"/>
                </a:lnTo>
                <a:lnTo>
                  <a:pt x="3896685" y="103742"/>
                </a:lnTo>
                <a:lnTo>
                  <a:pt x="3926630" y="137725"/>
                </a:lnTo>
                <a:lnTo>
                  <a:pt x="3952086" y="175342"/>
                </a:lnTo>
                <a:lnTo>
                  <a:pt x="3972628" y="216167"/>
                </a:lnTo>
                <a:lnTo>
                  <a:pt x="3987828" y="259773"/>
                </a:lnTo>
                <a:lnTo>
                  <a:pt x="3997261" y="305734"/>
                </a:lnTo>
                <a:lnTo>
                  <a:pt x="4000500" y="353625"/>
                </a:lnTo>
                <a:lnTo>
                  <a:pt x="4000500" y="1522756"/>
                </a:lnTo>
                <a:lnTo>
                  <a:pt x="3997261" y="1570647"/>
                </a:lnTo>
                <a:lnTo>
                  <a:pt x="3987828" y="1616609"/>
                </a:lnTo>
                <a:lnTo>
                  <a:pt x="3972628" y="1660215"/>
                </a:lnTo>
                <a:lnTo>
                  <a:pt x="3952086" y="1701039"/>
                </a:lnTo>
                <a:lnTo>
                  <a:pt x="3926630" y="1738656"/>
                </a:lnTo>
                <a:lnTo>
                  <a:pt x="3896685" y="1772640"/>
                </a:lnTo>
                <a:lnTo>
                  <a:pt x="3862678" y="1802564"/>
                </a:lnTo>
                <a:lnTo>
                  <a:pt x="3825035" y="1828003"/>
                </a:lnTo>
                <a:lnTo>
                  <a:pt x="3784182" y="1848530"/>
                </a:lnTo>
                <a:lnTo>
                  <a:pt x="3740545" y="1863719"/>
                </a:lnTo>
                <a:lnTo>
                  <a:pt x="3694552" y="1873145"/>
                </a:lnTo>
                <a:lnTo>
                  <a:pt x="3646627" y="1876382"/>
                </a:lnTo>
                <a:close/>
              </a:path>
            </a:pathLst>
          </a:custGeom>
          <a:solidFill>
            <a:srgbClr val="FFF5E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721228" y="2515577"/>
            <a:ext cx="3920748" cy="4686057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22452" y="1059368"/>
            <a:ext cx="4074160" cy="817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200" spc="-60" dirty="0">
                <a:latin typeface="Tahoma"/>
                <a:cs typeface="Tahoma"/>
              </a:rPr>
              <a:t>Justificación</a:t>
            </a:r>
            <a:endParaRPr sz="5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23270" y="3471375"/>
            <a:ext cx="264160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300" spc="125" dirty="0">
                <a:latin typeface="Tahoma"/>
                <a:cs typeface="Tahoma"/>
              </a:rPr>
              <a:t>Globalización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031636" y="3093509"/>
            <a:ext cx="2063750" cy="120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6370" marR="5080" indent="-153670">
              <a:lnSpc>
                <a:spcPct val="116900"/>
              </a:lnSpc>
              <a:spcBef>
                <a:spcPts val="95"/>
              </a:spcBef>
            </a:pPr>
            <a:r>
              <a:rPr sz="3300" spc="130" dirty="0">
                <a:latin typeface="Tahoma"/>
                <a:cs typeface="Tahoma"/>
              </a:rPr>
              <a:t>Desarrollo  </a:t>
            </a:r>
            <a:r>
              <a:rPr sz="3300" spc="180" dirty="0">
                <a:latin typeface="Tahoma"/>
                <a:cs typeface="Tahoma"/>
              </a:rPr>
              <a:t>Mercado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40611" y="5608579"/>
            <a:ext cx="2807335" cy="120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86409" marR="5080" indent="-474345">
              <a:lnSpc>
                <a:spcPct val="116900"/>
              </a:lnSpc>
              <a:spcBef>
                <a:spcPts val="95"/>
              </a:spcBef>
            </a:pPr>
            <a:r>
              <a:rPr sz="3300" spc="135" dirty="0">
                <a:latin typeface="Tahoma"/>
                <a:cs typeface="Tahoma"/>
              </a:rPr>
              <a:t>Comunicación  Dinámica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293115" y="5608579"/>
            <a:ext cx="3540760" cy="120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69290" marR="5080" indent="-657225">
              <a:lnSpc>
                <a:spcPct val="116900"/>
              </a:lnSpc>
              <a:spcBef>
                <a:spcPts val="95"/>
              </a:spcBef>
            </a:pPr>
            <a:r>
              <a:rPr sz="3300" spc="150" dirty="0">
                <a:latin typeface="Tahoma"/>
                <a:cs typeface="Tahoma"/>
              </a:rPr>
              <a:t>Nuevos</a:t>
            </a:r>
            <a:r>
              <a:rPr sz="3300" spc="-220" dirty="0">
                <a:latin typeface="Tahoma"/>
                <a:cs typeface="Tahoma"/>
              </a:rPr>
              <a:t> </a:t>
            </a:r>
            <a:r>
              <a:rPr sz="3300" spc="135" dirty="0">
                <a:latin typeface="Tahoma"/>
                <a:cs typeface="Tahoma"/>
              </a:rPr>
              <a:t>alimentos </a:t>
            </a:r>
            <a:r>
              <a:rPr sz="3300" spc="-1015" dirty="0">
                <a:latin typeface="Tahoma"/>
                <a:cs typeface="Tahoma"/>
              </a:rPr>
              <a:t> </a:t>
            </a:r>
            <a:r>
              <a:rPr sz="3300" spc="120" dirty="0">
                <a:latin typeface="Tahoma"/>
                <a:cs typeface="Tahoma"/>
              </a:rPr>
              <a:t>sostenibles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881316" y="7938692"/>
            <a:ext cx="3325495" cy="1788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56385" marR="15240" indent="-1533525">
              <a:lnSpc>
                <a:spcPct val="116900"/>
              </a:lnSpc>
              <a:spcBef>
                <a:spcPts val="95"/>
              </a:spcBef>
            </a:pPr>
            <a:r>
              <a:rPr sz="3300" spc="135" dirty="0">
                <a:latin typeface="Tahoma"/>
                <a:cs typeface="Tahoma"/>
              </a:rPr>
              <a:t>Marketing</a:t>
            </a:r>
            <a:r>
              <a:rPr sz="3300" spc="-240" dirty="0">
                <a:latin typeface="Tahoma"/>
                <a:cs typeface="Tahoma"/>
              </a:rPr>
              <a:t> </a:t>
            </a:r>
            <a:r>
              <a:rPr sz="3300" spc="85" dirty="0">
                <a:latin typeface="Tahoma"/>
                <a:cs typeface="Tahoma"/>
              </a:rPr>
              <a:t>digital </a:t>
            </a:r>
            <a:r>
              <a:rPr sz="3300" spc="-1015" dirty="0">
                <a:latin typeface="Tahoma"/>
                <a:cs typeface="Tahoma"/>
              </a:rPr>
              <a:t> </a:t>
            </a:r>
            <a:r>
              <a:rPr sz="3300" spc="20" dirty="0">
                <a:latin typeface="Tahoma"/>
                <a:cs typeface="Tahoma"/>
              </a:rPr>
              <a:t>y</a:t>
            </a:r>
            <a:endParaRPr sz="33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300" spc="160" dirty="0">
                <a:latin typeface="Tahoma"/>
                <a:cs typeface="Tahoma"/>
              </a:rPr>
              <a:t>comportamiento</a:t>
            </a:r>
            <a:endParaRPr sz="33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387746" y="8232592"/>
            <a:ext cx="3351529" cy="1201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68985" marR="5080" indent="-756920">
              <a:lnSpc>
                <a:spcPct val="116900"/>
              </a:lnSpc>
              <a:spcBef>
                <a:spcPts val="95"/>
              </a:spcBef>
            </a:pPr>
            <a:r>
              <a:rPr sz="3300" spc="140" dirty="0">
                <a:latin typeface="Tahoma"/>
                <a:cs typeface="Tahoma"/>
              </a:rPr>
              <a:t>Contribución</a:t>
            </a:r>
            <a:r>
              <a:rPr sz="3300" spc="-200" dirty="0">
                <a:latin typeface="Tahoma"/>
                <a:cs typeface="Tahoma"/>
              </a:rPr>
              <a:t> </a:t>
            </a:r>
            <a:r>
              <a:rPr sz="3300" spc="105" dirty="0">
                <a:latin typeface="Tahoma"/>
                <a:cs typeface="Tahoma"/>
              </a:rPr>
              <a:t>a</a:t>
            </a:r>
            <a:r>
              <a:rPr sz="3300" spc="-200" dirty="0">
                <a:latin typeface="Tahoma"/>
                <a:cs typeface="Tahoma"/>
              </a:rPr>
              <a:t> </a:t>
            </a:r>
            <a:r>
              <a:rPr sz="3300" spc="90" dirty="0">
                <a:latin typeface="Tahoma"/>
                <a:cs typeface="Tahoma"/>
              </a:rPr>
              <a:t>la </a:t>
            </a:r>
            <a:r>
              <a:rPr sz="3300" spc="-1015" dirty="0">
                <a:latin typeface="Tahoma"/>
                <a:cs typeface="Tahoma"/>
              </a:rPr>
              <a:t> </a:t>
            </a:r>
            <a:r>
              <a:rPr sz="3300" spc="110" dirty="0">
                <a:latin typeface="Tahoma"/>
                <a:cs typeface="Tahoma"/>
              </a:rPr>
              <a:t>literatura</a:t>
            </a:r>
            <a:endParaRPr sz="330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25054" y="3878570"/>
            <a:ext cx="1515110" cy="190500"/>
            <a:chOff x="5525054" y="3878570"/>
            <a:chExt cx="1515110" cy="190500"/>
          </a:xfrm>
        </p:grpSpPr>
        <p:sp>
          <p:nvSpPr>
            <p:cNvPr id="18" name="object 18"/>
            <p:cNvSpPr/>
            <p:nvPr/>
          </p:nvSpPr>
          <p:spPr>
            <a:xfrm>
              <a:off x="5548866" y="3964735"/>
              <a:ext cx="1348740" cy="9525"/>
            </a:xfrm>
            <a:custGeom>
              <a:avLst/>
              <a:gdLst/>
              <a:ahLst/>
              <a:cxnLst/>
              <a:rect l="l" t="t" r="r" b="b"/>
              <a:pathLst>
                <a:path w="1348740" h="9525">
                  <a:moveTo>
                    <a:pt x="0" y="0"/>
                  </a:moveTo>
                  <a:lnTo>
                    <a:pt x="1348185" y="8897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6568" y="3878570"/>
              <a:ext cx="143117" cy="190438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5525054" y="8666264"/>
            <a:ext cx="1515110" cy="190500"/>
            <a:chOff x="5525054" y="8666264"/>
            <a:chExt cx="1515110" cy="190500"/>
          </a:xfrm>
        </p:grpSpPr>
        <p:sp>
          <p:nvSpPr>
            <p:cNvPr id="21" name="object 21"/>
            <p:cNvSpPr/>
            <p:nvPr/>
          </p:nvSpPr>
          <p:spPr>
            <a:xfrm>
              <a:off x="5548866" y="8752429"/>
              <a:ext cx="1348740" cy="9525"/>
            </a:xfrm>
            <a:custGeom>
              <a:avLst/>
              <a:gdLst/>
              <a:ahLst/>
              <a:cxnLst/>
              <a:rect l="l" t="t" r="r" b="b"/>
              <a:pathLst>
                <a:path w="1348740" h="9525">
                  <a:moveTo>
                    <a:pt x="0" y="0"/>
                  </a:moveTo>
                  <a:lnTo>
                    <a:pt x="1348185" y="8897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6568" y="8666264"/>
              <a:ext cx="143117" cy="190438"/>
            </a:xfrm>
            <a:prstGeom prst="rect">
              <a:avLst/>
            </a:prstGeom>
          </p:spPr>
        </p:pic>
      </p:grpSp>
      <p:grpSp>
        <p:nvGrpSpPr>
          <p:cNvPr id="23" name="object 23"/>
          <p:cNvGrpSpPr/>
          <p:nvPr/>
        </p:nvGrpSpPr>
        <p:grpSpPr>
          <a:xfrm>
            <a:off x="5525054" y="6141734"/>
            <a:ext cx="1515110" cy="190500"/>
            <a:chOff x="5525054" y="6141734"/>
            <a:chExt cx="1515110" cy="190500"/>
          </a:xfrm>
        </p:grpSpPr>
        <p:sp>
          <p:nvSpPr>
            <p:cNvPr id="24" name="object 24"/>
            <p:cNvSpPr/>
            <p:nvPr/>
          </p:nvSpPr>
          <p:spPr>
            <a:xfrm>
              <a:off x="5548866" y="6227893"/>
              <a:ext cx="1348740" cy="9525"/>
            </a:xfrm>
            <a:custGeom>
              <a:avLst/>
              <a:gdLst/>
              <a:ahLst/>
              <a:cxnLst/>
              <a:rect l="l" t="t" r="r" b="b"/>
              <a:pathLst>
                <a:path w="1348740" h="9525">
                  <a:moveTo>
                    <a:pt x="0" y="0"/>
                  </a:moveTo>
                  <a:lnTo>
                    <a:pt x="1348185" y="8897"/>
                  </a:lnTo>
                </a:path>
              </a:pathLst>
            </a:custGeom>
            <a:ln w="476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96568" y="6141734"/>
              <a:ext cx="143117" cy="190438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5301825" y="4575803"/>
            <a:ext cx="1762760" cy="791210"/>
            <a:chOff x="5301825" y="4575803"/>
            <a:chExt cx="1762760" cy="791210"/>
          </a:xfrm>
        </p:grpSpPr>
        <p:sp>
          <p:nvSpPr>
            <p:cNvPr id="27" name="object 27"/>
            <p:cNvSpPr/>
            <p:nvPr/>
          </p:nvSpPr>
          <p:spPr>
            <a:xfrm>
              <a:off x="5435638" y="4599616"/>
              <a:ext cx="1604645" cy="668655"/>
            </a:xfrm>
            <a:custGeom>
              <a:avLst/>
              <a:gdLst/>
              <a:ahLst/>
              <a:cxnLst/>
              <a:rect l="l" t="t" r="r" b="b"/>
              <a:pathLst>
                <a:path w="1604645" h="668654">
                  <a:moveTo>
                    <a:pt x="1604612" y="0"/>
                  </a:moveTo>
                  <a:lnTo>
                    <a:pt x="0" y="668305"/>
                  </a:lnTo>
                </a:path>
              </a:pathLst>
            </a:custGeom>
            <a:ln w="47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1825" y="5187311"/>
              <a:ext cx="163104" cy="179541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5272905" y="7078360"/>
            <a:ext cx="1762760" cy="791210"/>
            <a:chOff x="5272905" y="7078360"/>
            <a:chExt cx="1762760" cy="791210"/>
          </a:xfrm>
        </p:grpSpPr>
        <p:sp>
          <p:nvSpPr>
            <p:cNvPr id="30" name="object 30"/>
            <p:cNvSpPr/>
            <p:nvPr/>
          </p:nvSpPr>
          <p:spPr>
            <a:xfrm>
              <a:off x="5406718" y="7102172"/>
              <a:ext cx="1604645" cy="668655"/>
            </a:xfrm>
            <a:custGeom>
              <a:avLst/>
              <a:gdLst/>
              <a:ahLst/>
              <a:cxnLst/>
              <a:rect l="l" t="t" r="r" b="b"/>
              <a:pathLst>
                <a:path w="1604645" h="668654">
                  <a:moveTo>
                    <a:pt x="1604612" y="0"/>
                  </a:moveTo>
                  <a:lnTo>
                    <a:pt x="0" y="668305"/>
                  </a:lnTo>
                </a:path>
              </a:pathLst>
            </a:custGeom>
            <a:ln w="476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72905" y="7689868"/>
              <a:ext cx="163104" cy="17954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697085" cy="10287000"/>
            <a:chOff x="0" y="0"/>
            <a:chExt cx="9697085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697085" cy="10287000"/>
            </a:xfrm>
            <a:custGeom>
              <a:avLst/>
              <a:gdLst/>
              <a:ahLst/>
              <a:cxnLst/>
              <a:rect l="l" t="t" r="r" b="b"/>
              <a:pathLst>
                <a:path w="9697085" h="10287000">
                  <a:moveTo>
                    <a:pt x="7640984" y="0"/>
                  </a:moveTo>
                  <a:lnTo>
                    <a:pt x="9696639" y="10286999"/>
                  </a:lnTo>
                  <a:lnTo>
                    <a:pt x="0" y="10286999"/>
                  </a:lnTo>
                  <a:lnTo>
                    <a:pt x="0" y="0"/>
                  </a:lnTo>
                  <a:lnTo>
                    <a:pt x="76409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1064" y="7056986"/>
              <a:ext cx="4196243" cy="322830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16000" y="3299280"/>
            <a:ext cx="3751579" cy="2768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95"/>
              </a:spcBef>
            </a:pPr>
            <a:r>
              <a:rPr sz="7800" b="0" spc="-355" dirty="0">
                <a:solidFill>
                  <a:srgbClr val="897573"/>
                </a:solidFill>
                <a:latin typeface="Trebuchet MS"/>
                <a:cs typeface="Trebuchet MS"/>
              </a:rPr>
              <a:t>O</a:t>
            </a:r>
            <a:r>
              <a:rPr sz="7800" b="0" spc="295" dirty="0">
                <a:solidFill>
                  <a:srgbClr val="897573"/>
                </a:solidFill>
                <a:latin typeface="Trebuchet MS"/>
                <a:cs typeface="Trebuchet MS"/>
              </a:rPr>
              <a:t>b</a:t>
            </a:r>
            <a:r>
              <a:rPr sz="7800" b="0" spc="-640" dirty="0">
                <a:solidFill>
                  <a:srgbClr val="897573"/>
                </a:solidFill>
                <a:latin typeface="Trebuchet MS"/>
                <a:cs typeface="Trebuchet MS"/>
              </a:rPr>
              <a:t>j</a:t>
            </a:r>
            <a:r>
              <a:rPr sz="7800" b="0" spc="-80" dirty="0">
                <a:solidFill>
                  <a:srgbClr val="897573"/>
                </a:solidFill>
                <a:latin typeface="Trebuchet MS"/>
                <a:cs typeface="Trebuchet MS"/>
              </a:rPr>
              <a:t>e</a:t>
            </a:r>
            <a:r>
              <a:rPr sz="7800" b="0" spc="-190" dirty="0">
                <a:solidFill>
                  <a:srgbClr val="897573"/>
                </a:solidFill>
                <a:latin typeface="Trebuchet MS"/>
                <a:cs typeface="Trebuchet MS"/>
              </a:rPr>
              <a:t>t</a:t>
            </a:r>
            <a:r>
              <a:rPr sz="7800" b="0" spc="-15" dirty="0">
                <a:solidFill>
                  <a:srgbClr val="897573"/>
                </a:solidFill>
                <a:latin typeface="Trebuchet MS"/>
                <a:cs typeface="Trebuchet MS"/>
              </a:rPr>
              <a:t>i</a:t>
            </a:r>
            <a:r>
              <a:rPr sz="7800" b="0" spc="155" dirty="0">
                <a:solidFill>
                  <a:srgbClr val="897573"/>
                </a:solidFill>
                <a:latin typeface="Trebuchet MS"/>
                <a:cs typeface="Trebuchet MS"/>
              </a:rPr>
              <a:t>v</a:t>
            </a:r>
            <a:r>
              <a:rPr sz="7800" b="0" spc="75" dirty="0">
                <a:solidFill>
                  <a:srgbClr val="897573"/>
                </a:solidFill>
                <a:latin typeface="Trebuchet MS"/>
                <a:cs typeface="Trebuchet MS"/>
              </a:rPr>
              <a:t>o  </a:t>
            </a:r>
            <a:r>
              <a:rPr sz="7800" b="0" spc="10" dirty="0">
                <a:solidFill>
                  <a:srgbClr val="897573"/>
                </a:solidFill>
                <a:latin typeface="Trebuchet MS"/>
                <a:cs typeface="Trebuchet MS"/>
              </a:rPr>
              <a:t>General</a:t>
            </a:r>
            <a:endParaRPr sz="7800">
              <a:latin typeface="Trebuchet MS"/>
              <a:cs typeface="Trebuchet MS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32293" y="3119437"/>
            <a:ext cx="152400" cy="152399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0780204" y="2762561"/>
            <a:ext cx="6457315" cy="4625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95"/>
              </a:spcBef>
            </a:pPr>
            <a:r>
              <a:rPr sz="3700" spc="70" dirty="0">
                <a:latin typeface="Trebuchet MS"/>
                <a:cs typeface="Trebuchet MS"/>
              </a:rPr>
              <a:t>Determinar </a:t>
            </a:r>
            <a:r>
              <a:rPr sz="3700" spc="75" dirty="0">
                <a:latin typeface="Trebuchet MS"/>
                <a:cs typeface="Trebuchet MS"/>
              </a:rPr>
              <a:t>la </a:t>
            </a:r>
            <a:r>
              <a:rPr sz="3700" spc="60" dirty="0">
                <a:latin typeface="Trebuchet MS"/>
                <a:cs typeface="Trebuchet MS"/>
              </a:rPr>
              <a:t>incidencia </a:t>
            </a:r>
            <a:r>
              <a:rPr sz="3700" spc="65" dirty="0">
                <a:latin typeface="Trebuchet MS"/>
                <a:cs typeface="Trebuchet MS"/>
              </a:rPr>
              <a:t>del </a:t>
            </a:r>
            <a:r>
              <a:rPr sz="3700" spc="70" dirty="0">
                <a:latin typeface="Trebuchet MS"/>
                <a:cs typeface="Trebuchet MS"/>
              </a:rPr>
              <a:t> </a:t>
            </a:r>
            <a:r>
              <a:rPr sz="3700" spc="110" dirty="0">
                <a:latin typeface="Trebuchet MS"/>
                <a:cs typeface="Trebuchet MS"/>
              </a:rPr>
              <a:t>marketing </a:t>
            </a:r>
            <a:r>
              <a:rPr sz="3700" spc="80" dirty="0">
                <a:latin typeface="Trebuchet MS"/>
                <a:cs typeface="Trebuchet MS"/>
              </a:rPr>
              <a:t>digital </a:t>
            </a:r>
            <a:r>
              <a:rPr sz="3700" spc="85" dirty="0">
                <a:latin typeface="Trebuchet MS"/>
                <a:cs typeface="Trebuchet MS"/>
              </a:rPr>
              <a:t>en </a:t>
            </a:r>
            <a:r>
              <a:rPr sz="3700" spc="75" dirty="0">
                <a:latin typeface="Trebuchet MS"/>
                <a:cs typeface="Trebuchet MS"/>
              </a:rPr>
              <a:t>la </a:t>
            </a:r>
            <a:r>
              <a:rPr sz="3700" spc="80" dirty="0">
                <a:latin typeface="Trebuchet MS"/>
                <a:cs typeface="Trebuchet MS"/>
              </a:rPr>
              <a:t> </a:t>
            </a:r>
            <a:r>
              <a:rPr sz="3700" spc="70" dirty="0">
                <a:latin typeface="Trebuchet MS"/>
                <a:cs typeface="Trebuchet MS"/>
              </a:rPr>
              <a:t>ambivalencia </a:t>
            </a:r>
            <a:r>
              <a:rPr sz="3700" spc="55" dirty="0">
                <a:latin typeface="Trebuchet MS"/>
                <a:cs typeface="Trebuchet MS"/>
              </a:rPr>
              <a:t>actitudinal </a:t>
            </a:r>
            <a:r>
              <a:rPr sz="3700" spc="60" dirty="0">
                <a:latin typeface="Trebuchet MS"/>
                <a:cs typeface="Trebuchet MS"/>
              </a:rPr>
              <a:t> </a:t>
            </a:r>
            <a:r>
              <a:rPr sz="3700" spc="90" dirty="0">
                <a:latin typeface="Trebuchet MS"/>
                <a:cs typeface="Trebuchet MS"/>
              </a:rPr>
              <a:t>hacia</a:t>
            </a:r>
            <a:r>
              <a:rPr sz="3700" spc="-275" dirty="0">
                <a:latin typeface="Trebuchet MS"/>
                <a:cs typeface="Trebuchet MS"/>
              </a:rPr>
              <a:t> </a:t>
            </a:r>
            <a:r>
              <a:rPr sz="3700" spc="75" dirty="0">
                <a:latin typeface="Trebuchet MS"/>
                <a:cs typeface="Trebuchet MS"/>
              </a:rPr>
              <a:t>la</a:t>
            </a:r>
            <a:r>
              <a:rPr sz="3700" spc="-275" dirty="0">
                <a:latin typeface="Trebuchet MS"/>
                <a:cs typeface="Trebuchet MS"/>
              </a:rPr>
              <a:t> </a:t>
            </a:r>
            <a:r>
              <a:rPr sz="3700" spc="105" dirty="0">
                <a:latin typeface="Trebuchet MS"/>
                <a:cs typeface="Trebuchet MS"/>
              </a:rPr>
              <a:t>compra</a:t>
            </a:r>
            <a:r>
              <a:rPr sz="3700" spc="-275" dirty="0">
                <a:latin typeface="Trebuchet MS"/>
                <a:cs typeface="Trebuchet MS"/>
              </a:rPr>
              <a:t> </a:t>
            </a:r>
            <a:r>
              <a:rPr sz="3700" spc="100" dirty="0">
                <a:latin typeface="Trebuchet MS"/>
                <a:cs typeface="Trebuchet MS"/>
              </a:rPr>
              <a:t>de</a:t>
            </a:r>
            <a:r>
              <a:rPr sz="3700" spc="-275" dirty="0">
                <a:latin typeface="Trebuchet MS"/>
                <a:cs typeface="Trebuchet MS"/>
              </a:rPr>
              <a:t> </a:t>
            </a:r>
            <a:r>
              <a:rPr sz="3700" spc="120" dirty="0">
                <a:latin typeface="Trebuchet MS"/>
                <a:cs typeface="Trebuchet MS"/>
              </a:rPr>
              <a:t>productos </a:t>
            </a:r>
            <a:r>
              <a:rPr sz="3700" spc="-1100" dirty="0">
                <a:latin typeface="Trebuchet MS"/>
                <a:cs typeface="Trebuchet MS"/>
              </a:rPr>
              <a:t> </a:t>
            </a:r>
            <a:r>
              <a:rPr sz="3700" spc="150" dirty="0">
                <a:latin typeface="Trebuchet MS"/>
                <a:cs typeface="Trebuchet MS"/>
              </a:rPr>
              <a:t>hechos </a:t>
            </a:r>
            <a:r>
              <a:rPr sz="3700" spc="100" dirty="0">
                <a:latin typeface="Trebuchet MS"/>
                <a:cs typeface="Trebuchet MS"/>
              </a:rPr>
              <a:t>de </a:t>
            </a:r>
            <a:r>
              <a:rPr sz="3700" spc="65" dirty="0">
                <a:latin typeface="Trebuchet MS"/>
                <a:cs typeface="Trebuchet MS"/>
              </a:rPr>
              <a:t>harina </a:t>
            </a:r>
            <a:r>
              <a:rPr sz="3700" spc="100" dirty="0">
                <a:latin typeface="Trebuchet MS"/>
                <a:cs typeface="Trebuchet MS"/>
              </a:rPr>
              <a:t>de </a:t>
            </a:r>
            <a:r>
              <a:rPr sz="3700" spc="120" dirty="0">
                <a:latin typeface="Trebuchet MS"/>
                <a:cs typeface="Trebuchet MS"/>
              </a:rPr>
              <a:t>grillos </a:t>
            </a:r>
            <a:r>
              <a:rPr sz="3700" spc="125" dirty="0">
                <a:latin typeface="Trebuchet MS"/>
                <a:cs typeface="Trebuchet MS"/>
              </a:rPr>
              <a:t> </a:t>
            </a:r>
            <a:r>
              <a:rPr sz="3700" spc="85" dirty="0">
                <a:latin typeface="Trebuchet MS"/>
                <a:cs typeface="Trebuchet MS"/>
              </a:rPr>
              <a:t>en </a:t>
            </a:r>
            <a:r>
              <a:rPr sz="3700" spc="30" dirty="0">
                <a:latin typeface="Trebuchet MS"/>
                <a:cs typeface="Trebuchet MS"/>
              </a:rPr>
              <a:t>el </a:t>
            </a:r>
            <a:r>
              <a:rPr sz="3700" spc="75" dirty="0">
                <a:latin typeface="Trebuchet MS"/>
                <a:cs typeface="Trebuchet MS"/>
              </a:rPr>
              <a:t>Distrito </a:t>
            </a:r>
            <a:r>
              <a:rPr sz="3700" spc="100" dirty="0">
                <a:latin typeface="Trebuchet MS"/>
                <a:cs typeface="Trebuchet MS"/>
              </a:rPr>
              <a:t>Metropolitano </a:t>
            </a:r>
            <a:r>
              <a:rPr sz="3700" spc="105" dirty="0">
                <a:latin typeface="Trebuchet MS"/>
                <a:cs typeface="Trebuchet MS"/>
              </a:rPr>
              <a:t> </a:t>
            </a:r>
            <a:r>
              <a:rPr sz="3700" spc="100" dirty="0">
                <a:latin typeface="Trebuchet MS"/>
                <a:cs typeface="Trebuchet MS"/>
              </a:rPr>
              <a:t>de</a:t>
            </a:r>
            <a:r>
              <a:rPr sz="3700" spc="-270" dirty="0">
                <a:latin typeface="Trebuchet MS"/>
                <a:cs typeface="Trebuchet MS"/>
              </a:rPr>
              <a:t> </a:t>
            </a:r>
            <a:r>
              <a:rPr sz="3700" spc="75" dirty="0">
                <a:latin typeface="Trebuchet MS"/>
                <a:cs typeface="Trebuchet MS"/>
              </a:rPr>
              <a:t>Quito</a:t>
            </a:r>
            <a:r>
              <a:rPr sz="3700" spc="-270" dirty="0">
                <a:latin typeface="Trebuchet MS"/>
                <a:cs typeface="Trebuchet MS"/>
              </a:rPr>
              <a:t> </a:t>
            </a:r>
            <a:r>
              <a:rPr sz="3700" spc="35" dirty="0">
                <a:latin typeface="Trebuchet MS"/>
                <a:cs typeface="Trebuchet MS"/>
              </a:rPr>
              <a:t>(DMQ).</a:t>
            </a:r>
            <a:endParaRPr sz="3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9472930"/>
          </a:xfrm>
          <a:custGeom>
            <a:avLst/>
            <a:gdLst/>
            <a:ahLst/>
            <a:cxnLst/>
            <a:rect l="l" t="t" r="r" b="b"/>
            <a:pathLst>
              <a:path w="18288000" h="9472930">
                <a:moveTo>
                  <a:pt x="0" y="9472695"/>
                </a:moveTo>
                <a:lnTo>
                  <a:pt x="18287998" y="9472695"/>
                </a:lnTo>
                <a:lnTo>
                  <a:pt x="18287998" y="0"/>
                </a:lnTo>
                <a:lnTo>
                  <a:pt x="0" y="0"/>
                </a:lnTo>
                <a:lnTo>
                  <a:pt x="0" y="9472695"/>
                </a:lnTo>
                <a:close/>
              </a:path>
            </a:pathLst>
          </a:custGeom>
          <a:solidFill>
            <a:srgbClr val="FAFAF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033247"/>
            <a:ext cx="18288000" cy="3227070"/>
          </a:xfrm>
          <a:custGeom>
            <a:avLst/>
            <a:gdLst/>
            <a:ahLst/>
            <a:cxnLst/>
            <a:rect l="l" t="t" r="r" b="b"/>
            <a:pathLst>
              <a:path w="18288000" h="3227070">
                <a:moveTo>
                  <a:pt x="18287999" y="0"/>
                </a:moveTo>
                <a:lnTo>
                  <a:pt x="0" y="3226717"/>
                </a:lnTo>
                <a:lnTo>
                  <a:pt x="18287999" y="0"/>
                </a:lnTo>
                <a:close/>
              </a:path>
            </a:pathLst>
          </a:custGeom>
          <a:solidFill>
            <a:srgbClr val="EF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978610" y="620712"/>
            <a:ext cx="62579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250" dirty="0"/>
              <a:t>Ob</a:t>
            </a:r>
            <a:r>
              <a:rPr sz="4800" spc="-509" dirty="0"/>
              <a:t>j</a:t>
            </a:r>
            <a:r>
              <a:rPr sz="4800" spc="114" dirty="0"/>
              <a:t>e</a:t>
            </a:r>
            <a:r>
              <a:rPr sz="4800" spc="-60" dirty="0"/>
              <a:t>t</a:t>
            </a:r>
            <a:r>
              <a:rPr sz="4800" spc="-210" dirty="0"/>
              <a:t>i</a:t>
            </a:r>
            <a:r>
              <a:rPr sz="4800" spc="100" dirty="0"/>
              <a:t>v</a:t>
            </a:r>
            <a:r>
              <a:rPr sz="4800" spc="190" dirty="0"/>
              <a:t>o</a:t>
            </a:r>
            <a:r>
              <a:rPr sz="4800" spc="315" dirty="0"/>
              <a:t>s</a:t>
            </a:r>
            <a:r>
              <a:rPr sz="4800" spc="-295" dirty="0"/>
              <a:t> </a:t>
            </a:r>
            <a:r>
              <a:rPr sz="4800" spc="150" dirty="0"/>
              <a:t>E</a:t>
            </a:r>
            <a:r>
              <a:rPr sz="4800" spc="315" dirty="0"/>
              <a:t>s</a:t>
            </a:r>
            <a:r>
              <a:rPr sz="4800" spc="245" dirty="0"/>
              <a:t>p</a:t>
            </a:r>
            <a:r>
              <a:rPr sz="4800" spc="114" dirty="0"/>
              <a:t>e</a:t>
            </a:r>
            <a:r>
              <a:rPr sz="4800" spc="250" dirty="0"/>
              <a:t>c</a:t>
            </a:r>
            <a:r>
              <a:rPr sz="4800" spc="-210" dirty="0"/>
              <a:t>í</a:t>
            </a:r>
            <a:r>
              <a:rPr sz="4800" dirty="0"/>
              <a:t>f</a:t>
            </a:r>
            <a:r>
              <a:rPr sz="4800" spc="-210" dirty="0"/>
              <a:t>i</a:t>
            </a:r>
            <a:r>
              <a:rPr sz="4800" spc="250" dirty="0"/>
              <a:t>c</a:t>
            </a:r>
            <a:r>
              <a:rPr sz="4800" spc="190" dirty="0"/>
              <a:t>o</a:t>
            </a:r>
            <a:r>
              <a:rPr sz="4800" spc="315" dirty="0"/>
              <a:t>s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19595" y="3306842"/>
            <a:ext cx="3746500" cy="6159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2500" spc="35" dirty="0">
                <a:latin typeface="Trebuchet MS"/>
                <a:cs typeface="Trebuchet MS"/>
              </a:rPr>
              <a:t>Encontrar </a:t>
            </a:r>
            <a:r>
              <a:rPr sz="2500" spc="95" dirty="0">
                <a:latin typeface="Trebuchet MS"/>
                <a:cs typeface="Trebuchet MS"/>
              </a:rPr>
              <a:t>los </a:t>
            </a:r>
            <a:r>
              <a:rPr sz="2500" spc="30" dirty="0">
                <a:latin typeface="Trebuchet MS"/>
                <a:cs typeface="Trebuchet MS"/>
              </a:rPr>
              <a:t>principales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130" dirty="0">
                <a:latin typeface="Trebuchet MS"/>
                <a:cs typeface="Trebuchet MS"/>
              </a:rPr>
              <a:t>segmentos </a:t>
            </a:r>
            <a:r>
              <a:rPr sz="2500" spc="120" dirty="0">
                <a:latin typeface="Trebuchet MS"/>
                <a:cs typeface="Trebuchet MS"/>
              </a:rPr>
              <a:t>con </a:t>
            </a:r>
            <a:r>
              <a:rPr sz="2500" spc="85" dirty="0">
                <a:latin typeface="Trebuchet MS"/>
                <a:cs typeface="Trebuchet MS"/>
              </a:rPr>
              <a:t>mayor </a:t>
            </a:r>
            <a:r>
              <a:rPr sz="2500" spc="90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aceptación</a:t>
            </a:r>
            <a:r>
              <a:rPr sz="2500" spc="-155" dirty="0">
                <a:latin typeface="Trebuchet MS"/>
                <a:cs typeface="Trebuchet MS"/>
              </a:rPr>
              <a:t> </a:t>
            </a:r>
            <a:r>
              <a:rPr sz="2500" spc="130" dirty="0">
                <a:latin typeface="Trebuchet MS"/>
                <a:cs typeface="Trebuchet MS"/>
              </a:rPr>
              <a:t>de</a:t>
            </a:r>
            <a:r>
              <a:rPr sz="2500" spc="-150" dirty="0">
                <a:latin typeface="Trebuchet MS"/>
                <a:cs typeface="Trebuchet MS"/>
              </a:rPr>
              <a:t> </a:t>
            </a:r>
            <a:r>
              <a:rPr sz="2500" spc="85" dirty="0">
                <a:latin typeface="Trebuchet MS"/>
                <a:cs typeface="Trebuchet MS"/>
              </a:rPr>
              <a:t>productos </a:t>
            </a:r>
            <a:r>
              <a:rPr sz="2500" spc="-73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a </a:t>
            </a:r>
            <a:r>
              <a:rPr sz="2500" spc="120" dirty="0">
                <a:latin typeface="Trebuchet MS"/>
                <a:cs typeface="Trebuchet MS"/>
              </a:rPr>
              <a:t>base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-5" dirty="0">
                <a:latin typeface="Trebuchet MS"/>
                <a:cs typeface="Trebuchet MS"/>
              </a:rPr>
              <a:t>harina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13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grillos </a:t>
            </a:r>
            <a:r>
              <a:rPr sz="2500" spc="95" dirty="0">
                <a:latin typeface="Trebuchet MS"/>
                <a:cs typeface="Trebuchet MS"/>
              </a:rPr>
              <a:t>en </a:t>
            </a:r>
            <a:r>
              <a:rPr sz="2500" spc="20" dirty="0">
                <a:latin typeface="Trebuchet MS"/>
                <a:cs typeface="Trebuchet MS"/>
              </a:rPr>
              <a:t>el </a:t>
            </a:r>
            <a:r>
              <a:rPr sz="2500" spc="-20" dirty="0">
                <a:latin typeface="Trebuchet MS"/>
                <a:cs typeface="Trebuchet MS"/>
              </a:rPr>
              <a:t>Distrito </a:t>
            </a:r>
            <a:r>
              <a:rPr sz="2500" spc="-15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Metropolitano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-45" dirty="0">
                <a:latin typeface="Trebuchet MS"/>
                <a:cs typeface="Trebuchet MS"/>
              </a:rPr>
              <a:t>Quito, </a:t>
            </a:r>
            <a:r>
              <a:rPr sz="2500" spc="-4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mediante </a:t>
            </a:r>
            <a:r>
              <a:rPr sz="2500" spc="20" dirty="0">
                <a:latin typeface="Trebuchet MS"/>
                <a:cs typeface="Trebuchet MS"/>
              </a:rPr>
              <a:t>el </a:t>
            </a:r>
            <a:r>
              <a:rPr sz="2500" spc="150" dirty="0">
                <a:latin typeface="Trebuchet MS"/>
                <a:cs typeface="Trebuchet MS"/>
              </a:rPr>
              <a:t>uso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13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herramientas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135" dirty="0">
                <a:latin typeface="Trebuchet MS"/>
                <a:cs typeface="Trebuchet MS"/>
              </a:rPr>
              <a:t> </a:t>
            </a:r>
            <a:r>
              <a:rPr sz="2500" spc="40" dirty="0">
                <a:latin typeface="Trebuchet MS"/>
                <a:cs typeface="Trebuchet MS"/>
              </a:rPr>
              <a:t>investigación </a:t>
            </a:r>
            <a:r>
              <a:rPr sz="2500" spc="120" dirty="0">
                <a:latin typeface="Trebuchet MS"/>
                <a:cs typeface="Trebuchet MS"/>
              </a:rPr>
              <a:t>y </a:t>
            </a:r>
            <a:r>
              <a:rPr sz="2500" spc="20" dirty="0">
                <a:latin typeface="Trebuchet MS"/>
                <a:cs typeface="Trebuchet MS"/>
              </a:rPr>
              <a:t>análisis </a:t>
            </a:r>
            <a:r>
              <a:rPr sz="2500" spc="25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estadístico, </a:t>
            </a:r>
            <a:r>
              <a:rPr sz="2500" spc="30" dirty="0">
                <a:latin typeface="Trebuchet MS"/>
                <a:cs typeface="Trebuchet MS"/>
              </a:rPr>
              <a:t>para </a:t>
            </a:r>
            <a:r>
              <a:rPr sz="2500" spc="35" dirty="0">
                <a:latin typeface="Trebuchet MS"/>
                <a:cs typeface="Trebuchet MS"/>
              </a:rPr>
              <a:t> </a:t>
            </a:r>
            <a:r>
              <a:rPr sz="2500" spc="-35" dirty="0">
                <a:latin typeface="Trebuchet MS"/>
                <a:cs typeface="Trebuchet MS"/>
              </a:rPr>
              <a:t>identificar </a:t>
            </a:r>
            <a:r>
              <a:rPr sz="2500" spc="95" dirty="0">
                <a:latin typeface="Trebuchet MS"/>
                <a:cs typeface="Trebuchet MS"/>
              </a:rPr>
              <a:t>los </a:t>
            </a:r>
            <a:r>
              <a:rPr sz="2500" spc="30" dirty="0">
                <a:latin typeface="Trebuchet MS"/>
                <a:cs typeface="Trebuchet MS"/>
              </a:rPr>
              <a:t>principales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factores</a:t>
            </a:r>
            <a:r>
              <a:rPr sz="2500" spc="-140" dirty="0">
                <a:latin typeface="Trebuchet MS"/>
                <a:cs typeface="Trebuchet MS"/>
              </a:rPr>
              <a:t> </a:t>
            </a:r>
            <a:r>
              <a:rPr sz="2500" spc="120" dirty="0">
                <a:latin typeface="Trebuchet MS"/>
                <a:cs typeface="Trebuchet MS"/>
              </a:rPr>
              <a:t>que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refuercen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el </a:t>
            </a:r>
            <a:r>
              <a:rPr sz="2500" spc="-735" dirty="0">
                <a:latin typeface="Trebuchet MS"/>
                <a:cs typeface="Trebuchet MS"/>
              </a:rPr>
              <a:t> </a:t>
            </a:r>
            <a:r>
              <a:rPr sz="2500" spc="30" dirty="0">
                <a:latin typeface="Trebuchet MS"/>
                <a:cs typeface="Trebuchet MS"/>
              </a:rPr>
              <a:t>lanzamiento </a:t>
            </a:r>
            <a:r>
              <a:rPr sz="2500" spc="65" dirty="0">
                <a:latin typeface="Trebuchet MS"/>
                <a:cs typeface="Trebuchet MS"/>
              </a:rPr>
              <a:t>del </a:t>
            </a:r>
            <a:r>
              <a:rPr sz="2500" spc="70" dirty="0">
                <a:latin typeface="Trebuchet MS"/>
                <a:cs typeface="Trebuchet MS"/>
              </a:rPr>
              <a:t> </a:t>
            </a:r>
            <a:r>
              <a:rPr sz="2500" spc="10" dirty="0">
                <a:latin typeface="Trebuchet MS"/>
                <a:cs typeface="Trebuchet MS"/>
              </a:rPr>
              <a:t>producto.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9472695"/>
            <a:ext cx="18288000" cy="814705"/>
          </a:xfrm>
          <a:custGeom>
            <a:avLst/>
            <a:gdLst/>
            <a:ahLst/>
            <a:cxnLst/>
            <a:rect l="l" t="t" r="r" b="b"/>
            <a:pathLst>
              <a:path w="18288000" h="814704">
                <a:moveTo>
                  <a:pt x="18287998" y="814304"/>
                </a:moveTo>
                <a:lnTo>
                  <a:pt x="0" y="814304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814304"/>
                </a:lnTo>
                <a:close/>
              </a:path>
            </a:pathLst>
          </a:custGeom>
          <a:solidFill>
            <a:srgbClr val="EFF5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366316" y="2180284"/>
            <a:ext cx="15365730" cy="1219200"/>
          </a:xfrm>
          <a:custGeom>
            <a:avLst/>
            <a:gdLst/>
            <a:ahLst/>
            <a:cxnLst/>
            <a:rect l="l" t="t" r="r" b="b"/>
            <a:pathLst>
              <a:path w="15365730" h="1219200">
                <a:moveTo>
                  <a:pt x="1219200" y="609600"/>
                </a:moveTo>
                <a:lnTo>
                  <a:pt x="1217358" y="561962"/>
                </a:lnTo>
                <a:lnTo>
                  <a:pt x="1211948" y="515327"/>
                </a:lnTo>
                <a:lnTo>
                  <a:pt x="1203096" y="469823"/>
                </a:lnTo>
                <a:lnTo>
                  <a:pt x="1190929" y="425602"/>
                </a:lnTo>
                <a:lnTo>
                  <a:pt x="1175600" y="382790"/>
                </a:lnTo>
                <a:lnTo>
                  <a:pt x="1157236" y="341515"/>
                </a:lnTo>
                <a:lnTo>
                  <a:pt x="1135964" y="301929"/>
                </a:lnTo>
                <a:lnTo>
                  <a:pt x="1111935" y="264160"/>
                </a:lnTo>
                <a:lnTo>
                  <a:pt x="1085265" y="228333"/>
                </a:lnTo>
                <a:lnTo>
                  <a:pt x="1056119" y="194602"/>
                </a:lnTo>
                <a:lnTo>
                  <a:pt x="1024597" y="163080"/>
                </a:lnTo>
                <a:lnTo>
                  <a:pt x="990866" y="133934"/>
                </a:lnTo>
                <a:lnTo>
                  <a:pt x="955040" y="107264"/>
                </a:lnTo>
                <a:lnTo>
                  <a:pt x="917270" y="83235"/>
                </a:lnTo>
                <a:lnTo>
                  <a:pt x="877684" y="61963"/>
                </a:lnTo>
                <a:lnTo>
                  <a:pt x="836409" y="43599"/>
                </a:lnTo>
                <a:lnTo>
                  <a:pt x="793597" y="28270"/>
                </a:lnTo>
                <a:lnTo>
                  <a:pt x="749363" y="16103"/>
                </a:lnTo>
                <a:lnTo>
                  <a:pt x="703872" y="7251"/>
                </a:lnTo>
                <a:lnTo>
                  <a:pt x="657237" y="1841"/>
                </a:lnTo>
                <a:lnTo>
                  <a:pt x="609600" y="0"/>
                </a:lnTo>
                <a:lnTo>
                  <a:pt x="561949" y="1841"/>
                </a:lnTo>
                <a:lnTo>
                  <a:pt x="515315" y="7251"/>
                </a:lnTo>
                <a:lnTo>
                  <a:pt x="469823" y="16103"/>
                </a:lnTo>
                <a:lnTo>
                  <a:pt x="425589" y="28270"/>
                </a:lnTo>
                <a:lnTo>
                  <a:pt x="382778" y="43599"/>
                </a:lnTo>
                <a:lnTo>
                  <a:pt x="341503" y="61963"/>
                </a:lnTo>
                <a:lnTo>
                  <a:pt x="301917" y="83235"/>
                </a:lnTo>
                <a:lnTo>
                  <a:pt x="264147" y="107264"/>
                </a:lnTo>
                <a:lnTo>
                  <a:pt x="228320" y="133934"/>
                </a:lnTo>
                <a:lnTo>
                  <a:pt x="194589" y="163080"/>
                </a:lnTo>
                <a:lnTo>
                  <a:pt x="163068" y="194602"/>
                </a:lnTo>
                <a:lnTo>
                  <a:pt x="133921" y="228333"/>
                </a:lnTo>
                <a:lnTo>
                  <a:pt x="107251" y="264160"/>
                </a:lnTo>
                <a:lnTo>
                  <a:pt x="83223" y="301929"/>
                </a:lnTo>
                <a:lnTo>
                  <a:pt x="61950" y="341515"/>
                </a:lnTo>
                <a:lnTo>
                  <a:pt x="43586" y="382790"/>
                </a:lnTo>
                <a:lnTo>
                  <a:pt x="28257" y="425602"/>
                </a:lnTo>
                <a:lnTo>
                  <a:pt x="16090" y="469823"/>
                </a:lnTo>
                <a:lnTo>
                  <a:pt x="7239" y="515327"/>
                </a:lnTo>
                <a:lnTo>
                  <a:pt x="1828" y="561962"/>
                </a:lnTo>
                <a:lnTo>
                  <a:pt x="0" y="609600"/>
                </a:lnTo>
                <a:lnTo>
                  <a:pt x="1828" y="657250"/>
                </a:lnTo>
                <a:lnTo>
                  <a:pt x="7239" y="703884"/>
                </a:lnTo>
                <a:lnTo>
                  <a:pt x="16090" y="749376"/>
                </a:lnTo>
                <a:lnTo>
                  <a:pt x="28257" y="793610"/>
                </a:lnTo>
                <a:lnTo>
                  <a:pt x="43586" y="836422"/>
                </a:lnTo>
                <a:lnTo>
                  <a:pt x="61950" y="877697"/>
                </a:lnTo>
                <a:lnTo>
                  <a:pt x="83223" y="917282"/>
                </a:lnTo>
                <a:lnTo>
                  <a:pt x="107251" y="955052"/>
                </a:lnTo>
                <a:lnTo>
                  <a:pt x="133921" y="990879"/>
                </a:lnTo>
                <a:lnTo>
                  <a:pt x="163068" y="1024610"/>
                </a:lnTo>
                <a:lnTo>
                  <a:pt x="194589" y="1056132"/>
                </a:lnTo>
                <a:lnTo>
                  <a:pt x="228320" y="1085278"/>
                </a:lnTo>
                <a:lnTo>
                  <a:pt x="264147" y="1111948"/>
                </a:lnTo>
                <a:lnTo>
                  <a:pt x="301917" y="1135976"/>
                </a:lnTo>
                <a:lnTo>
                  <a:pt x="341503" y="1157249"/>
                </a:lnTo>
                <a:lnTo>
                  <a:pt x="382778" y="1175613"/>
                </a:lnTo>
                <a:lnTo>
                  <a:pt x="425589" y="1190942"/>
                </a:lnTo>
                <a:lnTo>
                  <a:pt x="469823" y="1203109"/>
                </a:lnTo>
                <a:lnTo>
                  <a:pt x="515315" y="1211961"/>
                </a:lnTo>
                <a:lnTo>
                  <a:pt x="561949" y="1217371"/>
                </a:lnTo>
                <a:lnTo>
                  <a:pt x="609600" y="1219200"/>
                </a:lnTo>
                <a:lnTo>
                  <a:pt x="657237" y="1217371"/>
                </a:lnTo>
                <a:lnTo>
                  <a:pt x="703872" y="1211961"/>
                </a:lnTo>
                <a:lnTo>
                  <a:pt x="749363" y="1203109"/>
                </a:lnTo>
                <a:lnTo>
                  <a:pt x="793597" y="1190942"/>
                </a:lnTo>
                <a:lnTo>
                  <a:pt x="836409" y="1175613"/>
                </a:lnTo>
                <a:lnTo>
                  <a:pt x="877684" y="1157249"/>
                </a:lnTo>
                <a:lnTo>
                  <a:pt x="917270" y="1135976"/>
                </a:lnTo>
                <a:lnTo>
                  <a:pt x="955040" y="1111948"/>
                </a:lnTo>
                <a:lnTo>
                  <a:pt x="990866" y="1085278"/>
                </a:lnTo>
                <a:lnTo>
                  <a:pt x="1024597" y="1056132"/>
                </a:lnTo>
                <a:lnTo>
                  <a:pt x="1056119" y="1024610"/>
                </a:lnTo>
                <a:lnTo>
                  <a:pt x="1085265" y="990879"/>
                </a:lnTo>
                <a:lnTo>
                  <a:pt x="1111935" y="955052"/>
                </a:lnTo>
                <a:lnTo>
                  <a:pt x="1135964" y="917282"/>
                </a:lnTo>
                <a:lnTo>
                  <a:pt x="1157236" y="877697"/>
                </a:lnTo>
                <a:lnTo>
                  <a:pt x="1175600" y="836422"/>
                </a:lnTo>
                <a:lnTo>
                  <a:pt x="1190929" y="793610"/>
                </a:lnTo>
                <a:lnTo>
                  <a:pt x="1203096" y="749376"/>
                </a:lnTo>
                <a:lnTo>
                  <a:pt x="1211948" y="703884"/>
                </a:lnTo>
                <a:lnTo>
                  <a:pt x="1217358" y="657250"/>
                </a:lnTo>
                <a:lnTo>
                  <a:pt x="1219200" y="609600"/>
                </a:lnTo>
                <a:close/>
              </a:path>
              <a:path w="15365730" h="1219200">
                <a:moveTo>
                  <a:pt x="4695774" y="609600"/>
                </a:moveTo>
                <a:lnTo>
                  <a:pt x="4693945" y="561962"/>
                </a:lnTo>
                <a:lnTo>
                  <a:pt x="4688522" y="515327"/>
                </a:lnTo>
                <a:lnTo>
                  <a:pt x="4679670" y="469823"/>
                </a:lnTo>
                <a:lnTo>
                  <a:pt x="4667516" y="425602"/>
                </a:lnTo>
                <a:lnTo>
                  <a:pt x="4652188" y="382790"/>
                </a:lnTo>
                <a:lnTo>
                  <a:pt x="4633811" y="341515"/>
                </a:lnTo>
                <a:lnTo>
                  <a:pt x="4612551" y="301929"/>
                </a:lnTo>
                <a:lnTo>
                  <a:pt x="4588510" y="264160"/>
                </a:lnTo>
                <a:lnTo>
                  <a:pt x="4561852" y="228333"/>
                </a:lnTo>
                <a:lnTo>
                  <a:pt x="4532693" y="194602"/>
                </a:lnTo>
                <a:lnTo>
                  <a:pt x="4501185" y="163080"/>
                </a:lnTo>
                <a:lnTo>
                  <a:pt x="4467453" y="133934"/>
                </a:lnTo>
                <a:lnTo>
                  <a:pt x="4431627" y="107264"/>
                </a:lnTo>
                <a:lnTo>
                  <a:pt x="4393857" y="83235"/>
                </a:lnTo>
                <a:lnTo>
                  <a:pt x="4354258" y="61963"/>
                </a:lnTo>
                <a:lnTo>
                  <a:pt x="4312996" y="43599"/>
                </a:lnTo>
                <a:lnTo>
                  <a:pt x="4270172" y="28270"/>
                </a:lnTo>
                <a:lnTo>
                  <a:pt x="4225950" y="16103"/>
                </a:lnTo>
                <a:lnTo>
                  <a:pt x="4180446" y="7251"/>
                </a:lnTo>
                <a:lnTo>
                  <a:pt x="4133812" y="1841"/>
                </a:lnTo>
                <a:lnTo>
                  <a:pt x="4086174" y="0"/>
                </a:lnTo>
                <a:lnTo>
                  <a:pt x="4038536" y="1841"/>
                </a:lnTo>
                <a:lnTo>
                  <a:pt x="3991902" y="7251"/>
                </a:lnTo>
                <a:lnTo>
                  <a:pt x="3946398" y="16103"/>
                </a:lnTo>
                <a:lnTo>
                  <a:pt x="3902176" y="28270"/>
                </a:lnTo>
                <a:lnTo>
                  <a:pt x="3859352" y="43599"/>
                </a:lnTo>
                <a:lnTo>
                  <a:pt x="3818090" y="61963"/>
                </a:lnTo>
                <a:lnTo>
                  <a:pt x="3778491" y="83235"/>
                </a:lnTo>
                <a:lnTo>
                  <a:pt x="3740721" y="107264"/>
                </a:lnTo>
                <a:lnTo>
                  <a:pt x="3704894" y="133934"/>
                </a:lnTo>
                <a:lnTo>
                  <a:pt x="3671163" y="163080"/>
                </a:lnTo>
                <a:lnTo>
                  <a:pt x="3639655" y="194602"/>
                </a:lnTo>
                <a:lnTo>
                  <a:pt x="3610495" y="228333"/>
                </a:lnTo>
                <a:lnTo>
                  <a:pt x="3583838" y="264160"/>
                </a:lnTo>
                <a:lnTo>
                  <a:pt x="3559797" y="301929"/>
                </a:lnTo>
                <a:lnTo>
                  <a:pt x="3538537" y="341515"/>
                </a:lnTo>
                <a:lnTo>
                  <a:pt x="3520173" y="382790"/>
                </a:lnTo>
                <a:lnTo>
                  <a:pt x="3504831" y="425602"/>
                </a:lnTo>
                <a:lnTo>
                  <a:pt x="3492677" y="469823"/>
                </a:lnTo>
                <a:lnTo>
                  <a:pt x="3483826" y="515327"/>
                </a:lnTo>
                <a:lnTo>
                  <a:pt x="3478403" y="561962"/>
                </a:lnTo>
                <a:lnTo>
                  <a:pt x="3476574" y="609600"/>
                </a:lnTo>
                <a:lnTo>
                  <a:pt x="3478403" y="657250"/>
                </a:lnTo>
                <a:lnTo>
                  <a:pt x="3483826" y="703884"/>
                </a:lnTo>
                <a:lnTo>
                  <a:pt x="3492677" y="749376"/>
                </a:lnTo>
                <a:lnTo>
                  <a:pt x="3504831" y="793610"/>
                </a:lnTo>
                <a:lnTo>
                  <a:pt x="3520173" y="836422"/>
                </a:lnTo>
                <a:lnTo>
                  <a:pt x="3538537" y="877697"/>
                </a:lnTo>
                <a:lnTo>
                  <a:pt x="3559797" y="917282"/>
                </a:lnTo>
                <a:lnTo>
                  <a:pt x="3583838" y="955052"/>
                </a:lnTo>
                <a:lnTo>
                  <a:pt x="3610495" y="990879"/>
                </a:lnTo>
                <a:lnTo>
                  <a:pt x="3639655" y="1024610"/>
                </a:lnTo>
                <a:lnTo>
                  <a:pt x="3671163" y="1056132"/>
                </a:lnTo>
                <a:lnTo>
                  <a:pt x="3704894" y="1085278"/>
                </a:lnTo>
                <a:lnTo>
                  <a:pt x="3740721" y="1111948"/>
                </a:lnTo>
                <a:lnTo>
                  <a:pt x="3778491" y="1135976"/>
                </a:lnTo>
                <a:lnTo>
                  <a:pt x="3818090" y="1157249"/>
                </a:lnTo>
                <a:lnTo>
                  <a:pt x="3859352" y="1175613"/>
                </a:lnTo>
                <a:lnTo>
                  <a:pt x="3902176" y="1190942"/>
                </a:lnTo>
                <a:lnTo>
                  <a:pt x="3946398" y="1203109"/>
                </a:lnTo>
                <a:lnTo>
                  <a:pt x="3991902" y="1211961"/>
                </a:lnTo>
                <a:lnTo>
                  <a:pt x="4038536" y="1217371"/>
                </a:lnTo>
                <a:lnTo>
                  <a:pt x="4086174" y="1219200"/>
                </a:lnTo>
                <a:lnTo>
                  <a:pt x="4133812" y="1217371"/>
                </a:lnTo>
                <a:lnTo>
                  <a:pt x="4180446" y="1211961"/>
                </a:lnTo>
                <a:lnTo>
                  <a:pt x="4225950" y="1203109"/>
                </a:lnTo>
                <a:lnTo>
                  <a:pt x="4270172" y="1190942"/>
                </a:lnTo>
                <a:lnTo>
                  <a:pt x="4312996" y="1175613"/>
                </a:lnTo>
                <a:lnTo>
                  <a:pt x="4354258" y="1157249"/>
                </a:lnTo>
                <a:lnTo>
                  <a:pt x="4393857" y="1135976"/>
                </a:lnTo>
                <a:lnTo>
                  <a:pt x="4431627" y="1111948"/>
                </a:lnTo>
                <a:lnTo>
                  <a:pt x="4467453" y="1085278"/>
                </a:lnTo>
                <a:lnTo>
                  <a:pt x="4501185" y="1056132"/>
                </a:lnTo>
                <a:lnTo>
                  <a:pt x="4532693" y="1024610"/>
                </a:lnTo>
                <a:lnTo>
                  <a:pt x="4561852" y="990879"/>
                </a:lnTo>
                <a:lnTo>
                  <a:pt x="4588510" y="955052"/>
                </a:lnTo>
                <a:lnTo>
                  <a:pt x="4612551" y="917282"/>
                </a:lnTo>
                <a:lnTo>
                  <a:pt x="4633811" y="877697"/>
                </a:lnTo>
                <a:lnTo>
                  <a:pt x="4652188" y="836422"/>
                </a:lnTo>
                <a:lnTo>
                  <a:pt x="4667516" y="793610"/>
                </a:lnTo>
                <a:lnTo>
                  <a:pt x="4679670" y="749376"/>
                </a:lnTo>
                <a:lnTo>
                  <a:pt x="4688522" y="703884"/>
                </a:lnTo>
                <a:lnTo>
                  <a:pt x="4693945" y="657250"/>
                </a:lnTo>
                <a:lnTo>
                  <a:pt x="4695774" y="609600"/>
                </a:lnTo>
                <a:close/>
              </a:path>
              <a:path w="15365730" h="1219200">
                <a:moveTo>
                  <a:pt x="8230895" y="609600"/>
                </a:moveTo>
                <a:lnTo>
                  <a:pt x="8229054" y="561962"/>
                </a:lnTo>
                <a:lnTo>
                  <a:pt x="8223644" y="515327"/>
                </a:lnTo>
                <a:lnTo>
                  <a:pt x="8214792" y="469823"/>
                </a:lnTo>
                <a:lnTo>
                  <a:pt x="8202625" y="425602"/>
                </a:lnTo>
                <a:lnTo>
                  <a:pt x="8187296" y="382790"/>
                </a:lnTo>
                <a:lnTo>
                  <a:pt x="8168932" y="341515"/>
                </a:lnTo>
                <a:lnTo>
                  <a:pt x="8147659" y="301929"/>
                </a:lnTo>
                <a:lnTo>
                  <a:pt x="8123631" y="264160"/>
                </a:lnTo>
                <a:lnTo>
                  <a:pt x="8096974" y="228333"/>
                </a:lnTo>
                <a:lnTo>
                  <a:pt x="8067815" y="194602"/>
                </a:lnTo>
                <a:lnTo>
                  <a:pt x="8036306" y="163080"/>
                </a:lnTo>
                <a:lnTo>
                  <a:pt x="8002562" y="133934"/>
                </a:lnTo>
                <a:lnTo>
                  <a:pt x="7966748" y="107264"/>
                </a:lnTo>
                <a:lnTo>
                  <a:pt x="7928965" y="83235"/>
                </a:lnTo>
                <a:lnTo>
                  <a:pt x="7889380" y="61963"/>
                </a:lnTo>
                <a:lnTo>
                  <a:pt x="7848105" y="43599"/>
                </a:lnTo>
                <a:lnTo>
                  <a:pt x="7805293" y="28270"/>
                </a:lnTo>
                <a:lnTo>
                  <a:pt x="7761071" y="16103"/>
                </a:lnTo>
                <a:lnTo>
                  <a:pt x="7715567" y="7251"/>
                </a:lnTo>
                <a:lnTo>
                  <a:pt x="7668933" y="1841"/>
                </a:lnTo>
                <a:lnTo>
                  <a:pt x="7621295" y="0"/>
                </a:lnTo>
                <a:lnTo>
                  <a:pt x="7573658" y="1841"/>
                </a:lnTo>
                <a:lnTo>
                  <a:pt x="7527010" y="7251"/>
                </a:lnTo>
                <a:lnTo>
                  <a:pt x="7481519" y="16103"/>
                </a:lnTo>
                <a:lnTo>
                  <a:pt x="7437285" y="28270"/>
                </a:lnTo>
                <a:lnTo>
                  <a:pt x="7394473" y="43599"/>
                </a:lnTo>
                <a:lnTo>
                  <a:pt x="7353211" y="61963"/>
                </a:lnTo>
                <a:lnTo>
                  <a:pt x="7313612" y="83235"/>
                </a:lnTo>
                <a:lnTo>
                  <a:pt x="7275843" y="107264"/>
                </a:lnTo>
                <a:lnTo>
                  <a:pt x="7240016" y="133934"/>
                </a:lnTo>
                <a:lnTo>
                  <a:pt x="7206285" y="163080"/>
                </a:lnTo>
                <a:lnTo>
                  <a:pt x="7174763" y="194602"/>
                </a:lnTo>
                <a:lnTo>
                  <a:pt x="7145617" y="228333"/>
                </a:lnTo>
                <a:lnTo>
                  <a:pt x="7118947" y="264160"/>
                </a:lnTo>
                <a:lnTo>
                  <a:pt x="7094918" y="301929"/>
                </a:lnTo>
                <a:lnTo>
                  <a:pt x="7073646" y="341515"/>
                </a:lnTo>
                <a:lnTo>
                  <a:pt x="7055282" y="382790"/>
                </a:lnTo>
                <a:lnTo>
                  <a:pt x="7039953" y="425602"/>
                </a:lnTo>
                <a:lnTo>
                  <a:pt x="7027786" y="469823"/>
                </a:lnTo>
                <a:lnTo>
                  <a:pt x="7018934" y="515327"/>
                </a:lnTo>
                <a:lnTo>
                  <a:pt x="7013524" y="561962"/>
                </a:lnTo>
                <a:lnTo>
                  <a:pt x="7011695" y="609600"/>
                </a:lnTo>
                <a:lnTo>
                  <a:pt x="7013524" y="657250"/>
                </a:lnTo>
                <a:lnTo>
                  <a:pt x="7018934" y="703884"/>
                </a:lnTo>
                <a:lnTo>
                  <a:pt x="7027786" y="749376"/>
                </a:lnTo>
                <a:lnTo>
                  <a:pt x="7039953" y="793610"/>
                </a:lnTo>
                <a:lnTo>
                  <a:pt x="7055282" y="836422"/>
                </a:lnTo>
                <a:lnTo>
                  <a:pt x="7073646" y="877697"/>
                </a:lnTo>
                <a:lnTo>
                  <a:pt x="7094918" y="917282"/>
                </a:lnTo>
                <a:lnTo>
                  <a:pt x="7118947" y="955052"/>
                </a:lnTo>
                <a:lnTo>
                  <a:pt x="7145617" y="990879"/>
                </a:lnTo>
                <a:lnTo>
                  <a:pt x="7174763" y="1024610"/>
                </a:lnTo>
                <a:lnTo>
                  <a:pt x="7206285" y="1056132"/>
                </a:lnTo>
                <a:lnTo>
                  <a:pt x="7240016" y="1085278"/>
                </a:lnTo>
                <a:lnTo>
                  <a:pt x="7275843" y="1111948"/>
                </a:lnTo>
                <a:lnTo>
                  <a:pt x="7313612" y="1135976"/>
                </a:lnTo>
                <a:lnTo>
                  <a:pt x="7353211" y="1157249"/>
                </a:lnTo>
                <a:lnTo>
                  <a:pt x="7394473" y="1175613"/>
                </a:lnTo>
                <a:lnTo>
                  <a:pt x="7437285" y="1190942"/>
                </a:lnTo>
                <a:lnTo>
                  <a:pt x="7481519" y="1203109"/>
                </a:lnTo>
                <a:lnTo>
                  <a:pt x="7527010" y="1211961"/>
                </a:lnTo>
                <a:lnTo>
                  <a:pt x="7573658" y="1217371"/>
                </a:lnTo>
                <a:lnTo>
                  <a:pt x="7621295" y="1219200"/>
                </a:lnTo>
                <a:lnTo>
                  <a:pt x="7668933" y="1217371"/>
                </a:lnTo>
                <a:lnTo>
                  <a:pt x="7715567" y="1211961"/>
                </a:lnTo>
                <a:lnTo>
                  <a:pt x="7761071" y="1203109"/>
                </a:lnTo>
                <a:lnTo>
                  <a:pt x="7805293" y="1190942"/>
                </a:lnTo>
                <a:lnTo>
                  <a:pt x="7848105" y="1175613"/>
                </a:lnTo>
                <a:lnTo>
                  <a:pt x="7889380" y="1157249"/>
                </a:lnTo>
                <a:lnTo>
                  <a:pt x="7928965" y="1135976"/>
                </a:lnTo>
                <a:lnTo>
                  <a:pt x="7966748" y="1111948"/>
                </a:lnTo>
                <a:lnTo>
                  <a:pt x="8002562" y="1085278"/>
                </a:lnTo>
                <a:lnTo>
                  <a:pt x="8036306" y="1056132"/>
                </a:lnTo>
                <a:lnTo>
                  <a:pt x="8067815" y="1024610"/>
                </a:lnTo>
                <a:lnTo>
                  <a:pt x="8096974" y="990879"/>
                </a:lnTo>
                <a:lnTo>
                  <a:pt x="8123631" y="955052"/>
                </a:lnTo>
                <a:lnTo>
                  <a:pt x="8147659" y="917282"/>
                </a:lnTo>
                <a:lnTo>
                  <a:pt x="8168932" y="877697"/>
                </a:lnTo>
                <a:lnTo>
                  <a:pt x="8187296" y="836422"/>
                </a:lnTo>
                <a:lnTo>
                  <a:pt x="8202625" y="793610"/>
                </a:lnTo>
                <a:lnTo>
                  <a:pt x="8214792" y="749376"/>
                </a:lnTo>
                <a:lnTo>
                  <a:pt x="8223644" y="703884"/>
                </a:lnTo>
                <a:lnTo>
                  <a:pt x="8229054" y="657250"/>
                </a:lnTo>
                <a:lnTo>
                  <a:pt x="8230895" y="609600"/>
                </a:lnTo>
                <a:close/>
              </a:path>
              <a:path w="15365730" h="1219200">
                <a:moveTo>
                  <a:pt x="11709705" y="609600"/>
                </a:moveTo>
                <a:lnTo>
                  <a:pt x="11707863" y="561962"/>
                </a:lnTo>
                <a:lnTo>
                  <a:pt x="11702453" y="515327"/>
                </a:lnTo>
                <a:lnTo>
                  <a:pt x="11693601" y="469823"/>
                </a:lnTo>
                <a:lnTo>
                  <a:pt x="11681435" y="425602"/>
                </a:lnTo>
                <a:lnTo>
                  <a:pt x="11666106" y="382790"/>
                </a:lnTo>
                <a:lnTo>
                  <a:pt x="11647742" y="341515"/>
                </a:lnTo>
                <a:lnTo>
                  <a:pt x="11626469" y="301929"/>
                </a:lnTo>
                <a:lnTo>
                  <a:pt x="11602441" y="264160"/>
                </a:lnTo>
                <a:lnTo>
                  <a:pt x="11575783" y="228333"/>
                </a:lnTo>
                <a:lnTo>
                  <a:pt x="11546624" y="194602"/>
                </a:lnTo>
                <a:lnTo>
                  <a:pt x="11515115" y="163080"/>
                </a:lnTo>
                <a:lnTo>
                  <a:pt x="11481372" y="133934"/>
                </a:lnTo>
                <a:lnTo>
                  <a:pt x="11445558" y="107264"/>
                </a:lnTo>
                <a:lnTo>
                  <a:pt x="11407775" y="83235"/>
                </a:lnTo>
                <a:lnTo>
                  <a:pt x="11368189" y="61963"/>
                </a:lnTo>
                <a:lnTo>
                  <a:pt x="11326914" y="43599"/>
                </a:lnTo>
                <a:lnTo>
                  <a:pt x="11284102" y="28270"/>
                </a:lnTo>
                <a:lnTo>
                  <a:pt x="11239881" y="16103"/>
                </a:lnTo>
                <a:lnTo>
                  <a:pt x="11194377" y="7251"/>
                </a:lnTo>
                <a:lnTo>
                  <a:pt x="11147743" y="1841"/>
                </a:lnTo>
                <a:lnTo>
                  <a:pt x="11100105" y="0"/>
                </a:lnTo>
                <a:lnTo>
                  <a:pt x="11052467" y="1841"/>
                </a:lnTo>
                <a:lnTo>
                  <a:pt x="11005820" y="7251"/>
                </a:lnTo>
                <a:lnTo>
                  <a:pt x="10960329" y="16103"/>
                </a:lnTo>
                <a:lnTo>
                  <a:pt x="10916095" y="28270"/>
                </a:lnTo>
                <a:lnTo>
                  <a:pt x="10873283" y="43599"/>
                </a:lnTo>
                <a:lnTo>
                  <a:pt x="10832021" y="61963"/>
                </a:lnTo>
                <a:lnTo>
                  <a:pt x="10792422" y="83235"/>
                </a:lnTo>
                <a:lnTo>
                  <a:pt x="10754652" y="107264"/>
                </a:lnTo>
                <a:lnTo>
                  <a:pt x="10718825" y="133934"/>
                </a:lnTo>
                <a:lnTo>
                  <a:pt x="10685094" y="163080"/>
                </a:lnTo>
                <a:lnTo>
                  <a:pt x="10653573" y="194602"/>
                </a:lnTo>
                <a:lnTo>
                  <a:pt x="10624426" y="228333"/>
                </a:lnTo>
                <a:lnTo>
                  <a:pt x="10597756" y="264160"/>
                </a:lnTo>
                <a:lnTo>
                  <a:pt x="10573728" y="301929"/>
                </a:lnTo>
                <a:lnTo>
                  <a:pt x="10552455" y="341515"/>
                </a:lnTo>
                <a:lnTo>
                  <a:pt x="10534091" y="382790"/>
                </a:lnTo>
                <a:lnTo>
                  <a:pt x="10518762" y="425602"/>
                </a:lnTo>
                <a:lnTo>
                  <a:pt x="10506596" y="469823"/>
                </a:lnTo>
                <a:lnTo>
                  <a:pt x="10497744" y="515327"/>
                </a:lnTo>
                <a:lnTo>
                  <a:pt x="10492334" y="561962"/>
                </a:lnTo>
                <a:lnTo>
                  <a:pt x="10490505" y="609600"/>
                </a:lnTo>
                <a:lnTo>
                  <a:pt x="10492334" y="657250"/>
                </a:lnTo>
                <a:lnTo>
                  <a:pt x="10497744" y="703884"/>
                </a:lnTo>
                <a:lnTo>
                  <a:pt x="10506596" y="749376"/>
                </a:lnTo>
                <a:lnTo>
                  <a:pt x="10518762" y="793610"/>
                </a:lnTo>
                <a:lnTo>
                  <a:pt x="10534091" y="836422"/>
                </a:lnTo>
                <a:lnTo>
                  <a:pt x="10552455" y="877697"/>
                </a:lnTo>
                <a:lnTo>
                  <a:pt x="10573728" y="917282"/>
                </a:lnTo>
                <a:lnTo>
                  <a:pt x="10597756" y="955052"/>
                </a:lnTo>
                <a:lnTo>
                  <a:pt x="10624426" y="990879"/>
                </a:lnTo>
                <a:lnTo>
                  <a:pt x="10653573" y="1024610"/>
                </a:lnTo>
                <a:lnTo>
                  <a:pt x="10685094" y="1056132"/>
                </a:lnTo>
                <a:lnTo>
                  <a:pt x="10718825" y="1085278"/>
                </a:lnTo>
                <a:lnTo>
                  <a:pt x="10754652" y="1111948"/>
                </a:lnTo>
                <a:lnTo>
                  <a:pt x="10792422" y="1135976"/>
                </a:lnTo>
                <a:lnTo>
                  <a:pt x="10832021" y="1157249"/>
                </a:lnTo>
                <a:lnTo>
                  <a:pt x="10873283" y="1175613"/>
                </a:lnTo>
                <a:lnTo>
                  <a:pt x="10916095" y="1190942"/>
                </a:lnTo>
                <a:lnTo>
                  <a:pt x="10960329" y="1203109"/>
                </a:lnTo>
                <a:lnTo>
                  <a:pt x="11005820" y="1211961"/>
                </a:lnTo>
                <a:lnTo>
                  <a:pt x="11052467" y="1217371"/>
                </a:lnTo>
                <a:lnTo>
                  <a:pt x="11100105" y="1219200"/>
                </a:lnTo>
                <a:lnTo>
                  <a:pt x="11147743" y="1217371"/>
                </a:lnTo>
                <a:lnTo>
                  <a:pt x="11194377" y="1211961"/>
                </a:lnTo>
                <a:lnTo>
                  <a:pt x="11239881" y="1203109"/>
                </a:lnTo>
                <a:lnTo>
                  <a:pt x="11284102" y="1190942"/>
                </a:lnTo>
                <a:lnTo>
                  <a:pt x="11326914" y="1175613"/>
                </a:lnTo>
                <a:lnTo>
                  <a:pt x="11368189" y="1157249"/>
                </a:lnTo>
                <a:lnTo>
                  <a:pt x="11407775" y="1135976"/>
                </a:lnTo>
                <a:lnTo>
                  <a:pt x="11445558" y="1111948"/>
                </a:lnTo>
                <a:lnTo>
                  <a:pt x="11481372" y="1085278"/>
                </a:lnTo>
                <a:lnTo>
                  <a:pt x="11515115" y="1056132"/>
                </a:lnTo>
                <a:lnTo>
                  <a:pt x="11546624" y="1024610"/>
                </a:lnTo>
                <a:lnTo>
                  <a:pt x="11575783" y="990879"/>
                </a:lnTo>
                <a:lnTo>
                  <a:pt x="11602441" y="955052"/>
                </a:lnTo>
                <a:lnTo>
                  <a:pt x="11626469" y="917282"/>
                </a:lnTo>
                <a:lnTo>
                  <a:pt x="11647742" y="877697"/>
                </a:lnTo>
                <a:lnTo>
                  <a:pt x="11666106" y="836422"/>
                </a:lnTo>
                <a:lnTo>
                  <a:pt x="11681435" y="793610"/>
                </a:lnTo>
                <a:lnTo>
                  <a:pt x="11693601" y="749376"/>
                </a:lnTo>
                <a:lnTo>
                  <a:pt x="11702453" y="703884"/>
                </a:lnTo>
                <a:lnTo>
                  <a:pt x="11707863" y="657250"/>
                </a:lnTo>
                <a:lnTo>
                  <a:pt x="11709705" y="609600"/>
                </a:lnTo>
                <a:close/>
              </a:path>
              <a:path w="15365730" h="1219200">
                <a:moveTo>
                  <a:pt x="15365159" y="609600"/>
                </a:moveTo>
                <a:lnTo>
                  <a:pt x="15363330" y="561962"/>
                </a:lnTo>
                <a:lnTo>
                  <a:pt x="15357920" y="515327"/>
                </a:lnTo>
                <a:lnTo>
                  <a:pt x="15349055" y="469823"/>
                </a:lnTo>
                <a:lnTo>
                  <a:pt x="15336901" y="425602"/>
                </a:lnTo>
                <a:lnTo>
                  <a:pt x="15321572" y="382790"/>
                </a:lnTo>
                <a:lnTo>
                  <a:pt x="15303195" y="341515"/>
                </a:lnTo>
                <a:lnTo>
                  <a:pt x="15281936" y="301929"/>
                </a:lnTo>
                <a:lnTo>
                  <a:pt x="15257895" y="264160"/>
                </a:lnTo>
                <a:lnTo>
                  <a:pt x="15231237" y="228333"/>
                </a:lnTo>
                <a:lnTo>
                  <a:pt x="15202078" y="194602"/>
                </a:lnTo>
                <a:lnTo>
                  <a:pt x="15170569" y="163080"/>
                </a:lnTo>
                <a:lnTo>
                  <a:pt x="15136838" y="133934"/>
                </a:lnTo>
                <a:lnTo>
                  <a:pt x="15101011" y="107264"/>
                </a:lnTo>
                <a:lnTo>
                  <a:pt x="15063242" y="83235"/>
                </a:lnTo>
                <a:lnTo>
                  <a:pt x="15023643" y="61963"/>
                </a:lnTo>
                <a:lnTo>
                  <a:pt x="14982381" y="43599"/>
                </a:lnTo>
                <a:lnTo>
                  <a:pt x="14939556" y="28270"/>
                </a:lnTo>
                <a:lnTo>
                  <a:pt x="14895335" y="16103"/>
                </a:lnTo>
                <a:lnTo>
                  <a:pt x="14849844" y="7251"/>
                </a:lnTo>
                <a:lnTo>
                  <a:pt x="14803196" y="1841"/>
                </a:lnTo>
                <a:lnTo>
                  <a:pt x="14755559" y="0"/>
                </a:lnTo>
                <a:lnTo>
                  <a:pt x="14707921" y="1841"/>
                </a:lnTo>
                <a:lnTo>
                  <a:pt x="14661287" y="7251"/>
                </a:lnTo>
                <a:lnTo>
                  <a:pt x="14615782" y="16103"/>
                </a:lnTo>
                <a:lnTo>
                  <a:pt x="14571561" y="28270"/>
                </a:lnTo>
                <a:lnTo>
                  <a:pt x="14528749" y="43599"/>
                </a:lnTo>
                <a:lnTo>
                  <a:pt x="14487474" y="61963"/>
                </a:lnTo>
                <a:lnTo>
                  <a:pt x="14447888" y="83235"/>
                </a:lnTo>
                <a:lnTo>
                  <a:pt x="14410106" y="107264"/>
                </a:lnTo>
                <a:lnTo>
                  <a:pt x="14374292" y="133934"/>
                </a:lnTo>
                <a:lnTo>
                  <a:pt x="14340548" y="163080"/>
                </a:lnTo>
                <a:lnTo>
                  <a:pt x="14309039" y="194602"/>
                </a:lnTo>
                <a:lnTo>
                  <a:pt x="14279880" y="228333"/>
                </a:lnTo>
                <a:lnTo>
                  <a:pt x="14253223" y="264160"/>
                </a:lnTo>
                <a:lnTo>
                  <a:pt x="14229194" y="301929"/>
                </a:lnTo>
                <a:lnTo>
                  <a:pt x="14207922" y="341515"/>
                </a:lnTo>
                <a:lnTo>
                  <a:pt x="14189558" y="382790"/>
                </a:lnTo>
                <a:lnTo>
                  <a:pt x="14174216" y="425602"/>
                </a:lnTo>
                <a:lnTo>
                  <a:pt x="14162062" y="469823"/>
                </a:lnTo>
                <a:lnTo>
                  <a:pt x="14153210" y="515327"/>
                </a:lnTo>
                <a:lnTo>
                  <a:pt x="14147800" y="561962"/>
                </a:lnTo>
                <a:lnTo>
                  <a:pt x="14145959" y="609600"/>
                </a:lnTo>
                <a:lnTo>
                  <a:pt x="14147800" y="657250"/>
                </a:lnTo>
                <a:lnTo>
                  <a:pt x="14153210" y="703884"/>
                </a:lnTo>
                <a:lnTo>
                  <a:pt x="14162062" y="749376"/>
                </a:lnTo>
                <a:lnTo>
                  <a:pt x="14174216" y="793610"/>
                </a:lnTo>
                <a:lnTo>
                  <a:pt x="14189558" y="836422"/>
                </a:lnTo>
                <a:lnTo>
                  <a:pt x="14207922" y="877697"/>
                </a:lnTo>
                <a:lnTo>
                  <a:pt x="14229194" y="917282"/>
                </a:lnTo>
                <a:lnTo>
                  <a:pt x="14253223" y="955052"/>
                </a:lnTo>
                <a:lnTo>
                  <a:pt x="14279880" y="990879"/>
                </a:lnTo>
                <a:lnTo>
                  <a:pt x="14309039" y="1024610"/>
                </a:lnTo>
                <a:lnTo>
                  <a:pt x="14340548" y="1056132"/>
                </a:lnTo>
                <a:lnTo>
                  <a:pt x="14374292" y="1085278"/>
                </a:lnTo>
                <a:lnTo>
                  <a:pt x="14410106" y="1111948"/>
                </a:lnTo>
                <a:lnTo>
                  <a:pt x="14447888" y="1135976"/>
                </a:lnTo>
                <a:lnTo>
                  <a:pt x="14487474" y="1157249"/>
                </a:lnTo>
                <a:lnTo>
                  <a:pt x="14528749" y="1175613"/>
                </a:lnTo>
                <a:lnTo>
                  <a:pt x="14571561" y="1190942"/>
                </a:lnTo>
                <a:lnTo>
                  <a:pt x="14615782" y="1203109"/>
                </a:lnTo>
                <a:lnTo>
                  <a:pt x="14661287" y="1211961"/>
                </a:lnTo>
                <a:lnTo>
                  <a:pt x="14707921" y="1217371"/>
                </a:lnTo>
                <a:lnTo>
                  <a:pt x="14755559" y="1219200"/>
                </a:lnTo>
                <a:lnTo>
                  <a:pt x="14803196" y="1217371"/>
                </a:lnTo>
                <a:lnTo>
                  <a:pt x="14849844" y="1211961"/>
                </a:lnTo>
                <a:lnTo>
                  <a:pt x="14895335" y="1203109"/>
                </a:lnTo>
                <a:lnTo>
                  <a:pt x="14939556" y="1190942"/>
                </a:lnTo>
                <a:lnTo>
                  <a:pt x="14982381" y="1175613"/>
                </a:lnTo>
                <a:lnTo>
                  <a:pt x="15023643" y="1157249"/>
                </a:lnTo>
                <a:lnTo>
                  <a:pt x="15063242" y="1135976"/>
                </a:lnTo>
                <a:lnTo>
                  <a:pt x="15101011" y="1111948"/>
                </a:lnTo>
                <a:lnTo>
                  <a:pt x="15136838" y="1085278"/>
                </a:lnTo>
                <a:lnTo>
                  <a:pt x="15170569" y="1056132"/>
                </a:lnTo>
                <a:lnTo>
                  <a:pt x="15202078" y="1024610"/>
                </a:lnTo>
                <a:lnTo>
                  <a:pt x="15231237" y="990879"/>
                </a:lnTo>
                <a:lnTo>
                  <a:pt x="15257895" y="955052"/>
                </a:lnTo>
                <a:lnTo>
                  <a:pt x="15281936" y="917282"/>
                </a:lnTo>
                <a:lnTo>
                  <a:pt x="15303195" y="877697"/>
                </a:lnTo>
                <a:lnTo>
                  <a:pt x="15321572" y="836422"/>
                </a:lnTo>
                <a:lnTo>
                  <a:pt x="15336901" y="793610"/>
                </a:lnTo>
                <a:lnTo>
                  <a:pt x="15349055" y="749376"/>
                </a:lnTo>
                <a:lnTo>
                  <a:pt x="15357920" y="703884"/>
                </a:lnTo>
                <a:lnTo>
                  <a:pt x="15363330" y="657250"/>
                </a:lnTo>
                <a:lnTo>
                  <a:pt x="15365159" y="609600"/>
                </a:lnTo>
                <a:close/>
              </a:path>
            </a:pathLst>
          </a:custGeom>
          <a:solidFill>
            <a:srgbClr val="F5DA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76726" y="4183143"/>
            <a:ext cx="3347085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2500" spc="95" dirty="0">
                <a:latin typeface="Trebuchet MS"/>
                <a:cs typeface="Trebuchet MS"/>
              </a:rPr>
              <a:t>Comprender </a:t>
            </a:r>
            <a:r>
              <a:rPr sz="2500" spc="-5" dirty="0">
                <a:latin typeface="Trebuchet MS"/>
                <a:cs typeface="Trebuchet MS"/>
              </a:rPr>
              <a:t>la 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70" dirty="0">
                <a:latin typeface="Trebuchet MS"/>
                <a:cs typeface="Trebuchet MS"/>
              </a:rPr>
              <a:t>percepción </a:t>
            </a:r>
            <a:r>
              <a:rPr sz="2500" spc="120" dirty="0">
                <a:latin typeface="Trebuchet MS"/>
                <a:cs typeface="Trebuchet MS"/>
              </a:rPr>
              <a:t>que </a:t>
            </a:r>
            <a:r>
              <a:rPr sz="2500" spc="125" dirty="0">
                <a:latin typeface="Trebuchet MS"/>
                <a:cs typeface="Trebuchet MS"/>
              </a:rPr>
              <a:t> </a:t>
            </a:r>
            <a:r>
              <a:rPr sz="2500" spc="85" dirty="0">
                <a:latin typeface="Trebuchet MS"/>
                <a:cs typeface="Trebuchet MS"/>
              </a:rPr>
              <a:t>generan</a:t>
            </a:r>
            <a:r>
              <a:rPr sz="2500" spc="-15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los</a:t>
            </a:r>
            <a:r>
              <a:rPr sz="2500" spc="-155" dirty="0">
                <a:latin typeface="Trebuchet MS"/>
                <a:cs typeface="Trebuchet MS"/>
              </a:rPr>
              <a:t> </a:t>
            </a:r>
            <a:r>
              <a:rPr sz="2500" spc="85" dirty="0">
                <a:latin typeface="Trebuchet MS"/>
                <a:cs typeface="Trebuchet MS"/>
              </a:rPr>
              <a:t>productos </a:t>
            </a:r>
            <a:r>
              <a:rPr sz="2500" spc="-735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a </a:t>
            </a:r>
            <a:r>
              <a:rPr sz="2500" spc="120" dirty="0">
                <a:latin typeface="Trebuchet MS"/>
                <a:cs typeface="Trebuchet MS"/>
              </a:rPr>
              <a:t>base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-5" dirty="0">
                <a:latin typeface="Trebuchet MS"/>
                <a:cs typeface="Trebuchet MS"/>
              </a:rPr>
              <a:t>harina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135" dirty="0">
                <a:latin typeface="Trebuchet MS"/>
                <a:cs typeface="Trebuchet MS"/>
              </a:rPr>
              <a:t> </a:t>
            </a:r>
            <a:r>
              <a:rPr sz="2500" spc="5" dirty="0">
                <a:latin typeface="Trebuchet MS"/>
                <a:cs typeface="Trebuchet MS"/>
              </a:rPr>
              <a:t>grillo </a:t>
            </a:r>
            <a:r>
              <a:rPr sz="2500" spc="95" dirty="0">
                <a:latin typeface="Trebuchet MS"/>
                <a:cs typeface="Trebuchet MS"/>
              </a:rPr>
              <a:t>en los </a:t>
            </a:r>
            <a:r>
              <a:rPr sz="2500" spc="100" dirty="0">
                <a:latin typeface="Trebuchet MS"/>
                <a:cs typeface="Trebuchet MS"/>
              </a:rPr>
              <a:t> consumidores </a:t>
            </a:r>
            <a:r>
              <a:rPr sz="2500" spc="105" dirty="0">
                <a:latin typeface="Trebuchet MS"/>
                <a:cs typeface="Trebuchet MS"/>
              </a:rPr>
              <a:t> </a:t>
            </a:r>
            <a:r>
              <a:rPr sz="2500" spc="50" dirty="0">
                <a:latin typeface="Trebuchet MS"/>
                <a:cs typeface="Trebuchet MS"/>
              </a:rPr>
              <a:t>potenciales  </a:t>
            </a:r>
            <a:r>
              <a:rPr sz="2500" spc="65" dirty="0">
                <a:latin typeface="Trebuchet MS"/>
                <a:cs typeface="Trebuchet MS"/>
              </a:rPr>
              <a:t>del </a:t>
            </a:r>
            <a:r>
              <a:rPr sz="2500" spc="70" dirty="0">
                <a:latin typeface="Trebuchet MS"/>
                <a:cs typeface="Trebuchet MS"/>
              </a:rPr>
              <a:t> </a:t>
            </a:r>
            <a:r>
              <a:rPr sz="2500" spc="-20" dirty="0">
                <a:latin typeface="Trebuchet MS"/>
                <a:cs typeface="Trebuchet MS"/>
              </a:rPr>
              <a:t>Distrito </a:t>
            </a:r>
            <a:r>
              <a:rPr sz="2500" spc="40" dirty="0">
                <a:latin typeface="Trebuchet MS"/>
                <a:cs typeface="Trebuchet MS"/>
              </a:rPr>
              <a:t>Metropolitano </a:t>
            </a:r>
            <a:r>
              <a:rPr sz="2500" spc="45" dirty="0">
                <a:latin typeface="Trebuchet MS"/>
                <a:cs typeface="Trebuchet MS"/>
              </a:rPr>
              <a:t> </a:t>
            </a:r>
            <a:r>
              <a:rPr sz="2500" spc="130" dirty="0">
                <a:latin typeface="Trebuchet MS"/>
                <a:cs typeface="Trebuchet MS"/>
              </a:rPr>
              <a:t>de</a:t>
            </a:r>
            <a:r>
              <a:rPr sz="2500" spc="-125" dirty="0">
                <a:latin typeface="Trebuchet MS"/>
                <a:cs typeface="Trebuchet MS"/>
              </a:rPr>
              <a:t> </a:t>
            </a:r>
            <a:r>
              <a:rPr sz="2500" spc="-60" dirty="0">
                <a:latin typeface="Trebuchet MS"/>
                <a:cs typeface="Trebuchet MS"/>
              </a:rPr>
              <a:t>Quito.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66025" y="4183143"/>
            <a:ext cx="3238500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2500" spc="25" dirty="0">
                <a:solidFill>
                  <a:srgbClr val="131313"/>
                </a:solidFill>
                <a:latin typeface="Trebuchet MS"/>
                <a:cs typeface="Trebuchet MS"/>
              </a:rPr>
              <a:t>Determinar</a:t>
            </a:r>
            <a:r>
              <a:rPr sz="2500" spc="-1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131313"/>
                </a:solidFill>
                <a:latin typeface="Trebuchet MS"/>
                <a:cs typeface="Trebuchet MS"/>
              </a:rPr>
              <a:t>la</a:t>
            </a:r>
            <a:r>
              <a:rPr sz="2500" spc="-1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dirty="0">
                <a:solidFill>
                  <a:srgbClr val="131313"/>
                </a:solidFill>
                <a:latin typeface="Trebuchet MS"/>
                <a:cs typeface="Trebuchet MS"/>
              </a:rPr>
              <a:t>eficacia </a:t>
            </a:r>
            <a:r>
              <a:rPr sz="2500" spc="-7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 </a:t>
            </a:r>
            <a:r>
              <a:rPr sz="2500" spc="60" dirty="0">
                <a:solidFill>
                  <a:srgbClr val="131313"/>
                </a:solidFill>
                <a:latin typeface="Trebuchet MS"/>
                <a:cs typeface="Trebuchet MS"/>
              </a:rPr>
              <a:t>las </a:t>
            </a:r>
            <a:r>
              <a:rPr sz="2500" spc="30" dirty="0">
                <a:solidFill>
                  <a:srgbClr val="131313"/>
                </a:solidFill>
                <a:latin typeface="Trebuchet MS"/>
                <a:cs typeface="Trebuchet MS"/>
              </a:rPr>
              <a:t>herramientas </a:t>
            </a:r>
            <a:r>
              <a:rPr sz="2500" spc="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 </a:t>
            </a:r>
            <a:r>
              <a:rPr sz="2500" spc="40" dirty="0">
                <a:solidFill>
                  <a:srgbClr val="131313"/>
                </a:solidFill>
                <a:latin typeface="Trebuchet MS"/>
                <a:cs typeface="Trebuchet MS"/>
              </a:rPr>
              <a:t>marketing </a:t>
            </a:r>
            <a:r>
              <a:rPr sz="2500" spc="-10" dirty="0">
                <a:solidFill>
                  <a:srgbClr val="131313"/>
                </a:solidFill>
                <a:latin typeface="Trebuchet MS"/>
                <a:cs typeface="Trebuchet MS"/>
              </a:rPr>
              <a:t>digital </a:t>
            </a:r>
            <a:r>
              <a:rPr sz="2500" spc="-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5" dirty="0">
                <a:solidFill>
                  <a:srgbClr val="131313"/>
                </a:solidFill>
                <a:latin typeface="Trebuchet MS"/>
                <a:cs typeface="Trebuchet MS"/>
              </a:rPr>
              <a:t>utilizadas </a:t>
            </a:r>
            <a:r>
              <a:rPr sz="2500" spc="95" dirty="0">
                <a:solidFill>
                  <a:srgbClr val="131313"/>
                </a:solidFill>
                <a:latin typeface="Trebuchet MS"/>
                <a:cs typeface="Trebuchet MS"/>
              </a:rPr>
              <a:t>en </a:t>
            </a:r>
            <a:r>
              <a:rPr sz="2500" spc="-5" dirty="0">
                <a:solidFill>
                  <a:srgbClr val="131313"/>
                </a:solidFill>
                <a:latin typeface="Trebuchet MS"/>
                <a:cs typeface="Trebuchet MS"/>
              </a:rPr>
              <a:t>la </a:t>
            </a:r>
            <a:r>
              <a:rPr sz="25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70" dirty="0">
                <a:solidFill>
                  <a:srgbClr val="131313"/>
                </a:solidFill>
                <a:latin typeface="Trebuchet MS"/>
                <a:cs typeface="Trebuchet MS"/>
              </a:rPr>
              <a:t>comunicación </a:t>
            </a:r>
            <a:r>
              <a:rPr sz="2500" spc="95" dirty="0">
                <a:solidFill>
                  <a:srgbClr val="131313"/>
                </a:solidFill>
                <a:latin typeface="Trebuchet MS"/>
                <a:cs typeface="Trebuchet MS"/>
              </a:rPr>
              <a:t>sobre </a:t>
            </a:r>
            <a:r>
              <a:rPr sz="2500" spc="10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20" dirty="0">
                <a:solidFill>
                  <a:srgbClr val="131313"/>
                </a:solidFill>
                <a:latin typeface="Trebuchet MS"/>
                <a:cs typeface="Trebuchet MS"/>
              </a:rPr>
              <a:t>el </a:t>
            </a:r>
            <a:r>
              <a:rPr sz="2500" spc="145" dirty="0">
                <a:solidFill>
                  <a:srgbClr val="131313"/>
                </a:solidFill>
                <a:latin typeface="Trebuchet MS"/>
                <a:cs typeface="Trebuchet MS"/>
              </a:rPr>
              <a:t>consumo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 </a:t>
            </a:r>
            <a:r>
              <a:rPr sz="2500" spc="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85" dirty="0">
                <a:solidFill>
                  <a:srgbClr val="131313"/>
                </a:solidFill>
                <a:latin typeface="Trebuchet MS"/>
                <a:cs typeface="Trebuchet MS"/>
              </a:rPr>
              <a:t>productos </a:t>
            </a:r>
            <a:r>
              <a:rPr sz="2500" spc="45" dirty="0">
                <a:solidFill>
                  <a:srgbClr val="131313"/>
                </a:solidFill>
                <a:latin typeface="Trebuchet MS"/>
                <a:cs typeface="Trebuchet MS"/>
              </a:rPr>
              <a:t>a </a:t>
            </a:r>
            <a:r>
              <a:rPr sz="2500" spc="120" dirty="0">
                <a:solidFill>
                  <a:srgbClr val="131313"/>
                </a:solidFill>
                <a:latin typeface="Trebuchet MS"/>
                <a:cs typeface="Trebuchet MS"/>
              </a:rPr>
              <a:t>base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 </a:t>
            </a:r>
            <a:r>
              <a:rPr sz="2500" spc="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131313"/>
                </a:solidFill>
                <a:latin typeface="Trebuchet MS"/>
                <a:cs typeface="Trebuchet MS"/>
              </a:rPr>
              <a:t>harina</a:t>
            </a:r>
            <a:r>
              <a:rPr sz="2500" spc="-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2500" spc="-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15" dirty="0">
                <a:solidFill>
                  <a:srgbClr val="131313"/>
                </a:solidFill>
                <a:latin typeface="Trebuchet MS"/>
                <a:cs typeface="Trebuchet MS"/>
              </a:rPr>
              <a:t>grillos,</a:t>
            </a:r>
            <a:r>
              <a:rPr sz="2500" spc="-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95" dirty="0">
                <a:solidFill>
                  <a:srgbClr val="131313"/>
                </a:solidFill>
                <a:latin typeface="Trebuchet MS"/>
                <a:cs typeface="Trebuchet MS"/>
              </a:rPr>
              <a:t>en</a:t>
            </a:r>
            <a:r>
              <a:rPr sz="2500" spc="-1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20" dirty="0">
                <a:solidFill>
                  <a:srgbClr val="131313"/>
                </a:solidFill>
                <a:latin typeface="Trebuchet MS"/>
                <a:cs typeface="Trebuchet MS"/>
              </a:rPr>
              <a:t>el </a:t>
            </a:r>
            <a:r>
              <a:rPr sz="2500" spc="-7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20" dirty="0">
                <a:solidFill>
                  <a:srgbClr val="131313"/>
                </a:solidFill>
                <a:latin typeface="Trebuchet MS"/>
                <a:cs typeface="Trebuchet MS"/>
              </a:rPr>
              <a:t>Distrito </a:t>
            </a:r>
            <a:r>
              <a:rPr sz="2500" spc="40" dirty="0">
                <a:solidFill>
                  <a:srgbClr val="131313"/>
                </a:solidFill>
                <a:latin typeface="Trebuchet MS"/>
                <a:cs typeface="Trebuchet MS"/>
              </a:rPr>
              <a:t>Metropolitano </a:t>
            </a:r>
            <a:r>
              <a:rPr sz="2500" spc="-7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2500" spc="-1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60" dirty="0">
                <a:solidFill>
                  <a:srgbClr val="131313"/>
                </a:solidFill>
                <a:latin typeface="Trebuchet MS"/>
                <a:cs typeface="Trebuchet MS"/>
              </a:rPr>
              <a:t>Quito.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61840" y="4183143"/>
            <a:ext cx="3204845" cy="396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999"/>
              </a:lnSpc>
              <a:spcBef>
                <a:spcPts val="100"/>
              </a:spcBef>
            </a:pPr>
            <a:r>
              <a:rPr sz="2500" spc="25" dirty="0">
                <a:solidFill>
                  <a:srgbClr val="131313"/>
                </a:solidFill>
                <a:latin typeface="Trebuchet MS"/>
                <a:cs typeface="Trebuchet MS"/>
              </a:rPr>
              <a:t>Determinar </a:t>
            </a:r>
            <a:r>
              <a:rPr sz="2500" spc="10" dirty="0">
                <a:solidFill>
                  <a:srgbClr val="131313"/>
                </a:solidFill>
                <a:latin typeface="Trebuchet MS"/>
                <a:cs typeface="Trebuchet MS"/>
              </a:rPr>
              <a:t>tres </a:t>
            </a:r>
            <a:r>
              <a:rPr sz="2500" spc="1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45" dirty="0">
                <a:solidFill>
                  <a:srgbClr val="131313"/>
                </a:solidFill>
                <a:latin typeface="Trebuchet MS"/>
                <a:cs typeface="Trebuchet MS"/>
              </a:rPr>
              <a:t>situaciones </a:t>
            </a:r>
            <a:r>
              <a:rPr sz="2500" spc="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30" dirty="0">
                <a:solidFill>
                  <a:srgbClr val="131313"/>
                </a:solidFill>
                <a:latin typeface="Trebuchet MS"/>
                <a:cs typeface="Trebuchet MS"/>
              </a:rPr>
              <a:t>principales</a:t>
            </a:r>
            <a:r>
              <a:rPr sz="2500" spc="17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95" dirty="0">
                <a:solidFill>
                  <a:srgbClr val="131313"/>
                </a:solidFill>
                <a:latin typeface="Trebuchet MS"/>
                <a:cs typeface="Trebuchet MS"/>
              </a:rPr>
              <a:t>en</a:t>
            </a:r>
            <a:r>
              <a:rPr sz="2500" spc="18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60" dirty="0">
                <a:solidFill>
                  <a:srgbClr val="131313"/>
                </a:solidFill>
                <a:latin typeface="Trebuchet MS"/>
                <a:cs typeface="Trebuchet MS"/>
              </a:rPr>
              <a:t>las </a:t>
            </a:r>
            <a:r>
              <a:rPr sz="2500" spc="6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20" dirty="0">
                <a:solidFill>
                  <a:srgbClr val="131313"/>
                </a:solidFill>
                <a:latin typeface="Trebuchet MS"/>
                <a:cs typeface="Trebuchet MS"/>
              </a:rPr>
              <a:t>que </a:t>
            </a:r>
            <a:r>
              <a:rPr sz="2500" spc="60" dirty="0">
                <a:solidFill>
                  <a:srgbClr val="131313"/>
                </a:solidFill>
                <a:latin typeface="Trebuchet MS"/>
                <a:cs typeface="Trebuchet MS"/>
              </a:rPr>
              <a:t>las </a:t>
            </a:r>
            <a:r>
              <a:rPr sz="2500" spc="100" dirty="0">
                <a:solidFill>
                  <a:srgbClr val="131313"/>
                </a:solidFill>
                <a:latin typeface="Trebuchet MS"/>
                <a:cs typeface="Trebuchet MS"/>
              </a:rPr>
              <a:t>personas </a:t>
            </a:r>
            <a:r>
              <a:rPr sz="2500" spc="65" dirty="0">
                <a:solidFill>
                  <a:srgbClr val="131313"/>
                </a:solidFill>
                <a:latin typeface="Trebuchet MS"/>
                <a:cs typeface="Trebuchet MS"/>
              </a:rPr>
              <a:t>del </a:t>
            </a:r>
            <a:r>
              <a:rPr sz="2500" spc="-7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20" dirty="0">
                <a:solidFill>
                  <a:srgbClr val="131313"/>
                </a:solidFill>
                <a:latin typeface="Trebuchet MS"/>
                <a:cs typeface="Trebuchet MS"/>
              </a:rPr>
              <a:t>Distrito</a:t>
            </a:r>
            <a:r>
              <a:rPr sz="2500" spc="-14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40" dirty="0">
                <a:solidFill>
                  <a:srgbClr val="131313"/>
                </a:solidFill>
                <a:latin typeface="Trebuchet MS"/>
                <a:cs typeface="Trebuchet MS"/>
              </a:rPr>
              <a:t>Metropolitano </a:t>
            </a:r>
            <a:r>
              <a:rPr sz="2500" spc="-73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 </a:t>
            </a:r>
            <a:r>
              <a:rPr sz="2500" spc="20" dirty="0">
                <a:solidFill>
                  <a:srgbClr val="131313"/>
                </a:solidFill>
                <a:latin typeface="Trebuchet MS"/>
                <a:cs typeface="Trebuchet MS"/>
              </a:rPr>
              <a:t>Quito </a:t>
            </a:r>
            <a:r>
              <a:rPr sz="2500" spc="150" dirty="0">
                <a:solidFill>
                  <a:srgbClr val="131313"/>
                </a:solidFill>
                <a:latin typeface="Trebuchet MS"/>
                <a:cs typeface="Trebuchet MS"/>
              </a:rPr>
              <a:t>se </a:t>
            </a:r>
            <a:r>
              <a:rPr sz="2500" spc="25" dirty="0">
                <a:solidFill>
                  <a:srgbClr val="131313"/>
                </a:solidFill>
                <a:latin typeface="Trebuchet MS"/>
                <a:cs typeface="Trebuchet MS"/>
              </a:rPr>
              <a:t>sientan </a:t>
            </a:r>
            <a:r>
              <a:rPr sz="2500" spc="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65" dirty="0">
                <a:solidFill>
                  <a:srgbClr val="131313"/>
                </a:solidFill>
                <a:latin typeface="Trebuchet MS"/>
                <a:cs typeface="Trebuchet MS"/>
              </a:rPr>
              <a:t>motivadas  </a:t>
            </a:r>
            <a:r>
              <a:rPr sz="2500" spc="45" dirty="0">
                <a:solidFill>
                  <a:srgbClr val="131313"/>
                </a:solidFill>
                <a:latin typeface="Trebuchet MS"/>
                <a:cs typeface="Trebuchet MS"/>
              </a:rPr>
              <a:t>a </a:t>
            </a:r>
            <a:r>
              <a:rPr sz="2500" spc="5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75" dirty="0">
                <a:solidFill>
                  <a:srgbClr val="131313"/>
                </a:solidFill>
                <a:latin typeface="Trebuchet MS"/>
                <a:cs typeface="Trebuchet MS"/>
              </a:rPr>
              <a:t>consumir  </a:t>
            </a:r>
            <a:r>
              <a:rPr sz="2500" spc="85" dirty="0">
                <a:solidFill>
                  <a:srgbClr val="131313"/>
                </a:solidFill>
                <a:latin typeface="Trebuchet MS"/>
                <a:cs typeface="Trebuchet MS"/>
              </a:rPr>
              <a:t>productos </a:t>
            </a:r>
            <a:r>
              <a:rPr sz="2500" spc="-74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45" dirty="0">
                <a:solidFill>
                  <a:srgbClr val="131313"/>
                </a:solidFill>
                <a:latin typeface="Trebuchet MS"/>
                <a:cs typeface="Trebuchet MS"/>
              </a:rPr>
              <a:t>a</a:t>
            </a:r>
            <a:r>
              <a:rPr sz="2500" spc="-1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20" dirty="0">
                <a:solidFill>
                  <a:srgbClr val="131313"/>
                </a:solidFill>
                <a:latin typeface="Trebuchet MS"/>
                <a:cs typeface="Trebuchet MS"/>
              </a:rPr>
              <a:t>base</a:t>
            </a:r>
            <a:r>
              <a:rPr sz="2500" spc="-1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r>
              <a:rPr sz="2500" spc="-125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131313"/>
                </a:solidFill>
                <a:latin typeface="Trebuchet MS"/>
                <a:cs typeface="Trebuchet MS"/>
              </a:rPr>
              <a:t>harina</a:t>
            </a:r>
            <a:r>
              <a:rPr sz="2500" spc="-13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130" dirty="0">
                <a:solidFill>
                  <a:srgbClr val="131313"/>
                </a:solidFill>
                <a:latin typeface="Trebuchet MS"/>
                <a:cs typeface="Trebuchet MS"/>
              </a:rPr>
              <a:t>de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29420" y="8621831"/>
            <a:ext cx="286956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70" dirty="0">
                <a:solidFill>
                  <a:srgbClr val="131313"/>
                </a:solidFill>
                <a:latin typeface="Trebuchet MS"/>
                <a:cs typeface="Trebuchet MS"/>
              </a:rPr>
              <a:t>comunicación</a:t>
            </a:r>
            <a:r>
              <a:rPr sz="2500" spc="-16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10" dirty="0">
                <a:solidFill>
                  <a:srgbClr val="131313"/>
                </a:solidFill>
                <a:latin typeface="Trebuchet MS"/>
                <a:cs typeface="Trebuchet MS"/>
              </a:rPr>
              <a:t>web.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56058" y="3744993"/>
            <a:ext cx="4126865" cy="4406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14999"/>
              </a:lnSpc>
              <a:spcBef>
                <a:spcPts val="100"/>
              </a:spcBef>
            </a:pPr>
            <a:r>
              <a:rPr sz="2500" spc="30" dirty="0">
                <a:latin typeface="Trebuchet MS"/>
                <a:cs typeface="Trebuchet MS"/>
              </a:rPr>
              <a:t>Desarrollar </a:t>
            </a:r>
            <a:r>
              <a:rPr sz="2500" spc="80" dirty="0">
                <a:latin typeface="Trebuchet MS"/>
                <a:cs typeface="Trebuchet MS"/>
              </a:rPr>
              <a:t>una </a:t>
            </a:r>
            <a:r>
              <a:rPr sz="2500" spc="70" dirty="0">
                <a:latin typeface="Trebuchet MS"/>
                <a:cs typeface="Trebuchet MS"/>
              </a:rPr>
              <a:t>propuesta </a:t>
            </a:r>
            <a:r>
              <a:rPr sz="2500" spc="75" dirty="0">
                <a:latin typeface="Trebuchet MS"/>
                <a:cs typeface="Trebuchet MS"/>
              </a:rPr>
              <a:t> </a:t>
            </a:r>
            <a:r>
              <a:rPr sz="2500" spc="-55" dirty="0">
                <a:latin typeface="Trebuchet MS"/>
                <a:cs typeface="Trebuchet MS"/>
              </a:rPr>
              <a:t>digital, </a:t>
            </a:r>
            <a:r>
              <a:rPr sz="2500" spc="120" dirty="0">
                <a:latin typeface="Trebuchet MS"/>
                <a:cs typeface="Trebuchet MS"/>
              </a:rPr>
              <a:t>que </a:t>
            </a:r>
            <a:r>
              <a:rPr sz="2500" spc="20" dirty="0">
                <a:latin typeface="Trebuchet MS"/>
                <a:cs typeface="Trebuchet MS"/>
              </a:rPr>
              <a:t>implica </a:t>
            </a:r>
            <a:r>
              <a:rPr sz="2500" spc="-5" dirty="0">
                <a:latin typeface="Trebuchet MS"/>
                <a:cs typeface="Trebuchet MS"/>
              </a:rPr>
              <a:t>la </a:t>
            </a:r>
            <a:r>
              <a:rPr sz="2500" dirty="0">
                <a:latin typeface="Trebuchet MS"/>
                <a:cs typeface="Trebuchet MS"/>
              </a:rPr>
              <a:t> </a:t>
            </a:r>
            <a:r>
              <a:rPr sz="2500" spc="45" dirty="0">
                <a:latin typeface="Trebuchet MS"/>
                <a:cs typeface="Trebuchet MS"/>
              </a:rPr>
              <a:t>creación</a:t>
            </a:r>
            <a:r>
              <a:rPr sz="2500" spc="-140" dirty="0">
                <a:latin typeface="Trebuchet MS"/>
                <a:cs typeface="Trebuchet MS"/>
              </a:rPr>
              <a:t> </a:t>
            </a:r>
            <a:r>
              <a:rPr sz="2500" spc="130" dirty="0">
                <a:latin typeface="Trebuchet MS"/>
                <a:cs typeface="Trebuchet MS"/>
              </a:rPr>
              <a:t>de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80" dirty="0">
                <a:latin typeface="Trebuchet MS"/>
                <a:cs typeface="Trebuchet MS"/>
              </a:rPr>
              <a:t>una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comunidad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en </a:t>
            </a:r>
            <a:r>
              <a:rPr sz="2500" spc="90" dirty="0">
                <a:latin typeface="Trebuchet MS"/>
                <a:cs typeface="Trebuchet MS"/>
              </a:rPr>
              <a:t>redes </a:t>
            </a:r>
            <a:r>
              <a:rPr sz="2500" spc="70" dirty="0">
                <a:latin typeface="Trebuchet MS"/>
                <a:cs typeface="Trebuchet MS"/>
              </a:rPr>
              <a:t>sociales </a:t>
            </a:r>
            <a:r>
              <a:rPr sz="2500" spc="35" dirty="0">
                <a:latin typeface="Trebuchet MS"/>
                <a:cs typeface="Trebuchet MS"/>
              </a:rPr>
              <a:t>centrada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en </a:t>
            </a:r>
            <a:r>
              <a:rPr sz="2500" spc="20" dirty="0">
                <a:latin typeface="Trebuchet MS"/>
                <a:cs typeface="Trebuchet MS"/>
              </a:rPr>
              <a:t>el </a:t>
            </a:r>
            <a:r>
              <a:rPr sz="2500" spc="145" dirty="0">
                <a:latin typeface="Trebuchet MS"/>
                <a:cs typeface="Trebuchet MS"/>
              </a:rPr>
              <a:t>consumo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135" dirty="0">
                <a:latin typeface="Trebuchet MS"/>
                <a:cs typeface="Trebuchet MS"/>
              </a:rPr>
              <a:t> </a:t>
            </a:r>
            <a:r>
              <a:rPr sz="2500" spc="85" dirty="0">
                <a:latin typeface="Trebuchet MS"/>
                <a:cs typeface="Trebuchet MS"/>
              </a:rPr>
              <a:t>productos </a:t>
            </a:r>
            <a:r>
              <a:rPr sz="2500" spc="80" dirty="0">
                <a:latin typeface="Trebuchet MS"/>
                <a:cs typeface="Trebuchet MS"/>
              </a:rPr>
              <a:t>elaborados </a:t>
            </a:r>
            <a:r>
              <a:rPr sz="2500" spc="45" dirty="0">
                <a:latin typeface="Trebuchet MS"/>
                <a:cs typeface="Trebuchet MS"/>
              </a:rPr>
              <a:t>a </a:t>
            </a:r>
            <a:r>
              <a:rPr sz="2500" spc="50" dirty="0">
                <a:latin typeface="Trebuchet MS"/>
                <a:cs typeface="Trebuchet MS"/>
              </a:rPr>
              <a:t> </a:t>
            </a:r>
            <a:r>
              <a:rPr sz="2500" spc="120" dirty="0">
                <a:latin typeface="Trebuchet MS"/>
                <a:cs typeface="Trebuchet MS"/>
              </a:rPr>
              <a:t>base</a:t>
            </a:r>
            <a:r>
              <a:rPr sz="2500" spc="-130" dirty="0">
                <a:latin typeface="Trebuchet MS"/>
                <a:cs typeface="Trebuchet MS"/>
              </a:rPr>
              <a:t> </a:t>
            </a:r>
            <a:r>
              <a:rPr sz="2500" spc="130" dirty="0">
                <a:latin typeface="Trebuchet MS"/>
                <a:cs typeface="Trebuchet MS"/>
              </a:rPr>
              <a:t>de</a:t>
            </a:r>
            <a:r>
              <a:rPr sz="2500" spc="-130" dirty="0">
                <a:latin typeface="Trebuchet MS"/>
                <a:cs typeface="Trebuchet MS"/>
              </a:rPr>
              <a:t> </a:t>
            </a:r>
            <a:r>
              <a:rPr sz="2500" spc="-5" dirty="0">
                <a:latin typeface="Trebuchet MS"/>
                <a:cs typeface="Trebuchet MS"/>
              </a:rPr>
              <a:t>harina</a:t>
            </a:r>
            <a:r>
              <a:rPr sz="2500" spc="-130" dirty="0">
                <a:latin typeface="Trebuchet MS"/>
                <a:cs typeface="Trebuchet MS"/>
              </a:rPr>
              <a:t> </a:t>
            </a:r>
            <a:r>
              <a:rPr sz="2500" spc="130" dirty="0">
                <a:latin typeface="Trebuchet MS"/>
                <a:cs typeface="Trebuchet MS"/>
              </a:rPr>
              <a:t>de</a:t>
            </a:r>
            <a:r>
              <a:rPr sz="2500" spc="-12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grillos</a:t>
            </a:r>
            <a:r>
              <a:rPr sz="2500" spc="-130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en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20" dirty="0">
                <a:latin typeface="Trebuchet MS"/>
                <a:cs typeface="Trebuchet MS"/>
              </a:rPr>
              <a:t>el </a:t>
            </a:r>
            <a:r>
              <a:rPr sz="2500" spc="-20" dirty="0">
                <a:latin typeface="Trebuchet MS"/>
                <a:cs typeface="Trebuchet MS"/>
              </a:rPr>
              <a:t>Distrito </a:t>
            </a:r>
            <a:r>
              <a:rPr sz="2500" spc="40" dirty="0">
                <a:latin typeface="Trebuchet MS"/>
                <a:cs typeface="Trebuchet MS"/>
              </a:rPr>
              <a:t>Metropolitano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-740" dirty="0">
                <a:latin typeface="Trebuchet MS"/>
                <a:cs typeface="Trebuchet MS"/>
              </a:rPr>
              <a:t> </a:t>
            </a:r>
            <a:r>
              <a:rPr sz="2500" spc="-45" dirty="0">
                <a:latin typeface="Trebuchet MS"/>
                <a:cs typeface="Trebuchet MS"/>
              </a:rPr>
              <a:t>Quito, </a:t>
            </a:r>
            <a:r>
              <a:rPr sz="2500" spc="120" dirty="0">
                <a:latin typeface="Trebuchet MS"/>
                <a:cs typeface="Trebuchet MS"/>
              </a:rPr>
              <a:t>con </a:t>
            </a:r>
            <a:r>
              <a:rPr sz="2500" spc="20" dirty="0">
                <a:latin typeface="Trebuchet MS"/>
                <a:cs typeface="Trebuchet MS"/>
              </a:rPr>
              <a:t>el </a:t>
            </a:r>
            <a:r>
              <a:rPr sz="2500" spc="-60" dirty="0">
                <a:latin typeface="Trebuchet MS"/>
                <a:cs typeface="Trebuchet MS"/>
              </a:rPr>
              <a:t>fin </a:t>
            </a:r>
            <a:r>
              <a:rPr sz="2500" spc="130" dirty="0">
                <a:latin typeface="Trebuchet MS"/>
                <a:cs typeface="Trebuchet MS"/>
              </a:rPr>
              <a:t>de </a:t>
            </a:r>
            <a:r>
              <a:rPr sz="2500" spc="135" dirty="0">
                <a:latin typeface="Trebuchet MS"/>
                <a:cs typeface="Trebuchet MS"/>
              </a:rPr>
              <a:t> </a:t>
            </a:r>
            <a:r>
              <a:rPr sz="2500" spc="35" dirty="0">
                <a:latin typeface="Trebuchet MS"/>
                <a:cs typeface="Trebuchet MS"/>
              </a:rPr>
              <a:t>concienciar</a:t>
            </a:r>
            <a:r>
              <a:rPr sz="2500" spc="-12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sobre</a:t>
            </a:r>
            <a:r>
              <a:rPr sz="2500" spc="-125" dirty="0">
                <a:latin typeface="Trebuchet MS"/>
                <a:cs typeface="Trebuchet MS"/>
              </a:rPr>
              <a:t> </a:t>
            </a:r>
            <a:r>
              <a:rPr sz="2500" spc="95" dirty="0">
                <a:latin typeface="Trebuchet MS"/>
                <a:cs typeface="Trebuchet MS"/>
              </a:rPr>
              <a:t>los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060674" y="8183681"/>
            <a:ext cx="7134859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5295" algn="l"/>
              </a:tabLst>
            </a:pPr>
            <a:r>
              <a:rPr sz="2500" spc="-15" dirty="0">
                <a:solidFill>
                  <a:srgbClr val="131313"/>
                </a:solidFill>
                <a:latin typeface="Trebuchet MS"/>
                <a:cs typeface="Trebuchet MS"/>
              </a:rPr>
              <a:t>grillos,</a:t>
            </a:r>
            <a:r>
              <a:rPr sz="2500" spc="-114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45" dirty="0">
                <a:solidFill>
                  <a:srgbClr val="131313"/>
                </a:solidFill>
                <a:latin typeface="Trebuchet MS"/>
                <a:cs typeface="Trebuchet MS"/>
              </a:rPr>
              <a:t>mediante</a:t>
            </a:r>
            <a:r>
              <a:rPr sz="2500" spc="-110" dirty="0">
                <a:solidFill>
                  <a:srgbClr val="131313"/>
                </a:solidFill>
                <a:latin typeface="Trebuchet MS"/>
                <a:cs typeface="Trebuchet MS"/>
              </a:rPr>
              <a:t> </a:t>
            </a:r>
            <a:r>
              <a:rPr sz="2500" spc="-5" dirty="0">
                <a:solidFill>
                  <a:srgbClr val="131313"/>
                </a:solidFill>
                <a:latin typeface="Trebuchet MS"/>
                <a:cs typeface="Trebuchet MS"/>
              </a:rPr>
              <a:t>la	</a:t>
            </a:r>
            <a:r>
              <a:rPr sz="2500" spc="45" dirty="0">
                <a:latin typeface="Trebuchet MS"/>
                <a:cs typeface="Trebuchet MS"/>
              </a:rPr>
              <a:t>beneficios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130" dirty="0">
                <a:latin typeface="Trebuchet MS"/>
                <a:cs typeface="Trebuchet MS"/>
              </a:rPr>
              <a:t>de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60" dirty="0">
                <a:latin typeface="Trebuchet MS"/>
                <a:cs typeface="Trebuchet MS"/>
              </a:rPr>
              <a:t>este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70" dirty="0">
                <a:latin typeface="Trebuchet MS"/>
                <a:cs typeface="Trebuchet MS"/>
              </a:rPr>
              <a:t>producto</a:t>
            </a:r>
            <a:endParaRPr sz="25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406250" y="8564643"/>
            <a:ext cx="3427095" cy="901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48615">
              <a:lnSpc>
                <a:spcPct val="114999"/>
              </a:lnSpc>
              <a:spcBef>
                <a:spcPts val="100"/>
              </a:spcBef>
            </a:pPr>
            <a:r>
              <a:rPr sz="2500" spc="120" dirty="0">
                <a:latin typeface="Trebuchet MS"/>
                <a:cs typeface="Trebuchet MS"/>
              </a:rPr>
              <a:t>y </a:t>
            </a:r>
            <a:r>
              <a:rPr sz="2500" spc="30" dirty="0">
                <a:latin typeface="Trebuchet MS"/>
                <a:cs typeface="Trebuchet MS"/>
              </a:rPr>
              <a:t>garantice </a:t>
            </a:r>
            <a:r>
              <a:rPr sz="2500" spc="120" dirty="0">
                <a:latin typeface="Trebuchet MS"/>
                <a:cs typeface="Trebuchet MS"/>
              </a:rPr>
              <a:t>que </a:t>
            </a:r>
            <a:r>
              <a:rPr sz="2500" spc="155" dirty="0">
                <a:latin typeface="Trebuchet MS"/>
                <a:cs typeface="Trebuchet MS"/>
              </a:rPr>
              <a:t>su </a:t>
            </a:r>
            <a:r>
              <a:rPr sz="2500" spc="160" dirty="0">
                <a:latin typeface="Trebuchet MS"/>
                <a:cs typeface="Trebuchet MS"/>
              </a:rPr>
              <a:t> </a:t>
            </a:r>
            <a:r>
              <a:rPr sz="2500" spc="145" dirty="0">
                <a:latin typeface="Trebuchet MS"/>
                <a:cs typeface="Trebuchet MS"/>
              </a:rPr>
              <a:t>consumo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150" dirty="0">
                <a:latin typeface="Trebuchet MS"/>
                <a:cs typeface="Trebuchet MS"/>
              </a:rPr>
              <a:t>se</a:t>
            </a:r>
            <a:r>
              <a:rPr sz="2500" spc="-135" dirty="0">
                <a:latin typeface="Trebuchet MS"/>
                <a:cs typeface="Trebuchet MS"/>
              </a:rPr>
              <a:t> </a:t>
            </a:r>
            <a:r>
              <a:rPr sz="2500" spc="-10" dirty="0">
                <a:latin typeface="Trebuchet MS"/>
                <a:cs typeface="Trebuchet MS"/>
              </a:rPr>
              <a:t>normalice.</a:t>
            </a:r>
            <a:endParaRPr sz="25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6"/>
            <a:ext cx="18186400" cy="10287000"/>
            <a:chOff x="0" y="6"/>
            <a:chExt cx="181864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6"/>
              <a:ext cx="13715999" cy="1028699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3076071" y="3251575"/>
              <a:ext cx="5109845" cy="2990850"/>
            </a:xfrm>
            <a:custGeom>
              <a:avLst/>
              <a:gdLst/>
              <a:ahLst/>
              <a:cxnLst/>
              <a:rect l="l" t="t" r="r" b="b"/>
              <a:pathLst>
                <a:path w="5109844" h="2990850">
                  <a:moveTo>
                    <a:pt x="4693023" y="2990846"/>
                  </a:moveTo>
                  <a:lnTo>
                    <a:pt x="416813" y="2990846"/>
                  </a:lnTo>
                  <a:lnTo>
                    <a:pt x="368204" y="2988043"/>
                  </a:lnTo>
                  <a:lnTo>
                    <a:pt x="321241" y="2979840"/>
                  </a:lnTo>
                  <a:lnTo>
                    <a:pt x="276239" y="2966552"/>
                  </a:lnTo>
                  <a:lnTo>
                    <a:pt x="233509" y="2948490"/>
                  </a:lnTo>
                  <a:lnTo>
                    <a:pt x="193364" y="2925968"/>
                  </a:lnTo>
                  <a:lnTo>
                    <a:pt x="156117" y="2899298"/>
                  </a:lnTo>
                  <a:lnTo>
                    <a:pt x="122081" y="2868792"/>
                  </a:lnTo>
                  <a:lnTo>
                    <a:pt x="91569" y="2834764"/>
                  </a:lnTo>
                  <a:lnTo>
                    <a:pt x="64892" y="2797526"/>
                  </a:lnTo>
                  <a:lnTo>
                    <a:pt x="42365" y="2757390"/>
                  </a:lnTo>
                  <a:lnTo>
                    <a:pt x="24299" y="2714670"/>
                  </a:lnTo>
                  <a:lnTo>
                    <a:pt x="11008" y="2669678"/>
                  </a:lnTo>
                  <a:lnTo>
                    <a:pt x="2804" y="2622726"/>
                  </a:lnTo>
                  <a:lnTo>
                    <a:pt x="0" y="2574128"/>
                  </a:lnTo>
                  <a:lnTo>
                    <a:pt x="0" y="416717"/>
                  </a:lnTo>
                  <a:lnTo>
                    <a:pt x="2660" y="369697"/>
                  </a:lnTo>
                  <a:lnTo>
                    <a:pt x="10529" y="323638"/>
                  </a:lnTo>
                  <a:lnTo>
                    <a:pt x="23437" y="278949"/>
                  </a:lnTo>
                  <a:lnTo>
                    <a:pt x="41215" y="236039"/>
                  </a:lnTo>
                  <a:lnTo>
                    <a:pt x="63694" y="195314"/>
                  </a:lnTo>
                  <a:lnTo>
                    <a:pt x="90706" y="157183"/>
                  </a:lnTo>
                  <a:lnTo>
                    <a:pt x="122081" y="122053"/>
                  </a:lnTo>
                  <a:lnTo>
                    <a:pt x="157219" y="90685"/>
                  </a:lnTo>
                  <a:lnTo>
                    <a:pt x="195359" y="63680"/>
                  </a:lnTo>
                  <a:lnTo>
                    <a:pt x="236093" y="41205"/>
                  </a:lnTo>
                  <a:lnTo>
                    <a:pt x="279013" y="23431"/>
                  </a:lnTo>
                  <a:lnTo>
                    <a:pt x="323712" y="10526"/>
                  </a:lnTo>
                  <a:lnTo>
                    <a:pt x="369781" y="2659"/>
                  </a:lnTo>
                  <a:lnTo>
                    <a:pt x="416813" y="0"/>
                  </a:lnTo>
                  <a:lnTo>
                    <a:pt x="4693023" y="0"/>
                  </a:lnTo>
                  <a:lnTo>
                    <a:pt x="4741632" y="2803"/>
                  </a:lnTo>
                  <a:lnTo>
                    <a:pt x="4788594" y="11005"/>
                  </a:lnTo>
                  <a:lnTo>
                    <a:pt x="4833597" y="24294"/>
                  </a:lnTo>
                  <a:lnTo>
                    <a:pt x="4876327" y="42355"/>
                  </a:lnTo>
                  <a:lnTo>
                    <a:pt x="4916471" y="64877"/>
                  </a:lnTo>
                  <a:lnTo>
                    <a:pt x="4953718" y="91548"/>
                  </a:lnTo>
                  <a:lnTo>
                    <a:pt x="4987754" y="122053"/>
                  </a:lnTo>
                  <a:lnTo>
                    <a:pt x="5018267" y="156082"/>
                  </a:lnTo>
                  <a:lnTo>
                    <a:pt x="5044943" y="193320"/>
                  </a:lnTo>
                  <a:lnTo>
                    <a:pt x="5067471" y="233455"/>
                  </a:lnTo>
                  <a:lnTo>
                    <a:pt x="5085537" y="276176"/>
                  </a:lnTo>
                  <a:lnTo>
                    <a:pt x="5098828" y="321168"/>
                  </a:lnTo>
                  <a:lnTo>
                    <a:pt x="5107032" y="368119"/>
                  </a:lnTo>
                  <a:lnTo>
                    <a:pt x="5109836" y="416717"/>
                  </a:lnTo>
                  <a:lnTo>
                    <a:pt x="5109836" y="2574128"/>
                  </a:lnTo>
                  <a:lnTo>
                    <a:pt x="5107032" y="2622726"/>
                  </a:lnTo>
                  <a:lnTo>
                    <a:pt x="5098828" y="2669678"/>
                  </a:lnTo>
                  <a:lnTo>
                    <a:pt x="5085537" y="2714670"/>
                  </a:lnTo>
                  <a:lnTo>
                    <a:pt x="5067471" y="2757390"/>
                  </a:lnTo>
                  <a:lnTo>
                    <a:pt x="5044943" y="2797526"/>
                  </a:lnTo>
                  <a:lnTo>
                    <a:pt x="5018267" y="2834764"/>
                  </a:lnTo>
                  <a:lnTo>
                    <a:pt x="4987754" y="2868792"/>
                  </a:lnTo>
                  <a:lnTo>
                    <a:pt x="4953718" y="2899298"/>
                  </a:lnTo>
                  <a:lnTo>
                    <a:pt x="4916471" y="2925968"/>
                  </a:lnTo>
                  <a:lnTo>
                    <a:pt x="4876327" y="2948490"/>
                  </a:lnTo>
                  <a:lnTo>
                    <a:pt x="4833597" y="2966552"/>
                  </a:lnTo>
                  <a:lnTo>
                    <a:pt x="4788594" y="2979840"/>
                  </a:lnTo>
                  <a:lnTo>
                    <a:pt x="4741632" y="2988043"/>
                  </a:lnTo>
                  <a:lnTo>
                    <a:pt x="4693023" y="2990846"/>
                  </a:lnTo>
                  <a:close/>
                </a:path>
              </a:pathLst>
            </a:custGeom>
            <a:solidFill>
              <a:srgbClr val="D59999">
                <a:alpha val="948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3530008" y="3305528"/>
            <a:ext cx="4371975" cy="2673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5745">
              <a:lnSpc>
                <a:spcPct val="115799"/>
              </a:lnSpc>
              <a:spcBef>
                <a:spcPts val="100"/>
              </a:spcBef>
            </a:pPr>
            <a:r>
              <a:rPr sz="7500" spc="610" dirty="0">
                <a:latin typeface="Cambria"/>
                <a:cs typeface="Cambria"/>
              </a:rPr>
              <a:t>MARCO </a:t>
            </a:r>
            <a:r>
              <a:rPr sz="7500" spc="615" dirty="0">
                <a:latin typeface="Cambria"/>
                <a:cs typeface="Cambria"/>
              </a:rPr>
              <a:t> </a:t>
            </a:r>
            <a:r>
              <a:rPr sz="7500" spc="670" dirty="0">
                <a:latin typeface="Cambria"/>
                <a:cs typeface="Cambria"/>
              </a:rPr>
              <a:t>T</a:t>
            </a:r>
            <a:r>
              <a:rPr sz="7500" spc="360" dirty="0">
                <a:latin typeface="Cambria"/>
                <a:cs typeface="Cambria"/>
              </a:rPr>
              <a:t>E</a:t>
            </a:r>
            <a:r>
              <a:rPr sz="7500" spc="705" dirty="0">
                <a:latin typeface="Cambria"/>
                <a:cs typeface="Cambria"/>
              </a:rPr>
              <a:t>ÓR</a:t>
            </a:r>
            <a:r>
              <a:rPr sz="7500" spc="225" dirty="0">
                <a:latin typeface="Cambria"/>
                <a:cs typeface="Cambria"/>
              </a:rPr>
              <a:t>I</a:t>
            </a:r>
            <a:r>
              <a:rPr sz="7500" spc="950" dirty="0">
                <a:latin typeface="Cambria"/>
                <a:cs typeface="Cambria"/>
              </a:rPr>
              <a:t>C</a:t>
            </a:r>
            <a:r>
              <a:rPr sz="7500" spc="710" dirty="0">
                <a:latin typeface="Cambria"/>
                <a:cs typeface="Cambria"/>
              </a:rPr>
              <a:t>O</a:t>
            </a:r>
            <a:endParaRPr sz="75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060473" y="7918386"/>
            <a:ext cx="2175510" cy="20904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550" b="1" spc="380" dirty="0">
                <a:solidFill>
                  <a:srgbClr val="DBD8D1"/>
                </a:solidFill>
                <a:latin typeface="Trebuchet MS"/>
                <a:cs typeface="Trebuchet MS"/>
              </a:rPr>
              <a:t>0</a:t>
            </a:r>
            <a:r>
              <a:rPr sz="13550" b="1" spc="660" dirty="0">
                <a:solidFill>
                  <a:srgbClr val="DBD8D1"/>
                </a:solidFill>
                <a:latin typeface="Trebuchet MS"/>
                <a:cs typeface="Trebuchet MS"/>
              </a:rPr>
              <a:t>2</a:t>
            </a:r>
            <a:endParaRPr sz="135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1354</Words>
  <Application>Microsoft Office PowerPoint</Application>
  <PresentationFormat>Personalizado</PresentationFormat>
  <Paragraphs>192</Paragraphs>
  <Slides>44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2" baseType="lpstr">
      <vt:lpstr>SimSun</vt:lpstr>
      <vt:lpstr>Arial</vt:lpstr>
      <vt:lpstr>Calibri</vt:lpstr>
      <vt:lpstr>Cambria</vt:lpstr>
      <vt:lpstr>Lucida Sans Unicode</vt:lpstr>
      <vt:lpstr>Tahoma</vt:lpstr>
      <vt:lpstr>Trebuchet MS</vt:lpstr>
      <vt:lpstr>Office Theme</vt:lpstr>
      <vt:lpstr>Presentación de PowerPoint</vt:lpstr>
      <vt:lpstr>Tabla de contenidos</vt:lpstr>
      <vt:lpstr>PROBLEMA DE  INVESTIGACIÓN</vt:lpstr>
      <vt:lpstr>Presentación de PowerPoint</vt:lpstr>
      <vt:lpstr>Planteamiento  del Problema</vt:lpstr>
      <vt:lpstr>Justificación</vt:lpstr>
      <vt:lpstr>Objetivo  General</vt:lpstr>
      <vt:lpstr>Objetivos Específicos</vt:lpstr>
      <vt:lpstr>Presentación de PowerPoint</vt:lpstr>
      <vt:lpstr>Marco Teórico -  Marketing Digital</vt:lpstr>
      <vt:lpstr>Marco Teórico -  Comportamiento del Consumidor</vt:lpstr>
      <vt:lpstr>Marco Referencial</vt:lpstr>
      <vt:lpstr>Determinación de las  Variables</vt:lpstr>
      <vt:lpstr>METODOLOGÍA</vt:lpstr>
      <vt:lpstr>Contexto y Lugar de  Estudio</vt:lpstr>
      <vt:lpstr>Delimitación Temporal</vt:lpstr>
      <vt:lpstr>Tipología  de la Investigación</vt:lpstr>
      <vt:lpstr>ANÁLISIS DE  RESULTADOS</vt:lpstr>
      <vt:lpstr>ANÁLISIS  UNIVARIADO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 BIVARIADO</vt:lpstr>
      <vt:lpstr>Tabla cruzada Actividad de recreación  y Redes sociales – publicidad</vt:lpstr>
      <vt:lpstr>Tabla cruzada Percepción - harina de  grillos y Percepción – consumo harina  de grillos</vt:lpstr>
      <vt:lpstr>Tabla cruzada Redes sociales –  publicidad y Redes sociales - opinión</vt:lpstr>
      <vt:lpstr>Tabla cruzada Motivación - consumo  harina de grillos y Cultura –  circunstancias</vt:lpstr>
      <vt:lpstr>PRUEA DE  HIPÓTESIS</vt:lpstr>
      <vt:lpstr>Prueba de Hipótesis 1</vt:lpstr>
      <vt:lpstr>Prueba de Hipótesis 2</vt:lpstr>
      <vt:lpstr>Prueba de Hipótesis 3</vt:lpstr>
      <vt:lpstr>Prueba de Hipótesis 4</vt:lpstr>
      <vt:lpstr>PLAN DE MEDIOS  DIGITALES</vt:lpstr>
      <vt:lpstr>Análisis de la situación</vt:lpstr>
      <vt:lpstr>Objetivo</vt:lpstr>
      <vt:lpstr>Estrategias</vt:lpstr>
      <vt:lpstr>Marketing de Contenidos</vt:lpstr>
      <vt:lpstr>Marketing Movil</vt:lpstr>
      <vt:lpstr>Presentación de PowerPoint</vt:lpstr>
      <vt:lpstr>Conclusiones</vt:lpstr>
      <vt:lpstr>Recomendaciones</vt:lpstr>
      <vt:lpstr>GRACIAS...!!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Incidencia</dc:title>
  <dc:creator>Jorge Ramírez</dc:creator>
  <cp:keywords>DAE402EQOWY,BAE404-pJ54</cp:keywords>
  <cp:lastModifiedBy>Jorge Ramirez</cp:lastModifiedBy>
  <cp:revision>2</cp:revision>
  <dcterms:created xsi:type="dcterms:W3CDTF">2022-02-21T06:21:32Z</dcterms:created>
  <dcterms:modified xsi:type="dcterms:W3CDTF">2022-02-24T04:08:58Z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2022-02-21T00:00:00Z</vt:filetime>
  </property>
  <property fmtid="{D5CDD505-2E9C-101B-9397-08002B2CF9AE}" pid="3" name="Creator">
    <vt:lpwstr>Canva</vt:lpwstr>
  </property>
  <property fmtid="{D5CDD505-2E9C-101B-9397-08002B2CF9AE}" pid="4" name="LastSaved">
    <vt:filetime>2022-02-21T00:00:00Z</vt:filetime>
  </property>
</Properties>
</file>